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  <p:sldMasterId id="2147483684" r:id="rId2"/>
  </p:sldMasterIdLst>
  <p:notesMasterIdLst>
    <p:notesMasterId r:id="rId43"/>
  </p:notesMasterIdLst>
  <p:sldIdLst>
    <p:sldId id="256" r:id="rId3"/>
    <p:sldId id="257" r:id="rId4"/>
    <p:sldId id="258" r:id="rId5"/>
    <p:sldId id="259" r:id="rId6"/>
    <p:sldId id="322" r:id="rId7"/>
    <p:sldId id="298" r:id="rId8"/>
    <p:sldId id="323" r:id="rId9"/>
    <p:sldId id="324" r:id="rId10"/>
    <p:sldId id="327" r:id="rId11"/>
    <p:sldId id="328" r:id="rId12"/>
    <p:sldId id="329" r:id="rId13"/>
    <p:sldId id="330" r:id="rId14"/>
    <p:sldId id="331" r:id="rId15"/>
    <p:sldId id="332" r:id="rId16"/>
    <p:sldId id="333" r:id="rId17"/>
    <p:sldId id="335" r:id="rId18"/>
    <p:sldId id="336" r:id="rId19"/>
    <p:sldId id="337" r:id="rId20"/>
    <p:sldId id="300" r:id="rId21"/>
    <p:sldId id="338" r:id="rId22"/>
    <p:sldId id="340" r:id="rId23"/>
    <p:sldId id="341" r:id="rId24"/>
    <p:sldId id="342" r:id="rId25"/>
    <p:sldId id="303" r:id="rId26"/>
    <p:sldId id="308" r:id="rId27"/>
    <p:sldId id="310" r:id="rId28"/>
    <p:sldId id="304" r:id="rId29"/>
    <p:sldId id="307" r:id="rId30"/>
    <p:sldId id="305" r:id="rId31"/>
    <p:sldId id="306" r:id="rId32"/>
    <p:sldId id="309" r:id="rId33"/>
    <p:sldId id="311" r:id="rId34"/>
    <p:sldId id="349" r:id="rId35"/>
    <p:sldId id="344" r:id="rId36"/>
    <p:sldId id="346" r:id="rId37"/>
    <p:sldId id="348" r:id="rId38"/>
    <p:sldId id="272" r:id="rId39"/>
    <p:sldId id="350" r:id="rId40"/>
    <p:sldId id="301" r:id="rId41"/>
    <p:sldId id="302" r:id="rId42"/>
  </p:sldIdLst>
  <p:sldSz cx="9144000" cy="5143500" type="screen16x9"/>
  <p:notesSz cx="6858000" cy="9144000"/>
  <p:embeddedFontLst>
    <p:embeddedFont>
      <p:font typeface="Arial Black" panose="020B0A04020102020204" pitchFamily="34" charset="0"/>
      <p:bold r:id="rId44"/>
    </p:embeddedFont>
    <p:embeddedFont>
      <p:font typeface="Calibri" panose="020F0502020204030204" pitchFamily="34" charset="0"/>
      <p:regular r:id="rId45"/>
      <p:bold r:id="rId46"/>
      <p:italic r:id="rId47"/>
      <p:boldItalic r:id="rId48"/>
    </p:embeddedFont>
    <p:embeddedFont>
      <p:font typeface="Calibri Light" panose="020F0302020204030204" pitchFamily="34" charset="0"/>
      <p:regular r:id="rId49"/>
      <p:italic r:id="rId50"/>
    </p:embeddedFont>
    <p:embeddedFont>
      <p:font typeface="Catamaran" panose="020B0604020202020204" charset="0"/>
      <p:regular r:id="rId51"/>
      <p:bold r:id="rId52"/>
    </p:embeddedFont>
    <p:embeddedFont>
      <p:font typeface="Century Gothic" panose="020B0502020202020204" pitchFamily="34" charset="0"/>
      <p:regular r:id="rId53"/>
      <p:bold r:id="rId54"/>
      <p:italic r:id="rId55"/>
      <p:boldItalic r:id="rId56"/>
    </p:embeddedFont>
    <p:embeddedFont>
      <p:font typeface="Comfortaa" panose="020B0604020202020204" charset="0"/>
      <p:regular r:id="rId57"/>
      <p:bold r:id="rId58"/>
    </p:embeddedFont>
    <p:embeddedFont>
      <p:font typeface="Cooper Black" panose="0208090404030B020404" pitchFamily="18" charset="0"/>
      <p:regular r:id="rId59"/>
    </p:embeddedFont>
    <p:embeddedFont>
      <p:font typeface="Delius" panose="020B0604020202020204" charset="0"/>
      <p:regular r:id="rId60"/>
    </p:embeddedFont>
    <p:embeddedFont>
      <p:font typeface="Playfair Display Black Italic" pitchFamily="2" charset="0"/>
      <p:boldItalic r:id="rId61"/>
    </p:embeddedFont>
    <p:embeddedFont>
      <p:font typeface="Quicksand" panose="020B0604020202020204" charset="0"/>
      <p:regular r:id="rId62"/>
      <p:bold r:id="rId63"/>
    </p:embeddedFont>
    <p:embeddedFont>
      <p:font typeface="Ravie" panose="04040805050809020602" pitchFamily="82" charset="0"/>
      <p:regular r:id="rId64"/>
    </p:embeddedFont>
    <p:embeddedFont>
      <p:font typeface="Roboto Slab Regular" panose="020B0604020202020204" charset="0"/>
      <p:regular r:id="rId65"/>
      <p:bold r:id="rId66"/>
    </p:embeddedFont>
    <p:embeddedFont>
      <p:font typeface="Vibur" panose="020B0604020202020204" charset="0"/>
      <p:regular r:id="rId67"/>
    </p:embeddedFont>
    <p:embeddedFont>
      <p:font typeface="Work Sans" pitchFamily="2" charset="0"/>
      <p:regular r:id="rId68"/>
      <p:bold r:id="rId69"/>
      <p:italic r:id="rId70"/>
      <p:boldItalic r:id="rId7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69E73BC-0175-4799-8D62-BE4751CECB27}">
  <a:tblStyle styleId="{A69E73BC-0175-4799-8D62-BE4751CECB2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256" y="5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font" Target="fonts/font4.fntdata"/><Relationship Id="rId63" Type="http://schemas.openxmlformats.org/officeDocument/2006/relationships/font" Target="fonts/font20.fntdata"/><Relationship Id="rId68" Type="http://schemas.openxmlformats.org/officeDocument/2006/relationships/font" Target="fonts/font2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font" Target="fonts/font2.fntdata"/><Relationship Id="rId53" Type="http://schemas.openxmlformats.org/officeDocument/2006/relationships/font" Target="fonts/font10.fntdata"/><Relationship Id="rId58" Type="http://schemas.openxmlformats.org/officeDocument/2006/relationships/font" Target="fonts/font15.fntdata"/><Relationship Id="rId66" Type="http://schemas.openxmlformats.org/officeDocument/2006/relationships/font" Target="fonts/font23.fntdata"/><Relationship Id="rId74" Type="http://schemas.openxmlformats.org/officeDocument/2006/relationships/theme" Target="theme/theme1.xml"/><Relationship Id="rId5" Type="http://schemas.openxmlformats.org/officeDocument/2006/relationships/slide" Target="slides/slide3.xml"/><Relationship Id="rId61" Type="http://schemas.openxmlformats.org/officeDocument/2006/relationships/font" Target="fonts/font18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5.fntdata"/><Relationship Id="rId56" Type="http://schemas.openxmlformats.org/officeDocument/2006/relationships/font" Target="fonts/font13.fntdata"/><Relationship Id="rId64" Type="http://schemas.openxmlformats.org/officeDocument/2006/relationships/font" Target="fonts/font21.fntdata"/><Relationship Id="rId69" Type="http://schemas.openxmlformats.org/officeDocument/2006/relationships/font" Target="fonts/font26.fntdata"/><Relationship Id="rId8" Type="http://schemas.openxmlformats.org/officeDocument/2006/relationships/slide" Target="slides/slide6.xml"/><Relationship Id="rId51" Type="http://schemas.openxmlformats.org/officeDocument/2006/relationships/font" Target="fonts/font8.fntdata"/><Relationship Id="rId72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3.fntdata"/><Relationship Id="rId59" Type="http://schemas.openxmlformats.org/officeDocument/2006/relationships/font" Target="fonts/font16.fntdata"/><Relationship Id="rId67" Type="http://schemas.openxmlformats.org/officeDocument/2006/relationships/font" Target="fonts/font24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11.fntdata"/><Relationship Id="rId62" Type="http://schemas.openxmlformats.org/officeDocument/2006/relationships/font" Target="fonts/font19.fntdata"/><Relationship Id="rId70" Type="http://schemas.openxmlformats.org/officeDocument/2006/relationships/font" Target="fonts/font27.fntdata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6.fntdata"/><Relationship Id="rId57" Type="http://schemas.openxmlformats.org/officeDocument/2006/relationships/font" Target="fonts/font14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1.fntdata"/><Relationship Id="rId52" Type="http://schemas.openxmlformats.org/officeDocument/2006/relationships/font" Target="fonts/font9.fntdata"/><Relationship Id="rId60" Type="http://schemas.openxmlformats.org/officeDocument/2006/relationships/font" Target="fonts/font17.fntdata"/><Relationship Id="rId65" Type="http://schemas.openxmlformats.org/officeDocument/2006/relationships/font" Target="fonts/font22.fntdata"/><Relationship Id="rId73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font" Target="fonts/font7.fntdata"/><Relationship Id="rId55" Type="http://schemas.openxmlformats.org/officeDocument/2006/relationships/font" Target="fonts/font12.fntdata"/><Relationship Id="rId7" Type="http://schemas.openxmlformats.org/officeDocument/2006/relationships/slide" Target="slides/slide5.xml"/><Relationship Id="rId71" Type="http://schemas.openxmlformats.org/officeDocument/2006/relationships/font" Target="fonts/font2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2" name="Google Shape;1612;gcb044da28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3" name="Google Shape;1613;gcb044da28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0D6F71-FDC8-4112-BCA8-DAADD0FB71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10599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0D6F71-FDC8-4112-BCA8-DAADD0FB71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77645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0D6F71-FDC8-4112-BCA8-DAADD0FB71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73484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0D6F71-FDC8-4112-BCA8-DAADD0FB71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65819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0D6F71-FDC8-4112-BCA8-DAADD0FB71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57873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0D6F71-FDC8-4112-BCA8-DAADD0FB71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71346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0D6F71-FDC8-4112-BCA8-DAADD0FB71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0677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8" name="Google Shape;4628;gd768e69cfa_0_117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29" name="Google Shape;4629;gd768e69cfa_0_117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159073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1" name="Google Shape;2271;gd4d592a5c7_0_1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2" name="Google Shape;2272;gd4d592a5c7_0_11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6" name="Google Shape;4666;gac85b9cf0f_0_73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67" name="Google Shape;4667;gac85b9cf0f_0_73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8" name="Google Shape;1618;gabf9762155_0_25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9" name="Google Shape;1619;gabf9762155_0_25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6" name="Google Shape;4766;gabf9762155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67" name="Google Shape;4767;gabf9762155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5" name="Google Shape;1625;gaa346aee37_0_6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6" name="Google Shape;1626;gaa346aee37_0_6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6" name="Google Shape;1666;gd768e69cfa_0_3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7" name="Google Shape;1667;gd768e69cfa_0_3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8" name="Google Shape;4628;gd768e69cfa_0_117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29" name="Google Shape;4629;gd768e69cfa_0_117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5" name="Google Shape;4655;gd768e69cfa_0_117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56" name="Google Shape;4656;gd768e69cfa_0_117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0D6F71-FDC8-4112-BCA8-DAADD0FB71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29421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0D6F71-FDC8-4112-BCA8-DAADD0FB71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64060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0D6F71-FDC8-4112-BCA8-DAADD0FB71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842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hyperlink" Target="https://slidesgo.com/" TargetMode="External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hyperlink" Target="https://www.freepik.com/" TargetMode="External"/><Relationship Id="rId4" Type="http://schemas.openxmlformats.org/officeDocument/2006/relationships/hyperlink" Target="https://www.flaticon.com/" TargetMode="Externa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title"/>
          </p:nvPr>
        </p:nvSpPr>
        <p:spPr>
          <a:xfrm>
            <a:off x="1780650" y="1329750"/>
            <a:ext cx="5582700" cy="23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 sz="6500"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322000" y="3717725"/>
            <a:ext cx="4500000" cy="44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Regular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Regular"/>
              <a:buNone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Regular"/>
              <a:buNone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Regular"/>
              <a:buNone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Regular"/>
              <a:buNone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Regular"/>
              <a:buNone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Regular"/>
              <a:buNone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Regular"/>
              <a:buNone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Regular"/>
              <a:buNone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1804588" y="680830"/>
            <a:ext cx="918671" cy="667251"/>
            <a:chOff x="5211663" y="1358969"/>
            <a:chExt cx="483893" cy="351481"/>
          </a:xfrm>
        </p:grpSpPr>
        <p:sp>
          <p:nvSpPr>
            <p:cNvPr id="12" name="Google Shape;12;p2"/>
            <p:cNvSpPr/>
            <p:nvPr/>
          </p:nvSpPr>
          <p:spPr>
            <a:xfrm>
              <a:off x="5519159" y="1395927"/>
              <a:ext cx="71050" cy="66812"/>
            </a:xfrm>
            <a:custGeom>
              <a:avLst/>
              <a:gdLst/>
              <a:ahLst/>
              <a:cxnLst/>
              <a:rect l="l" t="t" r="r" b="b"/>
              <a:pathLst>
                <a:path w="1040" h="978" extrusionOk="0">
                  <a:moveTo>
                    <a:pt x="914" y="1"/>
                  </a:moveTo>
                  <a:cubicBezTo>
                    <a:pt x="801" y="1"/>
                    <a:pt x="571" y="36"/>
                    <a:pt x="67" y="176"/>
                  </a:cubicBezTo>
                  <a:cubicBezTo>
                    <a:pt x="0" y="198"/>
                    <a:pt x="16" y="324"/>
                    <a:pt x="95" y="324"/>
                  </a:cubicBezTo>
                  <a:cubicBezTo>
                    <a:pt x="102" y="324"/>
                    <a:pt x="109" y="323"/>
                    <a:pt x="116" y="322"/>
                  </a:cubicBezTo>
                  <a:cubicBezTo>
                    <a:pt x="359" y="249"/>
                    <a:pt x="626" y="200"/>
                    <a:pt x="869" y="152"/>
                  </a:cubicBezTo>
                  <a:lnTo>
                    <a:pt x="869" y="152"/>
                  </a:lnTo>
                  <a:cubicBezTo>
                    <a:pt x="796" y="322"/>
                    <a:pt x="626" y="662"/>
                    <a:pt x="505" y="880"/>
                  </a:cubicBezTo>
                  <a:cubicBezTo>
                    <a:pt x="480" y="905"/>
                    <a:pt x="480" y="953"/>
                    <a:pt x="529" y="977"/>
                  </a:cubicBezTo>
                  <a:lnTo>
                    <a:pt x="553" y="977"/>
                  </a:lnTo>
                  <a:cubicBezTo>
                    <a:pt x="577" y="977"/>
                    <a:pt x="602" y="977"/>
                    <a:pt x="602" y="953"/>
                  </a:cubicBezTo>
                  <a:cubicBezTo>
                    <a:pt x="650" y="880"/>
                    <a:pt x="990" y="249"/>
                    <a:pt x="1039" y="127"/>
                  </a:cubicBezTo>
                  <a:cubicBezTo>
                    <a:pt x="1039" y="103"/>
                    <a:pt x="1039" y="79"/>
                    <a:pt x="1039" y="30"/>
                  </a:cubicBezTo>
                  <a:cubicBezTo>
                    <a:pt x="1018" y="20"/>
                    <a:pt x="998" y="1"/>
                    <a:pt x="9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5211663" y="1358969"/>
              <a:ext cx="483893" cy="351481"/>
            </a:xfrm>
            <a:custGeom>
              <a:avLst/>
              <a:gdLst/>
              <a:ahLst/>
              <a:cxnLst/>
              <a:rect l="l" t="t" r="r" b="b"/>
              <a:pathLst>
                <a:path w="7083" h="5145" extrusionOk="0">
                  <a:moveTo>
                    <a:pt x="3768" y="0"/>
                  </a:moveTo>
                  <a:cubicBezTo>
                    <a:pt x="3734" y="0"/>
                    <a:pt x="3701" y="4"/>
                    <a:pt x="3670" y="12"/>
                  </a:cubicBezTo>
                  <a:cubicBezTo>
                    <a:pt x="3014" y="207"/>
                    <a:pt x="3232" y="1713"/>
                    <a:pt x="3232" y="1713"/>
                  </a:cubicBezTo>
                  <a:cubicBezTo>
                    <a:pt x="3232" y="1713"/>
                    <a:pt x="1357" y="535"/>
                    <a:pt x="891" y="535"/>
                  </a:cubicBezTo>
                  <a:cubicBezTo>
                    <a:pt x="865" y="535"/>
                    <a:pt x="844" y="539"/>
                    <a:pt x="827" y="547"/>
                  </a:cubicBezTo>
                  <a:cubicBezTo>
                    <a:pt x="366" y="814"/>
                    <a:pt x="1483" y="1664"/>
                    <a:pt x="1483" y="1664"/>
                  </a:cubicBezTo>
                  <a:cubicBezTo>
                    <a:pt x="1483" y="1664"/>
                    <a:pt x="832" y="1473"/>
                    <a:pt x="445" y="1473"/>
                  </a:cubicBezTo>
                  <a:cubicBezTo>
                    <a:pt x="263" y="1473"/>
                    <a:pt x="140" y="1516"/>
                    <a:pt x="171" y="1640"/>
                  </a:cubicBezTo>
                  <a:cubicBezTo>
                    <a:pt x="269" y="2029"/>
                    <a:pt x="1022" y="2490"/>
                    <a:pt x="1022" y="2490"/>
                  </a:cubicBezTo>
                  <a:cubicBezTo>
                    <a:pt x="730" y="2490"/>
                    <a:pt x="439" y="2539"/>
                    <a:pt x="147" y="2587"/>
                  </a:cubicBezTo>
                  <a:cubicBezTo>
                    <a:pt x="1" y="2650"/>
                    <a:pt x="594" y="3616"/>
                    <a:pt x="1664" y="3616"/>
                  </a:cubicBezTo>
                  <a:cubicBezTo>
                    <a:pt x="1835" y="3616"/>
                    <a:pt x="2018" y="3592"/>
                    <a:pt x="2212" y="3535"/>
                  </a:cubicBezTo>
                  <a:lnTo>
                    <a:pt x="2212" y="3535"/>
                  </a:lnTo>
                  <a:lnTo>
                    <a:pt x="1095" y="4506"/>
                  </a:lnTo>
                  <a:cubicBezTo>
                    <a:pt x="1095" y="4506"/>
                    <a:pt x="2102" y="5144"/>
                    <a:pt x="3258" y="5144"/>
                  </a:cubicBezTo>
                  <a:cubicBezTo>
                    <a:pt x="3697" y="5144"/>
                    <a:pt x="4158" y="5052"/>
                    <a:pt x="4593" y="4798"/>
                  </a:cubicBezTo>
                  <a:cubicBezTo>
                    <a:pt x="7083" y="3365"/>
                    <a:pt x="4779" y="0"/>
                    <a:pt x="37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467307" y="1398045"/>
              <a:ext cx="48164" cy="44746"/>
            </a:xfrm>
            <a:custGeom>
              <a:avLst/>
              <a:gdLst/>
              <a:ahLst/>
              <a:cxnLst/>
              <a:rect l="l" t="t" r="r" b="b"/>
              <a:pathLst>
                <a:path w="705" h="655" extrusionOk="0">
                  <a:moveTo>
                    <a:pt x="443" y="1"/>
                  </a:moveTo>
                  <a:cubicBezTo>
                    <a:pt x="395" y="1"/>
                    <a:pt x="349" y="49"/>
                    <a:pt x="365" y="96"/>
                  </a:cubicBezTo>
                  <a:cubicBezTo>
                    <a:pt x="413" y="218"/>
                    <a:pt x="462" y="363"/>
                    <a:pt x="486" y="485"/>
                  </a:cubicBezTo>
                  <a:cubicBezTo>
                    <a:pt x="365" y="388"/>
                    <a:pt x="243" y="291"/>
                    <a:pt x="122" y="169"/>
                  </a:cubicBezTo>
                  <a:cubicBezTo>
                    <a:pt x="110" y="157"/>
                    <a:pt x="92" y="151"/>
                    <a:pt x="73" y="151"/>
                  </a:cubicBezTo>
                  <a:cubicBezTo>
                    <a:pt x="55" y="151"/>
                    <a:pt x="37" y="157"/>
                    <a:pt x="25" y="169"/>
                  </a:cubicBezTo>
                  <a:cubicBezTo>
                    <a:pt x="0" y="218"/>
                    <a:pt x="0" y="266"/>
                    <a:pt x="25" y="291"/>
                  </a:cubicBezTo>
                  <a:cubicBezTo>
                    <a:pt x="340" y="606"/>
                    <a:pt x="462" y="655"/>
                    <a:pt x="535" y="655"/>
                  </a:cubicBezTo>
                  <a:lnTo>
                    <a:pt x="559" y="655"/>
                  </a:lnTo>
                  <a:cubicBezTo>
                    <a:pt x="608" y="631"/>
                    <a:pt x="705" y="582"/>
                    <a:pt x="511" y="48"/>
                  </a:cubicBezTo>
                  <a:cubicBezTo>
                    <a:pt x="494" y="14"/>
                    <a:pt x="468" y="1"/>
                    <a:pt x="44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5309630" y="1479885"/>
              <a:ext cx="102954" cy="109167"/>
            </a:xfrm>
            <a:custGeom>
              <a:avLst/>
              <a:gdLst/>
              <a:ahLst/>
              <a:cxnLst/>
              <a:rect l="l" t="t" r="r" b="b"/>
              <a:pathLst>
                <a:path w="1507" h="1598" extrusionOk="0">
                  <a:moveTo>
                    <a:pt x="479" y="1"/>
                  </a:moveTo>
                  <a:cubicBezTo>
                    <a:pt x="444" y="1"/>
                    <a:pt x="427" y="9"/>
                    <a:pt x="414" y="16"/>
                  </a:cubicBezTo>
                  <a:cubicBezTo>
                    <a:pt x="389" y="40"/>
                    <a:pt x="389" y="64"/>
                    <a:pt x="389" y="113"/>
                  </a:cubicBezTo>
                  <a:cubicBezTo>
                    <a:pt x="389" y="210"/>
                    <a:pt x="535" y="380"/>
                    <a:pt x="657" y="477"/>
                  </a:cubicBezTo>
                  <a:cubicBezTo>
                    <a:pt x="1" y="526"/>
                    <a:pt x="1" y="599"/>
                    <a:pt x="1" y="672"/>
                  </a:cubicBezTo>
                  <a:cubicBezTo>
                    <a:pt x="1" y="744"/>
                    <a:pt x="74" y="793"/>
                    <a:pt x="98" y="817"/>
                  </a:cubicBezTo>
                  <a:cubicBezTo>
                    <a:pt x="219" y="890"/>
                    <a:pt x="316" y="963"/>
                    <a:pt x="438" y="1012"/>
                  </a:cubicBezTo>
                  <a:cubicBezTo>
                    <a:pt x="316" y="1036"/>
                    <a:pt x="195" y="1085"/>
                    <a:pt x="98" y="1157"/>
                  </a:cubicBezTo>
                  <a:cubicBezTo>
                    <a:pt x="49" y="1182"/>
                    <a:pt x="49" y="1255"/>
                    <a:pt x="74" y="1303"/>
                  </a:cubicBezTo>
                  <a:cubicBezTo>
                    <a:pt x="185" y="1481"/>
                    <a:pt x="397" y="1598"/>
                    <a:pt x="619" y="1598"/>
                  </a:cubicBezTo>
                  <a:cubicBezTo>
                    <a:pt x="639" y="1598"/>
                    <a:pt x="660" y="1597"/>
                    <a:pt x="681" y="1595"/>
                  </a:cubicBezTo>
                  <a:cubicBezTo>
                    <a:pt x="778" y="1595"/>
                    <a:pt x="875" y="1570"/>
                    <a:pt x="948" y="1546"/>
                  </a:cubicBezTo>
                  <a:cubicBezTo>
                    <a:pt x="997" y="1546"/>
                    <a:pt x="1021" y="1498"/>
                    <a:pt x="997" y="1473"/>
                  </a:cubicBezTo>
                  <a:cubicBezTo>
                    <a:pt x="997" y="1438"/>
                    <a:pt x="971" y="1415"/>
                    <a:pt x="938" y="1415"/>
                  </a:cubicBezTo>
                  <a:cubicBezTo>
                    <a:pt x="925" y="1415"/>
                    <a:pt x="912" y="1418"/>
                    <a:pt x="899" y="1425"/>
                  </a:cubicBezTo>
                  <a:cubicBezTo>
                    <a:pt x="829" y="1446"/>
                    <a:pt x="756" y="1457"/>
                    <a:pt x="683" y="1457"/>
                  </a:cubicBezTo>
                  <a:cubicBezTo>
                    <a:pt x="507" y="1457"/>
                    <a:pt x="333" y="1392"/>
                    <a:pt x="195" y="1255"/>
                  </a:cubicBezTo>
                  <a:cubicBezTo>
                    <a:pt x="365" y="1157"/>
                    <a:pt x="535" y="1109"/>
                    <a:pt x="705" y="1085"/>
                  </a:cubicBezTo>
                  <a:lnTo>
                    <a:pt x="729" y="1085"/>
                  </a:lnTo>
                  <a:cubicBezTo>
                    <a:pt x="754" y="1060"/>
                    <a:pt x="778" y="1036"/>
                    <a:pt x="778" y="1012"/>
                  </a:cubicBezTo>
                  <a:cubicBezTo>
                    <a:pt x="778" y="987"/>
                    <a:pt x="754" y="963"/>
                    <a:pt x="729" y="939"/>
                  </a:cubicBezTo>
                  <a:lnTo>
                    <a:pt x="705" y="939"/>
                  </a:lnTo>
                  <a:cubicBezTo>
                    <a:pt x="511" y="890"/>
                    <a:pt x="341" y="793"/>
                    <a:pt x="171" y="696"/>
                  </a:cubicBezTo>
                  <a:cubicBezTo>
                    <a:pt x="389" y="647"/>
                    <a:pt x="608" y="623"/>
                    <a:pt x="827" y="623"/>
                  </a:cubicBezTo>
                  <a:cubicBezTo>
                    <a:pt x="851" y="623"/>
                    <a:pt x="875" y="599"/>
                    <a:pt x="899" y="574"/>
                  </a:cubicBezTo>
                  <a:cubicBezTo>
                    <a:pt x="899" y="550"/>
                    <a:pt x="899" y="526"/>
                    <a:pt x="875" y="502"/>
                  </a:cubicBezTo>
                  <a:cubicBezTo>
                    <a:pt x="754" y="404"/>
                    <a:pt x="657" y="283"/>
                    <a:pt x="559" y="161"/>
                  </a:cubicBezTo>
                  <a:lnTo>
                    <a:pt x="559" y="161"/>
                  </a:lnTo>
                  <a:cubicBezTo>
                    <a:pt x="851" y="259"/>
                    <a:pt x="1118" y="380"/>
                    <a:pt x="1385" y="526"/>
                  </a:cubicBezTo>
                  <a:cubicBezTo>
                    <a:pt x="1434" y="526"/>
                    <a:pt x="1482" y="526"/>
                    <a:pt x="1482" y="477"/>
                  </a:cubicBezTo>
                  <a:cubicBezTo>
                    <a:pt x="1507" y="429"/>
                    <a:pt x="1482" y="404"/>
                    <a:pt x="1458" y="380"/>
                  </a:cubicBezTo>
                  <a:cubicBezTo>
                    <a:pt x="803" y="61"/>
                    <a:pt x="574" y="1"/>
                    <a:pt x="47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442439" y="1508440"/>
              <a:ext cx="151050" cy="201598"/>
            </a:xfrm>
            <a:custGeom>
              <a:avLst/>
              <a:gdLst/>
              <a:ahLst/>
              <a:cxnLst/>
              <a:rect l="l" t="t" r="r" b="b"/>
              <a:pathLst>
                <a:path w="2211" h="2951" extrusionOk="0">
                  <a:moveTo>
                    <a:pt x="2131" y="1"/>
                  </a:moveTo>
                  <a:cubicBezTo>
                    <a:pt x="2118" y="1"/>
                    <a:pt x="2103" y="4"/>
                    <a:pt x="2089" y="11"/>
                  </a:cubicBezTo>
                  <a:cubicBezTo>
                    <a:pt x="2089" y="11"/>
                    <a:pt x="0" y="982"/>
                    <a:pt x="49" y="2877"/>
                  </a:cubicBezTo>
                  <a:cubicBezTo>
                    <a:pt x="49" y="2901"/>
                    <a:pt x="73" y="2950"/>
                    <a:pt x="121" y="2950"/>
                  </a:cubicBezTo>
                  <a:cubicBezTo>
                    <a:pt x="170" y="2950"/>
                    <a:pt x="194" y="2901"/>
                    <a:pt x="194" y="2877"/>
                  </a:cubicBezTo>
                  <a:cubicBezTo>
                    <a:pt x="170" y="1080"/>
                    <a:pt x="2138" y="132"/>
                    <a:pt x="2162" y="132"/>
                  </a:cubicBezTo>
                  <a:cubicBezTo>
                    <a:pt x="2186" y="108"/>
                    <a:pt x="2211" y="84"/>
                    <a:pt x="2186" y="35"/>
                  </a:cubicBezTo>
                  <a:cubicBezTo>
                    <a:pt x="2186" y="18"/>
                    <a:pt x="2162" y="1"/>
                    <a:pt x="213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" name="Google Shape;17;p2"/>
          <p:cNvGrpSpPr/>
          <p:nvPr/>
        </p:nvGrpSpPr>
        <p:grpSpPr>
          <a:xfrm>
            <a:off x="288687" y="2161953"/>
            <a:ext cx="1217483" cy="962421"/>
            <a:chOff x="855987" y="2204128"/>
            <a:chExt cx="1217483" cy="962421"/>
          </a:xfrm>
        </p:grpSpPr>
        <p:grpSp>
          <p:nvGrpSpPr>
            <p:cNvPr id="18" name="Google Shape;18;p2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9" name="Google Shape;19;p2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" name="Google Shape;25;p2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3899728" y="427073"/>
            <a:ext cx="1651683" cy="719972"/>
            <a:chOff x="3965010" y="571479"/>
            <a:chExt cx="1651683" cy="719972"/>
          </a:xfrm>
        </p:grpSpPr>
        <p:grpSp>
          <p:nvGrpSpPr>
            <p:cNvPr id="27" name="Google Shape;27;p2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28" name="Google Shape;28;p2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29" name="Google Shape;29;p2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" name="Google Shape;30;p2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" name="Google Shape;31;p2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" name="Google Shape;32;p2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3" name="Google Shape;33;p2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4" name="Google Shape;34;p2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" name="Google Shape;35;p2"/>
          <p:cNvGrpSpPr/>
          <p:nvPr/>
        </p:nvGrpSpPr>
        <p:grpSpPr>
          <a:xfrm>
            <a:off x="7251412" y="3717734"/>
            <a:ext cx="1015806" cy="1444639"/>
            <a:chOff x="-1047799" y="3300294"/>
            <a:chExt cx="413467" cy="588041"/>
          </a:xfrm>
        </p:grpSpPr>
        <p:sp>
          <p:nvSpPr>
            <p:cNvPr id="36" name="Google Shape;36;p2"/>
            <p:cNvSpPr/>
            <p:nvPr/>
          </p:nvSpPr>
          <p:spPr>
            <a:xfrm>
              <a:off x="-994003" y="3750695"/>
              <a:ext cx="138774" cy="63785"/>
            </a:xfrm>
            <a:custGeom>
              <a:avLst/>
              <a:gdLst/>
              <a:ahLst/>
              <a:cxnLst/>
              <a:rect l="l" t="t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-950199" y="3777592"/>
              <a:ext cx="98652" cy="17656"/>
            </a:xfrm>
            <a:custGeom>
              <a:avLst/>
              <a:gdLst/>
              <a:ahLst/>
              <a:cxnLst/>
              <a:rect l="l" t="t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-949448" y="3639053"/>
              <a:ext cx="114280" cy="249281"/>
            </a:xfrm>
            <a:custGeom>
              <a:avLst/>
              <a:gdLst/>
              <a:ahLst/>
              <a:cxnLst/>
              <a:rect l="l" t="t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-1047799" y="3504796"/>
              <a:ext cx="229087" cy="179936"/>
            </a:xfrm>
            <a:custGeom>
              <a:avLst/>
              <a:gdLst/>
              <a:ahLst/>
              <a:cxnLst/>
              <a:rect l="l" t="t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-1006775" y="3550625"/>
              <a:ext cx="157032" cy="111418"/>
            </a:xfrm>
            <a:custGeom>
              <a:avLst/>
              <a:gdLst/>
              <a:ahLst/>
              <a:cxnLst/>
              <a:rect l="l" t="t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-868753" y="3630488"/>
              <a:ext cx="108420" cy="91959"/>
            </a:xfrm>
            <a:custGeom>
              <a:avLst/>
              <a:gdLst/>
              <a:ahLst/>
              <a:cxnLst/>
              <a:rect l="l" t="t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lnTo>
                    <a:pt x="34" y="6"/>
                  </a:ln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-837046" y="3663019"/>
              <a:ext cx="80394" cy="62884"/>
            </a:xfrm>
            <a:custGeom>
              <a:avLst/>
              <a:gdLst/>
              <a:ahLst/>
              <a:cxnLst/>
              <a:rect l="l" t="t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-764015" y="3539732"/>
              <a:ext cx="129683" cy="73101"/>
            </a:xfrm>
            <a:custGeom>
              <a:avLst/>
              <a:gdLst/>
              <a:ahLst/>
              <a:cxnLst/>
              <a:rect l="l" t="t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-769500" y="3568882"/>
              <a:ext cx="94971" cy="38391"/>
            </a:xfrm>
            <a:custGeom>
              <a:avLst/>
              <a:gdLst/>
              <a:ahLst/>
              <a:cxnLst/>
              <a:rect l="l" t="t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-800981" y="3409081"/>
              <a:ext cx="60784" cy="462801"/>
            </a:xfrm>
            <a:custGeom>
              <a:avLst/>
              <a:gdLst/>
              <a:ahLst/>
              <a:cxnLst/>
              <a:rect l="l" t="t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-905869" y="3300294"/>
              <a:ext cx="198507" cy="165361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-884456" y="3364454"/>
              <a:ext cx="171608" cy="62133"/>
            </a:xfrm>
            <a:custGeom>
              <a:avLst/>
              <a:gdLst/>
              <a:ahLst/>
              <a:cxnLst/>
              <a:rect l="l" t="t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" name="Google Shape;48;p2"/>
          <p:cNvGrpSpPr/>
          <p:nvPr/>
        </p:nvGrpSpPr>
        <p:grpSpPr>
          <a:xfrm rot="1386123">
            <a:off x="880040" y="3648935"/>
            <a:ext cx="1073209" cy="1808370"/>
            <a:chOff x="-653265" y="1899986"/>
            <a:chExt cx="171302" cy="288619"/>
          </a:xfrm>
        </p:grpSpPr>
        <p:sp>
          <p:nvSpPr>
            <p:cNvPr id="49" name="Google Shape;49;p2"/>
            <p:cNvSpPr/>
            <p:nvPr/>
          </p:nvSpPr>
          <p:spPr>
            <a:xfrm>
              <a:off x="-651356" y="1997166"/>
              <a:ext cx="32212" cy="26798"/>
            </a:xfrm>
            <a:custGeom>
              <a:avLst/>
              <a:gdLst/>
              <a:ahLst/>
              <a:cxnLst/>
              <a:rect l="l" t="t" r="r" b="b"/>
              <a:pathLst>
                <a:path w="827" h="688" extrusionOk="0">
                  <a:moveTo>
                    <a:pt x="462" y="80"/>
                  </a:moveTo>
                  <a:cubicBezTo>
                    <a:pt x="802" y="80"/>
                    <a:pt x="802" y="591"/>
                    <a:pt x="462" y="591"/>
                  </a:cubicBezTo>
                  <a:cubicBezTo>
                    <a:pt x="122" y="591"/>
                    <a:pt x="122" y="80"/>
                    <a:pt x="462" y="80"/>
                  </a:cubicBezTo>
                  <a:close/>
                  <a:moveTo>
                    <a:pt x="470" y="0"/>
                  </a:moveTo>
                  <a:cubicBezTo>
                    <a:pt x="381" y="0"/>
                    <a:pt x="291" y="33"/>
                    <a:pt x="219" y="105"/>
                  </a:cubicBezTo>
                  <a:cubicBezTo>
                    <a:pt x="0" y="323"/>
                    <a:pt x="146" y="688"/>
                    <a:pt x="462" y="688"/>
                  </a:cubicBezTo>
                  <a:cubicBezTo>
                    <a:pt x="656" y="688"/>
                    <a:pt x="826" y="542"/>
                    <a:pt x="826" y="348"/>
                  </a:cubicBezTo>
                  <a:cubicBezTo>
                    <a:pt x="826" y="136"/>
                    <a:pt x="651" y="0"/>
                    <a:pt x="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-527106" y="1913930"/>
              <a:ext cx="45143" cy="47052"/>
            </a:xfrm>
            <a:custGeom>
              <a:avLst/>
              <a:gdLst/>
              <a:ahLst/>
              <a:cxnLst/>
              <a:rect l="l" t="t" r="r" b="b"/>
              <a:pathLst>
                <a:path w="1159" h="1208" extrusionOk="0">
                  <a:moveTo>
                    <a:pt x="626" y="1"/>
                  </a:moveTo>
                  <a:cubicBezTo>
                    <a:pt x="368" y="1"/>
                    <a:pt x="163" y="396"/>
                    <a:pt x="163" y="396"/>
                  </a:cubicBezTo>
                  <a:cubicBezTo>
                    <a:pt x="0" y="997"/>
                    <a:pt x="317" y="1207"/>
                    <a:pt x="551" y="1207"/>
                  </a:cubicBezTo>
                  <a:cubicBezTo>
                    <a:pt x="666" y="1207"/>
                    <a:pt x="762" y="1156"/>
                    <a:pt x="770" y="1076"/>
                  </a:cubicBezTo>
                  <a:cubicBezTo>
                    <a:pt x="794" y="833"/>
                    <a:pt x="479" y="736"/>
                    <a:pt x="479" y="736"/>
                  </a:cubicBezTo>
                  <a:cubicBezTo>
                    <a:pt x="479" y="736"/>
                    <a:pt x="1159" y="396"/>
                    <a:pt x="819" y="80"/>
                  </a:cubicBezTo>
                  <a:cubicBezTo>
                    <a:pt x="753" y="23"/>
                    <a:pt x="688" y="1"/>
                    <a:pt x="6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-564303" y="1911944"/>
              <a:ext cx="42728" cy="46273"/>
            </a:xfrm>
            <a:custGeom>
              <a:avLst/>
              <a:gdLst/>
              <a:ahLst/>
              <a:cxnLst/>
              <a:rect l="l" t="t" r="r" b="b"/>
              <a:pathLst>
                <a:path w="1097" h="1188" extrusionOk="0">
                  <a:moveTo>
                    <a:pt x="548" y="1"/>
                  </a:moveTo>
                  <a:cubicBezTo>
                    <a:pt x="491" y="1"/>
                    <a:pt x="429" y="17"/>
                    <a:pt x="365" y="58"/>
                  </a:cubicBezTo>
                  <a:cubicBezTo>
                    <a:pt x="0" y="301"/>
                    <a:pt x="680" y="738"/>
                    <a:pt x="680" y="738"/>
                  </a:cubicBezTo>
                  <a:cubicBezTo>
                    <a:pt x="680" y="738"/>
                    <a:pt x="340" y="811"/>
                    <a:pt x="340" y="1030"/>
                  </a:cubicBezTo>
                  <a:cubicBezTo>
                    <a:pt x="349" y="1120"/>
                    <a:pt x="464" y="1188"/>
                    <a:pt x="597" y="1188"/>
                  </a:cubicBezTo>
                  <a:cubicBezTo>
                    <a:pt x="821" y="1188"/>
                    <a:pt x="1097" y="1000"/>
                    <a:pt x="1021" y="422"/>
                  </a:cubicBezTo>
                  <a:cubicBezTo>
                    <a:pt x="1021" y="422"/>
                    <a:pt x="835" y="1"/>
                    <a:pt x="5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-525509" y="1900921"/>
              <a:ext cx="20838" cy="20877"/>
            </a:xfrm>
            <a:custGeom>
              <a:avLst/>
              <a:gdLst/>
              <a:ahLst/>
              <a:cxnLst/>
              <a:rect l="l" t="t" r="r" b="b"/>
              <a:pathLst>
                <a:path w="535" h="536" extrusionOk="0">
                  <a:moveTo>
                    <a:pt x="462" y="1"/>
                  </a:moveTo>
                  <a:cubicBezTo>
                    <a:pt x="292" y="25"/>
                    <a:pt x="0" y="195"/>
                    <a:pt x="49" y="487"/>
                  </a:cubicBezTo>
                  <a:cubicBezTo>
                    <a:pt x="49" y="511"/>
                    <a:pt x="73" y="535"/>
                    <a:pt x="97" y="535"/>
                  </a:cubicBezTo>
                  <a:lnTo>
                    <a:pt x="122" y="535"/>
                  </a:lnTo>
                  <a:cubicBezTo>
                    <a:pt x="146" y="535"/>
                    <a:pt x="146" y="511"/>
                    <a:pt x="146" y="487"/>
                  </a:cubicBezTo>
                  <a:cubicBezTo>
                    <a:pt x="97" y="171"/>
                    <a:pt x="462" y="98"/>
                    <a:pt x="486" y="98"/>
                  </a:cubicBezTo>
                  <a:cubicBezTo>
                    <a:pt x="510" y="74"/>
                    <a:pt x="535" y="49"/>
                    <a:pt x="510" y="25"/>
                  </a:cubicBezTo>
                  <a:cubicBezTo>
                    <a:pt x="510" y="1"/>
                    <a:pt x="486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-540660" y="1899986"/>
              <a:ext cx="17060" cy="20838"/>
            </a:xfrm>
            <a:custGeom>
              <a:avLst/>
              <a:gdLst/>
              <a:ahLst/>
              <a:cxnLst/>
              <a:rect l="l" t="t" r="r" b="b"/>
              <a:pathLst>
                <a:path w="438" h="535" extrusionOk="0">
                  <a:moveTo>
                    <a:pt x="49" y="1"/>
                  </a:moveTo>
                  <a:cubicBezTo>
                    <a:pt x="1" y="1"/>
                    <a:pt x="1" y="25"/>
                    <a:pt x="1" y="49"/>
                  </a:cubicBezTo>
                  <a:cubicBezTo>
                    <a:pt x="1" y="98"/>
                    <a:pt x="25" y="98"/>
                    <a:pt x="49" y="98"/>
                  </a:cubicBezTo>
                  <a:cubicBezTo>
                    <a:pt x="98" y="98"/>
                    <a:pt x="146" y="122"/>
                    <a:pt x="195" y="146"/>
                  </a:cubicBezTo>
                  <a:cubicBezTo>
                    <a:pt x="292" y="243"/>
                    <a:pt x="341" y="365"/>
                    <a:pt x="341" y="511"/>
                  </a:cubicBezTo>
                  <a:cubicBezTo>
                    <a:pt x="341" y="535"/>
                    <a:pt x="365" y="535"/>
                    <a:pt x="389" y="535"/>
                  </a:cubicBezTo>
                  <a:cubicBezTo>
                    <a:pt x="414" y="535"/>
                    <a:pt x="438" y="511"/>
                    <a:pt x="438" y="486"/>
                  </a:cubicBezTo>
                  <a:cubicBezTo>
                    <a:pt x="438" y="341"/>
                    <a:pt x="365" y="171"/>
                    <a:pt x="243" y="73"/>
                  </a:cubicBezTo>
                  <a:cubicBezTo>
                    <a:pt x="195" y="25"/>
                    <a:pt x="122" y="1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-653265" y="1974731"/>
              <a:ext cx="137260" cy="213874"/>
            </a:xfrm>
            <a:custGeom>
              <a:avLst/>
              <a:gdLst/>
              <a:ahLst/>
              <a:cxnLst/>
              <a:rect l="l" t="t" r="r" b="b"/>
              <a:pathLst>
                <a:path w="3524" h="5491" extrusionOk="0">
                  <a:moveTo>
                    <a:pt x="3353" y="1"/>
                  </a:moveTo>
                  <a:cubicBezTo>
                    <a:pt x="3329" y="25"/>
                    <a:pt x="3329" y="49"/>
                    <a:pt x="3329" y="73"/>
                  </a:cubicBezTo>
                  <a:cubicBezTo>
                    <a:pt x="3353" y="122"/>
                    <a:pt x="3377" y="171"/>
                    <a:pt x="3377" y="244"/>
                  </a:cubicBezTo>
                  <a:cubicBezTo>
                    <a:pt x="3377" y="268"/>
                    <a:pt x="3402" y="268"/>
                    <a:pt x="3426" y="268"/>
                  </a:cubicBezTo>
                  <a:cubicBezTo>
                    <a:pt x="3450" y="268"/>
                    <a:pt x="3475" y="244"/>
                    <a:pt x="3475" y="219"/>
                  </a:cubicBezTo>
                  <a:cubicBezTo>
                    <a:pt x="3450" y="98"/>
                    <a:pt x="3426" y="25"/>
                    <a:pt x="3426" y="25"/>
                  </a:cubicBezTo>
                  <a:cubicBezTo>
                    <a:pt x="3402" y="1"/>
                    <a:pt x="3377" y="1"/>
                    <a:pt x="3353" y="1"/>
                  </a:cubicBezTo>
                  <a:close/>
                  <a:moveTo>
                    <a:pt x="3465" y="377"/>
                  </a:moveTo>
                  <a:cubicBezTo>
                    <a:pt x="3438" y="377"/>
                    <a:pt x="3414" y="389"/>
                    <a:pt x="3426" y="414"/>
                  </a:cubicBezTo>
                  <a:cubicBezTo>
                    <a:pt x="3426" y="462"/>
                    <a:pt x="3426" y="535"/>
                    <a:pt x="3426" y="584"/>
                  </a:cubicBezTo>
                  <a:lnTo>
                    <a:pt x="3426" y="608"/>
                  </a:lnTo>
                  <a:cubicBezTo>
                    <a:pt x="3426" y="632"/>
                    <a:pt x="3450" y="656"/>
                    <a:pt x="3475" y="656"/>
                  </a:cubicBezTo>
                  <a:cubicBezTo>
                    <a:pt x="3499" y="656"/>
                    <a:pt x="3499" y="632"/>
                    <a:pt x="3523" y="632"/>
                  </a:cubicBezTo>
                  <a:lnTo>
                    <a:pt x="3523" y="584"/>
                  </a:lnTo>
                  <a:cubicBezTo>
                    <a:pt x="3523" y="535"/>
                    <a:pt x="3523" y="486"/>
                    <a:pt x="3523" y="414"/>
                  </a:cubicBezTo>
                  <a:cubicBezTo>
                    <a:pt x="3523" y="389"/>
                    <a:pt x="3493" y="377"/>
                    <a:pt x="3465" y="377"/>
                  </a:cubicBezTo>
                  <a:close/>
                  <a:moveTo>
                    <a:pt x="3450" y="754"/>
                  </a:moveTo>
                  <a:cubicBezTo>
                    <a:pt x="3426" y="754"/>
                    <a:pt x="3402" y="754"/>
                    <a:pt x="3402" y="778"/>
                  </a:cubicBezTo>
                  <a:cubicBezTo>
                    <a:pt x="3402" y="851"/>
                    <a:pt x="3377" y="899"/>
                    <a:pt x="3353" y="948"/>
                  </a:cubicBezTo>
                  <a:cubicBezTo>
                    <a:pt x="3329" y="972"/>
                    <a:pt x="3353" y="997"/>
                    <a:pt x="3377" y="1021"/>
                  </a:cubicBezTo>
                  <a:lnTo>
                    <a:pt x="3402" y="1021"/>
                  </a:lnTo>
                  <a:cubicBezTo>
                    <a:pt x="3426" y="1021"/>
                    <a:pt x="3426" y="997"/>
                    <a:pt x="3426" y="997"/>
                  </a:cubicBezTo>
                  <a:cubicBezTo>
                    <a:pt x="3450" y="924"/>
                    <a:pt x="3475" y="875"/>
                    <a:pt x="3499" y="802"/>
                  </a:cubicBezTo>
                  <a:cubicBezTo>
                    <a:pt x="3499" y="778"/>
                    <a:pt x="3475" y="754"/>
                    <a:pt x="3450" y="754"/>
                  </a:cubicBezTo>
                  <a:close/>
                  <a:moveTo>
                    <a:pt x="2576" y="899"/>
                  </a:moveTo>
                  <a:cubicBezTo>
                    <a:pt x="2503" y="924"/>
                    <a:pt x="2430" y="997"/>
                    <a:pt x="2406" y="1045"/>
                  </a:cubicBezTo>
                  <a:cubicBezTo>
                    <a:pt x="2406" y="1069"/>
                    <a:pt x="2406" y="1118"/>
                    <a:pt x="2430" y="1118"/>
                  </a:cubicBezTo>
                  <a:lnTo>
                    <a:pt x="2454" y="1118"/>
                  </a:lnTo>
                  <a:cubicBezTo>
                    <a:pt x="2479" y="1118"/>
                    <a:pt x="2479" y="1118"/>
                    <a:pt x="2503" y="1094"/>
                  </a:cubicBezTo>
                  <a:cubicBezTo>
                    <a:pt x="2503" y="1045"/>
                    <a:pt x="2551" y="1021"/>
                    <a:pt x="2600" y="997"/>
                  </a:cubicBezTo>
                  <a:cubicBezTo>
                    <a:pt x="2649" y="972"/>
                    <a:pt x="2624" y="899"/>
                    <a:pt x="2576" y="899"/>
                  </a:cubicBezTo>
                  <a:close/>
                  <a:moveTo>
                    <a:pt x="2722" y="948"/>
                  </a:moveTo>
                  <a:cubicBezTo>
                    <a:pt x="2697" y="972"/>
                    <a:pt x="2697" y="997"/>
                    <a:pt x="2722" y="1021"/>
                  </a:cubicBezTo>
                  <a:cubicBezTo>
                    <a:pt x="2770" y="1045"/>
                    <a:pt x="2794" y="1094"/>
                    <a:pt x="2819" y="1142"/>
                  </a:cubicBezTo>
                  <a:cubicBezTo>
                    <a:pt x="2843" y="1167"/>
                    <a:pt x="2843" y="1167"/>
                    <a:pt x="2867" y="1167"/>
                  </a:cubicBezTo>
                  <a:lnTo>
                    <a:pt x="2916" y="1191"/>
                  </a:lnTo>
                  <a:cubicBezTo>
                    <a:pt x="2916" y="1167"/>
                    <a:pt x="2940" y="1142"/>
                    <a:pt x="2916" y="1118"/>
                  </a:cubicBezTo>
                  <a:cubicBezTo>
                    <a:pt x="2892" y="1045"/>
                    <a:pt x="2843" y="997"/>
                    <a:pt x="2794" y="948"/>
                  </a:cubicBezTo>
                  <a:close/>
                  <a:moveTo>
                    <a:pt x="3268" y="1078"/>
                  </a:moveTo>
                  <a:cubicBezTo>
                    <a:pt x="3256" y="1078"/>
                    <a:pt x="3243" y="1082"/>
                    <a:pt x="3232" y="1094"/>
                  </a:cubicBezTo>
                  <a:cubicBezTo>
                    <a:pt x="3207" y="1142"/>
                    <a:pt x="3159" y="1167"/>
                    <a:pt x="3110" y="1215"/>
                  </a:cubicBezTo>
                  <a:cubicBezTo>
                    <a:pt x="3086" y="1215"/>
                    <a:pt x="3086" y="1239"/>
                    <a:pt x="3110" y="1264"/>
                  </a:cubicBezTo>
                  <a:cubicBezTo>
                    <a:pt x="3110" y="1288"/>
                    <a:pt x="3134" y="1288"/>
                    <a:pt x="3159" y="1288"/>
                  </a:cubicBezTo>
                  <a:cubicBezTo>
                    <a:pt x="3207" y="1264"/>
                    <a:pt x="3256" y="1215"/>
                    <a:pt x="3305" y="1167"/>
                  </a:cubicBezTo>
                  <a:cubicBezTo>
                    <a:pt x="3342" y="1129"/>
                    <a:pt x="3308" y="1078"/>
                    <a:pt x="3268" y="1078"/>
                  </a:cubicBezTo>
                  <a:close/>
                  <a:moveTo>
                    <a:pt x="2469" y="1197"/>
                  </a:moveTo>
                  <a:cubicBezTo>
                    <a:pt x="2460" y="1197"/>
                    <a:pt x="2454" y="1203"/>
                    <a:pt x="2454" y="1215"/>
                  </a:cubicBezTo>
                  <a:cubicBezTo>
                    <a:pt x="2430" y="1215"/>
                    <a:pt x="2406" y="1264"/>
                    <a:pt x="2430" y="1264"/>
                  </a:cubicBezTo>
                  <a:cubicBezTo>
                    <a:pt x="2479" y="1337"/>
                    <a:pt x="2527" y="1385"/>
                    <a:pt x="2600" y="1385"/>
                  </a:cubicBezTo>
                  <a:lnTo>
                    <a:pt x="2624" y="1410"/>
                  </a:lnTo>
                  <a:cubicBezTo>
                    <a:pt x="2649" y="1410"/>
                    <a:pt x="2673" y="1385"/>
                    <a:pt x="2673" y="1361"/>
                  </a:cubicBezTo>
                  <a:cubicBezTo>
                    <a:pt x="2673" y="1337"/>
                    <a:pt x="2649" y="1288"/>
                    <a:pt x="2624" y="1288"/>
                  </a:cubicBezTo>
                  <a:cubicBezTo>
                    <a:pt x="2576" y="1288"/>
                    <a:pt x="2527" y="1264"/>
                    <a:pt x="2503" y="1215"/>
                  </a:cubicBezTo>
                  <a:cubicBezTo>
                    <a:pt x="2491" y="1203"/>
                    <a:pt x="2479" y="1197"/>
                    <a:pt x="2469" y="1197"/>
                  </a:cubicBezTo>
                  <a:close/>
                  <a:moveTo>
                    <a:pt x="2958" y="1253"/>
                  </a:moveTo>
                  <a:cubicBezTo>
                    <a:pt x="2954" y="1253"/>
                    <a:pt x="2948" y="1256"/>
                    <a:pt x="2940" y="1264"/>
                  </a:cubicBezTo>
                  <a:cubicBezTo>
                    <a:pt x="2916" y="1264"/>
                    <a:pt x="2892" y="1264"/>
                    <a:pt x="2892" y="1288"/>
                  </a:cubicBezTo>
                  <a:lnTo>
                    <a:pt x="2794" y="1312"/>
                  </a:lnTo>
                  <a:cubicBezTo>
                    <a:pt x="2790" y="1310"/>
                    <a:pt x="2786" y="1309"/>
                    <a:pt x="2782" y="1309"/>
                  </a:cubicBezTo>
                  <a:cubicBezTo>
                    <a:pt x="2746" y="1309"/>
                    <a:pt x="2750" y="1410"/>
                    <a:pt x="2794" y="1410"/>
                  </a:cubicBezTo>
                  <a:cubicBezTo>
                    <a:pt x="2843" y="1410"/>
                    <a:pt x="2867" y="1385"/>
                    <a:pt x="2916" y="1385"/>
                  </a:cubicBezTo>
                  <a:cubicBezTo>
                    <a:pt x="2916" y="1410"/>
                    <a:pt x="2916" y="1458"/>
                    <a:pt x="2916" y="1482"/>
                  </a:cubicBezTo>
                  <a:cubicBezTo>
                    <a:pt x="2916" y="1507"/>
                    <a:pt x="2940" y="1531"/>
                    <a:pt x="2964" y="1531"/>
                  </a:cubicBezTo>
                  <a:lnTo>
                    <a:pt x="2989" y="1531"/>
                  </a:lnTo>
                  <a:cubicBezTo>
                    <a:pt x="3013" y="1531"/>
                    <a:pt x="3037" y="1507"/>
                    <a:pt x="3037" y="1482"/>
                  </a:cubicBezTo>
                  <a:cubicBezTo>
                    <a:pt x="3013" y="1434"/>
                    <a:pt x="3013" y="1410"/>
                    <a:pt x="3013" y="1361"/>
                  </a:cubicBezTo>
                  <a:cubicBezTo>
                    <a:pt x="3037" y="1361"/>
                    <a:pt x="3037" y="1337"/>
                    <a:pt x="3037" y="1312"/>
                  </a:cubicBezTo>
                  <a:cubicBezTo>
                    <a:pt x="3013" y="1288"/>
                    <a:pt x="3013" y="1264"/>
                    <a:pt x="2989" y="1264"/>
                  </a:cubicBezTo>
                  <a:cubicBezTo>
                    <a:pt x="2973" y="1264"/>
                    <a:pt x="2967" y="1253"/>
                    <a:pt x="2958" y="1253"/>
                  </a:cubicBezTo>
                  <a:close/>
                  <a:moveTo>
                    <a:pt x="2989" y="1628"/>
                  </a:moveTo>
                  <a:cubicBezTo>
                    <a:pt x="2964" y="1628"/>
                    <a:pt x="2940" y="1652"/>
                    <a:pt x="2940" y="1677"/>
                  </a:cubicBezTo>
                  <a:cubicBezTo>
                    <a:pt x="2916" y="1725"/>
                    <a:pt x="2916" y="1798"/>
                    <a:pt x="2892" y="1847"/>
                  </a:cubicBezTo>
                  <a:cubicBezTo>
                    <a:pt x="2892" y="1871"/>
                    <a:pt x="2916" y="1895"/>
                    <a:pt x="2940" y="1895"/>
                  </a:cubicBezTo>
                  <a:cubicBezTo>
                    <a:pt x="2964" y="1895"/>
                    <a:pt x="2989" y="1895"/>
                    <a:pt x="2989" y="1871"/>
                  </a:cubicBezTo>
                  <a:cubicBezTo>
                    <a:pt x="3013" y="1798"/>
                    <a:pt x="3013" y="1750"/>
                    <a:pt x="3037" y="1677"/>
                  </a:cubicBezTo>
                  <a:cubicBezTo>
                    <a:pt x="3037" y="1652"/>
                    <a:pt x="3013" y="1628"/>
                    <a:pt x="2989" y="1628"/>
                  </a:cubicBezTo>
                  <a:close/>
                  <a:moveTo>
                    <a:pt x="1628" y="1993"/>
                  </a:moveTo>
                  <a:cubicBezTo>
                    <a:pt x="1604" y="1993"/>
                    <a:pt x="1580" y="2017"/>
                    <a:pt x="1580" y="2041"/>
                  </a:cubicBezTo>
                  <a:cubicBezTo>
                    <a:pt x="1580" y="2065"/>
                    <a:pt x="1604" y="2090"/>
                    <a:pt x="1628" y="2090"/>
                  </a:cubicBezTo>
                  <a:cubicBezTo>
                    <a:pt x="1677" y="2090"/>
                    <a:pt x="1726" y="2090"/>
                    <a:pt x="1750" y="2114"/>
                  </a:cubicBezTo>
                  <a:lnTo>
                    <a:pt x="1823" y="2114"/>
                  </a:lnTo>
                  <a:cubicBezTo>
                    <a:pt x="1823" y="2114"/>
                    <a:pt x="1847" y="2114"/>
                    <a:pt x="1847" y="2090"/>
                  </a:cubicBezTo>
                  <a:cubicBezTo>
                    <a:pt x="1847" y="2065"/>
                    <a:pt x="1847" y="2041"/>
                    <a:pt x="1823" y="2017"/>
                  </a:cubicBezTo>
                  <a:lnTo>
                    <a:pt x="1798" y="2017"/>
                  </a:lnTo>
                  <a:cubicBezTo>
                    <a:pt x="1750" y="1993"/>
                    <a:pt x="1677" y="1993"/>
                    <a:pt x="1628" y="1993"/>
                  </a:cubicBezTo>
                  <a:close/>
                  <a:moveTo>
                    <a:pt x="2892" y="1993"/>
                  </a:moveTo>
                  <a:cubicBezTo>
                    <a:pt x="2867" y="1993"/>
                    <a:pt x="2843" y="1993"/>
                    <a:pt x="2819" y="2017"/>
                  </a:cubicBezTo>
                  <a:cubicBezTo>
                    <a:pt x="2794" y="2065"/>
                    <a:pt x="2770" y="2114"/>
                    <a:pt x="2722" y="2163"/>
                  </a:cubicBezTo>
                  <a:cubicBezTo>
                    <a:pt x="2722" y="2187"/>
                    <a:pt x="2722" y="2211"/>
                    <a:pt x="2722" y="2235"/>
                  </a:cubicBezTo>
                  <a:lnTo>
                    <a:pt x="2794" y="2235"/>
                  </a:lnTo>
                  <a:cubicBezTo>
                    <a:pt x="2843" y="2187"/>
                    <a:pt x="2867" y="2114"/>
                    <a:pt x="2916" y="2065"/>
                  </a:cubicBezTo>
                  <a:cubicBezTo>
                    <a:pt x="2916" y="2041"/>
                    <a:pt x="2916" y="2017"/>
                    <a:pt x="2892" y="1993"/>
                  </a:cubicBezTo>
                  <a:close/>
                  <a:moveTo>
                    <a:pt x="1968" y="2144"/>
                  </a:moveTo>
                  <a:cubicBezTo>
                    <a:pt x="1956" y="2144"/>
                    <a:pt x="1944" y="2150"/>
                    <a:pt x="1944" y="2163"/>
                  </a:cubicBezTo>
                  <a:cubicBezTo>
                    <a:pt x="1920" y="2163"/>
                    <a:pt x="1920" y="2211"/>
                    <a:pt x="1944" y="2211"/>
                  </a:cubicBezTo>
                  <a:cubicBezTo>
                    <a:pt x="1993" y="2260"/>
                    <a:pt x="2017" y="2284"/>
                    <a:pt x="2066" y="2333"/>
                  </a:cubicBezTo>
                  <a:lnTo>
                    <a:pt x="2114" y="2333"/>
                  </a:lnTo>
                  <a:cubicBezTo>
                    <a:pt x="2114" y="2357"/>
                    <a:pt x="2139" y="2357"/>
                    <a:pt x="2139" y="2357"/>
                  </a:cubicBezTo>
                  <a:cubicBezTo>
                    <a:pt x="2163" y="2333"/>
                    <a:pt x="2163" y="2308"/>
                    <a:pt x="2139" y="2284"/>
                  </a:cubicBezTo>
                  <a:cubicBezTo>
                    <a:pt x="2114" y="2235"/>
                    <a:pt x="2066" y="2187"/>
                    <a:pt x="1993" y="2163"/>
                  </a:cubicBezTo>
                  <a:cubicBezTo>
                    <a:pt x="1993" y="2150"/>
                    <a:pt x="1981" y="2144"/>
                    <a:pt x="1968" y="2144"/>
                  </a:cubicBezTo>
                  <a:close/>
                  <a:moveTo>
                    <a:pt x="1531" y="2114"/>
                  </a:moveTo>
                  <a:cubicBezTo>
                    <a:pt x="1507" y="2114"/>
                    <a:pt x="1483" y="2138"/>
                    <a:pt x="1483" y="2163"/>
                  </a:cubicBezTo>
                  <a:cubicBezTo>
                    <a:pt x="1483" y="2235"/>
                    <a:pt x="1507" y="2308"/>
                    <a:pt x="1555" y="2357"/>
                  </a:cubicBezTo>
                  <a:cubicBezTo>
                    <a:pt x="1555" y="2357"/>
                    <a:pt x="1580" y="2381"/>
                    <a:pt x="1604" y="2381"/>
                  </a:cubicBezTo>
                  <a:cubicBezTo>
                    <a:pt x="1604" y="2381"/>
                    <a:pt x="1628" y="2381"/>
                    <a:pt x="1628" y="2357"/>
                  </a:cubicBezTo>
                  <a:cubicBezTo>
                    <a:pt x="1653" y="2357"/>
                    <a:pt x="1653" y="2308"/>
                    <a:pt x="1628" y="2308"/>
                  </a:cubicBezTo>
                  <a:cubicBezTo>
                    <a:pt x="1580" y="2260"/>
                    <a:pt x="1580" y="2211"/>
                    <a:pt x="1555" y="2163"/>
                  </a:cubicBezTo>
                  <a:cubicBezTo>
                    <a:pt x="1580" y="2138"/>
                    <a:pt x="1555" y="2114"/>
                    <a:pt x="1531" y="2114"/>
                  </a:cubicBezTo>
                  <a:close/>
                  <a:moveTo>
                    <a:pt x="2637" y="2266"/>
                  </a:moveTo>
                  <a:cubicBezTo>
                    <a:pt x="2624" y="2266"/>
                    <a:pt x="2612" y="2272"/>
                    <a:pt x="2600" y="2284"/>
                  </a:cubicBezTo>
                  <a:cubicBezTo>
                    <a:pt x="2551" y="2308"/>
                    <a:pt x="2503" y="2333"/>
                    <a:pt x="2454" y="2357"/>
                  </a:cubicBezTo>
                  <a:cubicBezTo>
                    <a:pt x="2406" y="2381"/>
                    <a:pt x="2406" y="2406"/>
                    <a:pt x="2430" y="2430"/>
                  </a:cubicBezTo>
                  <a:cubicBezTo>
                    <a:pt x="2430" y="2454"/>
                    <a:pt x="2430" y="2454"/>
                    <a:pt x="2454" y="2454"/>
                  </a:cubicBezTo>
                  <a:lnTo>
                    <a:pt x="2503" y="2430"/>
                  </a:lnTo>
                  <a:cubicBezTo>
                    <a:pt x="2551" y="2406"/>
                    <a:pt x="2600" y="2381"/>
                    <a:pt x="2673" y="2333"/>
                  </a:cubicBezTo>
                  <a:cubicBezTo>
                    <a:pt x="2673" y="2333"/>
                    <a:pt x="2673" y="2284"/>
                    <a:pt x="2673" y="2284"/>
                  </a:cubicBezTo>
                  <a:cubicBezTo>
                    <a:pt x="2661" y="2272"/>
                    <a:pt x="2649" y="2266"/>
                    <a:pt x="2637" y="2266"/>
                  </a:cubicBezTo>
                  <a:close/>
                  <a:moveTo>
                    <a:pt x="1748" y="2395"/>
                  </a:moveTo>
                  <a:cubicBezTo>
                    <a:pt x="1726" y="2395"/>
                    <a:pt x="1701" y="2413"/>
                    <a:pt x="1701" y="2430"/>
                  </a:cubicBezTo>
                  <a:cubicBezTo>
                    <a:pt x="1677" y="2454"/>
                    <a:pt x="1701" y="2478"/>
                    <a:pt x="1726" y="2478"/>
                  </a:cubicBezTo>
                  <a:cubicBezTo>
                    <a:pt x="1774" y="2527"/>
                    <a:pt x="1847" y="2527"/>
                    <a:pt x="1920" y="2551"/>
                  </a:cubicBezTo>
                  <a:cubicBezTo>
                    <a:pt x="1968" y="2527"/>
                    <a:pt x="1968" y="2478"/>
                    <a:pt x="1920" y="2454"/>
                  </a:cubicBezTo>
                  <a:cubicBezTo>
                    <a:pt x="1871" y="2454"/>
                    <a:pt x="1823" y="2430"/>
                    <a:pt x="1774" y="2406"/>
                  </a:cubicBezTo>
                  <a:cubicBezTo>
                    <a:pt x="1767" y="2398"/>
                    <a:pt x="1758" y="2395"/>
                    <a:pt x="1748" y="2395"/>
                  </a:cubicBezTo>
                  <a:close/>
                  <a:moveTo>
                    <a:pt x="2208" y="2395"/>
                  </a:moveTo>
                  <a:cubicBezTo>
                    <a:pt x="2201" y="2395"/>
                    <a:pt x="2194" y="2398"/>
                    <a:pt x="2187" y="2406"/>
                  </a:cubicBezTo>
                  <a:cubicBezTo>
                    <a:pt x="2163" y="2406"/>
                    <a:pt x="2139" y="2430"/>
                    <a:pt x="2139" y="2454"/>
                  </a:cubicBezTo>
                  <a:lnTo>
                    <a:pt x="2090" y="2454"/>
                  </a:lnTo>
                  <a:cubicBezTo>
                    <a:pt x="2066" y="2454"/>
                    <a:pt x="2041" y="2478"/>
                    <a:pt x="2041" y="2503"/>
                  </a:cubicBezTo>
                  <a:cubicBezTo>
                    <a:pt x="2041" y="2527"/>
                    <a:pt x="2066" y="2551"/>
                    <a:pt x="2090" y="2551"/>
                  </a:cubicBezTo>
                  <a:lnTo>
                    <a:pt x="2187" y="2551"/>
                  </a:lnTo>
                  <a:cubicBezTo>
                    <a:pt x="2187" y="2551"/>
                    <a:pt x="2187" y="2576"/>
                    <a:pt x="2187" y="2600"/>
                  </a:cubicBezTo>
                  <a:lnTo>
                    <a:pt x="2187" y="2624"/>
                  </a:lnTo>
                  <a:cubicBezTo>
                    <a:pt x="2163" y="2648"/>
                    <a:pt x="2187" y="2673"/>
                    <a:pt x="2211" y="2673"/>
                  </a:cubicBezTo>
                  <a:lnTo>
                    <a:pt x="2236" y="2673"/>
                  </a:lnTo>
                  <a:cubicBezTo>
                    <a:pt x="2260" y="2673"/>
                    <a:pt x="2260" y="2648"/>
                    <a:pt x="2260" y="2624"/>
                  </a:cubicBezTo>
                  <a:lnTo>
                    <a:pt x="2260" y="2600"/>
                  </a:lnTo>
                  <a:cubicBezTo>
                    <a:pt x="2260" y="2576"/>
                    <a:pt x="2260" y="2551"/>
                    <a:pt x="2260" y="2527"/>
                  </a:cubicBezTo>
                  <a:lnTo>
                    <a:pt x="2284" y="2527"/>
                  </a:lnTo>
                  <a:cubicBezTo>
                    <a:pt x="2333" y="2478"/>
                    <a:pt x="2309" y="2430"/>
                    <a:pt x="2260" y="2430"/>
                  </a:cubicBezTo>
                  <a:lnTo>
                    <a:pt x="2236" y="2430"/>
                  </a:lnTo>
                  <a:cubicBezTo>
                    <a:pt x="2236" y="2413"/>
                    <a:pt x="2224" y="2395"/>
                    <a:pt x="2208" y="2395"/>
                  </a:cubicBezTo>
                  <a:close/>
                  <a:moveTo>
                    <a:pt x="2158" y="2774"/>
                  </a:moveTo>
                  <a:cubicBezTo>
                    <a:pt x="2147" y="2774"/>
                    <a:pt x="2139" y="2780"/>
                    <a:pt x="2139" y="2794"/>
                  </a:cubicBezTo>
                  <a:cubicBezTo>
                    <a:pt x="2090" y="2843"/>
                    <a:pt x="2066" y="2891"/>
                    <a:pt x="2041" y="2940"/>
                  </a:cubicBezTo>
                  <a:cubicBezTo>
                    <a:pt x="2017" y="2964"/>
                    <a:pt x="2017" y="2989"/>
                    <a:pt x="2041" y="3013"/>
                  </a:cubicBezTo>
                  <a:lnTo>
                    <a:pt x="2090" y="3013"/>
                  </a:lnTo>
                  <a:cubicBezTo>
                    <a:pt x="2139" y="2964"/>
                    <a:pt x="2187" y="2916"/>
                    <a:pt x="2211" y="2843"/>
                  </a:cubicBezTo>
                  <a:cubicBezTo>
                    <a:pt x="2229" y="2808"/>
                    <a:pt x="2185" y="2774"/>
                    <a:pt x="2158" y="2774"/>
                  </a:cubicBezTo>
                  <a:close/>
                  <a:moveTo>
                    <a:pt x="1943" y="3045"/>
                  </a:moveTo>
                  <a:cubicBezTo>
                    <a:pt x="1934" y="3045"/>
                    <a:pt x="1926" y="3050"/>
                    <a:pt x="1920" y="3061"/>
                  </a:cubicBezTo>
                  <a:cubicBezTo>
                    <a:pt x="1871" y="3086"/>
                    <a:pt x="1798" y="3134"/>
                    <a:pt x="1750" y="3183"/>
                  </a:cubicBezTo>
                  <a:cubicBezTo>
                    <a:pt x="1701" y="3207"/>
                    <a:pt x="1726" y="3256"/>
                    <a:pt x="1774" y="3256"/>
                  </a:cubicBezTo>
                  <a:lnTo>
                    <a:pt x="1798" y="3256"/>
                  </a:lnTo>
                  <a:cubicBezTo>
                    <a:pt x="1798" y="3256"/>
                    <a:pt x="1823" y="3256"/>
                    <a:pt x="1823" y="3231"/>
                  </a:cubicBezTo>
                  <a:cubicBezTo>
                    <a:pt x="1871" y="3207"/>
                    <a:pt x="1920" y="3159"/>
                    <a:pt x="1968" y="3134"/>
                  </a:cubicBezTo>
                  <a:cubicBezTo>
                    <a:pt x="2006" y="3097"/>
                    <a:pt x="1971" y="3045"/>
                    <a:pt x="1943" y="3045"/>
                  </a:cubicBezTo>
                  <a:close/>
                  <a:moveTo>
                    <a:pt x="1634" y="3269"/>
                  </a:moveTo>
                  <a:cubicBezTo>
                    <a:pt x="1623" y="3269"/>
                    <a:pt x="1612" y="3272"/>
                    <a:pt x="1604" y="3280"/>
                  </a:cubicBezTo>
                  <a:lnTo>
                    <a:pt x="1580" y="3304"/>
                  </a:lnTo>
                  <a:lnTo>
                    <a:pt x="1458" y="3377"/>
                  </a:lnTo>
                  <a:cubicBezTo>
                    <a:pt x="1434" y="3377"/>
                    <a:pt x="1434" y="3402"/>
                    <a:pt x="1434" y="3426"/>
                  </a:cubicBezTo>
                  <a:cubicBezTo>
                    <a:pt x="1434" y="3450"/>
                    <a:pt x="1458" y="3450"/>
                    <a:pt x="1483" y="3450"/>
                  </a:cubicBezTo>
                  <a:lnTo>
                    <a:pt x="1507" y="3450"/>
                  </a:lnTo>
                  <a:lnTo>
                    <a:pt x="1653" y="3377"/>
                  </a:lnTo>
                  <a:lnTo>
                    <a:pt x="1677" y="3353"/>
                  </a:lnTo>
                  <a:cubicBezTo>
                    <a:pt x="1701" y="3329"/>
                    <a:pt x="1701" y="3304"/>
                    <a:pt x="1677" y="3280"/>
                  </a:cubicBezTo>
                  <a:cubicBezTo>
                    <a:pt x="1677" y="3280"/>
                    <a:pt x="1655" y="3269"/>
                    <a:pt x="1634" y="3269"/>
                  </a:cubicBezTo>
                  <a:close/>
                  <a:moveTo>
                    <a:pt x="1303" y="3461"/>
                  </a:moveTo>
                  <a:cubicBezTo>
                    <a:pt x="1292" y="3461"/>
                    <a:pt x="1278" y="3465"/>
                    <a:pt x="1264" y="3474"/>
                  </a:cubicBezTo>
                  <a:lnTo>
                    <a:pt x="1118" y="3572"/>
                  </a:lnTo>
                  <a:cubicBezTo>
                    <a:pt x="1094" y="3572"/>
                    <a:pt x="1094" y="3620"/>
                    <a:pt x="1118" y="3620"/>
                  </a:cubicBezTo>
                  <a:cubicBezTo>
                    <a:pt x="1118" y="3644"/>
                    <a:pt x="1143" y="3644"/>
                    <a:pt x="1167" y="3644"/>
                  </a:cubicBezTo>
                  <a:lnTo>
                    <a:pt x="1337" y="3547"/>
                  </a:lnTo>
                  <a:cubicBezTo>
                    <a:pt x="1376" y="3528"/>
                    <a:pt x="1352" y="3461"/>
                    <a:pt x="1303" y="3461"/>
                  </a:cubicBezTo>
                  <a:close/>
                  <a:moveTo>
                    <a:pt x="1006" y="3651"/>
                  </a:moveTo>
                  <a:cubicBezTo>
                    <a:pt x="997" y="3651"/>
                    <a:pt x="985" y="3657"/>
                    <a:pt x="972" y="3669"/>
                  </a:cubicBezTo>
                  <a:lnTo>
                    <a:pt x="802" y="3766"/>
                  </a:lnTo>
                  <a:cubicBezTo>
                    <a:pt x="778" y="3766"/>
                    <a:pt x="778" y="3814"/>
                    <a:pt x="802" y="3839"/>
                  </a:cubicBezTo>
                  <a:lnTo>
                    <a:pt x="851" y="3839"/>
                  </a:lnTo>
                  <a:cubicBezTo>
                    <a:pt x="900" y="3814"/>
                    <a:pt x="972" y="3766"/>
                    <a:pt x="1021" y="3742"/>
                  </a:cubicBezTo>
                  <a:cubicBezTo>
                    <a:pt x="1045" y="3717"/>
                    <a:pt x="1045" y="3693"/>
                    <a:pt x="1021" y="3669"/>
                  </a:cubicBezTo>
                  <a:cubicBezTo>
                    <a:pt x="1021" y="3657"/>
                    <a:pt x="1015" y="3651"/>
                    <a:pt x="1006" y="3651"/>
                  </a:cubicBezTo>
                  <a:close/>
                  <a:moveTo>
                    <a:pt x="657" y="3863"/>
                  </a:moveTo>
                  <a:lnTo>
                    <a:pt x="487" y="3985"/>
                  </a:lnTo>
                  <a:cubicBezTo>
                    <a:pt x="487" y="4009"/>
                    <a:pt x="487" y="4033"/>
                    <a:pt x="487" y="4057"/>
                  </a:cubicBezTo>
                  <a:lnTo>
                    <a:pt x="560" y="4057"/>
                  </a:lnTo>
                  <a:lnTo>
                    <a:pt x="705" y="3936"/>
                  </a:lnTo>
                  <a:cubicBezTo>
                    <a:pt x="730" y="3912"/>
                    <a:pt x="730" y="3887"/>
                    <a:pt x="705" y="3863"/>
                  </a:cubicBezTo>
                  <a:close/>
                  <a:moveTo>
                    <a:pt x="385" y="4101"/>
                  </a:moveTo>
                  <a:cubicBezTo>
                    <a:pt x="379" y="4101"/>
                    <a:pt x="372" y="4103"/>
                    <a:pt x="365" y="4106"/>
                  </a:cubicBezTo>
                  <a:cubicBezTo>
                    <a:pt x="317" y="4155"/>
                    <a:pt x="268" y="4203"/>
                    <a:pt x="219" y="4252"/>
                  </a:cubicBezTo>
                  <a:cubicBezTo>
                    <a:pt x="219" y="4276"/>
                    <a:pt x="219" y="4300"/>
                    <a:pt x="219" y="4325"/>
                  </a:cubicBezTo>
                  <a:lnTo>
                    <a:pt x="292" y="4325"/>
                  </a:lnTo>
                  <a:cubicBezTo>
                    <a:pt x="341" y="4276"/>
                    <a:pt x="389" y="4227"/>
                    <a:pt x="438" y="4179"/>
                  </a:cubicBezTo>
                  <a:cubicBezTo>
                    <a:pt x="459" y="4158"/>
                    <a:pt x="426" y="4101"/>
                    <a:pt x="385" y="4101"/>
                  </a:cubicBezTo>
                  <a:close/>
                  <a:moveTo>
                    <a:pt x="137" y="4379"/>
                  </a:moveTo>
                  <a:cubicBezTo>
                    <a:pt x="128" y="4379"/>
                    <a:pt x="122" y="4385"/>
                    <a:pt x="122" y="4397"/>
                  </a:cubicBezTo>
                  <a:cubicBezTo>
                    <a:pt x="74" y="4470"/>
                    <a:pt x="49" y="4519"/>
                    <a:pt x="25" y="4592"/>
                  </a:cubicBezTo>
                  <a:cubicBezTo>
                    <a:pt x="25" y="4616"/>
                    <a:pt x="25" y="4640"/>
                    <a:pt x="49" y="4640"/>
                  </a:cubicBezTo>
                  <a:lnTo>
                    <a:pt x="98" y="4640"/>
                  </a:lnTo>
                  <a:cubicBezTo>
                    <a:pt x="98" y="4640"/>
                    <a:pt x="122" y="4640"/>
                    <a:pt x="122" y="4616"/>
                  </a:cubicBezTo>
                  <a:cubicBezTo>
                    <a:pt x="147" y="4568"/>
                    <a:pt x="171" y="4495"/>
                    <a:pt x="195" y="4446"/>
                  </a:cubicBezTo>
                  <a:cubicBezTo>
                    <a:pt x="195" y="4422"/>
                    <a:pt x="195" y="4397"/>
                    <a:pt x="171" y="4397"/>
                  </a:cubicBezTo>
                  <a:cubicBezTo>
                    <a:pt x="159" y="4385"/>
                    <a:pt x="147" y="4379"/>
                    <a:pt x="137" y="4379"/>
                  </a:cubicBezTo>
                  <a:close/>
                  <a:moveTo>
                    <a:pt x="49" y="4738"/>
                  </a:moveTo>
                  <a:cubicBezTo>
                    <a:pt x="25" y="4738"/>
                    <a:pt x="1" y="4762"/>
                    <a:pt x="1" y="4786"/>
                  </a:cubicBezTo>
                  <a:cubicBezTo>
                    <a:pt x="1" y="4859"/>
                    <a:pt x="25" y="4908"/>
                    <a:pt x="25" y="4981"/>
                  </a:cubicBezTo>
                  <a:cubicBezTo>
                    <a:pt x="49" y="5005"/>
                    <a:pt x="49" y="5005"/>
                    <a:pt x="74" y="5005"/>
                  </a:cubicBezTo>
                  <a:lnTo>
                    <a:pt x="98" y="5005"/>
                  </a:lnTo>
                  <a:cubicBezTo>
                    <a:pt x="122" y="5005"/>
                    <a:pt x="122" y="4981"/>
                    <a:pt x="122" y="4956"/>
                  </a:cubicBezTo>
                  <a:cubicBezTo>
                    <a:pt x="98" y="4908"/>
                    <a:pt x="98" y="4835"/>
                    <a:pt x="98" y="4786"/>
                  </a:cubicBezTo>
                  <a:cubicBezTo>
                    <a:pt x="98" y="4762"/>
                    <a:pt x="74" y="4738"/>
                    <a:pt x="49" y="4738"/>
                  </a:cubicBezTo>
                  <a:close/>
                  <a:moveTo>
                    <a:pt x="144" y="5092"/>
                  </a:moveTo>
                  <a:cubicBezTo>
                    <a:pt x="136" y="5092"/>
                    <a:pt x="129" y="5095"/>
                    <a:pt x="122" y="5102"/>
                  </a:cubicBezTo>
                  <a:cubicBezTo>
                    <a:pt x="98" y="5102"/>
                    <a:pt x="98" y="5151"/>
                    <a:pt x="98" y="5175"/>
                  </a:cubicBezTo>
                  <a:cubicBezTo>
                    <a:pt x="147" y="5223"/>
                    <a:pt x="171" y="5272"/>
                    <a:pt x="219" y="5321"/>
                  </a:cubicBezTo>
                  <a:cubicBezTo>
                    <a:pt x="219" y="5345"/>
                    <a:pt x="244" y="5345"/>
                    <a:pt x="244" y="5345"/>
                  </a:cubicBezTo>
                  <a:lnTo>
                    <a:pt x="292" y="5345"/>
                  </a:lnTo>
                  <a:cubicBezTo>
                    <a:pt x="292" y="5321"/>
                    <a:pt x="292" y="5296"/>
                    <a:pt x="292" y="5272"/>
                  </a:cubicBezTo>
                  <a:cubicBezTo>
                    <a:pt x="244" y="5223"/>
                    <a:pt x="219" y="5175"/>
                    <a:pt x="195" y="5126"/>
                  </a:cubicBezTo>
                  <a:cubicBezTo>
                    <a:pt x="178" y="5109"/>
                    <a:pt x="161" y="5092"/>
                    <a:pt x="144" y="5092"/>
                  </a:cubicBezTo>
                  <a:close/>
                  <a:moveTo>
                    <a:pt x="365" y="5400"/>
                  </a:moveTo>
                  <a:cubicBezTo>
                    <a:pt x="353" y="5400"/>
                    <a:pt x="341" y="5406"/>
                    <a:pt x="341" y="5418"/>
                  </a:cubicBezTo>
                  <a:cubicBezTo>
                    <a:pt x="317" y="5442"/>
                    <a:pt x="317" y="5466"/>
                    <a:pt x="341" y="5491"/>
                  </a:cubicBezTo>
                  <a:lnTo>
                    <a:pt x="389" y="5491"/>
                  </a:lnTo>
                  <a:cubicBezTo>
                    <a:pt x="414" y="5466"/>
                    <a:pt x="414" y="5442"/>
                    <a:pt x="389" y="5418"/>
                  </a:cubicBezTo>
                  <a:cubicBezTo>
                    <a:pt x="389" y="5406"/>
                    <a:pt x="377" y="5400"/>
                    <a:pt x="365" y="54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" name="Google Shape;55;p2"/>
          <p:cNvGrpSpPr/>
          <p:nvPr/>
        </p:nvGrpSpPr>
        <p:grpSpPr>
          <a:xfrm rot="8903269">
            <a:off x="-62368" y="122449"/>
            <a:ext cx="1100970" cy="787622"/>
            <a:chOff x="1202177" y="4613417"/>
            <a:chExt cx="528376" cy="377938"/>
          </a:xfrm>
        </p:grpSpPr>
        <p:sp>
          <p:nvSpPr>
            <p:cNvPr id="56" name="Google Shape;56;p2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419143" y="4894566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" name="Google Shape;62;p2"/>
          <p:cNvGrpSpPr/>
          <p:nvPr/>
        </p:nvGrpSpPr>
        <p:grpSpPr>
          <a:xfrm>
            <a:off x="7532342" y="1264395"/>
            <a:ext cx="2525833" cy="1610805"/>
            <a:chOff x="7239867" y="1514545"/>
            <a:chExt cx="2525833" cy="1610805"/>
          </a:xfrm>
        </p:grpSpPr>
        <p:grpSp>
          <p:nvGrpSpPr>
            <p:cNvPr id="63" name="Google Shape;63;p2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64" name="Google Shape;64;p2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65" name="Google Shape;65;p2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" name="Google Shape;66;p2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" name="Google Shape;67;p2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" name="Google Shape;68;p2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" name="Google Shape;69;p2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" name="Google Shape;70;p2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71" name="Google Shape;71;p2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3" name="Google Shape;73;p2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4" name="Google Shape;74;p2"/>
          <p:cNvSpPr/>
          <p:nvPr/>
        </p:nvSpPr>
        <p:spPr>
          <a:xfrm>
            <a:off x="-49275" y="4823551"/>
            <a:ext cx="1603944" cy="369024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1506177" y="4960727"/>
            <a:ext cx="1065936" cy="231849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6003929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7532351" y="4823550"/>
            <a:ext cx="1696695" cy="369025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3145661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4669614" y="4886410"/>
            <a:ext cx="1407648" cy="306163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2368255" y="4960727"/>
            <a:ext cx="1065936" cy="231849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">
  <p:cSld name="CUSTOM_18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p23"/>
          <p:cNvSpPr txBox="1">
            <a:spLocks noGrp="1"/>
          </p:cNvSpPr>
          <p:nvPr>
            <p:ph type="subTitle" idx="1"/>
          </p:nvPr>
        </p:nvSpPr>
        <p:spPr>
          <a:xfrm>
            <a:off x="5652113" y="4055575"/>
            <a:ext cx="27300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979" name="Google Shape;979;p23"/>
          <p:cNvSpPr txBox="1">
            <a:spLocks noGrp="1"/>
          </p:cNvSpPr>
          <p:nvPr>
            <p:ph type="subTitle" idx="2"/>
          </p:nvPr>
        </p:nvSpPr>
        <p:spPr>
          <a:xfrm>
            <a:off x="761888" y="4055575"/>
            <a:ext cx="27300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980" name="Google Shape;980;p23"/>
          <p:cNvSpPr txBox="1">
            <a:spLocks noGrp="1"/>
          </p:cNvSpPr>
          <p:nvPr>
            <p:ph type="subTitle" idx="3"/>
          </p:nvPr>
        </p:nvSpPr>
        <p:spPr>
          <a:xfrm>
            <a:off x="3207000" y="3284300"/>
            <a:ext cx="27300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981" name="Google Shape;981;p23"/>
          <p:cNvSpPr txBox="1">
            <a:spLocks noGrp="1"/>
          </p:cNvSpPr>
          <p:nvPr>
            <p:ph type="title"/>
          </p:nvPr>
        </p:nvSpPr>
        <p:spPr>
          <a:xfrm>
            <a:off x="753825" y="420100"/>
            <a:ext cx="7444800" cy="6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982" name="Google Shape;982;p23"/>
          <p:cNvGrpSpPr/>
          <p:nvPr/>
        </p:nvGrpSpPr>
        <p:grpSpPr>
          <a:xfrm flipH="1">
            <a:off x="6927955" y="4"/>
            <a:ext cx="2010058" cy="1281879"/>
            <a:chOff x="7239867" y="1514545"/>
            <a:chExt cx="2525833" cy="1610805"/>
          </a:xfrm>
        </p:grpSpPr>
        <p:grpSp>
          <p:nvGrpSpPr>
            <p:cNvPr id="983" name="Google Shape;983;p23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984" name="Google Shape;984;p23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985" name="Google Shape;985;p23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6" name="Google Shape;986;p23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7" name="Google Shape;987;p23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8" name="Google Shape;988;p23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9" name="Google Shape;989;p23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0" name="Google Shape;990;p23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991" name="Google Shape;991;p23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2" name="Google Shape;992;p23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93" name="Google Shape;993;p23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4" name="Google Shape;994;p23"/>
          <p:cNvGrpSpPr/>
          <p:nvPr/>
        </p:nvGrpSpPr>
        <p:grpSpPr>
          <a:xfrm rot="2398771">
            <a:off x="-128570" y="4514541"/>
            <a:ext cx="1016105" cy="607224"/>
            <a:chOff x="1202177" y="4613417"/>
            <a:chExt cx="528376" cy="315757"/>
          </a:xfrm>
        </p:grpSpPr>
        <p:sp>
          <p:nvSpPr>
            <p:cNvPr id="995" name="Google Shape;995;p23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23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23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23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23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23"/>
            <p:cNvSpPr/>
            <p:nvPr/>
          </p:nvSpPr>
          <p:spPr>
            <a:xfrm>
              <a:off x="1389928" y="4832385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1" name="Google Shape;1001;p23"/>
          <p:cNvGrpSpPr/>
          <p:nvPr/>
        </p:nvGrpSpPr>
        <p:grpSpPr>
          <a:xfrm flipH="1">
            <a:off x="186991" y="158430"/>
            <a:ext cx="495544" cy="469263"/>
            <a:chOff x="2736573" y="4286656"/>
            <a:chExt cx="316076" cy="299294"/>
          </a:xfrm>
        </p:grpSpPr>
        <p:sp>
          <p:nvSpPr>
            <p:cNvPr id="1002" name="Google Shape;1002;p23"/>
            <p:cNvSpPr/>
            <p:nvPr/>
          </p:nvSpPr>
          <p:spPr>
            <a:xfrm>
              <a:off x="2867907" y="4291145"/>
              <a:ext cx="173578" cy="177388"/>
            </a:xfrm>
            <a:custGeom>
              <a:avLst/>
              <a:gdLst/>
              <a:ahLst/>
              <a:cxnLst/>
              <a:rect l="l" t="t" r="r" b="b"/>
              <a:pathLst>
                <a:path w="1508" h="1541" extrusionOk="0">
                  <a:moveTo>
                    <a:pt x="900" y="132"/>
                  </a:moveTo>
                  <a:lnTo>
                    <a:pt x="900" y="132"/>
                  </a:lnTo>
                  <a:cubicBezTo>
                    <a:pt x="778" y="472"/>
                    <a:pt x="608" y="812"/>
                    <a:pt x="390" y="1103"/>
                  </a:cubicBezTo>
                  <a:cubicBezTo>
                    <a:pt x="365" y="1128"/>
                    <a:pt x="365" y="1152"/>
                    <a:pt x="390" y="1176"/>
                  </a:cubicBezTo>
                  <a:cubicBezTo>
                    <a:pt x="402" y="1188"/>
                    <a:pt x="420" y="1194"/>
                    <a:pt x="435" y="1194"/>
                  </a:cubicBezTo>
                  <a:cubicBezTo>
                    <a:pt x="450" y="1194"/>
                    <a:pt x="463" y="1188"/>
                    <a:pt x="463" y="1176"/>
                  </a:cubicBezTo>
                  <a:cubicBezTo>
                    <a:pt x="705" y="1006"/>
                    <a:pt x="973" y="885"/>
                    <a:pt x="1264" y="812"/>
                  </a:cubicBezTo>
                  <a:cubicBezTo>
                    <a:pt x="1337" y="812"/>
                    <a:pt x="1361" y="860"/>
                    <a:pt x="1361" y="860"/>
                  </a:cubicBezTo>
                  <a:cubicBezTo>
                    <a:pt x="1361" y="860"/>
                    <a:pt x="1361" y="885"/>
                    <a:pt x="1361" y="885"/>
                  </a:cubicBezTo>
                  <a:cubicBezTo>
                    <a:pt x="1313" y="1030"/>
                    <a:pt x="875" y="1273"/>
                    <a:pt x="584" y="1395"/>
                  </a:cubicBezTo>
                  <a:lnTo>
                    <a:pt x="147" y="1055"/>
                  </a:lnTo>
                  <a:cubicBezTo>
                    <a:pt x="365" y="666"/>
                    <a:pt x="730" y="156"/>
                    <a:pt x="900" y="132"/>
                  </a:cubicBezTo>
                  <a:close/>
                  <a:moveTo>
                    <a:pt x="958" y="1"/>
                  </a:moveTo>
                  <a:cubicBezTo>
                    <a:pt x="948" y="1"/>
                    <a:pt x="937" y="4"/>
                    <a:pt x="924" y="10"/>
                  </a:cubicBezTo>
                  <a:cubicBezTo>
                    <a:pt x="608" y="10"/>
                    <a:pt x="122" y="860"/>
                    <a:pt x="25" y="1055"/>
                  </a:cubicBezTo>
                  <a:cubicBezTo>
                    <a:pt x="1" y="1079"/>
                    <a:pt x="1" y="1103"/>
                    <a:pt x="25" y="1128"/>
                  </a:cubicBezTo>
                  <a:lnTo>
                    <a:pt x="511" y="1516"/>
                  </a:lnTo>
                  <a:cubicBezTo>
                    <a:pt x="535" y="1516"/>
                    <a:pt x="535" y="1516"/>
                    <a:pt x="560" y="1540"/>
                  </a:cubicBezTo>
                  <a:lnTo>
                    <a:pt x="608" y="1540"/>
                  </a:lnTo>
                  <a:cubicBezTo>
                    <a:pt x="730" y="1468"/>
                    <a:pt x="1410" y="1200"/>
                    <a:pt x="1483" y="933"/>
                  </a:cubicBezTo>
                  <a:cubicBezTo>
                    <a:pt x="1507" y="885"/>
                    <a:pt x="1507" y="836"/>
                    <a:pt x="1483" y="787"/>
                  </a:cubicBezTo>
                  <a:cubicBezTo>
                    <a:pt x="1434" y="715"/>
                    <a:pt x="1361" y="690"/>
                    <a:pt x="1264" y="690"/>
                  </a:cubicBezTo>
                  <a:cubicBezTo>
                    <a:pt x="1046" y="715"/>
                    <a:pt x="851" y="787"/>
                    <a:pt x="657" y="909"/>
                  </a:cubicBezTo>
                  <a:cubicBezTo>
                    <a:pt x="851" y="617"/>
                    <a:pt x="1094" y="204"/>
                    <a:pt x="1021" y="59"/>
                  </a:cubicBezTo>
                  <a:cubicBezTo>
                    <a:pt x="1003" y="23"/>
                    <a:pt x="986" y="1"/>
                    <a:pt x="9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23"/>
            <p:cNvSpPr/>
            <p:nvPr/>
          </p:nvSpPr>
          <p:spPr>
            <a:xfrm>
              <a:off x="2775708" y="4407871"/>
              <a:ext cx="166672" cy="178079"/>
            </a:xfrm>
            <a:custGeom>
              <a:avLst/>
              <a:gdLst/>
              <a:ahLst/>
              <a:cxnLst/>
              <a:rect l="l" t="t" r="r" b="b"/>
              <a:pathLst>
                <a:path w="1448" h="1547" extrusionOk="0">
                  <a:moveTo>
                    <a:pt x="876" y="0"/>
                  </a:moveTo>
                  <a:cubicBezTo>
                    <a:pt x="862" y="0"/>
                    <a:pt x="846" y="6"/>
                    <a:pt x="826" y="16"/>
                  </a:cubicBezTo>
                  <a:cubicBezTo>
                    <a:pt x="802" y="41"/>
                    <a:pt x="73" y="551"/>
                    <a:pt x="25" y="1061"/>
                  </a:cubicBezTo>
                  <a:cubicBezTo>
                    <a:pt x="0" y="1207"/>
                    <a:pt x="73" y="1255"/>
                    <a:pt x="97" y="1255"/>
                  </a:cubicBezTo>
                  <a:cubicBezTo>
                    <a:pt x="104" y="1256"/>
                    <a:pt x="111" y="1257"/>
                    <a:pt x="118" y="1257"/>
                  </a:cubicBezTo>
                  <a:cubicBezTo>
                    <a:pt x="292" y="1257"/>
                    <a:pt x="593" y="978"/>
                    <a:pt x="826" y="745"/>
                  </a:cubicBezTo>
                  <a:lnTo>
                    <a:pt x="826" y="745"/>
                  </a:lnTo>
                  <a:cubicBezTo>
                    <a:pt x="705" y="964"/>
                    <a:pt x="681" y="1207"/>
                    <a:pt x="681" y="1450"/>
                  </a:cubicBezTo>
                  <a:cubicBezTo>
                    <a:pt x="705" y="1498"/>
                    <a:pt x="753" y="1547"/>
                    <a:pt x="826" y="1547"/>
                  </a:cubicBezTo>
                  <a:lnTo>
                    <a:pt x="851" y="1547"/>
                  </a:lnTo>
                  <a:cubicBezTo>
                    <a:pt x="1191" y="1547"/>
                    <a:pt x="1385" y="648"/>
                    <a:pt x="1434" y="478"/>
                  </a:cubicBezTo>
                  <a:cubicBezTo>
                    <a:pt x="1447" y="423"/>
                    <a:pt x="1415" y="392"/>
                    <a:pt x="1380" y="392"/>
                  </a:cubicBezTo>
                  <a:cubicBezTo>
                    <a:pt x="1352" y="392"/>
                    <a:pt x="1323" y="411"/>
                    <a:pt x="1312" y="454"/>
                  </a:cubicBezTo>
                  <a:cubicBezTo>
                    <a:pt x="1215" y="939"/>
                    <a:pt x="996" y="1425"/>
                    <a:pt x="851" y="1425"/>
                  </a:cubicBezTo>
                  <a:lnTo>
                    <a:pt x="826" y="1425"/>
                  </a:lnTo>
                  <a:cubicBezTo>
                    <a:pt x="753" y="1255"/>
                    <a:pt x="1069" y="551"/>
                    <a:pt x="1093" y="478"/>
                  </a:cubicBezTo>
                  <a:lnTo>
                    <a:pt x="1093" y="454"/>
                  </a:lnTo>
                  <a:cubicBezTo>
                    <a:pt x="1118" y="429"/>
                    <a:pt x="1093" y="405"/>
                    <a:pt x="1069" y="381"/>
                  </a:cubicBezTo>
                  <a:cubicBezTo>
                    <a:pt x="1057" y="369"/>
                    <a:pt x="1045" y="363"/>
                    <a:pt x="1033" y="363"/>
                  </a:cubicBezTo>
                  <a:cubicBezTo>
                    <a:pt x="1021" y="363"/>
                    <a:pt x="1008" y="369"/>
                    <a:pt x="996" y="381"/>
                  </a:cubicBezTo>
                  <a:cubicBezTo>
                    <a:pt x="759" y="642"/>
                    <a:pt x="267" y="1135"/>
                    <a:pt x="153" y="1135"/>
                  </a:cubicBezTo>
                  <a:cubicBezTo>
                    <a:pt x="151" y="1135"/>
                    <a:pt x="148" y="1134"/>
                    <a:pt x="146" y="1134"/>
                  </a:cubicBezTo>
                  <a:lnTo>
                    <a:pt x="146" y="1061"/>
                  </a:lnTo>
                  <a:cubicBezTo>
                    <a:pt x="195" y="624"/>
                    <a:pt x="899" y="114"/>
                    <a:pt x="899" y="114"/>
                  </a:cubicBezTo>
                  <a:cubicBezTo>
                    <a:pt x="948" y="89"/>
                    <a:pt x="948" y="65"/>
                    <a:pt x="923" y="41"/>
                  </a:cubicBezTo>
                  <a:cubicBezTo>
                    <a:pt x="909" y="12"/>
                    <a:pt x="895" y="0"/>
                    <a:pt x="8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23"/>
            <p:cNvSpPr/>
            <p:nvPr/>
          </p:nvSpPr>
          <p:spPr>
            <a:xfrm>
              <a:off x="2736573" y="4286656"/>
              <a:ext cx="137090" cy="122480"/>
            </a:xfrm>
            <a:custGeom>
              <a:avLst/>
              <a:gdLst/>
              <a:ahLst/>
              <a:cxnLst/>
              <a:rect l="l" t="t" r="r" b="b"/>
              <a:pathLst>
                <a:path w="1191" h="1064" extrusionOk="0">
                  <a:moveTo>
                    <a:pt x="923" y="0"/>
                  </a:moveTo>
                  <a:cubicBezTo>
                    <a:pt x="875" y="0"/>
                    <a:pt x="850" y="25"/>
                    <a:pt x="826" y="49"/>
                  </a:cubicBezTo>
                  <a:cubicBezTo>
                    <a:pt x="729" y="268"/>
                    <a:pt x="729" y="511"/>
                    <a:pt x="802" y="754"/>
                  </a:cubicBezTo>
                  <a:cubicBezTo>
                    <a:pt x="691" y="743"/>
                    <a:pt x="585" y="738"/>
                    <a:pt x="481" y="738"/>
                  </a:cubicBezTo>
                  <a:cubicBezTo>
                    <a:pt x="333" y="738"/>
                    <a:pt x="191" y="749"/>
                    <a:pt x="49" y="778"/>
                  </a:cubicBezTo>
                  <a:cubicBezTo>
                    <a:pt x="25" y="778"/>
                    <a:pt x="0" y="826"/>
                    <a:pt x="0" y="851"/>
                  </a:cubicBezTo>
                  <a:cubicBezTo>
                    <a:pt x="25" y="875"/>
                    <a:pt x="49" y="899"/>
                    <a:pt x="97" y="899"/>
                  </a:cubicBezTo>
                  <a:cubicBezTo>
                    <a:pt x="219" y="863"/>
                    <a:pt x="346" y="845"/>
                    <a:pt x="477" y="845"/>
                  </a:cubicBezTo>
                  <a:cubicBezTo>
                    <a:pt x="608" y="845"/>
                    <a:pt x="741" y="863"/>
                    <a:pt x="875" y="899"/>
                  </a:cubicBezTo>
                  <a:cubicBezTo>
                    <a:pt x="923" y="972"/>
                    <a:pt x="1021" y="1021"/>
                    <a:pt x="1093" y="1045"/>
                  </a:cubicBezTo>
                  <a:cubicBezTo>
                    <a:pt x="1106" y="1057"/>
                    <a:pt x="1118" y="1063"/>
                    <a:pt x="1130" y="1063"/>
                  </a:cubicBezTo>
                  <a:cubicBezTo>
                    <a:pt x="1142" y="1063"/>
                    <a:pt x="1154" y="1057"/>
                    <a:pt x="1166" y="1045"/>
                  </a:cubicBezTo>
                  <a:cubicBezTo>
                    <a:pt x="1191" y="1021"/>
                    <a:pt x="1191" y="996"/>
                    <a:pt x="1166" y="972"/>
                  </a:cubicBezTo>
                  <a:cubicBezTo>
                    <a:pt x="1118" y="899"/>
                    <a:pt x="1045" y="851"/>
                    <a:pt x="972" y="802"/>
                  </a:cubicBezTo>
                  <a:cubicBezTo>
                    <a:pt x="948" y="802"/>
                    <a:pt x="948" y="778"/>
                    <a:pt x="923" y="754"/>
                  </a:cubicBezTo>
                  <a:cubicBezTo>
                    <a:pt x="850" y="535"/>
                    <a:pt x="850" y="292"/>
                    <a:pt x="948" y="98"/>
                  </a:cubicBezTo>
                  <a:cubicBezTo>
                    <a:pt x="972" y="49"/>
                    <a:pt x="948" y="25"/>
                    <a:pt x="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23"/>
            <p:cNvSpPr/>
            <p:nvPr/>
          </p:nvSpPr>
          <p:spPr>
            <a:xfrm>
              <a:off x="2921890" y="4453916"/>
              <a:ext cx="130759" cy="109702"/>
            </a:xfrm>
            <a:custGeom>
              <a:avLst/>
              <a:gdLst/>
              <a:ahLst/>
              <a:cxnLst/>
              <a:rect l="l" t="t" r="r" b="b"/>
              <a:pathLst>
                <a:path w="1136" h="953" extrusionOk="0">
                  <a:moveTo>
                    <a:pt x="110" y="0"/>
                  </a:moveTo>
                  <a:cubicBezTo>
                    <a:pt x="49" y="0"/>
                    <a:pt x="0" y="63"/>
                    <a:pt x="42" y="126"/>
                  </a:cubicBezTo>
                  <a:lnTo>
                    <a:pt x="1038" y="928"/>
                  </a:lnTo>
                  <a:cubicBezTo>
                    <a:pt x="1038" y="952"/>
                    <a:pt x="1062" y="952"/>
                    <a:pt x="1062" y="952"/>
                  </a:cubicBezTo>
                  <a:cubicBezTo>
                    <a:pt x="1087" y="952"/>
                    <a:pt x="1111" y="952"/>
                    <a:pt x="1111" y="928"/>
                  </a:cubicBezTo>
                  <a:cubicBezTo>
                    <a:pt x="1135" y="904"/>
                    <a:pt x="1135" y="855"/>
                    <a:pt x="1111" y="831"/>
                  </a:cubicBezTo>
                  <a:lnTo>
                    <a:pt x="139" y="5"/>
                  </a:lnTo>
                  <a:cubicBezTo>
                    <a:pt x="130" y="2"/>
                    <a:pt x="120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6" name="Google Shape;1006;p23"/>
          <p:cNvGrpSpPr/>
          <p:nvPr/>
        </p:nvGrpSpPr>
        <p:grpSpPr>
          <a:xfrm rot="3680024">
            <a:off x="8423761" y="4492528"/>
            <a:ext cx="761916" cy="546733"/>
            <a:chOff x="6102329" y="3283426"/>
            <a:chExt cx="654776" cy="469888"/>
          </a:xfrm>
        </p:grpSpPr>
        <p:sp>
          <p:nvSpPr>
            <p:cNvPr id="1007" name="Google Shape;1007;p23"/>
            <p:cNvSpPr/>
            <p:nvPr/>
          </p:nvSpPr>
          <p:spPr>
            <a:xfrm>
              <a:off x="6149906" y="3283426"/>
              <a:ext cx="607200" cy="327381"/>
            </a:xfrm>
            <a:custGeom>
              <a:avLst/>
              <a:gdLst/>
              <a:ahLst/>
              <a:cxnLst/>
              <a:rect l="l" t="t" r="r" b="b"/>
              <a:pathLst>
                <a:path w="2795" h="1507" extrusionOk="0">
                  <a:moveTo>
                    <a:pt x="2697" y="0"/>
                  </a:moveTo>
                  <a:cubicBezTo>
                    <a:pt x="2697" y="22"/>
                    <a:pt x="1520" y="1418"/>
                    <a:pt x="435" y="1418"/>
                  </a:cubicBezTo>
                  <a:cubicBezTo>
                    <a:pt x="312" y="1418"/>
                    <a:pt x="191" y="1400"/>
                    <a:pt x="73" y="1361"/>
                  </a:cubicBezTo>
                  <a:cubicBezTo>
                    <a:pt x="66" y="1354"/>
                    <a:pt x="59" y="1351"/>
                    <a:pt x="52" y="1351"/>
                  </a:cubicBezTo>
                  <a:cubicBezTo>
                    <a:pt x="35" y="1351"/>
                    <a:pt x="18" y="1368"/>
                    <a:pt x="1" y="1385"/>
                  </a:cubicBezTo>
                  <a:cubicBezTo>
                    <a:pt x="1" y="1409"/>
                    <a:pt x="1" y="1434"/>
                    <a:pt x="25" y="1434"/>
                  </a:cubicBezTo>
                  <a:cubicBezTo>
                    <a:pt x="171" y="1482"/>
                    <a:pt x="292" y="1507"/>
                    <a:pt x="414" y="1507"/>
                  </a:cubicBezTo>
                  <a:cubicBezTo>
                    <a:pt x="948" y="1458"/>
                    <a:pt x="1458" y="1239"/>
                    <a:pt x="1871" y="899"/>
                  </a:cubicBezTo>
                  <a:cubicBezTo>
                    <a:pt x="2187" y="656"/>
                    <a:pt x="2503" y="389"/>
                    <a:pt x="2770" y="73"/>
                  </a:cubicBezTo>
                  <a:cubicBezTo>
                    <a:pt x="2794" y="49"/>
                    <a:pt x="2794" y="25"/>
                    <a:pt x="27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23"/>
            <p:cNvSpPr/>
            <p:nvPr/>
          </p:nvSpPr>
          <p:spPr>
            <a:xfrm>
              <a:off x="6218555" y="3499796"/>
              <a:ext cx="179662" cy="211375"/>
            </a:xfrm>
            <a:custGeom>
              <a:avLst/>
              <a:gdLst/>
              <a:ahLst/>
              <a:cxnLst/>
              <a:rect l="l" t="t" r="r" b="b"/>
              <a:pathLst>
                <a:path w="827" h="973" extrusionOk="0">
                  <a:moveTo>
                    <a:pt x="73" y="0"/>
                  </a:moveTo>
                  <a:cubicBezTo>
                    <a:pt x="49" y="0"/>
                    <a:pt x="25" y="25"/>
                    <a:pt x="25" y="49"/>
                  </a:cubicBezTo>
                  <a:cubicBezTo>
                    <a:pt x="0" y="49"/>
                    <a:pt x="25" y="98"/>
                    <a:pt x="49" y="98"/>
                  </a:cubicBezTo>
                  <a:cubicBezTo>
                    <a:pt x="268" y="170"/>
                    <a:pt x="511" y="243"/>
                    <a:pt x="729" y="341"/>
                  </a:cubicBezTo>
                  <a:cubicBezTo>
                    <a:pt x="559" y="559"/>
                    <a:pt x="340" y="729"/>
                    <a:pt x="122" y="875"/>
                  </a:cubicBezTo>
                  <a:cubicBezTo>
                    <a:pt x="98" y="899"/>
                    <a:pt x="98" y="924"/>
                    <a:pt x="122" y="948"/>
                  </a:cubicBezTo>
                  <a:cubicBezTo>
                    <a:pt x="122" y="948"/>
                    <a:pt x="146" y="972"/>
                    <a:pt x="146" y="972"/>
                  </a:cubicBezTo>
                  <a:cubicBezTo>
                    <a:pt x="170" y="948"/>
                    <a:pt x="170" y="948"/>
                    <a:pt x="170" y="948"/>
                  </a:cubicBezTo>
                  <a:cubicBezTo>
                    <a:pt x="365" y="802"/>
                    <a:pt x="826" y="462"/>
                    <a:pt x="826" y="341"/>
                  </a:cubicBezTo>
                  <a:cubicBezTo>
                    <a:pt x="826" y="316"/>
                    <a:pt x="802" y="292"/>
                    <a:pt x="778" y="292"/>
                  </a:cubicBezTo>
                  <a:cubicBezTo>
                    <a:pt x="559" y="170"/>
                    <a:pt x="316" y="98"/>
                    <a:pt x="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23"/>
            <p:cNvSpPr/>
            <p:nvPr/>
          </p:nvSpPr>
          <p:spPr>
            <a:xfrm>
              <a:off x="6367367" y="3409207"/>
              <a:ext cx="204862" cy="249174"/>
            </a:xfrm>
            <a:custGeom>
              <a:avLst/>
              <a:gdLst/>
              <a:ahLst/>
              <a:cxnLst/>
              <a:rect l="l" t="t" r="r" b="b"/>
              <a:pathLst>
                <a:path w="943" h="1147" extrusionOk="0">
                  <a:moveTo>
                    <a:pt x="53" y="1"/>
                  </a:moveTo>
                  <a:cubicBezTo>
                    <a:pt x="15" y="1"/>
                    <a:pt x="1" y="77"/>
                    <a:pt x="44" y="77"/>
                  </a:cubicBezTo>
                  <a:cubicBezTo>
                    <a:pt x="287" y="150"/>
                    <a:pt x="530" y="272"/>
                    <a:pt x="749" y="393"/>
                  </a:cubicBezTo>
                  <a:cubicBezTo>
                    <a:pt x="797" y="417"/>
                    <a:pt x="651" y="758"/>
                    <a:pt x="457" y="1073"/>
                  </a:cubicBezTo>
                  <a:cubicBezTo>
                    <a:pt x="433" y="1098"/>
                    <a:pt x="433" y="1122"/>
                    <a:pt x="457" y="1146"/>
                  </a:cubicBezTo>
                  <a:lnTo>
                    <a:pt x="481" y="1146"/>
                  </a:lnTo>
                  <a:cubicBezTo>
                    <a:pt x="506" y="1122"/>
                    <a:pt x="530" y="1122"/>
                    <a:pt x="530" y="1098"/>
                  </a:cubicBezTo>
                  <a:cubicBezTo>
                    <a:pt x="651" y="903"/>
                    <a:pt x="943" y="417"/>
                    <a:pt x="797" y="296"/>
                  </a:cubicBezTo>
                  <a:cubicBezTo>
                    <a:pt x="579" y="174"/>
                    <a:pt x="336" y="77"/>
                    <a:pt x="68" y="4"/>
                  </a:cubicBezTo>
                  <a:cubicBezTo>
                    <a:pt x="63" y="2"/>
                    <a:pt x="58" y="1"/>
                    <a:pt x="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23"/>
            <p:cNvSpPr/>
            <p:nvPr/>
          </p:nvSpPr>
          <p:spPr>
            <a:xfrm>
              <a:off x="6519439" y="3341429"/>
              <a:ext cx="174230" cy="179657"/>
            </a:xfrm>
            <a:custGeom>
              <a:avLst/>
              <a:gdLst/>
              <a:ahLst/>
              <a:cxnLst/>
              <a:rect l="l" t="t" r="r" b="b"/>
              <a:pathLst>
                <a:path w="802" h="827" extrusionOk="0">
                  <a:moveTo>
                    <a:pt x="24" y="1"/>
                  </a:moveTo>
                  <a:cubicBezTo>
                    <a:pt x="0" y="1"/>
                    <a:pt x="0" y="74"/>
                    <a:pt x="24" y="98"/>
                  </a:cubicBezTo>
                  <a:cubicBezTo>
                    <a:pt x="243" y="98"/>
                    <a:pt x="462" y="122"/>
                    <a:pt x="680" y="171"/>
                  </a:cubicBezTo>
                  <a:cubicBezTo>
                    <a:pt x="656" y="389"/>
                    <a:pt x="559" y="584"/>
                    <a:pt x="462" y="778"/>
                  </a:cubicBezTo>
                  <a:cubicBezTo>
                    <a:pt x="437" y="778"/>
                    <a:pt x="462" y="827"/>
                    <a:pt x="462" y="827"/>
                  </a:cubicBezTo>
                  <a:lnTo>
                    <a:pt x="486" y="827"/>
                  </a:lnTo>
                  <a:cubicBezTo>
                    <a:pt x="510" y="827"/>
                    <a:pt x="510" y="827"/>
                    <a:pt x="534" y="802"/>
                  </a:cubicBezTo>
                  <a:cubicBezTo>
                    <a:pt x="583" y="729"/>
                    <a:pt x="802" y="268"/>
                    <a:pt x="753" y="122"/>
                  </a:cubicBezTo>
                  <a:cubicBezTo>
                    <a:pt x="753" y="122"/>
                    <a:pt x="729" y="98"/>
                    <a:pt x="705" y="74"/>
                  </a:cubicBezTo>
                  <a:cubicBezTo>
                    <a:pt x="486" y="25"/>
                    <a:pt x="267" y="1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23"/>
            <p:cNvSpPr/>
            <p:nvPr/>
          </p:nvSpPr>
          <p:spPr>
            <a:xfrm>
              <a:off x="6603730" y="3489151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1"/>
                  </a:moveTo>
                  <a:cubicBezTo>
                    <a:pt x="74" y="1"/>
                    <a:pt x="1" y="74"/>
                    <a:pt x="1" y="171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1"/>
                  </a:cubicBezTo>
                  <a:cubicBezTo>
                    <a:pt x="341" y="74"/>
                    <a:pt x="268" y="1"/>
                    <a:pt x="1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23"/>
            <p:cNvSpPr/>
            <p:nvPr/>
          </p:nvSpPr>
          <p:spPr>
            <a:xfrm>
              <a:off x="6487721" y="3299284"/>
              <a:ext cx="68867" cy="74079"/>
            </a:xfrm>
            <a:custGeom>
              <a:avLst/>
              <a:gdLst/>
              <a:ahLst/>
              <a:cxnLst/>
              <a:rect l="l" t="t" r="r" b="b"/>
              <a:pathLst>
                <a:path w="317" h="341" extrusionOk="0">
                  <a:moveTo>
                    <a:pt x="170" y="0"/>
                  </a:moveTo>
                  <a:cubicBezTo>
                    <a:pt x="73" y="0"/>
                    <a:pt x="0" y="73"/>
                    <a:pt x="0" y="170"/>
                  </a:cubicBezTo>
                  <a:cubicBezTo>
                    <a:pt x="0" y="268"/>
                    <a:pt x="73" y="340"/>
                    <a:pt x="170" y="340"/>
                  </a:cubicBezTo>
                  <a:cubicBezTo>
                    <a:pt x="243" y="340"/>
                    <a:pt x="316" y="268"/>
                    <a:pt x="316" y="170"/>
                  </a:cubicBezTo>
                  <a:cubicBezTo>
                    <a:pt x="316" y="73"/>
                    <a:pt x="243" y="0"/>
                    <a:pt x="1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23"/>
            <p:cNvSpPr/>
            <p:nvPr/>
          </p:nvSpPr>
          <p:spPr>
            <a:xfrm>
              <a:off x="6334564" y="3378359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1"/>
                  </a:moveTo>
                  <a:cubicBezTo>
                    <a:pt x="74" y="1"/>
                    <a:pt x="1" y="74"/>
                    <a:pt x="1" y="171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1"/>
                  </a:cubicBezTo>
                  <a:cubicBezTo>
                    <a:pt x="341" y="74"/>
                    <a:pt x="268" y="1"/>
                    <a:pt x="1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23"/>
            <p:cNvSpPr/>
            <p:nvPr/>
          </p:nvSpPr>
          <p:spPr>
            <a:xfrm>
              <a:off x="6424286" y="3626446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0"/>
                  </a:moveTo>
                  <a:cubicBezTo>
                    <a:pt x="74" y="0"/>
                    <a:pt x="1" y="73"/>
                    <a:pt x="1" y="170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0"/>
                  </a:cubicBezTo>
                  <a:cubicBezTo>
                    <a:pt x="341" y="73"/>
                    <a:pt x="268" y="0"/>
                    <a:pt x="1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23"/>
            <p:cNvSpPr/>
            <p:nvPr/>
          </p:nvSpPr>
          <p:spPr>
            <a:xfrm>
              <a:off x="6181623" y="3462865"/>
              <a:ext cx="74081" cy="68865"/>
            </a:xfrm>
            <a:custGeom>
              <a:avLst/>
              <a:gdLst/>
              <a:ahLst/>
              <a:cxnLst/>
              <a:rect l="l" t="t" r="r" b="b"/>
              <a:pathLst>
                <a:path w="341" h="317" extrusionOk="0">
                  <a:moveTo>
                    <a:pt x="170" y="0"/>
                  </a:moveTo>
                  <a:cubicBezTo>
                    <a:pt x="73" y="0"/>
                    <a:pt x="0" y="73"/>
                    <a:pt x="0" y="170"/>
                  </a:cubicBezTo>
                  <a:cubicBezTo>
                    <a:pt x="0" y="243"/>
                    <a:pt x="73" y="316"/>
                    <a:pt x="170" y="316"/>
                  </a:cubicBezTo>
                  <a:cubicBezTo>
                    <a:pt x="268" y="316"/>
                    <a:pt x="340" y="243"/>
                    <a:pt x="340" y="170"/>
                  </a:cubicBezTo>
                  <a:cubicBezTo>
                    <a:pt x="340" y="73"/>
                    <a:pt x="268" y="0"/>
                    <a:pt x="1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23"/>
            <p:cNvSpPr/>
            <p:nvPr/>
          </p:nvSpPr>
          <p:spPr>
            <a:xfrm>
              <a:off x="6102329" y="3547371"/>
              <a:ext cx="74298" cy="74079"/>
            </a:xfrm>
            <a:custGeom>
              <a:avLst/>
              <a:gdLst/>
              <a:ahLst/>
              <a:cxnLst/>
              <a:rect l="l" t="t" r="r" b="b"/>
              <a:pathLst>
                <a:path w="342" h="341" extrusionOk="0">
                  <a:moveTo>
                    <a:pt x="171" y="0"/>
                  </a:moveTo>
                  <a:cubicBezTo>
                    <a:pt x="98" y="0"/>
                    <a:pt x="1" y="73"/>
                    <a:pt x="1" y="170"/>
                  </a:cubicBezTo>
                  <a:cubicBezTo>
                    <a:pt x="1" y="267"/>
                    <a:pt x="98" y="340"/>
                    <a:pt x="171" y="340"/>
                  </a:cubicBezTo>
                  <a:cubicBezTo>
                    <a:pt x="268" y="340"/>
                    <a:pt x="341" y="267"/>
                    <a:pt x="341" y="170"/>
                  </a:cubicBezTo>
                  <a:cubicBezTo>
                    <a:pt x="341" y="73"/>
                    <a:pt x="268" y="0"/>
                    <a:pt x="1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23"/>
            <p:cNvSpPr/>
            <p:nvPr/>
          </p:nvSpPr>
          <p:spPr>
            <a:xfrm>
              <a:off x="6213341" y="3684449"/>
              <a:ext cx="74081" cy="68865"/>
            </a:xfrm>
            <a:custGeom>
              <a:avLst/>
              <a:gdLst/>
              <a:ahLst/>
              <a:cxnLst/>
              <a:rect l="l" t="t" r="r" b="b"/>
              <a:pathLst>
                <a:path w="341" h="317" extrusionOk="0">
                  <a:moveTo>
                    <a:pt x="170" y="1"/>
                  </a:moveTo>
                  <a:cubicBezTo>
                    <a:pt x="73" y="1"/>
                    <a:pt x="0" y="74"/>
                    <a:pt x="0" y="146"/>
                  </a:cubicBezTo>
                  <a:cubicBezTo>
                    <a:pt x="0" y="244"/>
                    <a:pt x="73" y="316"/>
                    <a:pt x="170" y="316"/>
                  </a:cubicBezTo>
                  <a:cubicBezTo>
                    <a:pt x="267" y="316"/>
                    <a:pt x="340" y="244"/>
                    <a:pt x="340" y="146"/>
                  </a:cubicBezTo>
                  <a:cubicBezTo>
                    <a:pt x="340" y="74"/>
                    <a:pt x="267" y="1"/>
                    <a:pt x="1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10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" name="Google Shape;1146;p26"/>
          <p:cNvSpPr txBox="1">
            <a:spLocks noGrp="1"/>
          </p:cNvSpPr>
          <p:nvPr>
            <p:ph type="title"/>
          </p:nvPr>
        </p:nvSpPr>
        <p:spPr>
          <a:xfrm>
            <a:off x="1255000" y="1907800"/>
            <a:ext cx="2937600" cy="4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i="0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147" name="Google Shape;1147;p26"/>
          <p:cNvSpPr txBox="1">
            <a:spLocks noGrp="1"/>
          </p:cNvSpPr>
          <p:nvPr>
            <p:ph type="subTitle" idx="1"/>
          </p:nvPr>
        </p:nvSpPr>
        <p:spPr>
          <a:xfrm>
            <a:off x="1255001" y="2585850"/>
            <a:ext cx="2787300" cy="11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grpSp>
        <p:nvGrpSpPr>
          <p:cNvPr id="1148" name="Google Shape;1148;p26"/>
          <p:cNvGrpSpPr/>
          <p:nvPr/>
        </p:nvGrpSpPr>
        <p:grpSpPr>
          <a:xfrm>
            <a:off x="8069369" y="226063"/>
            <a:ext cx="1130209" cy="811073"/>
            <a:chOff x="6102329" y="3283426"/>
            <a:chExt cx="654776" cy="469888"/>
          </a:xfrm>
        </p:grpSpPr>
        <p:sp>
          <p:nvSpPr>
            <p:cNvPr id="1149" name="Google Shape;1149;p26"/>
            <p:cNvSpPr/>
            <p:nvPr/>
          </p:nvSpPr>
          <p:spPr>
            <a:xfrm>
              <a:off x="6149906" y="3283426"/>
              <a:ext cx="607200" cy="327381"/>
            </a:xfrm>
            <a:custGeom>
              <a:avLst/>
              <a:gdLst/>
              <a:ahLst/>
              <a:cxnLst/>
              <a:rect l="l" t="t" r="r" b="b"/>
              <a:pathLst>
                <a:path w="2795" h="1507" extrusionOk="0">
                  <a:moveTo>
                    <a:pt x="2697" y="0"/>
                  </a:moveTo>
                  <a:cubicBezTo>
                    <a:pt x="2697" y="22"/>
                    <a:pt x="1520" y="1418"/>
                    <a:pt x="435" y="1418"/>
                  </a:cubicBezTo>
                  <a:cubicBezTo>
                    <a:pt x="312" y="1418"/>
                    <a:pt x="191" y="1400"/>
                    <a:pt x="73" y="1361"/>
                  </a:cubicBezTo>
                  <a:cubicBezTo>
                    <a:pt x="66" y="1354"/>
                    <a:pt x="59" y="1351"/>
                    <a:pt x="52" y="1351"/>
                  </a:cubicBezTo>
                  <a:cubicBezTo>
                    <a:pt x="35" y="1351"/>
                    <a:pt x="18" y="1368"/>
                    <a:pt x="1" y="1385"/>
                  </a:cubicBezTo>
                  <a:cubicBezTo>
                    <a:pt x="1" y="1409"/>
                    <a:pt x="1" y="1434"/>
                    <a:pt x="25" y="1434"/>
                  </a:cubicBezTo>
                  <a:cubicBezTo>
                    <a:pt x="171" y="1482"/>
                    <a:pt x="292" y="1507"/>
                    <a:pt x="414" y="1507"/>
                  </a:cubicBezTo>
                  <a:cubicBezTo>
                    <a:pt x="948" y="1458"/>
                    <a:pt x="1458" y="1239"/>
                    <a:pt x="1871" y="899"/>
                  </a:cubicBezTo>
                  <a:cubicBezTo>
                    <a:pt x="2187" y="656"/>
                    <a:pt x="2503" y="389"/>
                    <a:pt x="2770" y="73"/>
                  </a:cubicBezTo>
                  <a:cubicBezTo>
                    <a:pt x="2794" y="49"/>
                    <a:pt x="2794" y="25"/>
                    <a:pt x="27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26"/>
            <p:cNvSpPr/>
            <p:nvPr/>
          </p:nvSpPr>
          <p:spPr>
            <a:xfrm>
              <a:off x="6218555" y="3499796"/>
              <a:ext cx="179662" cy="211375"/>
            </a:xfrm>
            <a:custGeom>
              <a:avLst/>
              <a:gdLst/>
              <a:ahLst/>
              <a:cxnLst/>
              <a:rect l="l" t="t" r="r" b="b"/>
              <a:pathLst>
                <a:path w="827" h="973" extrusionOk="0">
                  <a:moveTo>
                    <a:pt x="73" y="0"/>
                  </a:moveTo>
                  <a:cubicBezTo>
                    <a:pt x="49" y="0"/>
                    <a:pt x="25" y="25"/>
                    <a:pt x="25" y="49"/>
                  </a:cubicBezTo>
                  <a:cubicBezTo>
                    <a:pt x="0" y="49"/>
                    <a:pt x="25" y="98"/>
                    <a:pt x="49" y="98"/>
                  </a:cubicBezTo>
                  <a:cubicBezTo>
                    <a:pt x="268" y="170"/>
                    <a:pt x="511" y="243"/>
                    <a:pt x="729" y="341"/>
                  </a:cubicBezTo>
                  <a:cubicBezTo>
                    <a:pt x="559" y="559"/>
                    <a:pt x="340" y="729"/>
                    <a:pt x="122" y="875"/>
                  </a:cubicBezTo>
                  <a:cubicBezTo>
                    <a:pt x="98" y="899"/>
                    <a:pt x="98" y="924"/>
                    <a:pt x="122" y="948"/>
                  </a:cubicBezTo>
                  <a:cubicBezTo>
                    <a:pt x="122" y="948"/>
                    <a:pt x="146" y="972"/>
                    <a:pt x="146" y="972"/>
                  </a:cubicBezTo>
                  <a:cubicBezTo>
                    <a:pt x="170" y="948"/>
                    <a:pt x="170" y="948"/>
                    <a:pt x="170" y="948"/>
                  </a:cubicBezTo>
                  <a:cubicBezTo>
                    <a:pt x="365" y="802"/>
                    <a:pt x="826" y="462"/>
                    <a:pt x="826" y="341"/>
                  </a:cubicBezTo>
                  <a:cubicBezTo>
                    <a:pt x="826" y="316"/>
                    <a:pt x="802" y="292"/>
                    <a:pt x="778" y="292"/>
                  </a:cubicBezTo>
                  <a:cubicBezTo>
                    <a:pt x="559" y="170"/>
                    <a:pt x="316" y="98"/>
                    <a:pt x="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26"/>
            <p:cNvSpPr/>
            <p:nvPr/>
          </p:nvSpPr>
          <p:spPr>
            <a:xfrm>
              <a:off x="6367367" y="3409207"/>
              <a:ext cx="204862" cy="249174"/>
            </a:xfrm>
            <a:custGeom>
              <a:avLst/>
              <a:gdLst/>
              <a:ahLst/>
              <a:cxnLst/>
              <a:rect l="l" t="t" r="r" b="b"/>
              <a:pathLst>
                <a:path w="943" h="1147" extrusionOk="0">
                  <a:moveTo>
                    <a:pt x="53" y="1"/>
                  </a:moveTo>
                  <a:cubicBezTo>
                    <a:pt x="15" y="1"/>
                    <a:pt x="1" y="77"/>
                    <a:pt x="44" y="77"/>
                  </a:cubicBezTo>
                  <a:cubicBezTo>
                    <a:pt x="287" y="150"/>
                    <a:pt x="530" y="272"/>
                    <a:pt x="749" y="393"/>
                  </a:cubicBezTo>
                  <a:cubicBezTo>
                    <a:pt x="797" y="417"/>
                    <a:pt x="651" y="758"/>
                    <a:pt x="457" y="1073"/>
                  </a:cubicBezTo>
                  <a:cubicBezTo>
                    <a:pt x="433" y="1098"/>
                    <a:pt x="433" y="1122"/>
                    <a:pt x="457" y="1146"/>
                  </a:cubicBezTo>
                  <a:lnTo>
                    <a:pt x="481" y="1146"/>
                  </a:lnTo>
                  <a:cubicBezTo>
                    <a:pt x="506" y="1122"/>
                    <a:pt x="530" y="1122"/>
                    <a:pt x="530" y="1098"/>
                  </a:cubicBezTo>
                  <a:cubicBezTo>
                    <a:pt x="651" y="903"/>
                    <a:pt x="943" y="417"/>
                    <a:pt x="797" y="296"/>
                  </a:cubicBezTo>
                  <a:cubicBezTo>
                    <a:pt x="579" y="174"/>
                    <a:pt x="336" y="77"/>
                    <a:pt x="68" y="4"/>
                  </a:cubicBezTo>
                  <a:cubicBezTo>
                    <a:pt x="63" y="2"/>
                    <a:pt x="58" y="1"/>
                    <a:pt x="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26"/>
            <p:cNvSpPr/>
            <p:nvPr/>
          </p:nvSpPr>
          <p:spPr>
            <a:xfrm>
              <a:off x="6519439" y="3341429"/>
              <a:ext cx="174230" cy="179657"/>
            </a:xfrm>
            <a:custGeom>
              <a:avLst/>
              <a:gdLst/>
              <a:ahLst/>
              <a:cxnLst/>
              <a:rect l="l" t="t" r="r" b="b"/>
              <a:pathLst>
                <a:path w="802" h="827" extrusionOk="0">
                  <a:moveTo>
                    <a:pt x="24" y="1"/>
                  </a:moveTo>
                  <a:cubicBezTo>
                    <a:pt x="0" y="1"/>
                    <a:pt x="0" y="74"/>
                    <a:pt x="24" y="98"/>
                  </a:cubicBezTo>
                  <a:cubicBezTo>
                    <a:pt x="243" y="98"/>
                    <a:pt x="462" y="122"/>
                    <a:pt x="680" y="171"/>
                  </a:cubicBezTo>
                  <a:cubicBezTo>
                    <a:pt x="656" y="389"/>
                    <a:pt x="559" y="584"/>
                    <a:pt x="462" y="778"/>
                  </a:cubicBezTo>
                  <a:cubicBezTo>
                    <a:pt x="437" y="778"/>
                    <a:pt x="462" y="827"/>
                    <a:pt x="462" y="827"/>
                  </a:cubicBezTo>
                  <a:lnTo>
                    <a:pt x="486" y="827"/>
                  </a:lnTo>
                  <a:cubicBezTo>
                    <a:pt x="510" y="827"/>
                    <a:pt x="510" y="827"/>
                    <a:pt x="534" y="802"/>
                  </a:cubicBezTo>
                  <a:cubicBezTo>
                    <a:pt x="583" y="729"/>
                    <a:pt x="802" y="268"/>
                    <a:pt x="753" y="122"/>
                  </a:cubicBezTo>
                  <a:cubicBezTo>
                    <a:pt x="753" y="122"/>
                    <a:pt x="729" y="98"/>
                    <a:pt x="705" y="74"/>
                  </a:cubicBezTo>
                  <a:cubicBezTo>
                    <a:pt x="486" y="25"/>
                    <a:pt x="267" y="1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26"/>
            <p:cNvSpPr/>
            <p:nvPr/>
          </p:nvSpPr>
          <p:spPr>
            <a:xfrm>
              <a:off x="6603730" y="3489151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1"/>
                  </a:moveTo>
                  <a:cubicBezTo>
                    <a:pt x="74" y="1"/>
                    <a:pt x="1" y="74"/>
                    <a:pt x="1" y="171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1"/>
                  </a:cubicBezTo>
                  <a:cubicBezTo>
                    <a:pt x="341" y="74"/>
                    <a:pt x="268" y="1"/>
                    <a:pt x="1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26"/>
            <p:cNvSpPr/>
            <p:nvPr/>
          </p:nvSpPr>
          <p:spPr>
            <a:xfrm>
              <a:off x="6487721" y="3299284"/>
              <a:ext cx="68867" cy="74079"/>
            </a:xfrm>
            <a:custGeom>
              <a:avLst/>
              <a:gdLst/>
              <a:ahLst/>
              <a:cxnLst/>
              <a:rect l="l" t="t" r="r" b="b"/>
              <a:pathLst>
                <a:path w="317" h="341" extrusionOk="0">
                  <a:moveTo>
                    <a:pt x="170" y="0"/>
                  </a:moveTo>
                  <a:cubicBezTo>
                    <a:pt x="73" y="0"/>
                    <a:pt x="0" y="73"/>
                    <a:pt x="0" y="170"/>
                  </a:cubicBezTo>
                  <a:cubicBezTo>
                    <a:pt x="0" y="268"/>
                    <a:pt x="73" y="340"/>
                    <a:pt x="170" y="340"/>
                  </a:cubicBezTo>
                  <a:cubicBezTo>
                    <a:pt x="243" y="340"/>
                    <a:pt x="316" y="268"/>
                    <a:pt x="316" y="170"/>
                  </a:cubicBezTo>
                  <a:cubicBezTo>
                    <a:pt x="316" y="73"/>
                    <a:pt x="243" y="0"/>
                    <a:pt x="1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26"/>
            <p:cNvSpPr/>
            <p:nvPr/>
          </p:nvSpPr>
          <p:spPr>
            <a:xfrm>
              <a:off x="6334564" y="3378359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1"/>
                  </a:moveTo>
                  <a:cubicBezTo>
                    <a:pt x="74" y="1"/>
                    <a:pt x="1" y="74"/>
                    <a:pt x="1" y="171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1"/>
                  </a:cubicBezTo>
                  <a:cubicBezTo>
                    <a:pt x="341" y="74"/>
                    <a:pt x="268" y="1"/>
                    <a:pt x="1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26"/>
            <p:cNvSpPr/>
            <p:nvPr/>
          </p:nvSpPr>
          <p:spPr>
            <a:xfrm>
              <a:off x="6424286" y="3626446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0"/>
                  </a:moveTo>
                  <a:cubicBezTo>
                    <a:pt x="74" y="0"/>
                    <a:pt x="1" y="73"/>
                    <a:pt x="1" y="170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0"/>
                  </a:cubicBezTo>
                  <a:cubicBezTo>
                    <a:pt x="341" y="73"/>
                    <a:pt x="268" y="0"/>
                    <a:pt x="1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26"/>
            <p:cNvSpPr/>
            <p:nvPr/>
          </p:nvSpPr>
          <p:spPr>
            <a:xfrm>
              <a:off x="6181623" y="3462865"/>
              <a:ext cx="74081" cy="68865"/>
            </a:xfrm>
            <a:custGeom>
              <a:avLst/>
              <a:gdLst/>
              <a:ahLst/>
              <a:cxnLst/>
              <a:rect l="l" t="t" r="r" b="b"/>
              <a:pathLst>
                <a:path w="341" h="317" extrusionOk="0">
                  <a:moveTo>
                    <a:pt x="170" y="0"/>
                  </a:moveTo>
                  <a:cubicBezTo>
                    <a:pt x="73" y="0"/>
                    <a:pt x="0" y="73"/>
                    <a:pt x="0" y="170"/>
                  </a:cubicBezTo>
                  <a:cubicBezTo>
                    <a:pt x="0" y="243"/>
                    <a:pt x="73" y="316"/>
                    <a:pt x="170" y="316"/>
                  </a:cubicBezTo>
                  <a:cubicBezTo>
                    <a:pt x="268" y="316"/>
                    <a:pt x="340" y="243"/>
                    <a:pt x="340" y="170"/>
                  </a:cubicBezTo>
                  <a:cubicBezTo>
                    <a:pt x="340" y="73"/>
                    <a:pt x="268" y="0"/>
                    <a:pt x="1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26"/>
            <p:cNvSpPr/>
            <p:nvPr/>
          </p:nvSpPr>
          <p:spPr>
            <a:xfrm>
              <a:off x="6102329" y="3547371"/>
              <a:ext cx="74298" cy="74079"/>
            </a:xfrm>
            <a:custGeom>
              <a:avLst/>
              <a:gdLst/>
              <a:ahLst/>
              <a:cxnLst/>
              <a:rect l="l" t="t" r="r" b="b"/>
              <a:pathLst>
                <a:path w="342" h="341" extrusionOk="0">
                  <a:moveTo>
                    <a:pt x="171" y="0"/>
                  </a:moveTo>
                  <a:cubicBezTo>
                    <a:pt x="98" y="0"/>
                    <a:pt x="1" y="73"/>
                    <a:pt x="1" y="170"/>
                  </a:cubicBezTo>
                  <a:cubicBezTo>
                    <a:pt x="1" y="267"/>
                    <a:pt x="98" y="340"/>
                    <a:pt x="171" y="340"/>
                  </a:cubicBezTo>
                  <a:cubicBezTo>
                    <a:pt x="268" y="340"/>
                    <a:pt x="341" y="267"/>
                    <a:pt x="341" y="170"/>
                  </a:cubicBezTo>
                  <a:cubicBezTo>
                    <a:pt x="341" y="73"/>
                    <a:pt x="268" y="0"/>
                    <a:pt x="1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26"/>
            <p:cNvSpPr/>
            <p:nvPr/>
          </p:nvSpPr>
          <p:spPr>
            <a:xfrm>
              <a:off x="6213341" y="3684449"/>
              <a:ext cx="74081" cy="68865"/>
            </a:xfrm>
            <a:custGeom>
              <a:avLst/>
              <a:gdLst/>
              <a:ahLst/>
              <a:cxnLst/>
              <a:rect l="l" t="t" r="r" b="b"/>
              <a:pathLst>
                <a:path w="341" h="317" extrusionOk="0">
                  <a:moveTo>
                    <a:pt x="170" y="1"/>
                  </a:moveTo>
                  <a:cubicBezTo>
                    <a:pt x="73" y="1"/>
                    <a:pt x="0" y="74"/>
                    <a:pt x="0" y="146"/>
                  </a:cubicBezTo>
                  <a:cubicBezTo>
                    <a:pt x="0" y="244"/>
                    <a:pt x="73" y="316"/>
                    <a:pt x="170" y="316"/>
                  </a:cubicBezTo>
                  <a:cubicBezTo>
                    <a:pt x="267" y="316"/>
                    <a:pt x="340" y="244"/>
                    <a:pt x="340" y="146"/>
                  </a:cubicBezTo>
                  <a:cubicBezTo>
                    <a:pt x="340" y="74"/>
                    <a:pt x="267" y="1"/>
                    <a:pt x="1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60" name="Google Shape;1160;p26"/>
          <p:cNvGrpSpPr/>
          <p:nvPr/>
        </p:nvGrpSpPr>
        <p:grpSpPr>
          <a:xfrm rot="2150482">
            <a:off x="1999164" y="3379352"/>
            <a:ext cx="1415632" cy="2385312"/>
            <a:chOff x="-653265" y="1899986"/>
            <a:chExt cx="171302" cy="288619"/>
          </a:xfrm>
        </p:grpSpPr>
        <p:sp>
          <p:nvSpPr>
            <p:cNvPr id="1161" name="Google Shape;1161;p26"/>
            <p:cNvSpPr/>
            <p:nvPr/>
          </p:nvSpPr>
          <p:spPr>
            <a:xfrm>
              <a:off x="-527106" y="1913930"/>
              <a:ext cx="45143" cy="47052"/>
            </a:xfrm>
            <a:custGeom>
              <a:avLst/>
              <a:gdLst/>
              <a:ahLst/>
              <a:cxnLst/>
              <a:rect l="l" t="t" r="r" b="b"/>
              <a:pathLst>
                <a:path w="1159" h="1208" extrusionOk="0">
                  <a:moveTo>
                    <a:pt x="626" y="1"/>
                  </a:moveTo>
                  <a:cubicBezTo>
                    <a:pt x="368" y="1"/>
                    <a:pt x="163" y="396"/>
                    <a:pt x="163" y="396"/>
                  </a:cubicBezTo>
                  <a:cubicBezTo>
                    <a:pt x="0" y="997"/>
                    <a:pt x="317" y="1207"/>
                    <a:pt x="551" y="1207"/>
                  </a:cubicBezTo>
                  <a:cubicBezTo>
                    <a:pt x="666" y="1207"/>
                    <a:pt x="762" y="1156"/>
                    <a:pt x="770" y="1076"/>
                  </a:cubicBezTo>
                  <a:cubicBezTo>
                    <a:pt x="794" y="833"/>
                    <a:pt x="479" y="736"/>
                    <a:pt x="479" y="736"/>
                  </a:cubicBezTo>
                  <a:cubicBezTo>
                    <a:pt x="479" y="736"/>
                    <a:pt x="1159" y="396"/>
                    <a:pt x="819" y="80"/>
                  </a:cubicBezTo>
                  <a:cubicBezTo>
                    <a:pt x="753" y="23"/>
                    <a:pt x="688" y="1"/>
                    <a:pt x="6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26"/>
            <p:cNvSpPr/>
            <p:nvPr/>
          </p:nvSpPr>
          <p:spPr>
            <a:xfrm>
              <a:off x="-564303" y="1911944"/>
              <a:ext cx="42728" cy="46273"/>
            </a:xfrm>
            <a:custGeom>
              <a:avLst/>
              <a:gdLst/>
              <a:ahLst/>
              <a:cxnLst/>
              <a:rect l="l" t="t" r="r" b="b"/>
              <a:pathLst>
                <a:path w="1097" h="1188" extrusionOk="0">
                  <a:moveTo>
                    <a:pt x="548" y="1"/>
                  </a:moveTo>
                  <a:cubicBezTo>
                    <a:pt x="491" y="1"/>
                    <a:pt x="429" y="17"/>
                    <a:pt x="365" y="58"/>
                  </a:cubicBezTo>
                  <a:cubicBezTo>
                    <a:pt x="0" y="301"/>
                    <a:pt x="680" y="738"/>
                    <a:pt x="680" y="738"/>
                  </a:cubicBezTo>
                  <a:cubicBezTo>
                    <a:pt x="680" y="738"/>
                    <a:pt x="340" y="811"/>
                    <a:pt x="340" y="1030"/>
                  </a:cubicBezTo>
                  <a:cubicBezTo>
                    <a:pt x="349" y="1120"/>
                    <a:pt x="464" y="1188"/>
                    <a:pt x="597" y="1188"/>
                  </a:cubicBezTo>
                  <a:cubicBezTo>
                    <a:pt x="821" y="1188"/>
                    <a:pt x="1097" y="1000"/>
                    <a:pt x="1021" y="422"/>
                  </a:cubicBezTo>
                  <a:cubicBezTo>
                    <a:pt x="1021" y="422"/>
                    <a:pt x="835" y="1"/>
                    <a:pt x="5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26"/>
            <p:cNvSpPr/>
            <p:nvPr/>
          </p:nvSpPr>
          <p:spPr>
            <a:xfrm>
              <a:off x="-525509" y="1900921"/>
              <a:ext cx="20838" cy="20877"/>
            </a:xfrm>
            <a:custGeom>
              <a:avLst/>
              <a:gdLst/>
              <a:ahLst/>
              <a:cxnLst/>
              <a:rect l="l" t="t" r="r" b="b"/>
              <a:pathLst>
                <a:path w="535" h="536" extrusionOk="0">
                  <a:moveTo>
                    <a:pt x="462" y="1"/>
                  </a:moveTo>
                  <a:cubicBezTo>
                    <a:pt x="292" y="25"/>
                    <a:pt x="0" y="195"/>
                    <a:pt x="49" y="487"/>
                  </a:cubicBezTo>
                  <a:cubicBezTo>
                    <a:pt x="49" y="511"/>
                    <a:pt x="73" y="535"/>
                    <a:pt x="97" y="535"/>
                  </a:cubicBezTo>
                  <a:lnTo>
                    <a:pt x="122" y="535"/>
                  </a:lnTo>
                  <a:cubicBezTo>
                    <a:pt x="146" y="535"/>
                    <a:pt x="146" y="511"/>
                    <a:pt x="146" y="487"/>
                  </a:cubicBezTo>
                  <a:cubicBezTo>
                    <a:pt x="97" y="171"/>
                    <a:pt x="462" y="98"/>
                    <a:pt x="486" y="98"/>
                  </a:cubicBezTo>
                  <a:cubicBezTo>
                    <a:pt x="510" y="74"/>
                    <a:pt x="535" y="49"/>
                    <a:pt x="510" y="25"/>
                  </a:cubicBezTo>
                  <a:cubicBezTo>
                    <a:pt x="510" y="1"/>
                    <a:pt x="486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26"/>
            <p:cNvSpPr/>
            <p:nvPr/>
          </p:nvSpPr>
          <p:spPr>
            <a:xfrm>
              <a:off x="-540660" y="1899986"/>
              <a:ext cx="17060" cy="20838"/>
            </a:xfrm>
            <a:custGeom>
              <a:avLst/>
              <a:gdLst/>
              <a:ahLst/>
              <a:cxnLst/>
              <a:rect l="l" t="t" r="r" b="b"/>
              <a:pathLst>
                <a:path w="438" h="535" extrusionOk="0">
                  <a:moveTo>
                    <a:pt x="49" y="1"/>
                  </a:moveTo>
                  <a:cubicBezTo>
                    <a:pt x="1" y="1"/>
                    <a:pt x="1" y="25"/>
                    <a:pt x="1" y="49"/>
                  </a:cubicBezTo>
                  <a:cubicBezTo>
                    <a:pt x="1" y="98"/>
                    <a:pt x="25" y="98"/>
                    <a:pt x="49" y="98"/>
                  </a:cubicBezTo>
                  <a:cubicBezTo>
                    <a:pt x="98" y="98"/>
                    <a:pt x="146" y="122"/>
                    <a:pt x="195" y="146"/>
                  </a:cubicBezTo>
                  <a:cubicBezTo>
                    <a:pt x="292" y="243"/>
                    <a:pt x="341" y="365"/>
                    <a:pt x="341" y="511"/>
                  </a:cubicBezTo>
                  <a:cubicBezTo>
                    <a:pt x="341" y="535"/>
                    <a:pt x="365" y="535"/>
                    <a:pt x="389" y="535"/>
                  </a:cubicBezTo>
                  <a:cubicBezTo>
                    <a:pt x="414" y="535"/>
                    <a:pt x="438" y="511"/>
                    <a:pt x="438" y="486"/>
                  </a:cubicBezTo>
                  <a:cubicBezTo>
                    <a:pt x="438" y="341"/>
                    <a:pt x="365" y="171"/>
                    <a:pt x="243" y="73"/>
                  </a:cubicBezTo>
                  <a:cubicBezTo>
                    <a:pt x="195" y="25"/>
                    <a:pt x="122" y="1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26"/>
            <p:cNvSpPr/>
            <p:nvPr/>
          </p:nvSpPr>
          <p:spPr>
            <a:xfrm>
              <a:off x="-653265" y="1974731"/>
              <a:ext cx="137260" cy="213874"/>
            </a:xfrm>
            <a:custGeom>
              <a:avLst/>
              <a:gdLst/>
              <a:ahLst/>
              <a:cxnLst/>
              <a:rect l="l" t="t" r="r" b="b"/>
              <a:pathLst>
                <a:path w="3524" h="5491" extrusionOk="0">
                  <a:moveTo>
                    <a:pt x="3353" y="1"/>
                  </a:moveTo>
                  <a:cubicBezTo>
                    <a:pt x="3329" y="25"/>
                    <a:pt x="3329" y="49"/>
                    <a:pt x="3329" y="73"/>
                  </a:cubicBezTo>
                  <a:cubicBezTo>
                    <a:pt x="3353" y="122"/>
                    <a:pt x="3377" y="171"/>
                    <a:pt x="3377" y="244"/>
                  </a:cubicBezTo>
                  <a:cubicBezTo>
                    <a:pt x="3377" y="268"/>
                    <a:pt x="3402" y="268"/>
                    <a:pt x="3426" y="268"/>
                  </a:cubicBezTo>
                  <a:cubicBezTo>
                    <a:pt x="3450" y="268"/>
                    <a:pt x="3475" y="244"/>
                    <a:pt x="3475" y="219"/>
                  </a:cubicBezTo>
                  <a:cubicBezTo>
                    <a:pt x="3450" y="98"/>
                    <a:pt x="3426" y="25"/>
                    <a:pt x="3426" y="25"/>
                  </a:cubicBezTo>
                  <a:cubicBezTo>
                    <a:pt x="3402" y="1"/>
                    <a:pt x="3377" y="1"/>
                    <a:pt x="3353" y="1"/>
                  </a:cubicBezTo>
                  <a:close/>
                  <a:moveTo>
                    <a:pt x="3465" y="377"/>
                  </a:moveTo>
                  <a:cubicBezTo>
                    <a:pt x="3438" y="377"/>
                    <a:pt x="3414" y="389"/>
                    <a:pt x="3426" y="414"/>
                  </a:cubicBezTo>
                  <a:cubicBezTo>
                    <a:pt x="3426" y="462"/>
                    <a:pt x="3426" y="535"/>
                    <a:pt x="3426" y="584"/>
                  </a:cubicBezTo>
                  <a:lnTo>
                    <a:pt x="3426" y="608"/>
                  </a:lnTo>
                  <a:cubicBezTo>
                    <a:pt x="3426" y="632"/>
                    <a:pt x="3450" y="656"/>
                    <a:pt x="3475" y="656"/>
                  </a:cubicBezTo>
                  <a:cubicBezTo>
                    <a:pt x="3499" y="656"/>
                    <a:pt x="3499" y="632"/>
                    <a:pt x="3523" y="632"/>
                  </a:cubicBezTo>
                  <a:lnTo>
                    <a:pt x="3523" y="584"/>
                  </a:lnTo>
                  <a:cubicBezTo>
                    <a:pt x="3523" y="535"/>
                    <a:pt x="3523" y="486"/>
                    <a:pt x="3523" y="414"/>
                  </a:cubicBezTo>
                  <a:cubicBezTo>
                    <a:pt x="3523" y="389"/>
                    <a:pt x="3493" y="377"/>
                    <a:pt x="3465" y="377"/>
                  </a:cubicBezTo>
                  <a:close/>
                  <a:moveTo>
                    <a:pt x="3450" y="754"/>
                  </a:moveTo>
                  <a:cubicBezTo>
                    <a:pt x="3426" y="754"/>
                    <a:pt x="3402" y="754"/>
                    <a:pt x="3402" y="778"/>
                  </a:cubicBezTo>
                  <a:cubicBezTo>
                    <a:pt x="3402" y="851"/>
                    <a:pt x="3377" y="899"/>
                    <a:pt x="3353" y="948"/>
                  </a:cubicBezTo>
                  <a:cubicBezTo>
                    <a:pt x="3329" y="972"/>
                    <a:pt x="3353" y="997"/>
                    <a:pt x="3377" y="1021"/>
                  </a:cubicBezTo>
                  <a:lnTo>
                    <a:pt x="3402" y="1021"/>
                  </a:lnTo>
                  <a:cubicBezTo>
                    <a:pt x="3426" y="1021"/>
                    <a:pt x="3426" y="997"/>
                    <a:pt x="3426" y="997"/>
                  </a:cubicBezTo>
                  <a:cubicBezTo>
                    <a:pt x="3450" y="924"/>
                    <a:pt x="3475" y="875"/>
                    <a:pt x="3499" y="802"/>
                  </a:cubicBezTo>
                  <a:cubicBezTo>
                    <a:pt x="3499" y="778"/>
                    <a:pt x="3475" y="754"/>
                    <a:pt x="3450" y="754"/>
                  </a:cubicBezTo>
                  <a:close/>
                  <a:moveTo>
                    <a:pt x="2576" y="899"/>
                  </a:moveTo>
                  <a:cubicBezTo>
                    <a:pt x="2503" y="924"/>
                    <a:pt x="2430" y="997"/>
                    <a:pt x="2406" y="1045"/>
                  </a:cubicBezTo>
                  <a:cubicBezTo>
                    <a:pt x="2406" y="1069"/>
                    <a:pt x="2406" y="1118"/>
                    <a:pt x="2430" y="1118"/>
                  </a:cubicBezTo>
                  <a:lnTo>
                    <a:pt x="2454" y="1118"/>
                  </a:lnTo>
                  <a:cubicBezTo>
                    <a:pt x="2479" y="1118"/>
                    <a:pt x="2479" y="1118"/>
                    <a:pt x="2503" y="1094"/>
                  </a:cubicBezTo>
                  <a:cubicBezTo>
                    <a:pt x="2503" y="1045"/>
                    <a:pt x="2551" y="1021"/>
                    <a:pt x="2600" y="997"/>
                  </a:cubicBezTo>
                  <a:cubicBezTo>
                    <a:pt x="2649" y="972"/>
                    <a:pt x="2624" y="899"/>
                    <a:pt x="2576" y="899"/>
                  </a:cubicBezTo>
                  <a:close/>
                  <a:moveTo>
                    <a:pt x="2722" y="948"/>
                  </a:moveTo>
                  <a:cubicBezTo>
                    <a:pt x="2697" y="972"/>
                    <a:pt x="2697" y="997"/>
                    <a:pt x="2722" y="1021"/>
                  </a:cubicBezTo>
                  <a:cubicBezTo>
                    <a:pt x="2770" y="1045"/>
                    <a:pt x="2794" y="1094"/>
                    <a:pt x="2819" y="1142"/>
                  </a:cubicBezTo>
                  <a:cubicBezTo>
                    <a:pt x="2843" y="1167"/>
                    <a:pt x="2843" y="1167"/>
                    <a:pt x="2867" y="1167"/>
                  </a:cubicBezTo>
                  <a:lnTo>
                    <a:pt x="2916" y="1191"/>
                  </a:lnTo>
                  <a:cubicBezTo>
                    <a:pt x="2916" y="1167"/>
                    <a:pt x="2940" y="1142"/>
                    <a:pt x="2916" y="1118"/>
                  </a:cubicBezTo>
                  <a:cubicBezTo>
                    <a:pt x="2892" y="1045"/>
                    <a:pt x="2843" y="997"/>
                    <a:pt x="2794" y="948"/>
                  </a:cubicBezTo>
                  <a:close/>
                  <a:moveTo>
                    <a:pt x="3268" y="1078"/>
                  </a:moveTo>
                  <a:cubicBezTo>
                    <a:pt x="3256" y="1078"/>
                    <a:pt x="3243" y="1082"/>
                    <a:pt x="3232" y="1094"/>
                  </a:cubicBezTo>
                  <a:cubicBezTo>
                    <a:pt x="3207" y="1142"/>
                    <a:pt x="3159" y="1167"/>
                    <a:pt x="3110" y="1215"/>
                  </a:cubicBezTo>
                  <a:cubicBezTo>
                    <a:pt x="3086" y="1215"/>
                    <a:pt x="3086" y="1239"/>
                    <a:pt x="3110" y="1264"/>
                  </a:cubicBezTo>
                  <a:cubicBezTo>
                    <a:pt x="3110" y="1288"/>
                    <a:pt x="3134" y="1288"/>
                    <a:pt x="3159" y="1288"/>
                  </a:cubicBezTo>
                  <a:cubicBezTo>
                    <a:pt x="3207" y="1264"/>
                    <a:pt x="3256" y="1215"/>
                    <a:pt x="3305" y="1167"/>
                  </a:cubicBezTo>
                  <a:cubicBezTo>
                    <a:pt x="3342" y="1129"/>
                    <a:pt x="3308" y="1078"/>
                    <a:pt x="3268" y="1078"/>
                  </a:cubicBezTo>
                  <a:close/>
                  <a:moveTo>
                    <a:pt x="2469" y="1197"/>
                  </a:moveTo>
                  <a:cubicBezTo>
                    <a:pt x="2460" y="1197"/>
                    <a:pt x="2454" y="1203"/>
                    <a:pt x="2454" y="1215"/>
                  </a:cubicBezTo>
                  <a:cubicBezTo>
                    <a:pt x="2430" y="1215"/>
                    <a:pt x="2406" y="1264"/>
                    <a:pt x="2430" y="1264"/>
                  </a:cubicBezTo>
                  <a:cubicBezTo>
                    <a:pt x="2479" y="1337"/>
                    <a:pt x="2527" y="1385"/>
                    <a:pt x="2600" y="1385"/>
                  </a:cubicBezTo>
                  <a:lnTo>
                    <a:pt x="2624" y="1410"/>
                  </a:lnTo>
                  <a:cubicBezTo>
                    <a:pt x="2649" y="1410"/>
                    <a:pt x="2673" y="1385"/>
                    <a:pt x="2673" y="1361"/>
                  </a:cubicBezTo>
                  <a:cubicBezTo>
                    <a:pt x="2673" y="1337"/>
                    <a:pt x="2649" y="1288"/>
                    <a:pt x="2624" y="1288"/>
                  </a:cubicBezTo>
                  <a:cubicBezTo>
                    <a:pt x="2576" y="1288"/>
                    <a:pt x="2527" y="1264"/>
                    <a:pt x="2503" y="1215"/>
                  </a:cubicBezTo>
                  <a:cubicBezTo>
                    <a:pt x="2491" y="1203"/>
                    <a:pt x="2479" y="1197"/>
                    <a:pt x="2469" y="1197"/>
                  </a:cubicBezTo>
                  <a:close/>
                  <a:moveTo>
                    <a:pt x="2958" y="1253"/>
                  </a:moveTo>
                  <a:cubicBezTo>
                    <a:pt x="2954" y="1253"/>
                    <a:pt x="2948" y="1256"/>
                    <a:pt x="2940" y="1264"/>
                  </a:cubicBezTo>
                  <a:cubicBezTo>
                    <a:pt x="2916" y="1264"/>
                    <a:pt x="2892" y="1264"/>
                    <a:pt x="2892" y="1288"/>
                  </a:cubicBezTo>
                  <a:lnTo>
                    <a:pt x="2794" y="1312"/>
                  </a:lnTo>
                  <a:cubicBezTo>
                    <a:pt x="2790" y="1310"/>
                    <a:pt x="2786" y="1309"/>
                    <a:pt x="2782" y="1309"/>
                  </a:cubicBezTo>
                  <a:cubicBezTo>
                    <a:pt x="2746" y="1309"/>
                    <a:pt x="2750" y="1410"/>
                    <a:pt x="2794" y="1410"/>
                  </a:cubicBezTo>
                  <a:cubicBezTo>
                    <a:pt x="2843" y="1410"/>
                    <a:pt x="2867" y="1385"/>
                    <a:pt x="2916" y="1385"/>
                  </a:cubicBezTo>
                  <a:cubicBezTo>
                    <a:pt x="2916" y="1410"/>
                    <a:pt x="2916" y="1458"/>
                    <a:pt x="2916" y="1482"/>
                  </a:cubicBezTo>
                  <a:cubicBezTo>
                    <a:pt x="2916" y="1507"/>
                    <a:pt x="2940" y="1531"/>
                    <a:pt x="2964" y="1531"/>
                  </a:cubicBezTo>
                  <a:lnTo>
                    <a:pt x="2989" y="1531"/>
                  </a:lnTo>
                  <a:cubicBezTo>
                    <a:pt x="3013" y="1531"/>
                    <a:pt x="3037" y="1507"/>
                    <a:pt x="3037" y="1482"/>
                  </a:cubicBezTo>
                  <a:cubicBezTo>
                    <a:pt x="3013" y="1434"/>
                    <a:pt x="3013" y="1410"/>
                    <a:pt x="3013" y="1361"/>
                  </a:cubicBezTo>
                  <a:cubicBezTo>
                    <a:pt x="3037" y="1361"/>
                    <a:pt x="3037" y="1337"/>
                    <a:pt x="3037" y="1312"/>
                  </a:cubicBezTo>
                  <a:cubicBezTo>
                    <a:pt x="3013" y="1288"/>
                    <a:pt x="3013" y="1264"/>
                    <a:pt x="2989" y="1264"/>
                  </a:cubicBezTo>
                  <a:cubicBezTo>
                    <a:pt x="2973" y="1264"/>
                    <a:pt x="2967" y="1253"/>
                    <a:pt x="2958" y="1253"/>
                  </a:cubicBezTo>
                  <a:close/>
                  <a:moveTo>
                    <a:pt x="2989" y="1628"/>
                  </a:moveTo>
                  <a:cubicBezTo>
                    <a:pt x="2964" y="1628"/>
                    <a:pt x="2940" y="1652"/>
                    <a:pt x="2940" y="1677"/>
                  </a:cubicBezTo>
                  <a:cubicBezTo>
                    <a:pt x="2916" y="1725"/>
                    <a:pt x="2916" y="1798"/>
                    <a:pt x="2892" y="1847"/>
                  </a:cubicBezTo>
                  <a:cubicBezTo>
                    <a:pt x="2892" y="1871"/>
                    <a:pt x="2916" y="1895"/>
                    <a:pt x="2940" y="1895"/>
                  </a:cubicBezTo>
                  <a:cubicBezTo>
                    <a:pt x="2964" y="1895"/>
                    <a:pt x="2989" y="1895"/>
                    <a:pt x="2989" y="1871"/>
                  </a:cubicBezTo>
                  <a:cubicBezTo>
                    <a:pt x="3013" y="1798"/>
                    <a:pt x="3013" y="1750"/>
                    <a:pt x="3037" y="1677"/>
                  </a:cubicBezTo>
                  <a:cubicBezTo>
                    <a:pt x="3037" y="1652"/>
                    <a:pt x="3013" y="1628"/>
                    <a:pt x="2989" y="1628"/>
                  </a:cubicBezTo>
                  <a:close/>
                  <a:moveTo>
                    <a:pt x="1628" y="1993"/>
                  </a:moveTo>
                  <a:cubicBezTo>
                    <a:pt x="1604" y="1993"/>
                    <a:pt x="1580" y="2017"/>
                    <a:pt x="1580" y="2041"/>
                  </a:cubicBezTo>
                  <a:cubicBezTo>
                    <a:pt x="1580" y="2065"/>
                    <a:pt x="1604" y="2090"/>
                    <a:pt x="1628" y="2090"/>
                  </a:cubicBezTo>
                  <a:cubicBezTo>
                    <a:pt x="1677" y="2090"/>
                    <a:pt x="1726" y="2090"/>
                    <a:pt x="1750" y="2114"/>
                  </a:cubicBezTo>
                  <a:lnTo>
                    <a:pt x="1823" y="2114"/>
                  </a:lnTo>
                  <a:cubicBezTo>
                    <a:pt x="1823" y="2114"/>
                    <a:pt x="1847" y="2114"/>
                    <a:pt x="1847" y="2090"/>
                  </a:cubicBezTo>
                  <a:cubicBezTo>
                    <a:pt x="1847" y="2065"/>
                    <a:pt x="1847" y="2041"/>
                    <a:pt x="1823" y="2017"/>
                  </a:cubicBezTo>
                  <a:lnTo>
                    <a:pt x="1798" y="2017"/>
                  </a:lnTo>
                  <a:cubicBezTo>
                    <a:pt x="1750" y="1993"/>
                    <a:pt x="1677" y="1993"/>
                    <a:pt x="1628" y="1993"/>
                  </a:cubicBezTo>
                  <a:close/>
                  <a:moveTo>
                    <a:pt x="2892" y="1993"/>
                  </a:moveTo>
                  <a:cubicBezTo>
                    <a:pt x="2867" y="1993"/>
                    <a:pt x="2843" y="1993"/>
                    <a:pt x="2819" y="2017"/>
                  </a:cubicBezTo>
                  <a:cubicBezTo>
                    <a:pt x="2794" y="2065"/>
                    <a:pt x="2770" y="2114"/>
                    <a:pt x="2722" y="2163"/>
                  </a:cubicBezTo>
                  <a:cubicBezTo>
                    <a:pt x="2722" y="2187"/>
                    <a:pt x="2722" y="2211"/>
                    <a:pt x="2722" y="2235"/>
                  </a:cubicBezTo>
                  <a:lnTo>
                    <a:pt x="2794" y="2235"/>
                  </a:lnTo>
                  <a:cubicBezTo>
                    <a:pt x="2843" y="2187"/>
                    <a:pt x="2867" y="2114"/>
                    <a:pt x="2916" y="2065"/>
                  </a:cubicBezTo>
                  <a:cubicBezTo>
                    <a:pt x="2916" y="2041"/>
                    <a:pt x="2916" y="2017"/>
                    <a:pt x="2892" y="1993"/>
                  </a:cubicBezTo>
                  <a:close/>
                  <a:moveTo>
                    <a:pt x="1968" y="2144"/>
                  </a:moveTo>
                  <a:cubicBezTo>
                    <a:pt x="1956" y="2144"/>
                    <a:pt x="1944" y="2150"/>
                    <a:pt x="1944" y="2163"/>
                  </a:cubicBezTo>
                  <a:cubicBezTo>
                    <a:pt x="1920" y="2163"/>
                    <a:pt x="1920" y="2211"/>
                    <a:pt x="1944" y="2211"/>
                  </a:cubicBezTo>
                  <a:cubicBezTo>
                    <a:pt x="1993" y="2260"/>
                    <a:pt x="2017" y="2284"/>
                    <a:pt x="2066" y="2333"/>
                  </a:cubicBezTo>
                  <a:lnTo>
                    <a:pt x="2114" y="2333"/>
                  </a:lnTo>
                  <a:cubicBezTo>
                    <a:pt x="2114" y="2357"/>
                    <a:pt x="2139" y="2357"/>
                    <a:pt x="2139" y="2357"/>
                  </a:cubicBezTo>
                  <a:cubicBezTo>
                    <a:pt x="2163" y="2333"/>
                    <a:pt x="2163" y="2308"/>
                    <a:pt x="2139" y="2284"/>
                  </a:cubicBezTo>
                  <a:cubicBezTo>
                    <a:pt x="2114" y="2235"/>
                    <a:pt x="2066" y="2187"/>
                    <a:pt x="1993" y="2163"/>
                  </a:cubicBezTo>
                  <a:cubicBezTo>
                    <a:pt x="1993" y="2150"/>
                    <a:pt x="1981" y="2144"/>
                    <a:pt x="1968" y="2144"/>
                  </a:cubicBezTo>
                  <a:close/>
                  <a:moveTo>
                    <a:pt x="1531" y="2114"/>
                  </a:moveTo>
                  <a:cubicBezTo>
                    <a:pt x="1507" y="2114"/>
                    <a:pt x="1483" y="2138"/>
                    <a:pt x="1483" y="2163"/>
                  </a:cubicBezTo>
                  <a:cubicBezTo>
                    <a:pt x="1483" y="2235"/>
                    <a:pt x="1507" y="2308"/>
                    <a:pt x="1555" y="2357"/>
                  </a:cubicBezTo>
                  <a:cubicBezTo>
                    <a:pt x="1555" y="2357"/>
                    <a:pt x="1580" y="2381"/>
                    <a:pt x="1604" y="2381"/>
                  </a:cubicBezTo>
                  <a:cubicBezTo>
                    <a:pt x="1604" y="2381"/>
                    <a:pt x="1628" y="2381"/>
                    <a:pt x="1628" y="2357"/>
                  </a:cubicBezTo>
                  <a:cubicBezTo>
                    <a:pt x="1653" y="2357"/>
                    <a:pt x="1653" y="2308"/>
                    <a:pt x="1628" y="2308"/>
                  </a:cubicBezTo>
                  <a:cubicBezTo>
                    <a:pt x="1580" y="2260"/>
                    <a:pt x="1580" y="2211"/>
                    <a:pt x="1555" y="2163"/>
                  </a:cubicBezTo>
                  <a:cubicBezTo>
                    <a:pt x="1580" y="2138"/>
                    <a:pt x="1555" y="2114"/>
                    <a:pt x="1531" y="2114"/>
                  </a:cubicBezTo>
                  <a:close/>
                  <a:moveTo>
                    <a:pt x="2637" y="2266"/>
                  </a:moveTo>
                  <a:cubicBezTo>
                    <a:pt x="2624" y="2266"/>
                    <a:pt x="2612" y="2272"/>
                    <a:pt x="2600" y="2284"/>
                  </a:cubicBezTo>
                  <a:cubicBezTo>
                    <a:pt x="2551" y="2308"/>
                    <a:pt x="2503" y="2333"/>
                    <a:pt x="2454" y="2357"/>
                  </a:cubicBezTo>
                  <a:cubicBezTo>
                    <a:pt x="2406" y="2381"/>
                    <a:pt x="2406" y="2406"/>
                    <a:pt x="2430" y="2430"/>
                  </a:cubicBezTo>
                  <a:cubicBezTo>
                    <a:pt x="2430" y="2454"/>
                    <a:pt x="2430" y="2454"/>
                    <a:pt x="2454" y="2454"/>
                  </a:cubicBezTo>
                  <a:lnTo>
                    <a:pt x="2503" y="2430"/>
                  </a:lnTo>
                  <a:cubicBezTo>
                    <a:pt x="2551" y="2406"/>
                    <a:pt x="2600" y="2381"/>
                    <a:pt x="2673" y="2333"/>
                  </a:cubicBezTo>
                  <a:cubicBezTo>
                    <a:pt x="2673" y="2333"/>
                    <a:pt x="2673" y="2284"/>
                    <a:pt x="2673" y="2284"/>
                  </a:cubicBezTo>
                  <a:cubicBezTo>
                    <a:pt x="2661" y="2272"/>
                    <a:pt x="2649" y="2266"/>
                    <a:pt x="2637" y="2266"/>
                  </a:cubicBezTo>
                  <a:close/>
                  <a:moveTo>
                    <a:pt x="1748" y="2395"/>
                  </a:moveTo>
                  <a:cubicBezTo>
                    <a:pt x="1726" y="2395"/>
                    <a:pt x="1701" y="2413"/>
                    <a:pt x="1701" y="2430"/>
                  </a:cubicBezTo>
                  <a:cubicBezTo>
                    <a:pt x="1677" y="2454"/>
                    <a:pt x="1701" y="2478"/>
                    <a:pt x="1726" y="2478"/>
                  </a:cubicBezTo>
                  <a:cubicBezTo>
                    <a:pt x="1774" y="2527"/>
                    <a:pt x="1847" y="2527"/>
                    <a:pt x="1920" y="2551"/>
                  </a:cubicBezTo>
                  <a:cubicBezTo>
                    <a:pt x="1968" y="2527"/>
                    <a:pt x="1968" y="2478"/>
                    <a:pt x="1920" y="2454"/>
                  </a:cubicBezTo>
                  <a:cubicBezTo>
                    <a:pt x="1871" y="2454"/>
                    <a:pt x="1823" y="2430"/>
                    <a:pt x="1774" y="2406"/>
                  </a:cubicBezTo>
                  <a:cubicBezTo>
                    <a:pt x="1767" y="2398"/>
                    <a:pt x="1758" y="2395"/>
                    <a:pt x="1748" y="2395"/>
                  </a:cubicBezTo>
                  <a:close/>
                  <a:moveTo>
                    <a:pt x="2208" y="2395"/>
                  </a:moveTo>
                  <a:cubicBezTo>
                    <a:pt x="2201" y="2395"/>
                    <a:pt x="2194" y="2398"/>
                    <a:pt x="2187" y="2406"/>
                  </a:cubicBezTo>
                  <a:cubicBezTo>
                    <a:pt x="2163" y="2406"/>
                    <a:pt x="2139" y="2430"/>
                    <a:pt x="2139" y="2454"/>
                  </a:cubicBezTo>
                  <a:lnTo>
                    <a:pt x="2090" y="2454"/>
                  </a:lnTo>
                  <a:cubicBezTo>
                    <a:pt x="2066" y="2454"/>
                    <a:pt x="2041" y="2478"/>
                    <a:pt x="2041" y="2503"/>
                  </a:cubicBezTo>
                  <a:cubicBezTo>
                    <a:pt x="2041" y="2527"/>
                    <a:pt x="2066" y="2551"/>
                    <a:pt x="2090" y="2551"/>
                  </a:cubicBezTo>
                  <a:lnTo>
                    <a:pt x="2187" y="2551"/>
                  </a:lnTo>
                  <a:cubicBezTo>
                    <a:pt x="2187" y="2551"/>
                    <a:pt x="2187" y="2576"/>
                    <a:pt x="2187" y="2600"/>
                  </a:cubicBezTo>
                  <a:lnTo>
                    <a:pt x="2187" y="2624"/>
                  </a:lnTo>
                  <a:cubicBezTo>
                    <a:pt x="2163" y="2648"/>
                    <a:pt x="2187" y="2673"/>
                    <a:pt x="2211" y="2673"/>
                  </a:cubicBezTo>
                  <a:lnTo>
                    <a:pt x="2236" y="2673"/>
                  </a:lnTo>
                  <a:cubicBezTo>
                    <a:pt x="2260" y="2673"/>
                    <a:pt x="2260" y="2648"/>
                    <a:pt x="2260" y="2624"/>
                  </a:cubicBezTo>
                  <a:lnTo>
                    <a:pt x="2260" y="2600"/>
                  </a:lnTo>
                  <a:cubicBezTo>
                    <a:pt x="2260" y="2576"/>
                    <a:pt x="2260" y="2551"/>
                    <a:pt x="2260" y="2527"/>
                  </a:cubicBezTo>
                  <a:lnTo>
                    <a:pt x="2284" y="2527"/>
                  </a:lnTo>
                  <a:cubicBezTo>
                    <a:pt x="2333" y="2478"/>
                    <a:pt x="2309" y="2430"/>
                    <a:pt x="2260" y="2430"/>
                  </a:cubicBezTo>
                  <a:lnTo>
                    <a:pt x="2236" y="2430"/>
                  </a:lnTo>
                  <a:cubicBezTo>
                    <a:pt x="2236" y="2413"/>
                    <a:pt x="2224" y="2395"/>
                    <a:pt x="2208" y="2395"/>
                  </a:cubicBezTo>
                  <a:close/>
                  <a:moveTo>
                    <a:pt x="2158" y="2774"/>
                  </a:moveTo>
                  <a:cubicBezTo>
                    <a:pt x="2147" y="2774"/>
                    <a:pt x="2139" y="2780"/>
                    <a:pt x="2139" y="2794"/>
                  </a:cubicBezTo>
                  <a:cubicBezTo>
                    <a:pt x="2090" y="2843"/>
                    <a:pt x="2066" y="2891"/>
                    <a:pt x="2041" y="2940"/>
                  </a:cubicBezTo>
                  <a:cubicBezTo>
                    <a:pt x="2017" y="2964"/>
                    <a:pt x="2017" y="2989"/>
                    <a:pt x="2041" y="3013"/>
                  </a:cubicBezTo>
                  <a:lnTo>
                    <a:pt x="2090" y="3013"/>
                  </a:lnTo>
                  <a:cubicBezTo>
                    <a:pt x="2139" y="2964"/>
                    <a:pt x="2187" y="2916"/>
                    <a:pt x="2211" y="2843"/>
                  </a:cubicBezTo>
                  <a:cubicBezTo>
                    <a:pt x="2229" y="2808"/>
                    <a:pt x="2185" y="2774"/>
                    <a:pt x="2158" y="2774"/>
                  </a:cubicBezTo>
                  <a:close/>
                  <a:moveTo>
                    <a:pt x="1943" y="3045"/>
                  </a:moveTo>
                  <a:cubicBezTo>
                    <a:pt x="1934" y="3045"/>
                    <a:pt x="1926" y="3050"/>
                    <a:pt x="1920" y="3061"/>
                  </a:cubicBezTo>
                  <a:cubicBezTo>
                    <a:pt x="1871" y="3086"/>
                    <a:pt x="1798" y="3134"/>
                    <a:pt x="1750" y="3183"/>
                  </a:cubicBezTo>
                  <a:cubicBezTo>
                    <a:pt x="1701" y="3207"/>
                    <a:pt x="1726" y="3256"/>
                    <a:pt x="1774" y="3256"/>
                  </a:cubicBezTo>
                  <a:lnTo>
                    <a:pt x="1798" y="3256"/>
                  </a:lnTo>
                  <a:cubicBezTo>
                    <a:pt x="1798" y="3256"/>
                    <a:pt x="1823" y="3256"/>
                    <a:pt x="1823" y="3231"/>
                  </a:cubicBezTo>
                  <a:cubicBezTo>
                    <a:pt x="1871" y="3207"/>
                    <a:pt x="1920" y="3159"/>
                    <a:pt x="1968" y="3134"/>
                  </a:cubicBezTo>
                  <a:cubicBezTo>
                    <a:pt x="2006" y="3097"/>
                    <a:pt x="1971" y="3045"/>
                    <a:pt x="1943" y="3045"/>
                  </a:cubicBezTo>
                  <a:close/>
                  <a:moveTo>
                    <a:pt x="1634" y="3269"/>
                  </a:moveTo>
                  <a:cubicBezTo>
                    <a:pt x="1623" y="3269"/>
                    <a:pt x="1612" y="3272"/>
                    <a:pt x="1604" y="3280"/>
                  </a:cubicBezTo>
                  <a:lnTo>
                    <a:pt x="1580" y="3304"/>
                  </a:lnTo>
                  <a:lnTo>
                    <a:pt x="1458" y="3377"/>
                  </a:lnTo>
                  <a:cubicBezTo>
                    <a:pt x="1434" y="3377"/>
                    <a:pt x="1434" y="3402"/>
                    <a:pt x="1434" y="3426"/>
                  </a:cubicBezTo>
                  <a:cubicBezTo>
                    <a:pt x="1434" y="3450"/>
                    <a:pt x="1458" y="3450"/>
                    <a:pt x="1483" y="3450"/>
                  </a:cubicBezTo>
                  <a:lnTo>
                    <a:pt x="1507" y="3450"/>
                  </a:lnTo>
                  <a:lnTo>
                    <a:pt x="1653" y="3377"/>
                  </a:lnTo>
                  <a:lnTo>
                    <a:pt x="1677" y="3353"/>
                  </a:lnTo>
                  <a:cubicBezTo>
                    <a:pt x="1701" y="3329"/>
                    <a:pt x="1701" y="3304"/>
                    <a:pt x="1677" y="3280"/>
                  </a:cubicBezTo>
                  <a:cubicBezTo>
                    <a:pt x="1677" y="3280"/>
                    <a:pt x="1655" y="3269"/>
                    <a:pt x="1634" y="3269"/>
                  </a:cubicBezTo>
                  <a:close/>
                  <a:moveTo>
                    <a:pt x="1303" y="3461"/>
                  </a:moveTo>
                  <a:cubicBezTo>
                    <a:pt x="1292" y="3461"/>
                    <a:pt x="1278" y="3465"/>
                    <a:pt x="1264" y="3474"/>
                  </a:cubicBezTo>
                  <a:lnTo>
                    <a:pt x="1118" y="3572"/>
                  </a:lnTo>
                  <a:cubicBezTo>
                    <a:pt x="1094" y="3572"/>
                    <a:pt x="1094" y="3620"/>
                    <a:pt x="1118" y="3620"/>
                  </a:cubicBezTo>
                  <a:cubicBezTo>
                    <a:pt x="1118" y="3644"/>
                    <a:pt x="1143" y="3644"/>
                    <a:pt x="1167" y="3644"/>
                  </a:cubicBezTo>
                  <a:lnTo>
                    <a:pt x="1337" y="3547"/>
                  </a:lnTo>
                  <a:cubicBezTo>
                    <a:pt x="1376" y="3528"/>
                    <a:pt x="1352" y="3461"/>
                    <a:pt x="1303" y="3461"/>
                  </a:cubicBezTo>
                  <a:close/>
                  <a:moveTo>
                    <a:pt x="1006" y="3651"/>
                  </a:moveTo>
                  <a:cubicBezTo>
                    <a:pt x="997" y="3651"/>
                    <a:pt x="985" y="3657"/>
                    <a:pt x="972" y="3669"/>
                  </a:cubicBezTo>
                  <a:lnTo>
                    <a:pt x="802" y="3766"/>
                  </a:lnTo>
                  <a:cubicBezTo>
                    <a:pt x="778" y="3766"/>
                    <a:pt x="778" y="3814"/>
                    <a:pt x="802" y="3839"/>
                  </a:cubicBezTo>
                  <a:lnTo>
                    <a:pt x="851" y="3839"/>
                  </a:lnTo>
                  <a:cubicBezTo>
                    <a:pt x="900" y="3814"/>
                    <a:pt x="972" y="3766"/>
                    <a:pt x="1021" y="3742"/>
                  </a:cubicBezTo>
                  <a:cubicBezTo>
                    <a:pt x="1045" y="3717"/>
                    <a:pt x="1045" y="3693"/>
                    <a:pt x="1021" y="3669"/>
                  </a:cubicBezTo>
                  <a:cubicBezTo>
                    <a:pt x="1021" y="3657"/>
                    <a:pt x="1015" y="3651"/>
                    <a:pt x="1006" y="3651"/>
                  </a:cubicBezTo>
                  <a:close/>
                  <a:moveTo>
                    <a:pt x="657" y="3863"/>
                  </a:moveTo>
                  <a:lnTo>
                    <a:pt x="487" y="3985"/>
                  </a:lnTo>
                  <a:cubicBezTo>
                    <a:pt x="487" y="4009"/>
                    <a:pt x="487" y="4033"/>
                    <a:pt x="487" y="4057"/>
                  </a:cubicBezTo>
                  <a:lnTo>
                    <a:pt x="560" y="4057"/>
                  </a:lnTo>
                  <a:lnTo>
                    <a:pt x="705" y="3936"/>
                  </a:lnTo>
                  <a:cubicBezTo>
                    <a:pt x="730" y="3912"/>
                    <a:pt x="730" y="3887"/>
                    <a:pt x="705" y="3863"/>
                  </a:cubicBezTo>
                  <a:close/>
                  <a:moveTo>
                    <a:pt x="385" y="4101"/>
                  </a:moveTo>
                  <a:cubicBezTo>
                    <a:pt x="379" y="4101"/>
                    <a:pt x="372" y="4103"/>
                    <a:pt x="365" y="4106"/>
                  </a:cubicBezTo>
                  <a:cubicBezTo>
                    <a:pt x="317" y="4155"/>
                    <a:pt x="268" y="4203"/>
                    <a:pt x="219" y="4252"/>
                  </a:cubicBezTo>
                  <a:cubicBezTo>
                    <a:pt x="219" y="4276"/>
                    <a:pt x="219" y="4300"/>
                    <a:pt x="219" y="4325"/>
                  </a:cubicBezTo>
                  <a:lnTo>
                    <a:pt x="292" y="4325"/>
                  </a:lnTo>
                  <a:cubicBezTo>
                    <a:pt x="341" y="4276"/>
                    <a:pt x="389" y="4227"/>
                    <a:pt x="438" y="4179"/>
                  </a:cubicBezTo>
                  <a:cubicBezTo>
                    <a:pt x="459" y="4158"/>
                    <a:pt x="426" y="4101"/>
                    <a:pt x="385" y="4101"/>
                  </a:cubicBezTo>
                  <a:close/>
                  <a:moveTo>
                    <a:pt x="137" y="4379"/>
                  </a:moveTo>
                  <a:cubicBezTo>
                    <a:pt x="128" y="4379"/>
                    <a:pt x="122" y="4385"/>
                    <a:pt x="122" y="4397"/>
                  </a:cubicBezTo>
                  <a:cubicBezTo>
                    <a:pt x="74" y="4470"/>
                    <a:pt x="49" y="4519"/>
                    <a:pt x="25" y="4592"/>
                  </a:cubicBezTo>
                  <a:cubicBezTo>
                    <a:pt x="25" y="4616"/>
                    <a:pt x="25" y="4640"/>
                    <a:pt x="49" y="4640"/>
                  </a:cubicBezTo>
                  <a:lnTo>
                    <a:pt x="98" y="4640"/>
                  </a:lnTo>
                  <a:cubicBezTo>
                    <a:pt x="98" y="4640"/>
                    <a:pt x="122" y="4640"/>
                    <a:pt x="122" y="4616"/>
                  </a:cubicBezTo>
                  <a:cubicBezTo>
                    <a:pt x="147" y="4568"/>
                    <a:pt x="171" y="4495"/>
                    <a:pt x="195" y="4446"/>
                  </a:cubicBezTo>
                  <a:cubicBezTo>
                    <a:pt x="195" y="4422"/>
                    <a:pt x="195" y="4397"/>
                    <a:pt x="171" y="4397"/>
                  </a:cubicBezTo>
                  <a:cubicBezTo>
                    <a:pt x="159" y="4385"/>
                    <a:pt x="147" y="4379"/>
                    <a:pt x="137" y="4379"/>
                  </a:cubicBezTo>
                  <a:close/>
                  <a:moveTo>
                    <a:pt x="49" y="4738"/>
                  </a:moveTo>
                  <a:cubicBezTo>
                    <a:pt x="25" y="4738"/>
                    <a:pt x="1" y="4762"/>
                    <a:pt x="1" y="4786"/>
                  </a:cubicBezTo>
                  <a:cubicBezTo>
                    <a:pt x="1" y="4859"/>
                    <a:pt x="25" y="4908"/>
                    <a:pt x="25" y="4981"/>
                  </a:cubicBezTo>
                  <a:cubicBezTo>
                    <a:pt x="49" y="5005"/>
                    <a:pt x="49" y="5005"/>
                    <a:pt x="74" y="5005"/>
                  </a:cubicBezTo>
                  <a:lnTo>
                    <a:pt x="98" y="5005"/>
                  </a:lnTo>
                  <a:cubicBezTo>
                    <a:pt x="122" y="5005"/>
                    <a:pt x="122" y="4981"/>
                    <a:pt x="122" y="4956"/>
                  </a:cubicBezTo>
                  <a:cubicBezTo>
                    <a:pt x="98" y="4908"/>
                    <a:pt x="98" y="4835"/>
                    <a:pt x="98" y="4786"/>
                  </a:cubicBezTo>
                  <a:cubicBezTo>
                    <a:pt x="98" y="4762"/>
                    <a:pt x="74" y="4738"/>
                    <a:pt x="49" y="4738"/>
                  </a:cubicBezTo>
                  <a:close/>
                  <a:moveTo>
                    <a:pt x="144" y="5092"/>
                  </a:moveTo>
                  <a:cubicBezTo>
                    <a:pt x="136" y="5092"/>
                    <a:pt x="129" y="5095"/>
                    <a:pt x="122" y="5102"/>
                  </a:cubicBezTo>
                  <a:cubicBezTo>
                    <a:pt x="98" y="5102"/>
                    <a:pt x="98" y="5151"/>
                    <a:pt x="98" y="5175"/>
                  </a:cubicBezTo>
                  <a:cubicBezTo>
                    <a:pt x="147" y="5223"/>
                    <a:pt x="171" y="5272"/>
                    <a:pt x="219" y="5321"/>
                  </a:cubicBezTo>
                  <a:cubicBezTo>
                    <a:pt x="219" y="5345"/>
                    <a:pt x="244" y="5345"/>
                    <a:pt x="244" y="5345"/>
                  </a:cubicBezTo>
                  <a:lnTo>
                    <a:pt x="292" y="5345"/>
                  </a:lnTo>
                  <a:cubicBezTo>
                    <a:pt x="292" y="5321"/>
                    <a:pt x="292" y="5296"/>
                    <a:pt x="292" y="5272"/>
                  </a:cubicBezTo>
                  <a:cubicBezTo>
                    <a:pt x="244" y="5223"/>
                    <a:pt x="219" y="5175"/>
                    <a:pt x="195" y="5126"/>
                  </a:cubicBezTo>
                  <a:cubicBezTo>
                    <a:pt x="178" y="5109"/>
                    <a:pt x="161" y="5092"/>
                    <a:pt x="144" y="5092"/>
                  </a:cubicBezTo>
                  <a:close/>
                  <a:moveTo>
                    <a:pt x="365" y="5400"/>
                  </a:moveTo>
                  <a:cubicBezTo>
                    <a:pt x="353" y="5400"/>
                    <a:pt x="341" y="5406"/>
                    <a:pt x="341" y="5418"/>
                  </a:cubicBezTo>
                  <a:cubicBezTo>
                    <a:pt x="317" y="5442"/>
                    <a:pt x="317" y="5466"/>
                    <a:pt x="341" y="5491"/>
                  </a:cubicBezTo>
                  <a:lnTo>
                    <a:pt x="389" y="5491"/>
                  </a:lnTo>
                  <a:cubicBezTo>
                    <a:pt x="414" y="5466"/>
                    <a:pt x="414" y="5442"/>
                    <a:pt x="389" y="5418"/>
                  </a:cubicBezTo>
                  <a:cubicBezTo>
                    <a:pt x="389" y="5406"/>
                    <a:pt x="377" y="5400"/>
                    <a:pt x="365" y="54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66" name="Google Shape;1166;p26"/>
          <p:cNvGrpSpPr/>
          <p:nvPr/>
        </p:nvGrpSpPr>
        <p:grpSpPr>
          <a:xfrm flipH="1">
            <a:off x="8168563" y="3756793"/>
            <a:ext cx="1277992" cy="1010253"/>
            <a:chOff x="855987" y="2204128"/>
            <a:chExt cx="1217483" cy="962421"/>
          </a:xfrm>
        </p:grpSpPr>
        <p:grpSp>
          <p:nvGrpSpPr>
            <p:cNvPr id="1167" name="Google Shape;1167;p26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168" name="Google Shape;1168;p26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9" name="Google Shape;1169;p26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0" name="Google Shape;1170;p26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1" name="Google Shape;1171;p26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2" name="Google Shape;1172;p26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3" name="Google Shape;1173;p26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74" name="Google Shape;1174;p26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75" name="Google Shape;1175;p26"/>
          <p:cNvGrpSpPr/>
          <p:nvPr/>
        </p:nvGrpSpPr>
        <p:grpSpPr>
          <a:xfrm>
            <a:off x="431221" y="571494"/>
            <a:ext cx="1860621" cy="811048"/>
            <a:chOff x="3965010" y="571479"/>
            <a:chExt cx="1651683" cy="719972"/>
          </a:xfrm>
        </p:grpSpPr>
        <p:grpSp>
          <p:nvGrpSpPr>
            <p:cNvPr id="1176" name="Google Shape;1176;p26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1177" name="Google Shape;1177;p26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1178" name="Google Shape;1178;p26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9" name="Google Shape;1179;p26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0" name="Google Shape;1180;p26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1" name="Google Shape;1181;p26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182" name="Google Shape;1182;p26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83" name="Google Shape;1183;p26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0" name="Google Shape;1240;p28"/>
          <p:cNvSpPr txBox="1">
            <a:spLocks noGrp="1"/>
          </p:cNvSpPr>
          <p:nvPr>
            <p:ph type="title"/>
          </p:nvPr>
        </p:nvSpPr>
        <p:spPr>
          <a:xfrm>
            <a:off x="1779150" y="1195225"/>
            <a:ext cx="5585700" cy="179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120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0"/>
            </a:lvl9pPr>
          </a:lstStyle>
          <a:p>
            <a:endParaRPr/>
          </a:p>
        </p:txBody>
      </p:sp>
      <p:sp>
        <p:nvSpPr>
          <p:cNvPr id="1241" name="Google Shape;1241;p28"/>
          <p:cNvSpPr txBox="1">
            <a:spLocks noGrp="1"/>
          </p:cNvSpPr>
          <p:nvPr>
            <p:ph type="subTitle" idx="1"/>
          </p:nvPr>
        </p:nvSpPr>
        <p:spPr>
          <a:xfrm>
            <a:off x="1831050" y="2920850"/>
            <a:ext cx="5481900" cy="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42" name="Google Shape;1242;p28"/>
          <p:cNvGrpSpPr/>
          <p:nvPr/>
        </p:nvGrpSpPr>
        <p:grpSpPr>
          <a:xfrm flipH="1">
            <a:off x="7487724" y="644057"/>
            <a:ext cx="2037701" cy="1610804"/>
            <a:chOff x="855987" y="2204128"/>
            <a:chExt cx="1217483" cy="962421"/>
          </a:xfrm>
        </p:grpSpPr>
        <p:grpSp>
          <p:nvGrpSpPr>
            <p:cNvPr id="1243" name="Google Shape;1243;p28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244" name="Google Shape;1244;p28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5" name="Google Shape;1245;p28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6" name="Google Shape;1246;p28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7" name="Google Shape;1247;p28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8" name="Google Shape;1248;p28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9" name="Google Shape;1249;p28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0" name="Google Shape;1250;p28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51" name="Google Shape;1251;p28"/>
          <p:cNvGrpSpPr/>
          <p:nvPr/>
        </p:nvGrpSpPr>
        <p:grpSpPr>
          <a:xfrm flipH="1">
            <a:off x="44314" y="3278857"/>
            <a:ext cx="2525833" cy="1610805"/>
            <a:chOff x="7239867" y="1514545"/>
            <a:chExt cx="2525833" cy="1610805"/>
          </a:xfrm>
        </p:grpSpPr>
        <p:grpSp>
          <p:nvGrpSpPr>
            <p:cNvPr id="1252" name="Google Shape;1252;p28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1253" name="Google Shape;1253;p28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1254" name="Google Shape;1254;p28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5" name="Google Shape;1255;p28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6" name="Google Shape;1256;p28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7" name="Google Shape;1257;p28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8" name="Google Shape;1258;p28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9" name="Google Shape;1259;p28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260" name="Google Shape;1260;p28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1" name="Google Shape;1261;p28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62" name="Google Shape;1262;p28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63" name="Google Shape;1263;p28"/>
          <p:cNvGrpSpPr/>
          <p:nvPr/>
        </p:nvGrpSpPr>
        <p:grpSpPr>
          <a:xfrm flipH="1">
            <a:off x="373332" y="727052"/>
            <a:ext cx="1867806" cy="1695907"/>
            <a:chOff x="7844079" y="226728"/>
            <a:chExt cx="1373387" cy="1246991"/>
          </a:xfrm>
        </p:grpSpPr>
        <p:sp>
          <p:nvSpPr>
            <p:cNvPr id="1264" name="Google Shape;1264;p28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28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28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28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28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28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28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28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28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28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28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28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76" name="Google Shape;1276;p28"/>
          <p:cNvGrpSpPr/>
          <p:nvPr/>
        </p:nvGrpSpPr>
        <p:grpSpPr>
          <a:xfrm>
            <a:off x="7571176" y="3278849"/>
            <a:ext cx="1104944" cy="1916367"/>
            <a:chOff x="-1056319" y="1385262"/>
            <a:chExt cx="212940" cy="369285"/>
          </a:xfrm>
        </p:grpSpPr>
        <p:sp>
          <p:nvSpPr>
            <p:cNvPr id="1277" name="Google Shape;1277;p28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28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28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28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28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28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28"/>
            <p:cNvSpPr/>
            <p:nvPr/>
          </p:nvSpPr>
          <p:spPr>
            <a:xfrm>
              <a:off x="-1029833" y="1690513"/>
              <a:ext cx="173717" cy="64034"/>
            </a:xfrm>
            <a:custGeom>
              <a:avLst/>
              <a:gdLst/>
              <a:ahLst/>
              <a:cxnLst/>
              <a:rect l="l" t="t" r="r" b="b"/>
              <a:pathLst>
                <a:path w="4460" h="1644" extrusionOk="0">
                  <a:moveTo>
                    <a:pt x="2533" y="0"/>
                  </a:moveTo>
                  <a:cubicBezTo>
                    <a:pt x="2511" y="0"/>
                    <a:pt x="2492" y="11"/>
                    <a:pt x="2478" y="34"/>
                  </a:cubicBezTo>
                  <a:cubicBezTo>
                    <a:pt x="2308" y="253"/>
                    <a:pt x="1920" y="763"/>
                    <a:pt x="1920" y="763"/>
                  </a:cubicBezTo>
                  <a:cubicBezTo>
                    <a:pt x="1920" y="763"/>
                    <a:pt x="1830" y="97"/>
                    <a:pt x="1603" y="97"/>
                  </a:cubicBezTo>
                  <a:cubicBezTo>
                    <a:pt x="1567" y="97"/>
                    <a:pt x="1526" y="115"/>
                    <a:pt x="1482" y="156"/>
                  </a:cubicBezTo>
                  <a:cubicBezTo>
                    <a:pt x="1288" y="350"/>
                    <a:pt x="1094" y="544"/>
                    <a:pt x="924" y="739"/>
                  </a:cubicBezTo>
                  <a:cubicBezTo>
                    <a:pt x="924" y="739"/>
                    <a:pt x="672" y="73"/>
                    <a:pt x="493" y="73"/>
                  </a:cubicBezTo>
                  <a:cubicBezTo>
                    <a:pt x="464" y="73"/>
                    <a:pt x="437" y="91"/>
                    <a:pt x="413" y="131"/>
                  </a:cubicBezTo>
                  <a:cubicBezTo>
                    <a:pt x="243" y="617"/>
                    <a:pt x="98" y="1103"/>
                    <a:pt x="0" y="1613"/>
                  </a:cubicBezTo>
                  <a:cubicBezTo>
                    <a:pt x="0" y="1613"/>
                    <a:pt x="1039" y="1644"/>
                    <a:pt x="2099" y="1644"/>
                  </a:cubicBezTo>
                  <a:cubicBezTo>
                    <a:pt x="3158" y="1644"/>
                    <a:pt x="4239" y="1613"/>
                    <a:pt x="4324" y="1492"/>
                  </a:cubicBezTo>
                  <a:cubicBezTo>
                    <a:pt x="4459" y="1289"/>
                    <a:pt x="4115" y="108"/>
                    <a:pt x="3813" y="108"/>
                  </a:cubicBezTo>
                  <a:cubicBezTo>
                    <a:pt x="3789" y="108"/>
                    <a:pt x="3765" y="115"/>
                    <a:pt x="3741" y="131"/>
                  </a:cubicBezTo>
                  <a:cubicBezTo>
                    <a:pt x="3523" y="350"/>
                    <a:pt x="3353" y="642"/>
                    <a:pt x="3280" y="933"/>
                  </a:cubicBezTo>
                  <a:cubicBezTo>
                    <a:pt x="3280" y="933"/>
                    <a:pt x="2744" y="0"/>
                    <a:pt x="25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84" name="Google Shape;1284;p28"/>
          <p:cNvGrpSpPr/>
          <p:nvPr/>
        </p:nvGrpSpPr>
        <p:grpSpPr>
          <a:xfrm flipH="1">
            <a:off x="-49462" y="80253"/>
            <a:ext cx="901300" cy="646801"/>
            <a:chOff x="6102329" y="3283426"/>
            <a:chExt cx="654776" cy="469888"/>
          </a:xfrm>
        </p:grpSpPr>
        <p:sp>
          <p:nvSpPr>
            <p:cNvPr id="1285" name="Google Shape;1285;p28"/>
            <p:cNvSpPr/>
            <p:nvPr/>
          </p:nvSpPr>
          <p:spPr>
            <a:xfrm>
              <a:off x="6149906" y="3283426"/>
              <a:ext cx="607200" cy="327381"/>
            </a:xfrm>
            <a:custGeom>
              <a:avLst/>
              <a:gdLst/>
              <a:ahLst/>
              <a:cxnLst/>
              <a:rect l="l" t="t" r="r" b="b"/>
              <a:pathLst>
                <a:path w="2795" h="1507" extrusionOk="0">
                  <a:moveTo>
                    <a:pt x="2697" y="0"/>
                  </a:moveTo>
                  <a:cubicBezTo>
                    <a:pt x="2697" y="22"/>
                    <a:pt x="1520" y="1418"/>
                    <a:pt x="435" y="1418"/>
                  </a:cubicBezTo>
                  <a:cubicBezTo>
                    <a:pt x="312" y="1418"/>
                    <a:pt x="191" y="1400"/>
                    <a:pt x="73" y="1361"/>
                  </a:cubicBezTo>
                  <a:cubicBezTo>
                    <a:pt x="66" y="1354"/>
                    <a:pt x="59" y="1351"/>
                    <a:pt x="52" y="1351"/>
                  </a:cubicBezTo>
                  <a:cubicBezTo>
                    <a:pt x="35" y="1351"/>
                    <a:pt x="18" y="1368"/>
                    <a:pt x="1" y="1385"/>
                  </a:cubicBezTo>
                  <a:cubicBezTo>
                    <a:pt x="1" y="1409"/>
                    <a:pt x="1" y="1434"/>
                    <a:pt x="25" y="1434"/>
                  </a:cubicBezTo>
                  <a:cubicBezTo>
                    <a:pt x="171" y="1482"/>
                    <a:pt x="292" y="1507"/>
                    <a:pt x="414" y="1507"/>
                  </a:cubicBezTo>
                  <a:cubicBezTo>
                    <a:pt x="948" y="1458"/>
                    <a:pt x="1458" y="1239"/>
                    <a:pt x="1871" y="899"/>
                  </a:cubicBezTo>
                  <a:cubicBezTo>
                    <a:pt x="2187" y="656"/>
                    <a:pt x="2503" y="389"/>
                    <a:pt x="2770" y="73"/>
                  </a:cubicBezTo>
                  <a:cubicBezTo>
                    <a:pt x="2794" y="49"/>
                    <a:pt x="2794" y="25"/>
                    <a:pt x="27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28"/>
            <p:cNvSpPr/>
            <p:nvPr/>
          </p:nvSpPr>
          <p:spPr>
            <a:xfrm>
              <a:off x="6218555" y="3499796"/>
              <a:ext cx="179662" cy="211375"/>
            </a:xfrm>
            <a:custGeom>
              <a:avLst/>
              <a:gdLst/>
              <a:ahLst/>
              <a:cxnLst/>
              <a:rect l="l" t="t" r="r" b="b"/>
              <a:pathLst>
                <a:path w="827" h="973" extrusionOk="0">
                  <a:moveTo>
                    <a:pt x="73" y="0"/>
                  </a:moveTo>
                  <a:cubicBezTo>
                    <a:pt x="49" y="0"/>
                    <a:pt x="25" y="25"/>
                    <a:pt x="25" y="49"/>
                  </a:cubicBezTo>
                  <a:cubicBezTo>
                    <a:pt x="0" y="49"/>
                    <a:pt x="25" y="98"/>
                    <a:pt x="49" y="98"/>
                  </a:cubicBezTo>
                  <a:cubicBezTo>
                    <a:pt x="268" y="170"/>
                    <a:pt x="511" y="243"/>
                    <a:pt x="729" y="341"/>
                  </a:cubicBezTo>
                  <a:cubicBezTo>
                    <a:pt x="559" y="559"/>
                    <a:pt x="340" y="729"/>
                    <a:pt x="122" y="875"/>
                  </a:cubicBezTo>
                  <a:cubicBezTo>
                    <a:pt x="98" y="899"/>
                    <a:pt x="98" y="924"/>
                    <a:pt x="122" y="948"/>
                  </a:cubicBezTo>
                  <a:cubicBezTo>
                    <a:pt x="122" y="948"/>
                    <a:pt x="146" y="972"/>
                    <a:pt x="146" y="972"/>
                  </a:cubicBezTo>
                  <a:cubicBezTo>
                    <a:pt x="170" y="948"/>
                    <a:pt x="170" y="948"/>
                    <a:pt x="170" y="948"/>
                  </a:cubicBezTo>
                  <a:cubicBezTo>
                    <a:pt x="365" y="802"/>
                    <a:pt x="826" y="462"/>
                    <a:pt x="826" y="341"/>
                  </a:cubicBezTo>
                  <a:cubicBezTo>
                    <a:pt x="826" y="316"/>
                    <a:pt x="802" y="292"/>
                    <a:pt x="778" y="292"/>
                  </a:cubicBezTo>
                  <a:cubicBezTo>
                    <a:pt x="559" y="170"/>
                    <a:pt x="316" y="98"/>
                    <a:pt x="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28"/>
            <p:cNvSpPr/>
            <p:nvPr/>
          </p:nvSpPr>
          <p:spPr>
            <a:xfrm>
              <a:off x="6367367" y="3409207"/>
              <a:ext cx="204862" cy="249174"/>
            </a:xfrm>
            <a:custGeom>
              <a:avLst/>
              <a:gdLst/>
              <a:ahLst/>
              <a:cxnLst/>
              <a:rect l="l" t="t" r="r" b="b"/>
              <a:pathLst>
                <a:path w="943" h="1147" extrusionOk="0">
                  <a:moveTo>
                    <a:pt x="53" y="1"/>
                  </a:moveTo>
                  <a:cubicBezTo>
                    <a:pt x="15" y="1"/>
                    <a:pt x="1" y="77"/>
                    <a:pt x="44" y="77"/>
                  </a:cubicBezTo>
                  <a:cubicBezTo>
                    <a:pt x="287" y="150"/>
                    <a:pt x="530" y="272"/>
                    <a:pt x="749" y="393"/>
                  </a:cubicBezTo>
                  <a:cubicBezTo>
                    <a:pt x="797" y="417"/>
                    <a:pt x="651" y="758"/>
                    <a:pt x="457" y="1073"/>
                  </a:cubicBezTo>
                  <a:cubicBezTo>
                    <a:pt x="433" y="1098"/>
                    <a:pt x="433" y="1122"/>
                    <a:pt x="457" y="1146"/>
                  </a:cubicBezTo>
                  <a:lnTo>
                    <a:pt x="481" y="1146"/>
                  </a:lnTo>
                  <a:cubicBezTo>
                    <a:pt x="506" y="1122"/>
                    <a:pt x="530" y="1122"/>
                    <a:pt x="530" y="1098"/>
                  </a:cubicBezTo>
                  <a:cubicBezTo>
                    <a:pt x="651" y="903"/>
                    <a:pt x="943" y="417"/>
                    <a:pt x="797" y="296"/>
                  </a:cubicBezTo>
                  <a:cubicBezTo>
                    <a:pt x="579" y="174"/>
                    <a:pt x="336" y="77"/>
                    <a:pt x="68" y="4"/>
                  </a:cubicBezTo>
                  <a:cubicBezTo>
                    <a:pt x="63" y="2"/>
                    <a:pt x="58" y="1"/>
                    <a:pt x="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28"/>
            <p:cNvSpPr/>
            <p:nvPr/>
          </p:nvSpPr>
          <p:spPr>
            <a:xfrm>
              <a:off x="6519439" y="3341429"/>
              <a:ext cx="174230" cy="179657"/>
            </a:xfrm>
            <a:custGeom>
              <a:avLst/>
              <a:gdLst/>
              <a:ahLst/>
              <a:cxnLst/>
              <a:rect l="l" t="t" r="r" b="b"/>
              <a:pathLst>
                <a:path w="802" h="827" extrusionOk="0">
                  <a:moveTo>
                    <a:pt x="24" y="1"/>
                  </a:moveTo>
                  <a:cubicBezTo>
                    <a:pt x="0" y="1"/>
                    <a:pt x="0" y="74"/>
                    <a:pt x="24" y="98"/>
                  </a:cubicBezTo>
                  <a:cubicBezTo>
                    <a:pt x="243" y="98"/>
                    <a:pt x="462" y="122"/>
                    <a:pt x="680" y="171"/>
                  </a:cubicBezTo>
                  <a:cubicBezTo>
                    <a:pt x="656" y="389"/>
                    <a:pt x="559" y="584"/>
                    <a:pt x="462" y="778"/>
                  </a:cubicBezTo>
                  <a:cubicBezTo>
                    <a:pt x="437" y="778"/>
                    <a:pt x="462" y="827"/>
                    <a:pt x="462" y="827"/>
                  </a:cubicBezTo>
                  <a:lnTo>
                    <a:pt x="486" y="827"/>
                  </a:lnTo>
                  <a:cubicBezTo>
                    <a:pt x="510" y="827"/>
                    <a:pt x="510" y="827"/>
                    <a:pt x="534" y="802"/>
                  </a:cubicBezTo>
                  <a:cubicBezTo>
                    <a:pt x="583" y="729"/>
                    <a:pt x="802" y="268"/>
                    <a:pt x="753" y="122"/>
                  </a:cubicBezTo>
                  <a:cubicBezTo>
                    <a:pt x="753" y="122"/>
                    <a:pt x="729" y="98"/>
                    <a:pt x="705" y="74"/>
                  </a:cubicBezTo>
                  <a:cubicBezTo>
                    <a:pt x="486" y="25"/>
                    <a:pt x="267" y="1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28"/>
            <p:cNvSpPr/>
            <p:nvPr/>
          </p:nvSpPr>
          <p:spPr>
            <a:xfrm>
              <a:off x="6603730" y="3489151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1"/>
                  </a:moveTo>
                  <a:cubicBezTo>
                    <a:pt x="74" y="1"/>
                    <a:pt x="1" y="74"/>
                    <a:pt x="1" y="171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1"/>
                  </a:cubicBezTo>
                  <a:cubicBezTo>
                    <a:pt x="341" y="74"/>
                    <a:pt x="268" y="1"/>
                    <a:pt x="1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28"/>
            <p:cNvSpPr/>
            <p:nvPr/>
          </p:nvSpPr>
          <p:spPr>
            <a:xfrm>
              <a:off x="6487721" y="3299284"/>
              <a:ext cx="68867" cy="74079"/>
            </a:xfrm>
            <a:custGeom>
              <a:avLst/>
              <a:gdLst/>
              <a:ahLst/>
              <a:cxnLst/>
              <a:rect l="l" t="t" r="r" b="b"/>
              <a:pathLst>
                <a:path w="317" h="341" extrusionOk="0">
                  <a:moveTo>
                    <a:pt x="170" y="0"/>
                  </a:moveTo>
                  <a:cubicBezTo>
                    <a:pt x="73" y="0"/>
                    <a:pt x="0" y="73"/>
                    <a:pt x="0" y="170"/>
                  </a:cubicBezTo>
                  <a:cubicBezTo>
                    <a:pt x="0" y="268"/>
                    <a:pt x="73" y="340"/>
                    <a:pt x="170" y="340"/>
                  </a:cubicBezTo>
                  <a:cubicBezTo>
                    <a:pt x="243" y="340"/>
                    <a:pt x="316" y="268"/>
                    <a:pt x="316" y="170"/>
                  </a:cubicBezTo>
                  <a:cubicBezTo>
                    <a:pt x="316" y="73"/>
                    <a:pt x="243" y="0"/>
                    <a:pt x="1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28"/>
            <p:cNvSpPr/>
            <p:nvPr/>
          </p:nvSpPr>
          <p:spPr>
            <a:xfrm>
              <a:off x="6334564" y="3378359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1"/>
                  </a:moveTo>
                  <a:cubicBezTo>
                    <a:pt x="74" y="1"/>
                    <a:pt x="1" y="74"/>
                    <a:pt x="1" y="171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1"/>
                  </a:cubicBezTo>
                  <a:cubicBezTo>
                    <a:pt x="341" y="74"/>
                    <a:pt x="268" y="1"/>
                    <a:pt x="1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28"/>
            <p:cNvSpPr/>
            <p:nvPr/>
          </p:nvSpPr>
          <p:spPr>
            <a:xfrm>
              <a:off x="6424286" y="3626446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0"/>
                  </a:moveTo>
                  <a:cubicBezTo>
                    <a:pt x="74" y="0"/>
                    <a:pt x="1" y="73"/>
                    <a:pt x="1" y="170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0"/>
                  </a:cubicBezTo>
                  <a:cubicBezTo>
                    <a:pt x="341" y="73"/>
                    <a:pt x="268" y="0"/>
                    <a:pt x="1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28"/>
            <p:cNvSpPr/>
            <p:nvPr/>
          </p:nvSpPr>
          <p:spPr>
            <a:xfrm>
              <a:off x="6181623" y="3462865"/>
              <a:ext cx="74081" cy="68865"/>
            </a:xfrm>
            <a:custGeom>
              <a:avLst/>
              <a:gdLst/>
              <a:ahLst/>
              <a:cxnLst/>
              <a:rect l="l" t="t" r="r" b="b"/>
              <a:pathLst>
                <a:path w="341" h="317" extrusionOk="0">
                  <a:moveTo>
                    <a:pt x="170" y="0"/>
                  </a:moveTo>
                  <a:cubicBezTo>
                    <a:pt x="73" y="0"/>
                    <a:pt x="0" y="73"/>
                    <a:pt x="0" y="170"/>
                  </a:cubicBezTo>
                  <a:cubicBezTo>
                    <a:pt x="0" y="243"/>
                    <a:pt x="73" y="316"/>
                    <a:pt x="170" y="316"/>
                  </a:cubicBezTo>
                  <a:cubicBezTo>
                    <a:pt x="268" y="316"/>
                    <a:pt x="340" y="243"/>
                    <a:pt x="340" y="170"/>
                  </a:cubicBezTo>
                  <a:cubicBezTo>
                    <a:pt x="340" y="73"/>
                    <a:pt x="268" y="0"/>
                    <a:pt x="1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28"/>
            <p:cNvSpPr/>
            <p:nvPr/>
          </p:nvSpPr>
          <p:spPr>
            <a:xfrm>
              <a:off x="6102329" y="3547371"/>
              <a:ext cx="74298" cy="74079"/>
            </a:xfrm>
            <a:custGeom>
              <a:avLst/>
              <a:gdLst/>
              <a:ahLst/>
              <a:cxnLst/>
              <a:rect l="l" t="t" r="r" b="b"/>
              <a:pathLst>
                <a:path w="342" h="341" extrusionOk="0">
                  <a:moveTo>
                    <a:pt x="171" y="0"/>
                  </a:moveTo>
                  <a:cubicBezTo>
                    <a:pt x="98" y="0"/>
                    <a:pt x="1" y="73"/>
                    <a:pt x="1" y="170"/>
                  </a:cubicBezTo>
                  <a:cubicBezTo>
                    <a:pt x="1" y="267"/>
                    <a:pt x="98" y="340"/>
                    <a:pt x="171" y="340"/>
                  </a:cubicBezTo>
                  <a:cubicBezTo>
                    <a:pt x="268" y="340"/>
                    <a:pt x="341" y="267"/>
                    <a:pt x="341" y="170"/>
                  </a:cubicBezTo>
                  <a:cubicBezTo>
                    <a:pt x="341" y="73"/>
                    <a:pt x="268" y="0"/>
                    <a:pt x="1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28"/>
            <p:cNvSpPr/>
            <p:nvPr/>
          </p:nvSpPr>
          <p:spPr>
            <a:xfrm>
              <a:off x="6213341" y="3684449"/>
              <a:ext cx="74081" cy="68865"/>
            </a:xfrm>
            <a:custGeom>
              <a:avLst/>
              <a:gdLst/>
              <a:ahLst/>
              <a:cxnLst/>
              <a:rect l="l" t="t" r="r" b="b"/>
              <a:pathLst>
                <a:path w="341" h="317" extrusionOk="0">
                  <a:moveTo>
                    <a:pt x="170" y="1"/>
                  </a:moveTo>
                  <a:cubicBezTo>
                    <a:pt x="73" y="1"/>
                    <a:pt x="0" y="74"/>
                    <a:pt x="0" y="146"/>
                  </a:cubicBezTo>
                  <a:cubicBezTo>
                    <a:pt x="0" y="244"/>
                    <a:pt x="73" y="316"/>
                    <a:pt x="170" y="316"/>
                  </a:cubicBezTo>
                  <a:cubicBezTo>
                    <a:pt x="267" y="316"/>
                    <a:pt x="340" y="244"/>
                    <a:pt x="340" y="146"/>
                  </a:cubicBezTo>
                  <a:cubicBezTo>
                    <a:pt x="340" y="74"/>
                    <a:pt x="267" y="1"/>
                    <a:pt x="1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6" name="Google Shape;1296;p28"/>
          <p:cNvGrpSpPr/>
          <p:nvPr/>
        </p:nvGrpSpPr>
        <p:grpSpPr>
          <a:xfrm>
            <a:off x="3641683" y="165969"/>
            <a:ext cx="1860621" cy="811048"/>
            <a:chOff x="3965010" y="571479"/>
            <a:chExt cx="1651683" cy="719972"/>
          </a:xfrm>
        </p:grpSpPr>
        <p:grpSp>
          <p:nvGrpSpPr>
            <p:cNvPr id="1297" name="Google Shape;1297;p28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1298" name="Google Shape;1298;p28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1299" name="Google Shape;1299;p28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0" name="Google Shape;1300;p28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1" name="Google Shape;1301;p28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2" name="Google Shape;1302;p28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303" name="Google Shape;1303;p28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04" name="Google Shape;1304;p28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OBJECT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8" name="Google Shape;1408;p31"/>
          <p:cNvSpPr txBox="1">
            <a:spLocks noGrp="1"/>
          </p:cNvSpPr>
          <p:nvPr>
            <p:ph type="subTitle" idx="1"/>
          </p:nvPr>
        </p:nvSpPr>
        <p:spPr>
          <a:xfrm>
            <a:off x="1014450" y="2258863"/>
            <a:ext cx="3305100" cy="9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409" name="Google Shape;1409;p31"/>
          <p:cNvSpPr txBox="1">
            <a:spLocks noGrp="1"/>
          </p:cNvSpPr>
          <p:nvPr>
            <p:ph type="subTitle" idx="2"/>
          </p:nvPr>
        </p:nvSpPr>
        <p:spPr>
          <a:xfrm>
            <a:off x="1014450" y="4085088"/>
            <a:ext cx="3305100" cy="42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410" name="Google Shape;1410;p31"/>
          <p:cNvSpPr txBox="1"/>
          <p:nvPr/>
        </p:nvSpPr>
        <p:spPr>
          <a:xfrm>
            <a:off x="1083300" y="3182363"/>
            <a:ext cx="3167400" cy="56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 b="1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CREDITS:</a:t>
            </a:r>
            <a:r>
              <a:rPr lang="en" sz="12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 This presentation template was created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 b="1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,</a:t>
            </a:r>
            <a:r>
              <a:rPr lang="en" sz="12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 including icons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 b="1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, </a:t>
            </a:r>
            <a:r>
              <a:rPr lang="en" sz="12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infographics &amp; images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200" b="1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endParaRPr sz="1200" b="1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411" name="Google Shape;1411;p31"/>
          <p:cNvSpPr txBox="1">
            <a:spLocks noGrp="1"/>
          </p:cNvSpPr>
          <p:nvPr>
            <p:ph type="title"/>
          </p:nvPr>
        </p:nvSpPr>
        <p:spPr>
          <a:xfrm>
            <a:off x="660450" y="739363"/>
            <a:ext cx="4013100" cy="9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7200" i="0"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9pPr>
          </a:lstStyle>
          <a:p>
            <a:endParaRPr/>
          </a:p>
        </p:txBody>
      </p:sp>
      <p:grpSp>
        <p:nvGrpSpPr>
          <p:cNvPr id="1412" name="Google Shape;1412;p31"/>
          <p:cNvGrpSpPr/>
          <p:nvPr/>
        </p:nvGrpSpPr>
        <p:grpSpPr>
          <a:xfrm>
            <a:off x="7721717" y="648082"/>
            <a:ext cx="2525833" cy="1610805"/>
            <a:chOff x="7239867" y="1514545"/>
            <a:chExt cx="2525833" cy="1610805"/>
          </a:xfrm>
        </p:grpSpPr>
        <p:grpSp>
          <p:nvGrpSpPr>
            <p:cNvPr id="1413" name="Google Shape;1413;p31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1414" name="Google Shape;1414;p31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1415" name="Google Shape;1415;p31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6" name="Google Shape;1416;p31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7" name="Google Shape;1417;p31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8" name="Google Shape;1418;p31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9" name="Google Shape;1419;p31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0" name="Google Shape;1420;p31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421" name="Google Shape;1421;p31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2" name="Google Shape;1422;p31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23" name="Google Shape;1423;p31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24" name="Google Shape;1424;p31"/>
          <p:cNvGrpSpPr/>
          <p:nvPr/>
        </p:nvGrpSpPr>
        <p:grpSpPr>
          <a:xfrm>
            <a:off x="4792518" y="246354"/>
            <a:ext cx="1491800" cy="650279"/>
            <a:chOff x="3965010" y="571479"/>
            <a:chExt cx="1651683" cy="719972"/>
          </a:xfrm>
        </p:grpSpPr>
        <p:grpSp>
          <p:nvGrpSpPr>
            <p:cNvPr id="1425" name="Google Shape;1425;p31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1426" name="Google Shape;1426;p31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1427" name="Google Shape;1427;p31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8" name="Google Shape;1428;p31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9" name="Google Shape;1429;p31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0" name="Google Shape;1430;p31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431" name="Google Shape;1431;p31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32" name="Google Shape;1432;p31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33" name="Google Shape;1433;p31"/>
          <p:cNvGrpSpPr/>
          <p:nvPr/>
        </p:nvGrpSpPr>
        <p:grpSpPr>
          <a:xfrm flipH="1">
            <a:off x="167957" y="4473980"/>
            <a:ext cx="537853" cy="555858"/>
            <a:chOff x="5294267" y="4624350"/>
            <a:chExt cx="383004" cy="395854"/>
          </a:xfrm>
        </p:grpSpPr>
        <p:sp>
          <p:nvSpPr>
            <p:cNvPr id="1434" name="Google Shape;1434;p31"/>
            <p:cNvSpPr/>
            <p:nvPr/>
          </p:nvSpPr>
          <p:spPr>
            <a:xfrm>
              <a:off x="5358550" y="4859712"/>
              <a:ext cx="58369" cy="160492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31"/>
            <p:cNvSpPr/>
            <p:nvPr/>
          </p:nvSpPr>
          <p:spPr>
            <a:xfrm>
              <a:off x="5294267" y="4894594"/>
              <a:ext cx="175454" cy="68546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31"/>
            <p:cNvSpPr/>
            <p:nvPr/>
          </p:nvSpPr>
          <p:spPr>
            <a:xfrm>
              <a:off x="5310447" y="4883895"/>
              <a:ext cx="150836" cy="94033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31"/>
            <p:cNvSpPr/>
            <p:nvPr/>
          </p:nvSpPr>
          <p:spPr>
            <a:xfrm>
              <a:off x="5340805" y="4845446"/>
              <a:ext cx="97252" cy="157795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31"/>
            <p:cNvSpPr/>
            <p:nvPr/>
          </p:nvSpPr>
          <p:spPr>
            <a:xfrm>
              <a:off x="5499297" y="4624350"/>
              <a:ext cx="175454" cy="150575"/>
            </a:xfrm>
            <a:custGeom>
              <a:avLst/>
              <a:gdLst/>
              <a:ahLst/>
              <a:cxnLst/>
              <a:rect l="l" t="t" r="r" b="b"/>
              <a:pathLst>
                <a:path w="2017" h="1731" extrusionOk="0">
                  <a:moveTo>
                    <a:pt x="1166" y="175"/>
                  </a:moveTo>
                  <a:cubicBezTo>
                    <a:pt x="1555" y="175"/>
                    <a:pt x="1871" y="467"/>
                    <a:pt x="1871" y="856"/>
                  </a:cubicBezTo>
                  <a:cubicBezTo>
                    <a:pt x="1871" y="1285"/>
                    <a:pt x="1511" y="1569"/>
                    <a:pt x="1144" y="1569"/>
                  </a:cubicBezTo>
                  <a:cubicBezTo>
                    <a:pt x="971" y="1569"/>
                    <a:pt x="796" y="1506"/>
                    <a:pt x="656" y="1366"/>
                  </a:cubicBezTo>
                  <a:cubicBezTo>
                    <a:pt x="219" y="929"/>
                    <a:pt x="534" y="175"/>
                    <a:pt x="1166" y="175"/>
                  </a:cubicBezTo>
                  <a:close/>
                  <a:moveTo>
                    <a:pt x="1142" y="1"/>
                  </a:moveTo>
                  <a:cubicBezTo>
                    <a:pt x="930" y="1"/>
                    <a:pt x="714" y="77"/>
                    <a:pt x="534" y="248"/>
                  </a:cubicBezTo>
                  <a:cubicBezTo>
                    <a:pt x="0" y="807"/>
                    <a:pt x="389" y="1730"/>
                    <a:pt x="1166" y="1730"/>
                  </a:cubicBezTo>
                  <a:cubicBezTo>
                    <a:pt x="1628" y="1730"/>
                    <a:pt x="2016" y="1342"/>
                    <a:pt x="2016" y="856"/>
                  </a:cubicBezTo>
                  <a:cubicBezTo>
                    <a:pt x="2016" y="344"/>
                    <a:pt x="1590" y="1"/>
                    <a:pt x="11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31"/>
            <p:cNvSpPr/>
            <p:nvPr/>
          </p:nvSpPr>
          <p:spPr>
            <a:xfrm>
              <a:off x="5615653" y="4833656"/>
              <a:ext cx="32352" cy="88957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31"/>
            <p:cNvSpPr/>
            <p:nvPr/>
          </p:nvSpPr>
          <p:spPr>
            <a:xfrm>
              <a:off x="5580022" y="4852990"/>
              <a:ext cx="97250" cy="37993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31"/>
            <p:cNvSpPr/>
            <p:nvPr/>
          </p:nvSpPr>
          <p:spPr>
            <a:xfrm>
              <a:off x="5588990" y="4847059"/>
              <a:ext cx="83605" cy="52120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31"/>
            <p:cNvSpPr/>
            <p:nvPr/>
          </p:nvSpPr>
          <p:spPr>
            <a:xfrm>
              <a:off x="5605817" y="4825749"/>
              <a:ext cx="53904" cy="87462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43" name="Google Shape;1443;p31"/>
          <p:cNvGrpSpPr/>
          <p:nvPr/>
        </p:nvGrpSpPr>
        <p:grpSpPr>
          <a:xfrm>
            <a:off x="-1457944" y="970782"/>
            <a:ext cx="2301290" cy="1819165"/>
            <a:chOff x="-1457944" y="970782"/>
            <a:chExt cx="2301290" cy="1819165"/>
          </a:xfrm>
        </p:grpSpPr>
        <p:grpSp>
          <p:nvGrpSpPr>
            <p:cNvPr id="1444" name="Google Shape;1444;p31"/>
            <p:cNvGrpSpPr/>
            <p:nvPr/>
          </p:nvGrpSpPr>
          <p:grpSpPr>
            <a:xfrm>
              <a:off x="-1457944" y="970782"/>
              <a:ext cx="2167373" cy="1819165"/>
              <a:chOff x="958238" y="2157575"/>
              <a:chExt cx="1115191" cy="936025"/>
            </a:xfrm>
          </p:grpSpPr>
          <p:sp>
            <p:nvSpPr>
              <p:cNvPr id="1445" name="Google Shape;1445;p31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6" name="Google Shape;1446;p31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7" name="Google Shape;1447;p31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8" name="Google Shape;1448;p31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9" name="Google Shape;1449;p31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0" name="Google Shape;1450;p31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51" name="Google Shape;1451;p31"/>
            <p:cNvSpPr/>
            <p:nvPr/>
          </p:nvSpPr>
          <p:spPr>
            <a:xfrm>
              <a:off x="-1323994" y="975921"/>
              <a:ext cx="2167340" cy="1644261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2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3" name="Google Shape;1453;p32"/>
          <p:cNvSpPr/>
          <p:nvPr/>
        </p:nvSpPr>
        <p:spPr>
          <a:xfrm>
            <a:off x="7336950" y="5125975"/>
            <a:ext cx="109250" cy="17525"/>
          </a:xfrm>
          <a:custGeom>
            <a:avLst/>
            <a:gdLst/>
            <a:ahLst/>
            <a:cxnLst/>
            <a:rect l="l" t="t" r="r" b="b"/>
            <a:pathLst>
              <a:path w="4370" h="701" extrusionOk="0">
                <a:moveTo>
                  <a:pt x="0" y="0"/>
                </a:moveTo>
                <a:lnTo>
                  <a:pt x="0" y="701"/>
                </a:lnTo>
                <a:lnTo>
                  <a:pt x="4370" y="701"/>
                </a:lnTo>
                <a:lnTo>
                  <a:pt x="437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54" name="Google Shape;1454;p32"/>
          <p:cNvGrpSpPr/>
          <p:nvPr/>
        </p:nvGrpSpPr>
        <p:grpSpPr>
          <a:xfrm flipH="1">
            <a:off x="-297197" y="926675"/>
            <a:ext cx="1025973" cy="811032"/>
            <a:chOff x="855987" y="2204128"/>
            <a:chExt cx="1217483" cy="962421"/>
          </a:xfrm>
        </p:grpSpPr>
        <p:grpSp>
          <p:nvGrpSpPr>
            <p:cNvPr id="1455" name="Google Shape;1455;p32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456" name="Google Shape;1456;p32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7" name="Google Shape;1457;p32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8" name="Google Shape;1458;p32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9" name="Google Shape;1459;p32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0" name="Google Shape;1460;p32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1" name="Google Shape;1461;p32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62" name="Google Shape;1462;p32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3" name="Google Shape;1463;p32"/>
          <p:cNvGrpSpPr/>
          <p:nvPr/>
        </p:nvGrpSpPr>
        <p:grpSpPr>
          <a:xfrm rot="-3617422" flipH="1">
            <a:off x="8490995" y="4604956"/>
            <a:ext cx="639248" cy="382014"/>
            <a:chOff x="1202177" y="4613417"/>
            <a:chExt cx="528376" cy="315757"/>
          </a:xfrm>
        </p:grpSpPr>
        <p:sp>
          <p:nvSpPr>
            <p:cNvPr id="1464" name="Google Shape;1464;p32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32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32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32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32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32"/>
            <p:cNvSpPr/>
            <p:nvPr/>
          </p:nvSpPr>
          <p:spPr>
            <a:xfrm>
              <a:off x="1389928" y="4832385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70" name="Google Shape;1470;p32"/>
          <p:cNvGrpSpPr/>
          <p:nvPr/>
        </p:nvGrpSpPr>
        <p:grpSpPr>
          <a:xfrm flipH="1">
            <a:off x="62659" y="4194779"/>
            <a:ext cx="666115" cy="973447"/>
            <a:chOff x="-1047799" y="3300294"/>
            <a:chExt cx="439014" cy="641607"/>
          </a:xfrm>
        </p:grpSpPr>
        <p:sp>
          <p:nvSpPr>
            <p:cNvPr id="1471" name="Google Shape;1471;p32"/>
            <p:cNvSpPr/>
            <p:nvPr/>
          </p:nvSpPr>
          <p:spPr>
            <a:xfrm>
              <a:off x="-994003" y="3750695"/>
              <a:ext cx="138774" cy="63785"/>
            </a:xfrm>
            <a:custGeom>
              <a:avLst/>
              <a:gdLst/>
              <a:ahLst/>
              <a:cxnLst/>
              <a:rect l="l" t="t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32"/>
            <p:cNvSpPr/>
            <p:nvPr/>
          </p:nvSpPr>
          <p:spPr>
            <a:xfrm>
              <a:off x="-950199" y="3777592"/>
              <a:ext cx="98652" cy="17656"/>
            </a:xfrm>
            <a:custGeom>
              <a:avLst/>
              <a:gdLst/>
              <a:ahLst/>
              <a:cxnLst/>
              <a:rect l="l" t="t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32"/>
            <p:cNvSpPr/>
            <p:nvPr/>
          </p:nvSpPr>
          <p:spPr>
            <a:xfrm>
              <a:off x="-949448" y="3639053"/>
              <a:ext cx="114280" cy="249281"/>
            </a:xfrm>
            <a:custGeom>
              <a:avLst/>
              <a:gdLst/>
              <a:ahLst/>
              <a:cxnLst/>
              <a:rect l="l" t="t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32"/>
            <p:cNvSpPr/>
            <p:nvPr/>
          </p:nvSpPr>
          <p:spPr>
            <a:xfrm>
              <a:off x="-1047799" y="3504796"/>
              <a:ext cx="229087" cy="179936"/>
            </a:xfrm>
            <a:custGeom>
              <a:avLst/>
              <a:gdLst/>
              <a:ahLst/>
              <a:cxnLst/>
              <a:rect l="l" t="t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32"/>
            <p:cNvSpPr/>
            <p:nvPr/>
          </p:nvSpPr>
          <p:spPr>
            <a:xfrm>
              <a:off x="-1006775" y="3550625"/>
              <a:ext cx="157032" cy="111418"/>
            </a:xfrm>
            <a:custGeom>
              <a:avLst/>
              <a:gdLst/>
              <a:ahLst/>
              <a:cxnLst/>
              <a:rect l="l" t="t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32"/>
            <p:cNvSpPr/>
            <p:nvPr/>
          </p:nvSpPr>
          <p:spPr>
            <a:xfrm>
              <a:off x="-868753" y="3630488"/>
              <a:ext cx="108420" cy="91959"/>
            </a:xfrm>
            <a:custGeom>
              <a:avLst/>
              <a:gdLst/>
              <a:ahLst/>
              <a:cxnLst/>
              <a:rect l="l" t="t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lnTo>
                    <a:pt x="34" y="6"/>
                  </a:ln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32"/>
            <p:cNvSpPr/>
            <p:nvPr/>
          </p:nvSpPr>
          <p:spPr>
            <a:xfrm>
              <a:off x="-837046" y="3663019"/>
              <a:ext cx="80394" cy="62884"/>
            </a:xfrm>
            <a:custGeom>
              <a:avLst/>
              <a:gdLst/>
              <a:ahLst/>
              <a:cxnLst/>
              <a:rect l="l" t="t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32"/>
            <p:cNvSpPr/>
            <p:nvPr/>
          </p:nvSpPr>
          <p:spPr>
            <a:xfrm>
              <a:off x="-764015" y="3539732"/>
              <a:ext cx="129683" cy="73101"/>
            </a:xfrm>
            <a:custGeom>
              <a:avLst/>
              <a:gdLst/>
              <a:ahLst/>
              <a:cxnLst/>
              <a:rect l="l" t="t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32"/>
            <p:cNvSpPr/>
            <p:nvPr/>
          </p:nvSpPr>
          <p:spPr>
            <a:xfrm>
              <a:off x="-769500" y="3568882"/>
              <a:ext cx="94971" cy="38391"/>
            </a:xfrm>
            <a:custGeom>
              <a:avLst/>
              <a:gdLst/>
              <a:ahLst/>
              <a:cxnLst/>
              <a:rect l="l" t="t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32"/>
            <p:cNvSpPr/>
            <p:nvPr/>
          </p:nvSpPr>
          <p:spPr>
            <a:xfrm>
              <a:off x="-800981" y="3409081"/>
              <a:ext cx="60784" cy="462801"/>
            </a:xfrm>
            <a:custGeom>
              <a:avLst/>
              <a:gdLst/>
              <a:ahLst/>
              <a:cxnLst/>
              <a:rect l="l" t="t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32"/>
            <p:cNvSpPr/>
            <p:nvPr/>
          </p:nvSpPr>
          <p:spPr>
            <a:xfrm>
              <a:off x="-905869" y="3300294"/>
              <a:ext cx="198507" cy="165361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32"/>
            <p:cNvSpPr/>
            <p:nvPr/>
          </p:nvSpPr>
          <p:spPr>
            <a:xfrm>
              <a:off x="-884456" y="3364454"/>
              <a:ext cx="171608" cy="62133"/>
            </a:xfrm>
            <a:custGeom>
              <a:avLst/>
              <a:gdLst/>
              <a:ahLst/>
              <a:cxnLst/>
              <a:rect l="l" t="t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32"/>
            <p:cNvSpPr/>
            <p:nvPr/>
          </p:nvSpPr>
          <p:spPr>
            <a:xfrm>
              <a:off x="-945691" y="3813429"/>
              <a:ext cx="336905" cy="128472"/>
            </a:xfrm>
            <a:custGeom>
              <a:avLst/>
              <a:gdLst/>
              <a:ahLst/>
              <a:cxnLst/>
              <a:rect l="l" t="t" r="r" b="b"/>
              <a:pathLst>
                <a:path w="4484" h="1710" extrusionOk="0">
                  <a:moveTo>
                    <a:pt x="3927" y="0"/>
                  </a:moveTo>
                  <a:cubicBezTo>
                    <a:pt x="3752" y="0"/>
                    <a:pt x="3511" y="705"/>
                    <a:pt x="3511" y="705"/>
                  </a:cubicBezTo>
                  <a:cubicBezTo>
                    <a:pt x="3341" y="510"/>
                    <a:pt x="3147" y="316"/>
                    <a:pt x="2928" y="146"/>
                  </a:cubicBezTo>
                  <a:cubicBezTo>
                    <a:pt x="2885" y="106"/>
                    <a:pt x="2847" y="89"/>
                    <a:pt x="2812" y="89"/>
                  </a:cubicBezTo>
                  <a:cubicBezTo>
                    <a:pt x="2594" y="89"/>
                    <a:pt x="2540" y="778"/>
                    <a:pt x="2540" y="778"/>
                  </a:cubicBezTo>
                  <a:cubicBezTo>
                    <a:pt x="2540" y="778"/>
                    <a:pt x="2103" y="268"/>
                    <a:pt x="1957" y="49"/>
                  </a:cubicBezTo>
                  <a:cubicBezTo>
                    <a:pt x="1944" y="34"/>
                    <a:pt x="1928" y="27"/>
                    <a:pt x="1910" y="27"/>
                  </a:cubicBezTo>
                  <a:cubicBezTo>
                    <a:pt x="1697" y="27"/>
                    <a:pt x="1179" y="1021"/>
                    <a:pt x="1179" y="1021"/>
                  </a:cubicBezTo>
                  <a:cubicBezTo>
                    <a:pt x="1082" y="729"/>
                    <a:pt x="912" y="438"/>
                    <a:pt x="669" y="219"/>
                  </a:cubicBezTo>
                  <a:cubicBezTo>
                    <a:pt x="649" y="206"/>
                    <a:pt x="628" y="200"/>
                    <a:pt x="607" y="200"/>
                  </a:cubicBezTo>
                  <a:cubicBezTo>
                    <a:pt x="308" y="200"/>
                    <a:pt x="0" y="1424"/>
                    <a:pt x="159" y="1628"/>
                  </a:cubicBezTo>
                  <a:cubicBezTo>
                    <a:pt x="206" y="1688"/>
                    <a:pt x="548" y="1709"/>
                    <a:pt x="1022" y="1709"/>
                  </a:cubicBezTo>
                  <a:cubicBezTo>
                    <a:pt x="2286" y="1709"/>
                    <a:pt x="4483" y="1555"/>
                    <a:pt x="4483" y="1555"/>
                  </a:cubicBezTo>
                  <a:cubicBezTo>
                    <a:pt x="4362" y="1045"/>
                    <a:pt x="4192" y="535"/>
                    <a:pt x="3997" y="49"/>
                  </a:cubicBezTo>
                  <a:cubicBezTo>
                    <a:pt x="3976" y="15"/>
                    <a:pt x="3952" y="0"/>
                    <a:pt x="39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84" name="Google Shape;1484;p32"/>
          <p:cNvGrpSpPr/>
          <p:nvPr/>
        </p:nvGrpSpPr>
        <p:grpSpPr>
          <a:xfrm rot="10800000" flipH="1">
            <a:off x="7820175" y="-221970"/>
            <a:ext cx="1590405" cy="693261"/>
            <a:chOff x="3965010" y="571479"/>
            <a:chExt cx="1651683" cy="719972"/>
          </a:xfrm>
        </p:grpSpPr>
        <p:grpSp>
          <p:nvGrpSpPr>
            <p:cNvPr id="1485" name="Google Shape;1485;p32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1486" name="Google Shape;1486;p32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1487" name="Google Shape;1487;p32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8" name="Google Shape;1488;p32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9" name="Google Shape;1489;p32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90" name="Google Shape;1490;p32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491" name="Google Shape;1491;p32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92" name="Google Shape;1492;p32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93" name="Google Shape;1493;p32"/>
          <p:cNvGrpSpPr/>
          <p:nvPr/>
        </p:nvGrpSpPr>
        <p:grpSpPr>
          <a:xfrm rot="2839265">
            <a:off x="571315" y="-170365"/>
            <a:ext cx="799290" cy="1039885"/>
            <a:chOff x="4318023" y="4113296"/>
            <a:chExt cx="716422" cy="932073"/>
          </a:xfrm>
        </p:grpSpPr>
        <p:sp>
          <p:nvSpPr>
            <p:cNvPr id="1494" name="Google Shape;1494;p32"/>
            <p:cNvSpPr/>
            <p:nvPr/>
          </p:nvSpPr>
          <p:spPr>
            <a:xfrm>
              <a:off x="4842115" y="4245779"/>
              <a:ext cx="192329" cy="205812"/>
            </a:xfrm>
            <a:custGeom>
              <a:avLst/>
              <a:gdLst/>
              <a:ahLst/>
              <a:cxnLst/>
              <a:rect l="l" t="t" r="r" b="b"/>
              <a:pathLst>
                <a:path w="2211" h="2366" extrusionOk="0">
                  <a:moveTo>
                    <a:pt x="1579" y="179"/>
                  </a:moveTo>
                  <a:cubicBezTo>
                    <a:pt x="1798" y="179"/>
                    <a:pt x="1943" y="252"/>
                    <a:pt x="1992" y="422"/>
                  </a:cubicBezTo>
                  <a:cubicBezTo>
                    <a:pt x="2041" y="519"/>
                    <a:pt x="2016" y="616"/>
                    <a:pt x="1968" y="689"/>
                  </a:cubicBezTo>
                  <a:cubicBezTo>
                    <a:pt x="1798" y="908"/>
                    <a:pt x="1239" y="1005"/>
                    <a:pt x="802" y="1005"/>
                  </a:cubicBezTo>
                  <a:lnTo>
                    <a:pt x="777" y="1005"/>
                  </a:lnTo>
                  <a:cubicBezTo>
                    <a:pt x="705" y="1005"/>
                    <a:pt x="680" y="1054"/>
                    <a:pt x="705" y="1127"/>
                  </a:cubicBezTo>
                  <a:cubicBezTo>
                    <a:pt x="802" y="1321"/>
                    <a:pt x="1045" y="1904"/>
                    <a:pt x="826" y="2171"/>
                  </a:cubicBezTo>
                  <a:cubicBezTo>
                    <a:pt x="802" y="2195"/>
                    <a:pt x="777" y="2195"/>
                    <a:pt x="777" y="2195"/>
                  </a:cubicBezTo>
                  <a:cubicBezTo>
                    <a:pt x="632" y="2195"/>
                    <a:pt x="364" y="1782"/>
                    <a:pt x="170" y="1369"/>
                  </a:cubicBezTo>
                  <a:lnTo>
                    <a:pt x="486" y="495"/>
                  </a:lnTo>
                  <a:cubicBezTo>
                    <a:pt x="826" y="325"/>
                    <a:pt x="1190" y="203"/>
                    <a:pt x="1579" y="179"/>
                  </a:cubicBezTo>
                  <a:close/>
                  <a:moveTo>
                    <a:pt x="1663" y="1"/>
                  </a:moveTo>
                  <a:cubicBezTo>
                    <a:pt x="1635" y="1"/>
                    <a:pt x="1607" y="4"/>
                    <a:pt x="1579" y="9"/>
                  </a:cubicBezTo>
                  <a:cubicBezTo>
                    <a:pt x="1142" y="33"/>
                    <a:pt x="753" y="155"/>
                    <a:pt x="389" y="349"/>
                  </a:cubicBezTo>
                  <a:cubicBezTo>
                    <a:pt x="364" y="374"/>
                    <a:pt x="340" y="374"/>
                    <a:pt x="340" y="398"/>
                  </a:cubicBezTo>
                  <a:lnTo>
                    <a:pt x="0" y="1345"/>
                  </a:lnTo>
                  <a:cubicBezTo>
                    <a:pt x="0" y="1345"/>
                    <a:pt x="0" y="1369"/>
                    <a:pt x="0" y="1394"/>
                  </a:cubicBezTo>
                  <a:cubicBezTo>
                    <a:pt x="73" y="1564"/>
                    <a:pt x="437" y="2365"/>
                    <a:pt x="777" y="2365"/>
                  </a:cubicBezTo>
                  <a:cubicBezTo>
                    <a:pt x="850" y="2365"/>
                    <a:pt x="923" y="2341"/>
                    <a:pt x="972" y="2268"/>
                  </a:cubicBezTo>
                  <a:cubicBezTo>
                    <a:pt x="1215" y="1953"/>
                    <a:pt x="1020" y="1394"/>
                    <a:pt x="899" y="1151"/>
                  </a:cubicBezTo>
                  <a:cubicBezTo>
                    <a:pt x="1215" y="1151"/>
                    <a:pt x="1871" y="1102"/>
                    <a:pt x="2089" y="786"/>
                  </a:cubicBezTo>
                  <a:cubicBezTo>
                    <a:pt x="2186" y="665"/>
                    <a:pt x="2211" y="519"/>
                    <a:pt x="2162" y="374"/>
                  </a:cubicBezTo>
                  <a:cubicBezTo>
                    <a:pt x="2076" y="159"/>
                    <a:pt x="187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32"/>
            <p:cNvSpPr/>
            <p:nvPr/>
          </p:nvSpPr>
          <p:spPr>
            <a:xfrm>
              <a:off x="4730077" y="4175144"/>
              <a:ext cx="156491" cy="223645"/>
            </a:xfrm>
            <a:custGeom>
              <a:avLst/>
              <a:gdLst/>
              <a:ahLst/>
              <a:cxnLst/>
              <a:rect l="l" t="t" r="r" b="b"/>
              <a:pathLst>
                <a:path w="1799" h="2571" extrusionOk="0">
                  <a:moveTo>
                    <a:pt x="649" y="0"/>
                  </a:moveTo>
                  <a:cubicBezTo>
                    <a:pt x="597" y="0"/>
                    <a:pt x="542" y="6"/>
                    <a:pt x="486" y="19"/>
                  </a:cubicBezTo>
                  <a:cubicBezTo>
                    <a:pt x="365" y="44"/>
                    <a:pt x="244" y="141"/>
                    <a:pt x="195" y="262"/>
                  </a:cubicBezTo>
                  <a:cubicBezTo>
                    <a:pt x="98" y="602"/>
                    <a:pt x="511" y="1113"/>
                    <a:pt x="827" y="1501"/>
                  </a:cubicBezTo>
                  <a:cubicBezTo>
                    <a:pt x="632" y="1574"/>
                    <a:pt x="462" y="1671"/>
                    <a:pt x="292" y="1793"/>
                  </a:cubicBezTo>
                  <a:cubicBezTo>
                    <a:pt x="122" y="1890"/>
                    <a:pt x="1" y="2109"/>
                    <a:pt x="49" y="2327"/>
                  </a:cubicBezTo>
                  <a:cubicBezTo>
                    <a:pt x="49" y="2400"/>
                    <a:pt x="122" y="2497"/>
                    <a:pt x="195" y="2522"/>
                  </a:cubicBezTo>
                  <a:cubicBezTo>
                    <a:pt x="268" y="2546"/>
                    <a:pt x="341" y="2570"/>
                    <a:pt x="414" y="2570"/>
                  </a:cubicBezTo>
                  <a:cubicBezTo>
                    <a:pt x="754" y="2522"/>
                    <a:pt x="1094" y="2424"/>
                    <a:pt x="1410" y="2254"/>
                  </a:cubicBezTo>
                  <a:cubicBezTo>
                    <a:pt x="1458" y="2230"/>
                    <a:pt x="1458" y="2181"/>
                    <a:pt x="1434" y="2133"/>
                  </a:cubicBezTo>
                  <a:cubicBezTo>
                    <a:pt x="1434" y="2116"/>
                    <a:pt x="1397" y="2099"/>
                    <a:pt x="1367" y="2099"/>
                  </a:cubicBezTo>
                  <a:cubicBezTo>
                    <a:pt x="1355" y="2099"/>
                    <a:pt x="1344" y="2101"/>
                    <a:pt x="1337" y="2109"/>
                  </a:cubicBezTo>
                  <a:cubicBezTo>
                    <a:pt x="1075" y="2229"/>
                    <a:pt x="664" y="2400"/>
                    <a:pt x="406" y="2400"/>
                  </a:cubicBezTo>
                  <a:cubicBezTo>
                    <a:pt x="352" y="2400"/>
                    <a:pt x="305" y="2393"/>
                    <a:pt x="268" y="2376"/>
                  </a:cubicBezTo>
                  <a:cubicBezTo>
                    <a:pt x="244" y="2352"/>
                    <a:pt x="219" y="2327"/>
                    <a:pt x="195" y="2279"/>
                  </a:cubicBezTo>
                  <a:cubicBezTo>
                    <a:pt x="195" y="2206"/>
                    <a:pt x="219" y="2109"/>
                    <a:pt x="268" y="2036"/>
                  </a:cubicBezTo>
                  <a:cubicBezTo>
                    <a:pt x="462" y="1841"/>
                    <a:pt x="705" y="1696"/>
                    <a:pt x="972" y="1647"/>
                  </a:cubicBezTo>
                  <a:cubicBezTo>
                    <a:pt x="997" y="1647"/>
                    <a:pt x="1021" y="1623"/>
                    <a:pt x="1045" y="1598"/>
                  </a:cubicBezTo>
                  <a:cubicBezTo>
                    <a:pt x="1094" y="1550"/>
                    <a:pt x="1069" y="1526"/>
                    <a:pt x="997" y="1428"/>
                  </a:cubicBezTo>
                  <a:cubicBezTo>
                    <a:pt x="389" y="724"/>
                    <a:pt x="316" y="432"/>
                    <a:pt x="365" y="311"/>
                  </a:cubicBezTo>
                  <a:cubicBezTo>
                    <a:pt x="365" y="287"/>
                    <a:pt x="389" y="214"/>
                    <a:pt x="511" y="190"/>
                  </a:cubicBezTo>
                  <a:cubicBezTo>
                    <a:pt x="554" y="179"/>
                    <a:pt x="596" y="174"/>
                    <a:pt x="636" y="174"/>
                  </a:cubicBezTo>
                  <a:cubicBezTo>
                    <a:pt x="1244" y="174"/>
                    <a:pt x="1628" y="1283"/>
                    <a:pt x="1628" y="1283"/>
                  </a:cubicBezTo>
                  <a:cubicBezTo>
                    <a:pt x="1652" y="1307"/>
                    <a:pt x="1701" y="1331"/>
                    <a:pt x="1725" y="1331"/>
                  </a:cubicBezTo>
                  <a:cubicBezTo>
                    <a:pt x="1774" y="1307"/>
                    <a:pt x="1798" y="1258"/>
                    <a:pt x="1798" y="1210"/>
                  </a:cubicBezTo>
                  <a:cubicBezTo>
                    <a:pt x="1776" y="1165"/>
                    <a:pt x="1373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32"/>
            <p:cNvSpPr/>
            <p:nvPr/>
          </p:nvSpPr>
          <p:spPr>
            <a:xfrm>
              <a:off x="4828807" y="4113296"/>
              <a:ext cx="167625" cy="150227"/>
            </a:xfrm>
            <a:custGeom>
              <a:avLst/>
              <a:gdLst/>
              <a:ahLst/>
              <a:cxnLst/>
              <a:rect l="l" t="t" r="r" b="b"/>
              <a:pathLst>
                <a:path w="1927" h="1727" extrusionOk="0">
                  <a:moveTo>
                    <a:pt x="119" y="1"/>
                  </a:moveTo>
                  <a:cubicBezTo>
                    <a:pt x="57" y="1"/>
                    <a:pt x="1" y="74"/>
                    <a:pt x="56" y="147"/>
                  </a:cubicBezTo>
                  <a:cubicBezTo>
                    <a:pt x="347" y="463"/>
                    <a:pt x="566" y="828"/>
                    <a:pt x="712" y="1241"/>
                  </a:cubicBezTo>
                  <a:cubicBezTo>
                    <a:pt x="663" y="1386"/>
                    <a:pt x="639" y="1532"/>
                    <a:pt x="663" y="1654"/>
                  </a:cubicBezTo>
                  <a:cubicBezTo>
                    <a:pt x="663" y="1702"/>
                    <a:pt x="712" y="1726"/>
                    <a:pt x="736" y="1726"/>
                  </a:cubicBezTo>
                  <a:cubicBezTo>
                    <a:pt x="785" y="1726"/>
                    <a:pt x="809" y="1702"/>
                    <a:pt x="833" y="1678"/>
                  </a:cubicBezTo>
                  <a:cubicBezTo>
                    <a:pt x="882" y="1532"/>
                    <a:pt x="882" y="1411"/>
                    <a:pt x="858" y="1265"/>
                  </a:cubicBezTo>
                  <a:cubicBezTo>
                    <a:pt x="882" y="1241"/>
                    <a:pt x="906" y="1216"/>
                    <a:pt x="906" y="1192"/>
                  </a:cubicBezTo>
                  <a:cubicBezTo>
                    <a:pt x="1149" y="876"/>
                    <a:pt x="1489" y="706"/>
                    <a:pt x="1854" y="658"/>
                  </a:cubicBezTo>
                  <a:cubicBezTo>
                    <a:pt x="1902" y="633"/>
                    <a:pt x="1926" y="609"/>
                    <a:pt x="1926" y="560"/>
                  </a:cubicBezTo>
                  <a:cubicBezTo>
                    <a:pt x="1902" y="512"/>
                    <a:pt x="1854" y="488"/>
                    <a:pt x="1829" y="488"/>
                  </a:cubicBezTo>
                  <a:cubicBezTo>
                    <a:pt x="1441" y="536"/>
                    <a:pt x="1076" y="730"/>
                    <a:pt x="809" y="1046"/>
                  </a:cubicBezTo>
                  <a:cubicBezTo>
                    <a:pt x="663" y="658"/>
                    <a:pt x="445" y="318"/>
                    <a:pt x="177" y="26"/>
                  </a:cubicBezTo>
                  <a:cubicBezTo>
                    <a:pt x="160" y="8"/>
                    <a:pt x="139" y="1"/>
                    <a:pt x="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32"/>
            <p:cNvSpPr/>
            <p:nvPr/>
          </p:nvSpPr>
          <p:spPr>
            <a:xfrm>
              <a:off x="4318023" y="4482647"/>
              <a:ext cx="515662" cy="562722"/>
            </a:xfrm>
            <a:custGeom>
              <a:avLst/>
              <a:gdLst/>
              <a:ahLst/>
              <a:cxnLst/>
              <a:rect l="l" t="t" r="r" b="b"/>
              <a:pathLst>
                <a:path w="5928" h="6469" extrusionOk="0">
                  <a:moveTo>
                    <a:pt x="5857" y="0"/>
                  </a:moveTo>
                  <a:cubicBezTo>
                    <a:pt x="5849" y="0"/>
                    <a:pt x="5840" y="2"/>
                    <a:pt x="5831" y="7"/>
                  </a:cubicBezTo>
                  <a:cubicBezTo>
                    <a:pt x="5782" y="7"/>
                    <a:pt x="5758" y="31"/>
                    <a:pt x="5758" y="80"/>
                  </a:cubicBezTo>
                  <a:cubicBezTo>
                    <a:pt x="5758" y="250"/>
                    <a:pt x="5734" y="396"/>
                    <a:pt x="5734" y="566"/>
                  </a:cubicBezTo>
                  <a:cubicBezTo>
                    <a:pt x="5709" y="590"/>
                    <a:pt x="5734" y="638"/>
                    <a:pt x="5782" y="638"/>
                  </a:cubicBezTo>
                  <a:lnTo>
                    <a:pt x="5782" y="614"/>
                  </a:lnTo>
                  <a:cubicBezTo>
                    <a:pt x="5791" y="619"/>
                    <a:pt x="5801" y="621"/>
                    <a:pt x="5810" y="621"/>
                  </a:cubicBezTo>
                  <a:cubicBezTo>
                    <a:pt x="5848" y="621"/>
                    <a:pt x="5879" y="585"/>
                    <a:pt x="5879" y="566"/>
                  </a:cubicBezTo>
                  <a:cubicBezTo>
                    <a:pt x="5904" y="396"/>
                    <a:pt x="5928" y="225"/>
                    <a:pt x="5928" y="80"/>
                  </a:cubicBezTo>
                  <a:cubicBezTo>
                    <a:pt x="5928" y="40"/>
                    <a:pt x="5896" y="0"/>
                    <a:pt x="5857" y="0"/>
                  </a:cubicBezTo>
                  <a:close/>
                  <a:moveTo>
                    <a:pt x="5682" y="972"/>
                  </a:moveTo>
                  <a:cubicBezTo>
                    <a:pt x="5644" y="972"/>
                    <a:pt x="5612" y="1007"/>
                    <a:pt x="5612" y="1027"/>
                  </a:cubicBezTo>
                  <a:cubicBezTo>
                    <a:pt x="5564" y="1197"/>
                    <a:pt x="5515" y="1343"/>
                    <a:pt x="5442" y="1489"/>
                  </a:cubicBezTo>
                  <a:cubicBezTo>
                    <a:pt x="5418" y="1513"/>
                    <a:pt x="5442" y="1562"/>
                    <a:pt x="5491" y="1586"/>
                  </a:cubicBezTo>
                  <a:lnTo>
                    <a:pt x="5515" y="1586"/>
                  </a:lnTo>
                  <a:lnTo>
                    <a:pt x="5515" y="1562"/>
                  </a:lnTo>
                  <a:cubicBezTo>
                    <a:pt x="5523" y="1570"/>
                    <a:pt x="5531" y="1572"/>
                    <a:pt x="5539" y="1572"/>
                  </a:cubicBezTo>
                  <a:cubicBezTo>
                    <a:pt x="5555" y="1572"/>
                    <a:pt x="5572" y="1562"/>
                    <a:pt x="5588" y="1562"/>
                  </a:cubicBezTo>
                  <a:cubicBezTo>
                    <a:pt x="5661" y="1392"/>
                    <a:pt x="5734" y="1246"/>
                    <a:pt x="5782" y="1076"/>
                  </a:cubicBezTo>
                  <a:cubicBezTo>
                    <a:pt x="5782" y="1027"/>
                    <a:pt x="5758" y="1003"/>
                    <a:pt x="5709" y="979"/>
                  </a:cubicBezTo>
                  <a:cubicBezTo>
                    <a:pt x="5700" y="974"/>
                    <a:pt x="5691" y="972"/>
                    <a:pt x="5682" y="972"/>
                  </a:cubicBezTo>
                  <a:close/>
                  <a:moveTo>
                    <a:pt x="4303" y="1753"/>
                  </a:moveTo>
                  <a:cubicBezTo>
                    <a:pt x="4217" y="1753"/>
                    <a:pt x="4164" y="1879"/>
                    <a:pt x="4276" y="1902"/>
                  </a:cubicBezTo>
                  <a:cubicBezTo>
                    <a:pt x="4398" y="1975"/>
                    <a:pt x="4543" y="2047"/>
                    <a:pt x="4640" y="2169"/>
                  </a:cubicBezTo>
                  <a:cubicBezTo>
                    <a:pt x="4640" y="2193"/>
                    <a:pt x="4665" y="2193"/>
                    <a:pt x="4689" y="2193"/>
                  </a:cubicBezTo>
                  <a:cubicBezTo>
                    <a:pt x="4713" y="2193"/>
                    <a:pt x="4738" y="2193"/>
                    <a:pt x="4762" y="2169"/>
                  </a:cubicBezTo>
                  <a:cubicBezTo>
                    <a:pt x="4786" y="2145"/>
                    <a:pt x="4786" y="2096"/>
                    <a:pt x="4762" y="2072"/>
                  </a:cubicBezTo>
                  <a:cubicBezTo>
                    <a:pt x="4640" y="1926"/>
                    <a:pt x="4495" y="1829"/>
                    <a:pt x="4325" y="1756"/>
                  </a:cubicBezTo>
                  <a:cubicBezTo>
                    <a:pt x="4317" y="1754"/>
                    <a:pt x="4310" y="1753"/>
                    <a:pt x="4303" y="1753"/>
                  </a:cubicBezTo>
                  <a:close/>
                  <a:moveTo>
                    <a:pt x="3790" y="1732"/>
                  </a:moveTo>
                  <a:cubicBezTo>
                    <a:pt x="3596" y="1780"/>
                    <a:pt x="3474" y="1926"/>
                    <a:pt x="3474" y="2120"/>
                  </a:cubicBezTo>
                  <a:cubicBezTo>
                    <a:pt x="3450" y="2145"/>
                    <a:pt x="3450" y="2169"/>
                    <a:pt x="3474" y="2193"/>
                  </a:cubicBezTo>
                  <a:cubicBezTo>
                    <a:pt x="3474" y="2242"/>
                    <a:pt x="3499" y="2266"/>
                    <a:pt x="3547" y="2266"/>
                  </a:cubicBezTo>
                  <a:lnTo>
                    <a:pt x="3572" y="2266"/>
                  </a:lnTo>
                  <a:cubicBezTo>
                    <a:pt x="3620" y="2242"/>
                    <a:pt x="3644" y="2193"/>
                    <a:pt x="3620" y="2169"/>
                  </a:cubicBezTo>
                  <a:lnTo>
                    <a:pt x="3620" y="2120"/>
                  </a:lnTo>
                  <a:cubicBezTo>
                    <a:pt x="3644" y="1999"/>
                    <a:pt x="3717" y="1926"/>
                    <a:pt x="3839" y="1902"/>
                  </a:cubicBezTo>
                  <a:cubicBezTo>
                    <a:pt x="3887" y="1877"/>
                    <a:pt x="3912" y="1829"/>
                    <a:pt x="3887" y="1780"/>
                  </a:cubicBezTo>
                  <a:cubicBezTo>
                    <a:pt x="3887" y="1756"/>
                    <a:pt x="3839" y="1732"/>
                    <a:pt x="3790" y="1732"/>
                  </a:cubicBezTo>
                  <a:close/>
                  <a:moveTo>
                    <a:pt x="5248" y="1835"/>
                  </a:moveTo>
                  <a:cubicBezTo>
                    <a:pt x="5230" y="1835"/>
                    <a:pt x="5211" y="1841"/>
                    <a:pt x="5199" y="1853"/>
                  </a:cubicBezTo>
                  <a:cubicBezTo>
                    <a:pt x="5078" y="1975"/>
                    <a:pt x="4981" y="2072"/>
                    <a:pt x="4835" y="2169"/>
                  </a:cubicBezTo>
                  <a:cubicBezTo>
                    <a:pt x="4786" y="2169"/>
                    <a:pt x="4786" y="2217"/>
                    <a:pt x="4811" y="2266"/>
                  </a:cubicBezTo>
                  <a:cubicBezTo>
                    <a:pt x="4811" y="2290"/>
                    <a:pt x="4859" y="2315"/>
                    <a:pt x="4883" y="2315"/>
                  </a:cubicBezTo>
                  <a:lnTo>
                    <a:pt x="4883" y="2290"/>
                  </a:lnTo>
                  <a:cubicBezTo>
                    <a:pt x="4883" y="2290"/>
                    <a:pt x="4908" y="2290"/>
                    <a:pt x="4908" y="2315"/>
                  </a:cubicBezTo>
                  <a:cubicBezTo>
                    <a:pt x="5053" y="2217"/>
                    <a:pt x="5199" y="2096"/>
                    <a:pt x="5296" y="1975"/>
                  </a:cubicBezTo>
                  <a:cubicBezTo>
                    <a:pt x="5345" y="1926"/>
                    <a:pt x="5345" y="1877"/>
                    <a:pt x="5296" y="1853"/>
                  </a:cubicBezTo>
                  <a:cubicBezTo>
                    <a:pt x="5284" y="1841"/>
                    <a:pt x="5266" y="1835"/>
                    <a:pt x="5248" y="1835"/>
                  </a:cubicBezTo>
                  <a:close/>
                  <a:moveTo>
                    <a:pt x="4416" y="2312"/>
                  </a:moveTo>
                  <a:cubicBezTo>
                    <a:pt x="4410" y="2312"/>
                    <a:pt x="4404" y="2313"/>
                    <a:pt x="4398" y="2315"/>
                  </a:cubicBezTo>
                  <a:cubicBezTo>
                    <a:pt x="4276" y="2339"/>
                    <a:pt x="4179" y="2363"/>
                    <a:pt x="4057" y="2363"/>
                  </a:cubicBezTo>
                  <a:lnTo>
                    <a:pt x="3936" y="2363"/>
                  </a:lnTo>
                  <a:cubicBezTo>
                    <a:pt x="3930" y="2362"/>
                    <a:pt x="3925" y="2361"/>
                    <a:pt x="3920" y="2361"/>
                  </a:cubicBezTo>
                  <a:cubicBezTo>
                    <a:pt x="3836" y="2361"/>
                    <a:pt x="3820" y="2533"/>
                    <a:pt x="3912" y="2533"/>
                  </a:cubicBezTo>
                  <a:lnTo>
                    <a:pt x="4057" y="2533"/>
                  </a:lnTo>
                  <a:lnTo>
                    <a:pt x="4057" y="2509"/>
                  </a:lnTo>
                  <a:cubicBezTo>
                    <a:pt x="4179" y="2509"/>
                    <a:pt x="4300" y="2509"/>
                    <a:pt x="4422" y="2485"/>
                  </a:cubicBezTo>
                  <a:cubicBezTo>
                    <a:pt x="4535" y="2462"/>
                    <a:pt x="4500" y="2312"/>
                    <a:pt x="4416" y="2312"/>
                  </a:cubicBezTo>
                  <a:close/>
                  <a:moveTo>
                    <a:pt x="4946" y="2451"/>
                  </a:moveTo>
                  <a:cubicBezTo>
                    <a:pt x="4934" y="2451"/>
                    <a:pt x="4921" y="2454"/>
                    <a:pt x="4908" y="2460"/>
                  </a:cubicBezTo>
                  <a:cubicBezTo>
                    <a:pt x="4859" y="2485"/>
                    <a:pt x="4859" y="2533"/>
                    <a:pt x="4859" y="2582"/>
                  </a:cubicBezTo>
                  <a:cubicBezTo>
                    <a:pt x="4932" y="2728"/>
                    <a:pt x="4956" y="2873"/>
                    <a:pt x="4981" y="3019"/>
                  </a:cubicBezTo>
                  <a:cubicBezTo>
                    <a:pt x="4981" y="3068"/>
                    <a:pt x="5029" y="3092"/>
                    <a:pt x="5078" y="3092"/>
                  </a:cubicBezTo>
                  <a:cubicBezTo>
                    <a:pt x="5126" y="3092"/>
                    <a:pt x="5151" y="3043"/>
                    <a:pt x="5151" y="3019"/>
                  </a:cubicBezTo>
                  <a:cubicBezTo>
                    <a:pt x="5126" y="2825"/>
                    <a:pt x="5078" y="2679"/>
                    <a:pt x="5029" y="2509"/>
                  </a:cubicBezTo>
                  <a:cubicBezTo>
                    <a:pt x="5011" y="2473"/>
                    <a:pt x="4981" y="2451"/>
                    <a:pt x="4946" y="2451"/>
                  </a:cubicBezTo>
                  <a:close/>
                  <a:moveTo>
                    <a:pt x="5078" y="3432"/>
                  </a:moveTo>
                  <a:cubicBezTo>
                    <a:pt x="5029" y="3432"/>
                    <a:pt x="5005" y="3456"/>
                    <a:pt x="4981" y="3505"/>
                  </a:cubicBezTo>
                  <a:cubicBezTo>
                    <a:pt x="4956" y="3651"/>
                    <a:pt x="4932" y="3821"/>
                    <a:pt x="4883" y="3966"/>
                  </a:cubicBezTo>
                  <a:cubicBezTo>
                    <a:pt x="4859" y="3991"/>
                    <a:pt x="4883" y="4039"/>
                    <a:pt x="4908" y="4064"/>
                  </a:cubicBezTo>
                  <a:lnTo>
                    <a:pt x="4956" y="4064"/>
                  </a:lnTo>
                  <a:cubicBezTo>
                    <a:pt x="4981" y="4064"/>
                    <a:pt x="5005" y="4039"/>
                    <a:pt x="5029" y="4015"/>
                  </a:cubicBezTo>
                  <a:cubicBezTo>
                    <a:pt x="5078" y="3869"/>
                    <a:pt x="5126" y="3699"/>
                    <a:pt x="5151" y="3529"/>
                  </a:cubicBezTo>
                  <a:cubicBezTo>
                    <a:pt x="5151" y="3481"/>
                    <a:pt x="5126" y="3432"/>
                    <a:pt x="5078" y="3432"/>
                  </a:cubicBezTo>
                  <a:close/>
                  <a:moveTo>
                    <a:pt x="4703" y="4339"/>
                  </a:moveTo>
                  <a:cubicBezTo>
                    <a:pt x="4677" y="4339"/>
                    <a:pt x="4655" y="4351"/>
                    <a:pt x="4640" y="4379"/>
                  </a:cubicBezTo>
                  <a:cubicBezTo>
                    <a:pt x="4543" y="4501"/>
                    <a:pt x="4422" y="4622"/>
                    <a:pt x="4325" y="4720"/>
                  </a:cubicBezTo>
                  <a:cubicBezTo>
                    <a:pt x="4276" y="4744"/>
                    <a:pt x="4276" y="4792"/>
                    <a:pt x="4325" y="4841"/>
                  </a:cubicBezTo>
                  <a:cubicBezTo>
                    <a:pt x="4325" y="4841"/>
                    <a:pt x="4349" y="4865"/>
                    <a:pt x="4373" y="4865"/>
                  </a:cubicBezTo>
                  <a:lnTo>
                    <a:pt x="4373" y="4841"/>
                  </a:lnTo>
                  <a:lnTo>
                    <a:pt x="4422" y="4841"/>
                  </a:lnTo>
                  <a:cubicBezTo>
                    <a:pt x="4543" y="4720"/>
                    <a:pt x="4665" y="4598"/>
                    <a:pt x="4762" y="4477"/>
                  </a:cubicBezTo>
                  <a:cubicBezTo>
                    <a:pt x="4786" y="4428"/>
                    <a:pt x="4786" y="4379"/>
                    <a:pt x="4762" y="4355"/>
                  </a:cubicBezTo>
                  <a:cubicBezTo>
                    <a:pt x="4742" y="4345"/>
                    <a:pt x="4722" y="4339"/>
                    <a:pt x="4703" y="4339"/>
                  </a:cubicBezTo>
                  <a:close/>
                  <a:moveTo>
                    <a:pt x="3975" y="4971"/>
                  </a:moveTo>
                  <a:cubicBezTo>
                    <a:pt x="3960" y="4971"/>
                    <a:pt x="3946" y="4977"/>
                    <a:pt x="3936" y="4987"/>
                  </a:cubicBezTo>
                  <a:cubicBezTo>
                    <a:pt x="3790" y="5060"/>
                    <a:pt x="3644" y="5108"/>
                    <a:pt x="3474" y="5133"/>
                  </a:cubicBezTo>
                  <a:cubicBezTo>
                    <a:pt x="3450" y="5157"/>
                    <a:pt x="3402" y="5205"/>
                    <a:pt x="3426" y="5254"/>
                  </a:cubicBezTo>
                  <a:cubicBezTo>
                    <a:pt x="3426" y="5278"/>
                    <a:pt x="3474" y="5303"/>
                    <a:pt x="3499" y="5303"/>
                  </a:cubicBezTo>
                  <a:lnTo>
                    <a:pt x="3523" y="5303"/>
                  </a:lnTo>
                  <a:cubicBezTo>
                    <a:pt x="3693" y="5254"/>
                    <a:pt x="3839" y="5205"/>
                    <a:pt x="4009" y="5133"/>
                  </a:cubicBezTo>
                  <a:cubicBezTo>
                    <a:pt x="4033" y="5108"/>
                    <a:pt x="4057" y="5060"/>
                    <a:pt x="4033" y="5011"/>
                  </a:cubicBezTo>
                  <a:cubicBezTo>
                    <a:pt x="4019" y="4983"/>
                    <a:pt x="3996" y="4971"/>
                    <a:pt x="3975" y="4971"/>
                  </a:cubicBezTo>
                  <a:close/>
                  <a:moveTo>
                    <a:pt x="1531" y="5205"/>
                  </a:moveTo>
                  <a:cubicBezTo>
                    <a:pt x="1434" y="5205"/>
                    <a:pt x="1434" y="5375"/>
                    <a:pt x="1531" y="5375"/>
                  </a:cubicBezTo>
                  <a:lnTo>
                    <a:pt x="2041" y="5375"/>
                  </a:lnTo>
                  <a:cubicBezTo>
                    <a:pt x="2065" y="5375"/>
                    <a:pt x="2114" y="5327"/>
                    <a:pt x="2114" y="5303"/>
                  </a:cubicBezTo>
                  <a:cubicBezTo>
                    <a:pt x="2114" y="5254"/>
                    <a:pt x="2090" y="5205"/>
                    <a:pt x="2041" y="5205"/>
                  </a:cubicBezTo>
                  <a:close/>
                  <a:moveTo>
                    <a:pt x="2527" y="5205"/>
                  </a:moveTo>
                  <a:cubicBezTo>
                    <a:pt x="2478" y="5205"/>
                    <a:pt x="2454" y="5254"/>
                    <a:pt x="2454" y="5278"/>
                  </a:cubicBezTo>
                  <a:cubicBezTo>
                    <a:pt x="2430" y="5327"/>
                    <a:pt x="2478" y="5375"/>
                    <a:pt x="2527" y="5375"/>
                  </a:cubicBezTo>
                  <a:lnTo>
                    <a:pt x="3013" y="5375"/>
                  </a:lnTo>
                  <a:cubicBezTo>
                    <a:pt x="3061" y="5375"/>
                    <a:pt x="3110" y="5327"/>
                    <a:pt x="3110" y="5278"/>
                  </a:cubicBezTo>
                  <a:cubicBezTo>
                    <a:pt x="3086" y="5230"/>
                    <a:pt x="3061" y="5205"/>
                    <a:pt x="3013" y="5205"/>
                  </a:cubicBezTo>
                  <a:close/>
                  <a:moveTo>
                    <a:pt x="1044" y="5270"/>
                  </a:moveTo>
                  <a:cubicBezTo>
                    <a:pt x="1037" y="5270"/>
                    <a:pt x="1029" y="5273"/>
                    <a:pt x="1021" y="5278"/>
                  </a:cubicBezTo>
                  <a:cubicBezTo>
                    <a:pt x="851" y="5327"/>
                    <a:pt x="681" y="5400"/>
                    <a:pt x="559" y="5497"/>
                  </a:cubicBezTo>
                  <a:cubicBezTo>
                    <a:pt x="511" y="5545"/>
                    <a:pt x="511" y="5594"/>
                    <a:pt x="559" y="5618"/>
                  </a:cubicBezTo>
                  <a:cubicBezTo>
                    <a:pt x="559" y="5643"/>
                    <a:pt x="584" y="5643"/>
                    <a:pt x="608" y="5667"/>
                  </a:cubicBezTo>
                  <a:cubicBezTo>
                    <a:pt x="632" y="5643"/>
                    <a:pt x="632" y="5643"/>
                    <a:pt x="657" y="5643"/>
                  </a:cubicBezTo>
                  <a:cubicBezTo>
                    <a:pt x="778" y="5545"/>
                    <a:pt x="899" y="5473"/>
                    <a:pt x="1069" y="5424"/>
                  </a:cubicBezTo>
                  <a:cubicBezTo>
                    <a:pt x="1134" y="5424"/>
                    <a:pt x="1103" y="5270"/>
                    <a:pt x="1044" y="5270"/>
                  </a:cubicBezTo>
                  <a:close/>
                  <a:moveTo>
                    <a:pt x="295" y="5864"/>
                  </a:moveTo>
                  <a:cubicBezTo>
                    <a:pt x="265" y="5864"/>
                    <a:pt x="235" y="5877"/>
                    <a:pt x="219" y="5910"/>
                  </a:cubicBezTo>
                  <a:cubicBezTo>
                    <a:pt x="122" y="6056"/>
                    <a:pt x="74" y="6201"/>
                    <a:pt x="25" y="6371"/>
                  </a:cubicBezTo>
                  <a:cubicBezTo>
                    <a:pt x="1" y="6420"/>
                    <a:pt x="25" y="6469"/>
                    <a:pt x="74" y="6469"/>
                  </a:cubicBezTo>
                  <a:lnTo>
                    <a:pt x="98" y="6469"/>
                  </a:lnTo>
                  <a:cubicBezTo>
                    <a:pt x="122" y="6469"/>
                    <a:pt x="146" y="6444"/>
                    <a:pt x="171" y="6420"/>
                  </a:cubicBezTo>
                  <a:cubicBezTo>
                    <a:pt x="219" y="6274"/>
                    <a:pt x="292" y="6129"/>
                    <a:pt x="365" y="5983"/>
                  </a:cubicBezTo>
                  <a:cubicBezTo>
                    <a:pt x="414" y="5918"/>
                    <a:pt x="354" y="5864"/>
                    <a:pt x="295" y="58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1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9" name="Google Shape;1499;p33"/>
          <p:cNvGrpSpPr/>
          <p:nvPr/>
        </p:nvGrpSpPr>
        <p:grpSpPr>
          <a:xfrm flipH="1">
            <a:off x="7532356" y="3641559"/>
            <a:ext cx="884679" cy="1501939"/>
            <a:chOff x="-1056319" y="1385262"/>
            <a:chExt cx="212940" cy="361495"/>
          </a:xfrm>
        </p:grpSpPr>
        <p:sp>
          <p:nvSpPr>
            <p:cNvPr id="1500" name="Google Shape;1500;p33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33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33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33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33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33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06" name="Google Shape;1506;p33"/>
          <p:cNvGrpSpPr/>
          <p:nvPr/>
        </p:nvGrpSpPr>
        <p:grpSpPr>
          <a:xfrm flipH="1">
            <a:off x="7725441" y="1082982"/>
            <a:ext cx="2037701" cy="1610804"/>
            <a:chOff x="855987" y="2204128"/>
            <a:chExt cx="1217483" cy="962421"/>
          </a:xfrm>
        </p:grpSpPr>
        <p:grpSp>
          <p:nvGrpSpPr>
            <p:cNvPr id="1507" name="Google Shape;1507;p33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508" name="Google Shape;1508;p33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9" name="Google Shape;1509;p33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0" name="Google Shape;1510;p33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1" name="Google Shape;1511;p33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2" name="Google Shape;1512;p33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3" name="Google Shape;1513;p33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14" name="Google Shape;1514;p33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15" name="Google Shape;1515;p33"/>
          <p:cNvGrpSpPr/>
          <p:nvPr/>
        </p:nvGrpSpPr>
        <p:grpSpPr>
          <a:xfrm flipH="1">
            <a:off x="2898506" y="-686743"/>
            <a:ext cx="2525833" cy="1610805"/>
            <a:chOff x="7239867" y="1514545"/>
            <a:chExt cx="2525833" cy="1610805"/>
          </a:xfrm>
        </p:grpSpPr>
        <p:grpSp>
          <p:nvGrpSpPr>
            <p:cNvPr id="1516" name="Google Shape;1516;p33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1517" name="Google Shape;1517;p33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1518" name="Google Shape;1518;p33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9" name="Google Shape;1519;p33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0" name="Google Shape;1520;p33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1" name="Google Shape;1521;p33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2" name="Google Shape;1522;p33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3" name="Google Shape;1523;p33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524" name="Google Shape;1524;p33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5" name="Google Shape;1525;p33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26" name="Google Shape;1526;p33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27" name="Google Shape;1527;p33"/>
          <p:cNvGrpSpPr/>
          <p:nvPr/>
        </p:nvGrpSpPr>
        <p:grpSpPr>
          <a:xfrm rot="615299" flipH="1">
            <a:off x="279417" y="1059091"/>
            <a:ext cx="1651651" cy="1499645"/>
            <a:chOff x="7844079" y="226728"/>
            <a:chExt cx="1373387" cy="1246991"/>
          </a:xfrm>
        </p:grpSpPr>
        <p:sp>
          <p:nvSpPr>
            <p:cNvPr id="1528" name="Google Shape;1528;p33"/>
            <p:cNvSpPr/>
            <p:nvPr/>
          </p:nvSpPr>
          <p:spPr>
            <a:xfrm rot="-1688081">
              <a:off x="8295818" y="1015024"/>
              <a:ext cx="222185" cy="222398"/>
            </a:xfrm>
            <a:custGeom>
              <a:avLst/>
              <a:gdLst/>
              <a:ahLst/>
              <a:cxnLst/>
              <a:rect l="l" t="t" r="r" b="b"/>
              <a:pathLst>
                <a:path w="1118" h="1119" extrusionOk="0">
                  <a:moveTo>
                    <a:pt x="607" y="98"/>
                  </a:moveTo>
                  <a:cubicBezTo>
                    <a:pt x="607" y="147"/>
                    <a:pt x="632" y="219"/>
                    <a:pt x="632" y="268"/>
                  </a:cubicBezTo>
                  <a:cubicBezTo>
                    <a:pt x="656" y="317"/>
                    <a:pt x="656" y="389"/>
                    <a:pt x="680" y="438"/>
                  </a:cubicBezTo>
                  <a:cubicBezTo>
                    <a:pt x="705" y="438"/>
                    <a:pt x="729" y="462"/>
                    <a:pt x="826" y="487"/>
                  </a:cubicBezTo>
                  <a:lnTo>
                    <a:pt x="972" y="560"/>
                  </a:lnTo>
                  <a:cubicBezTo>
                    <a:pt x="899" y="584"/>
                    <a:pt x="802" y="632"/>
                    <a:pt x="705" y="657"/>
                  </a:cubicBezTo>
                  <a:cubicBezTo>
                    <a:pt x="705" y="657"/>
                    <a:pt x="705" y="657"/>
                    <a:pt x="680" y="681"/>
                  </a:cubicBezTo>
                  <a:cubicBezTo>
                    <a:pt x="656" y="802"/>
                    <a:pt x="583" y="924"/>
                    <a:pt x="559" y="972"/>
                  </a:cubicBezTo>
                  <a:cubicBezTo>
                    <a:pt x="535" y="924"/>
                    <a:pt x="486" y="802"/>
                    <a:pt x="462" y="681"/>
                  </a:cubicBezTo>
                  <a:cubicBezTo>
                    <a:pt x="462" y="657"/>
                    <a:pt x="437" y="657"/>
                    <a:pt x="413" y="632"/>
                  </a:cubicBezTo>
                  <a:cubicBezTo>
                    <a:pt x="316" y="632"/>
                    <a:pt x="194" y="584"/>
                    <a:pt x="122" y="584"/>
                  </a:cubicBezTo>
                  <a:cubicBezTo>
                    <a:pt x="219" y="511"/>
                    <a:pt x="340" y="462"/>
                    <a:pt x="462" y="414"/>
                  </a:cubicBezTo>
                  <a:cubicBezTo>
                    <a:pt x="462" y="414"/>
                    <a:pt x="462" y="389"/>
                    <a:pt x="486" y="389"/>
                  </a:cubicBezTo>
                  <a:cubicBezTo>
                    <a:pt x="510" y="292"/>
                    <a:pt x="559" y="195"/>
                    <a:pt x="607" y="98"/>
                  </a:cubicBezTo>
                  <a:close/>
                  <a:moveTo>
                    <a:pt x="607" y="1"/>
                  </a:moveTo>
                  <a:cubicBezTo>
                    <a:pt x="583" y="1"/>
                    <a:pt x="535" y="1"/>
                    <a:pt x="389" y="341"/>
                  </a:cubicBezTo>
                  <a:cubicBezTo>
                    <a:pt x="24" y="487"/>
                    <a:pt x="0" y="560"/>
                    <a:pt x="0" y="560"/>
                  </a:cubicBezTo>
                  <a:cubicBezTo>
                    <a:pt x="0" y="584"/>
                    <a:pt x="0" y="608"/>
                    <a:pt x="0" y="608"/>
                  </a:cubicBezTo>
                  <a:cubicBezTo>
                    <a:pt x="0" y="632"/>
                    <a:pt x="49" y="657"/>
                    <a:pt x="364" y="730"/>
                  </a:cubicBezTo>
                  <a:cubicBezTo>
                    <a:pt x="462" y="1118"/>
                    <a:pt x="510" y="1118"/>
                    <a:pt x="535" y="1118"/>
                  </a:cubicBezTo>
                  <a:lnTo>
                    <a:pt x="559" y="1118"/>
                  </a:lnTo>
                  <a:cubicBezTo>
                    <a:pt x="583" y="1118"/>
                    <a:pt x="607" y="1118"/>
                    <a:pt x="777" y="754"/>
                  </a:cubicBezTo>
                  <a:cubicBezTo>
                    <a:pt x="875" y="705"/>
                    <a:pt x="996" y="681"/>
                    <a:pt x="1093" y="608"/>
                  </a:cubicBezTo>
                  <a:cubicBezTo>
                    <a:pt x="1118" y="608"/>
                    <a:pt x="1118" y="584"/>
                    <a:pt x="1118" y="560"/>
                  </a:cubicBezTo>
                  <a:cubicBezTo>
                    <a:pt x="1118" y="511"/>
                    <a:pt x="1045" y="487"/>
                    <a:pt x="875" y="414"/>
                  </a:cubicBezTo>
                  <a:lnTo>
                    <a:pt x="753" y="389"/>
                  </a:lnTo>
                  <a:cubicBezTo>
                    <a:pt x="753" y="341"/>
                    <a:pt x="729" y="317"/>
                    <a:pt x="729" y="268"/>
                  </a:cubicBezTo>
                  <a:cubicBezTo>
                    <a:pt x="729" y="171"/>
                    <a:pt x="680" y="98"/>
                    <a:pt x="656" y="25"/>
                  </a:cubicBezTo>
                  <a:cubicBezTo>
                    <a:pt x="632" y="1"/>
                    <a:pt x="632" y="1"/>
                    <a:pt x="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33"/>
            <p:cNvSpPr/>
            <p:nvPr/>
          </p:nvSpPr>
          <p:spPr>
            <a:xfrm rot="-1688081">
              <a:off x="8403840" y="292330"/>
              <a:ext cx="164354" cy="141707"/>
            </a:xfrm>
            <a:custGeom>
              <a:avLst/>
              <a:gdLst/>
              <a:ahLst/>
              <a:cxnLst/>
              <a:rect l="l" t="t" r="r" b="b"/>
              <a:pathLst>
                <a:path w="827" h="713" extrusionOk="0">
                  <a:moveTo>
                    <a:pt x="462" y="105"/>
                  </a:moveTo>
                  <a:cubicBezTo>
                    <a:pt x="802" y="105"/>
                    <a:pt x="802" y="615"/>
                    <a:pt x="462" y="615"/>
                  </a:cubicBezTo>
                  <a:cubicBezTo>
                    <a:pt x="317" y="591"/>
                    <a:pt x="219" y="494"/>
                    <a:pt x="219" y="348"/>
                  </a:cubicBezTo>
                  <a:cubicBezTo>
                    <a:pt x="219" y="202"/>
                    <a:pt x="341" y="105"/>
                    <a:pt x="462" y="105"/>
                  </a:cubicBezTo>
                  <a:close/>
                  <a:moveTo>
                    <a:pt x="481" y="1"/>
                  </a:moveTo>
                  <a:cubicBezTo>
                    <a:pt x="392" y="1"/>
                    <a:pt x="299" y="33"/>
                    <a:pt x="219" y="105"/>
                  </a:cubicBezTo>
                  <a:cubicBezTo>
                    <a:pt x="1" y="324"/>
                    <a:pt x="171" y="688"/>
                    <a:pt x="462" y="712"/>
                  </a:cubicBezTo>
                  <a:cubicBezTo>
                    <a:pt x="657" y="712"/>
                    <a:pt x="827" y="542"/>
                    <a:pt x="827" y="348"/>
                  </a:cubicBezTo>
                  <a:cubicBezTo>
                    <a:pt x="827" y="136"/>
                    <a:pt x="663" y="1"/>
                    <a:pt x="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33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33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33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33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33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33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33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33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33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33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33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33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42" name="Google Shape;1542;p33"/>
          <p:cNvGrpSpPr/>
          <p:nvPr/>
        </p:nvGrpSpPr>
        <p:grpSpPr>
          <a:xfrm>
            <a:off x="875207" y="3470549"/>
            <a:ext cx="1020386" cy="1732392"/>
            <a:chOff x="-1056319" y="1385262"/>
            <a:chExt cx="212940" cy="361495"/>
          </a:xfrm>
        </p:grpSpPr>
        <p:sp>
          <p:nvSpPr>
            <p:cNvPr id="1543" name="Google Shape;1543;p33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33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33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33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33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33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49" name="Google Shape;1549;p33"/>
          <p:cNvSpPr/>
          <p:nvPr/>
        </p:nvSpPr>
        <p:spPr>
          <a:xfrm>
            <a:off x="-49275" y="4823551"/>
            <a:ext cx="1603944" cy="369024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0" name="Google Shape;1550;p33"/>
          <p:cNvSpPr/>
          <p:nvPr/>
        </p:nvSpPr>
        <p:spPr>
          <a:xfrm>
            <a:off x="1506177" y="4960727"/>
            <a:ext cx="1065936" cy="231849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1" name="Google Shape;1551;p33"/>
          <p:cNvSpPr/>
          <p:nvPr/>
        </p:nvSpPr>
        <p:spPr>
          <a:xfrm>
            <a:off x="6003929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2" name="Google Shape;1552;p33"/>
          <p:cNvSpPr/>
          <p:nvPr/>
        </p:nvSpPr>
        <p:spPr>
          <a:xfrm>
            <a:off x="7532351" y="4823550"/>
            <a:ext cx="1696695" cy="369025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3" name="Google Shape;1553;p33"/>
          <p:cNvSpPr/>
          <p:nvPr/>
        </p:nvSpPr>
        <p:spPr>
          <a:xfrm>
            <a:off x="3145661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4" name="Google Shape;1554;p33"/>
          <p:cNvSpPr/>
          <p:nvPr/>
        </p:nvSpPr>
        <p:spPr>
          <a:xfrm>
            <a:off x="4669614" y="4886410"/>
            <a:ext cx="1407648" cy="306163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5" name="Google Shape;1555;p33"/>
          <p:cNvSpPr/>
          <p:nvPr/>
        </p:nvSpPr>
        <p:spPr>
          <a:xfrm>
            <a:off x="2368255" y="4960727"/>
            <a:ext cx="1065936" cy="231849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7" name="Google Shape;1557;p34"/>
          <p:cNvGrpSpPr/>
          <p:nvPr/>
        </p:nvGrpSpPr>
        <p:grpSpPr>
          <a:xfrm flipH="1">
            <a:off x="-59449" y="4092702"/>
            <a:ext cx="1068261" cy="957550"/>
            <a:chOff x="6787377" y="436188"/>
            <a:chExt cx="235647" cy="211226"/>
          </a:xfrm>
        </p:grpSpPr>
        <p:sp>
          <p:nvSpPr>
            <p:cNvPr id="1558" name="Google Shape;1558;p34"/>
            <p:cNvSpPr/>
            <p:nvPr/>
          </p:nvSpPr>
          <p:spPr>
            <a:xfrm>
              <a:off x="6856435" y="522657"/>
              <a:ext cx="166589" cy="109566"/>
            </a:xfrm>
            <a:custGeom>
              <a:avLst/>
              <a:gdLst/>
              <a:ahLst/>
              <a:cxnLst/>
              <a:rect l="l" t="t" r="r" b="b"/>
              <a:pathLst>
                <a:path w="4277" h="2813" extrusionOk="0">
                  <a:moveTo>
                    <a:pt x="2187" y="626"/>
                  </a:moveTo>
                  <a:cubicBezTo>
                    <a:pt x="2236" y="651"/>
                    <a:pt x="2284" y="699"/>
                    <a:pt x="2284" y="723"/>
                  </a:cubicBezTo>
                  <a:cubicBezTo>
                    <a:pt x="2333" y="966"/>
                    <a:pt x="2260" y="1234"/>
                    <a:pt x="2090" y="1428"/>
                  </a:cubicBezTo>
                  <a:lnTo>
                    <a:pt x="2066" y="1428"/>
                  </a:lnTo>
                  <a:cubicBezTo>
                    <a:pt x="1896" y="1161"/>
                    <a:pt x="1847" y="942"/>
                    <a:pt x="1944" y="821"/>
                  </a:cubicBezTo>
                  <a:cubicBezTo>
                    <a:pt x="2017" y="699"/>
                    <a:pt x="2114" y="626"/>
                    <a:pt x="2187" y="626"/>
                  </a:cubicBezTo>
                  <a:close/>
                  <a:moveTo>
                    <a:pt x="62" y="1"/>
                  </a:moveTo>
                  <a:cubicBezTo>
                    <a:pt x="49" y="1"/>
                    <a:pt x="37" y="7"/>
                    <a:pt x="25" y="19"/>
                  </a:cubicBezTo>
                  <a:cubicBezTo>
                    <a:pt x="1" y="43"/>
                    <a:pt x="1" y="92"/>
                    <a:pt x="25" y="116"/>
                  </a:cubicBezTo>
                  <a:cubicBezTo>
                    <a:pt x="74" y="165"/>
                    <a:pt x="1337" y="1574"/>
                    <a:pt x="1944" y="1574"/>
                  </a:cubicBezTo>
                  <a:lnTo>
                    <a:pt x="2041" y="1574"/>
                  </a:lnTo>
                  <a:cubicBezTo>
                    <a:pt x="2090" y="1622"/>
                    <a:pt x="2114" y="1671"/>
                    <a:pt x="2163" y="1744"/>
                  </a:cubicBezTo>
                  <a:cubicBezTo>
                    <a:pt x="2600" y="2230"/>
                    <a:pt x="3402" y="2813"/>
                    <a:pt x="3961" y="2813"/>
                  </a:cubicBezTo>
                  <a:cubicBezTo>
                    <a:pt x="4058" y="2813"/>
                    <a:pt x="4155" y="2788"/>
                    <a:pt x="4228" y="2740"/>
                  </a:cubicBezTo>
                  <a:cubicBezTo>
                    <a:pt x="4252" y="2715"/>
                    <a:pt x="4276" y="2691"/>
                    <a:pt x="4252" y="2667"/>
                  </a:cubicBezTo>
                  <a:cubicBezTo>
                    <a:pt x="4252" y="2638"/>
                    <a:pt x="4235" y="2627"/>
                    <a:pt x="4217" y="2627"/>
                  </a:cubicBezTo>
                  <a:cubicBezTo>
                    <a:pt x="4203" y="2627"/>
                    <a:pt x="4189" y="2632"/>
                    <a:pt x="4179" y="2642"/>
                  </a:cubicBezTo>
                  <a:cubicBezTo>
                    <a:pt x="4119" y="2674"/>
                    <a:pt x="4046" y="2689"/>
                    <a:pt x="3965" y="2689"/>
                  </a:cubicBezTo>
                  <a:cubicBezTo>
                    <a:pt x="3490" y="2689"/>
                    <a:pt x="2713" y="2186"/>
                    <a:pt x="2236" y="1646"/>
                  </a:cubicBezTo>
                  <a:lnTo>
                    <a:pt x="2139" y="1501"/>
                  </a:lnTo>
                  <a:lnTo>
                    <a:pt x="2163" y="1476"/>
                  </a:lnTo>
                  <a:cubicBezTo>
                    <a:pt x="2382" y="1258"/>
                    <a:pt x="2454" y="966"/>
                    <a:pt x="2382" y="675"/>
                  </a:cubicBezTo>
                  <a:cubicBezTo>
                    <a:pt x="2357" y="578"/>
                    <a:pt x="2284" y="505"/>
                    <a:pt x="2187" y="505"/>
                  </a:cubicBezTo>
                  <a:cubicBezTo>
                    <a:pt x="2178" y="502"/>
                    <a:pt x="2168" y="500"/>
                    <a:pt x="2157" y="500"/>
                  </a:cubicBezTo>
                  <a:cubicBezTo>
                    <a:pt x="2078" y="500"/>
                    <a:pt x="1953" y="575"/>
                    <a:pt x="1847" y="723"/>
                  </a:cubicBezTo>
                  <a:cubicBezTo>
                    <a:pt x="1726" y="893"/>
                    <a:pt x="1750" y="1161"/>
                    <a:pt x="1969" y="1452"/>
                  </a:cubicBezTo>
                  <a:lnTo>
                    <a:pt x="1920" y="1452"/>
                  </a:lnTo>
                  <a:cubicBezTo>
                    <a:pt x="1361" y="1452"/>
                    <a:pt x="98" y="43"/>
                    <a:pt x="98" y="19"/>
                  </a:cubicBezTo>
                  <a:cubicBezTo>
                    <a:pt x="86" y="7"/>
                    <a:pt x="74" y="1"/>
                    <a:pt x="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34"/>
            <p:cNvSpPr/>
            <p:nvPr/>
          </p:nvSpPr>
          <p:spPr>
            <a:xfrm>
              <a:off x="6789675" y="438253"/>
              <a:ext cx="109683" cy="116928"/>
            </a:xfrm>
            <a:custGeom>
              <a:avLst/>
              <a:gdLst/>
              <a:ahLst/>
              <a:cxnLst/>
              <a:rect l="l" t="t" r="r" b="b"/>
              <a:pathLst>
                <a:path w="2816" h="3002" extrusionOk="0">
                  <a:moveTo>
                    <a:pt x="1343" y="1"/>
                  </a:moveTo>
                  <a:cubicBezTo>
                    <a:pt x="1080" y="1"/>
                    <a:pt x="833" y="78"/>
                    <a:pt x="719" y="218"/>
                  </a:cubicBezTo>
                  <a:cubicBezTo>
                    <a:pt x="655" y="309"/>
                    <a:pt x="634" y="396"/>
                    <a:pt x="641" y="474"/>
                  </a:cubicBezTo>
                  <a:lnTo>
                    <a:pt x="641" y="474"/>
                  </a:lnTo>
                  <a:cubicBezTo>
                    <a:pt x="348" y="532"/>
                    <a:pt x="0" y="782"/>
                    <a:pt x="14" y="1263"/>
                  </a:cubicBezTo>
                  <a:cubicBezTo>
                    <a:pt x="22" y="1525"/>
                    <a:pt x="84" y="1690"/>
                    <a:pt x="168" y="1781"/>
                  </a:cubicBezTo>
                  <a:lnTo>
                    <a:pt x="168" y="1781"/>
                  </a:lnTo>
                  <a:cubicBezTo>
                    <a:pt x="126" y="1901"/>
                    <a:pt x="96" y="2051"/>
                    <a:pt x="87" y="2234"/>
                  </a:cubicBezTo>
                  <a:cubicBezTo>
                    <a:pt x="74" y="2792"/>
                    <a:pt x="365" y="3001"/>
                    <a:pt x="700" y="3001"/>
                  </a:cubicBezTo>
                  <a:cubicBezTo>
                    <a:pt x="852" y="3001"/>
                    <a:pt x="1014" y="2958"/>
                    <a:pt x="1160" y="2884"/>
                  </a:cubicBezTo>
                  <a:lnTo>
                    <a:pt x="1160" y="2884"/>
                  </a:lnTo>
                  <a:cubicBezTo>
                    <a:pt x="1247" y="2911"/>
                    <a:pt x="1357" y="2925"/>
                    <a:pt x="1477" y="2925"/>
                  </a:cubicBezTo>
                  <a:cubicBezTo>
                    <a:pt x="1765" y="2925"/>
                    <a:pt x="2105" y="2843"/>
                    <a:pt x="2298" y="2672"/>
                  </a:cubicBezTo>
                  <a:cubicBezTo>
                    <a:pt x="2532" y="2463"/>
                    <a:pt x="2535" y="2247"/>
                    <a:pt x="2428" y="2086"/>
                  </a:cubicBezTo>
                  <a:lnTo>
                    <a:pt x="2428" y="2086"/>
                  </a:lnTo>
                  <a:cubicBezTo>
                    <a:pt x="2505" y="2034"/>
                    <a:pt x="2571" y="1943"/>
                    <a:pt x="2614" y="1797"/>
                  </a:cubicBezTo>
                  <a:cubicBezTo>
                    <a:pt x="2816" y="1130"/>
                    <a:pt x="2481" y="998"/>
                    <a:pt x="2214" y="990"/>
                  </a:cubicBezTo>
                  <a:lnTo>
                    <a:pt x="2214" y="990"/>
                  </a:lnTo>
                  <a:cubicBezTo>
                    <a:pt x="2227" y="937"/>
                    <a:pt x="2239" y="875"/>
                    <a:pt x="2249" y="801"/>
                  </a:cubicBezTo>
                  <a:cubicBezTo>
                    <a:pt x="2327" y="242"/>
                    <a:pt x="1809" y="1"/>
                    <a:pt x="13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34"/>
            <p:cNvSpPr/>
            <p:nvPr/>
          </p:nvSpPr>
          <p:spPr>
            <a:xfrm>
              <a:off x="6787377" y="436188"/>
              <a:ext cx="109800" cy="121290"/>
            </a:xfrm>
            <a:custGeom>
              <a:avLst/>
              <a:gdLst/>
              <a:ahLst/>
              <a:cxnLst/>
              <a:rect l="l" t="t" r="r" b="b"/>
              <a:pathLst>
                <a:path w="2819" h="3114" extrusionOk="0">
                  <a:moveTo>
                    <a:pt x="851" y="587"/>
                  </a:moveTo>
                  <a:cubicBezTo>
                    <a:pt x="948" y="587"/>
                    <a:pt x="1045" y="611"/>
                    <a:pt x="1045" y="708"/>
                  </a:cubicBezTo>
                  <a:cubicBezTo>
                    <a:pt x="1045" y="733"/>
                    <a:pt x="1045" y="757"/>
                    <a:pt x="1045" y="781"/>
                  </a:cubicBezTo>
                  <a:lnTo>
                    <a:pt x="997" y="781"/>
                  </a:lnTo>
                  <a:cubicBezTo>
                    <a:pt x="899" y="757"/>
                    <a:pt x="826" y="684"/>
                    <a:pt x="802" y="587"/>
                  </a:cubicBezTo>
                  <a:close/>
                  <a:moveTo>
                    <a:pt x="2211" y="1097"/>
                  </a:moveTo>
                  <a:cubicBezTo>
                    <a:pt x="2187" y="1219"/>
                    <a:pt x="2138" y="1243"/>
                    <a:pt x="2114" y="1243"/>
                  </a:cubicBezTo>
                  <a:cubicBezTo>
                    <a:pt x="2090" y="1243"/>
                    <a:pt x="2065" y="1219"/>
                    <a:pt x="2041" y="1219"/>
                  </a:cubicBezTo>
                  <a:cubicBezTo>
                    <a:pt x="2017" y="1170"/>
                    <a:pt x="2017" y="1146"/>
                    <a:pt x="2017" y="1121"/>
                  </a:cubicBezTo>
                  <a:cubicBezTo>
                    <a:pt x="2065" y="1097"/>
                    <a:pt x="2138" y="1097"/>
                    <a:pt x="2211" y="1097"/>
                  </a:cubicBezTo>
                  <a:close/>
                  <a:moveTo>
                    <a:pt x="632" y="1486"/>
                  </a:moveTo>
                  <a:cubicBezTo>
                    <a:pt x="656" y="1486"/>
                    <a:pt x="681" y="1510"/>
                    <a:pt x="705" y="1534"/>
                  </a:cubicBezTo>
                  <a:cubicBezTo>
                    <a:pt x="729" y="1559"/>
                    <a:pt x="729" y="1607"/>
                    <a:pt x="705" y="1632"/>
                  </a:cubicBezTo>
                  <a:cubicBezTo>
                    <a:pt x="681" y="1753"/>
                    <a:pt x="559" y="1850"/>
                    <a:pt x="438" y="1850"/>
                  </a:cubicBezTo>
                  <a:cubicBezTo>
                    <a:pt x="389" y="1850"/>
                    <a:pt x="341" y="1850"/>
                    <a:pt x="292" y="1802"/>
                  </a:cubicBezTo>
                  <a:cubicBezTo>
                    <a:pt x="389" y="1583"/>
                    <a:pt x="535" y="1486"/>
                    <a:pt x="632" y="1486"/>
                  </a:cubicBezTo>
                  <a:close/>
                  <a:moveTo>
                    <a:pt x="2017" y="1947"/>
                  </a:moveTo>
                  <a:cubicBezTo>
                    <a:pt x="2163" y="1947"/>
                    <a:pt x="2308" y="1996"/>
                    <a:pt x="2405" y="2117"/>
                  </a:cubicBezTo>
                  <a:cubicBezTo>
                    <a:pt x="2357" y="2117"/>
                    <a:pt x="2333" y="2142"/>
                    <a:pt x="2284" y="2142"/>
                  </a:cubicBezTo>
                  <a:cubicBezTo>
                    <a:pt x="2163" y="2117"/>
                    <a:pt x="2041" y="2069"/>
                    <a:pt x="1944" y="1996"/>
                  </a:cubicBezTo>
                  <a:cubicBezTo>
                    <a:pt x="1944" y="1972"/>
                    <a:pt x="1920" y="1947"/>
                    <a:pt x="1920" y="1947"/>
                  </a:cubicBezTo>
                  <a:close/>
                  <a:moveTo>
                    <a:pt x="1589" y="2354"/>
                  </a:moveTo>
                  <a:cubicBezTo>
                    <a:pt x="1598" y="2354"/>
                    <a:pt x="1604" y="2360"/>
                    <a:pt x="1604" y="2385"/>
                  </a:cubicBezTo>
                  <a:cubicBezTo>
                    <a:pt x="1628" y="2409"/>
                    <a:pt x="1604" y="2506"/>
                    <a:pt x="1482" y="2652"/>
                  </a:cubicBezTo>
                  <a:cubicBezTo>
                    <a:pt x="1410" y="2749"/>
                    <a:pt x="1312" y="2822"/>
                    <a:pt x="1215" y="2871"/>
                  </a:cubicBezTo>
                  <a:cubicBezTo>
                    <a:pt x="1142" y="2846"/>
                    <a:pt x="1094" y="2798"/>
                    <a:pt x="1069" y="2773"/>
                  </a:cubicBezTo>
                  <a:cubicBezTo>
                    <a:pt x="1069" y="2725"/>
                    <a:pt x="1069" y="2676"/>
                    <a:pt x="1118" y="2628"/>
                  </a:cubicBezTo>
                  <a:cubicBezTo>
                    <a:pt x="1215" y="2482"/>
                    <a:pt x="1385" y="2385"/>
                    <a:pt x="1555" y="2360"/>
                  </a:cubicBezTo>
                  <a:cubicBezTo>
                    <a:pt x="1567" y="2360"/>
                    <a:pt x="1580" y="2354"/>
                    <a:pt x="1589" y="2354"/>
                  </a:cubicBezTo>
                  <a:close/>
                  <a:moveTo>
                    <a:pt x="1327" y="121"/>
                  </a:moveTo>
                  <a:cubicBezTo>
                    <a:pt x="1354" y="121"/>
                    <a:pt x="1382" y="122"/>
                    <a:pt x="1410" y="125"/>
                  </a:cubicBezTo>
                  <a:cubicBezTo>
                    <a:pt x="1436" y="123"/>
                    <a:pt x="1463" y="122"/>
                    <a:pt x="1490" y="122"/>
                  </a:cubicBezTo>
                  <a:cubicBezTo>
                    <a:pt x="1730" y="122"/>
                    <a:pt x="1961" y="218"/>
                    <a:pt x="2114" y="393"/>
                  </a:cubicBezTo>
                  <a:cubicBezTo>
                    <a:pt x="2235" y="514"/>
                    <a:pt x="2284" y="684"/>
                    <a:pt x="2260" y="854"/>
                  </a:cubicBezTo>
                  <a:cubicBezTo>
                    <a:pt x="2235" y="903"/>
                    <a:pt x="2235" y="951"/>
                    <a:pt x="2235" y="1000"/>
                  </a:cubicBezTo>
                  <a:cubicBezTo>
                    <a:pt x="2163" y="1000"/>
                    <a:pt x="2065" y="1000"/>
                    <a:pt x="1993" y="1024"/>
                  </a:cubicBezTo>
                  <a:cubicBezTo>
                    <a:pt x="1944" y="1024"/>
                    <a:pt x="1920" y="1024"/>
                    <a:pt x="1920" y="1049"/>
                  </a:cubicBezTo>
                  <a:cubicBezTo>
                    <a:pt x="1895" y="1073"/>
                    <a:pt x="1895" y="1097"/>
                    <a:pt x="1895" y="1121"/>
                  </a:cubicBezTo>
                  <a:cubicBezTo>
                    <a:pt x="1895" y="1219"/>
                    <a:pt x="2017" y="1364"/>
                    <a:pt x="2114" y="1364"/>
                  </a:cubicBezTo>
                  <a:cubicBezTo>
                    <a:pt x="2211" y="1364"/>
                    <a:pt x="2284" y="1292"/>
                    <a:pt x="2333" y="1121"/>
                  </a:cubicBezTo>
                  <a:cubicBezTo>
                    <a:pt x="2349" y="1117"/>
                    <a:pt x="2367" y="1115"/>
                    <a:pt x="2384" y="1115"/>
                  </a:cubicBezTo>
                  <a:cubicBezTo>
                    <a:pt x="2470" y="1115"/>
                    <a:pt x="2564" y="1162"/>
                    <a:pt x="2624" y="1243"/>
                  </a:cubicBezTo>
                  <a:cubicBezTo>
                    <a:pt x="2697" y="1413"/>
                    <a:pt x="2697" y="1632"/>
                    <a:pt x="2624" y="1802"/>
                  </a:cubicBezTo>
                  <a:cubicBezTo>
                    <a:pt x="2600" y="1899"/>
                    <a:pt x="2551" y="1972"/>
                    <a:pt x="2503" y="2045"/>
                  </a:cubicBezTo>
                  <a:cubicBezTo>
                    <a:pt x="2357" y="1875"/>
                    <a:pt x="2163" y="1802"/>
                    <a:pt x="1968" y="1802"/>
                  </a:cubicBezTo>
                  <a:cubicBezTo>
                    <a:pt x="1798" y="1826"/>
                    <a:pt x="1798" y="1899"/>
                    <a:pt x="1798" y="1947"/>
                  </a:cubicBezTo>
                  <a:cubicBezTo>
                    <a:pt x="1822" y="2069"/>
                    <a:pt x="2041" y="2239"/>
                    <a:pt x="2284" y="2239"/>
                  </a:cubicBezTo>
                  <a:cubicBezTo>
                    <a:pt x="2333" y="2239"/>
                    <a:pt x="2405" y="2239"/>
                    <a:pt x="2454" y="2190"/>
                  </a:cubicBezTo>
                  <a:lnTo>
                    <a:pt x="2454" y="2190"/>
                  </a:lnTo>
                  <a:cubicBezTo>
                    <a:pt x="2527" y="2360"/>
                    <a:pt x="2478" y="2555"/>
                    <a:pt x="2333" y="2652"/>
                  </a:cubicBezTo>
                  <a:cubicBezTo>
                    <a:pt x="2114" y="2805"/>
                    <a:pt x="1877" y="2898"/>
                    <a:pt x="1619" y="2898"/>
                  </a:cubicBezTo>
                  <a:cubicBezTo>
                    <a:pt x="1590" y="2898"/>
                    <a:pt x="1561" y="2897"/>
                    <a:pt x="1531" y="2895"/>
                  </a:cubicBezTo>
                  <a:cubicBezTo>
                    <a:pt x="1507" y="2907"/>
                    <a:pt x="1482" y="2913"/>
                    <a:pt x="1455" y="2913"/>
                  </a:cubicBezTo>
                  <a:cubicBezTo>
                    <a:pt x="1428" y="2913"/>
                    <a:pt x="1397" y="2907"/>
                    <a:pt x="1361" y="2895"/>
                  </a:cubicBezTo>
                  <a:cubicBezTo>
                    <a:pt x="1434" y="2846"/>
                    <a:pt x="1507" y="2798"/>
                    <a:pt x="1580" y="2725"/>
                  </a:cubicBezTo>
                  <a:cubicBezTo>
                    <a:pt x="1750" y="2530"/>
                    <a:pt x="1750" y="2385"/>
                    <a:pt x="1725" y="2336"/>
                  </a:cubicBezTo>
                  <a:cubicBezTo>
                    <a:pt x="1677" y="2263"/>
                    <a:pt x="1628" y="2239"/>
                    <a:pt x="1555" y="2239"/>
                  </a:cubicBezTo>
                  <a:cubicBezTo>
                    <a:pt x="1337" y="2263"/>
                    <a:pt x="1142" y="2385"/>
                    <a:pt x="1021" y="2555"/>
                  </a:cubicBezTo>
                  <a:cubicBezTo>
                    <a:pt x="972" y="2628"/>
                    <a:pt x="948" y="2725"/>
                    <a:pt x="972" y="2798"/>
                  </a:cubicBezTo>
                  <a:cubicBezTo>
                    <a:pt x="972" y="2871"/>
                    <a:pt x="1021" y="2895"/>
                    <a:pt x="1069" y="2943"/>
                  </a:cubicBezTo>
                  <a:cubicBezTo>
                    <a:pt x="972" y="2968"/>
                    <a:pt x="875" y="2992"/>
                    <a:pt x="778" y="2992"/>
                  </a:cubicBezTo>
                  <a:cubicBezTo>
                    <a:pt x="608" y="2992"/>
                    <a:pt x="486" y="2943"/>
                    <a:pt x="365" y="2846"/>
                  </a:cubicBezTo>
                  <a:cubicBezTo>
                    <a:pt x="243" y="2700"/>
                    <a:pt x="195" y="2482"/>
                    <a:pt x="219" y="2287"/>
                  </a:cubicBezTo>
                  <a:cubicBezTo>
                    <a:pt x="219" y="2166"/>
                    <a:pt x="219" y="2045"/>
                    <a:pt x="268" y="1923"/>
                  </a:cubicBezTo>
                  <a:cubicBezTo>
                    <a:pt x="316" y="1947"/>
                    <a:pt x="389" y="1972"/>
                    <a:pt x="462" y="1972"/>
                  </a:cubicBezTo>
                  <a:cubicBezTo>
                    <a:pt x="632" y="1972"/>
                    <a:pt x="778" y="1826"/>
                    <a:pt x="826" y="1656"/>
                  </a:cubicBezTo>
                  <a:cubicBezTo>
                    <a:pt x="851" y="1607"/>
                    <a:pt x="851" y="1534"/>
                    <a:pt x="802" y="1462"/>
                  </a:cubicBezTo>
                  <a:cubicBezTo>
                    <a:pt x="778" y="1413"/>
                    <a:pt x="705" y="1389"/>
                    <a:pt x="632" y="1389"/>
                  </a:cubicBezTo>
                  <a:cubicBezTo>
                    <a:pt x="462" y="1413"/>
                    <a:pt x="292" y="1534"/>
                    <a:pt x="243" y="1704"/>
                  </a:cubicBezTo>
                  <a:cubicBezTo>
                    <a:pt x="171" y="1583"/>
                    <a:pt x="146" y="1462"/>
                    <a:pt x="146" y="1316"/>
                  </a:cubicBezTo>
                  <a:cubicBezTo>
                    <a:pt x="146" y="976"/>
                    <a:pt x="365" y="684"/>
                    <a:pt x="681" y="611"/>
                  </a:cubicBezTo>
                  <a:cubicBezTo>
                    <a:pt x="705" y="757"/>
                    <a:pt x="826" y="879"/>
                    <a:pt x="972" y="903"/>
                  </a:cubicBezTo>
                  <a:cubicBezTo>
                    <a:pt x="1021" y="903"/>
                    <a:pt x="1069" y="879"/>
                    <a:pt x="1094" y="854"/>
                  </a:cubicBezTo>
                  <a:cubicBezTo>
                    <a:pt x="1142" y="806"/>
                    <a:pt x="1142" y="757"/>
                    <a:pt x="1142" y="708"/>
                  </a:cubicBezTo>
                  <a:cubicBezTo>
                    <a:pt x="1142" y="538"/>
                    <a:pt x="997" y="466"/>
                    <a:pt x="778" y="466"/>
                  </a:cubicBezTo>
                  <a:cubicBezTo>
                    <a:pt x="778" y="417"/>
                    <a:pt x="802" y="368"/>
                    <a:pt x="826" y="320"/>
                  </a:cubicBezTo>
                  <a:cubicBezTo>
                    <a:pt x="975" y="193"/>
                    <a:pt x="1142" y="121"/>
                    <a:pt x="1327" y="121"/>
                  </a:cubicBezTo>
                  <a:close/>
                  <a:moveTo>
                    <a:pt x="1335" y="0"/>
                  </a:moveTo>
                  <a:cubicBezTo>
                    <a:pt x="1118" y="0"/>
                    <a:pt x="906" y="94"/>
                    <a:pt x="754" y="247"/>
                  </a:cubicBezTo>
                  <a:cubicBezTo>
                    <a:pt x="681" y="320"/>
                    <a:pt x="656" y="393"/>
                    <a:pt x="656" y="490"/>
                  </a:cubicBezTo>
                  <a:cubicBezTo>
                    <a:pt x="268" y="563"/>
                    <a:pt x="1" y="927"/>
                    <a:pt x="25" y="1316"/>
                  </a:cubicBezTo>
                  <a:cubicBezTo>
                    <a:pt x="25" y="1486"/>
                    <a:pt x="73" y="1680"/>
                    <a:pt x="171" y="1826"/>
                  </a:cubicBezTo>
                  <a:cubicBezTo>
                    <a:pt x="122" y="1972"/>
                    <a:pt x="98" y="2142"/>
                    <a:pt x="98" y="2287"/>
                  </a:cubicBezTo>
                  <a:cubicBezTo>
                    <a:pt x="73" y="2530"/>
                    <a:pt x="146" y="2749"/>
                    <a:pt x="292" y="2919"/>
                  </a:cubicBezTo>
                  <a:cubicBezTo>
                    <a:pt x="414" y="3041"/>
                    <a:pt x="584" y="3113"/>
                    <a:pt x="778" y="3113"/>
                  </a:cubicBezTo>
                  <a:cubicBezTo>
                    <a:pt x="948" y="3113"/>
                    <a:pt x="1094" y="3065"/>
                    <a:pt x="1239" y="2992"/>
                  </a:cubicBezTo>
                  <a:cubicBezTo>
                    <a:pt x="1337" y="3016"/>
                    <a:pt x="1434" y="3041"/>
                    <a:pt x="1531" y="3041"/>
                  </a:cubicBezTo>
                  <a:cubicBezTo>
                    <a:pt x="1847" y="3041"/>
                    <a:pt x="2163" y="2943"/>
                    <a:pt x="2405" y="2773"/>
                  </a:cubicBezTo>
                  <a:cubicBezTo>
                    <a:pt x="2600" y="2628"/>
                    <a:pt x="2673" y="2360"/>
                    <a:pt x="2551" y="2166"/>
                  </a:cubicBezTo>
                  <a:cubicBezTo>
                    <a:pt x="2648" y="2069"/>
                    <a:pt x="2697" y="1972"/>
                    <a:pt x="2746" y="1850"/>
                  </a:cubicBezTo>
                  <a:cubicBezTo>
                    <a:pt x="2818" y="1632"/>
                    <a:pt x="2818" y="1389"/>
                    <a:pt x="2721" y="1170"/>
                  </a:cubicBezTo>
                  <a:cubicBezTo>
                    <a:pt x="2624" y="1073"/>
                    <a:pt x="2503" y="1000"/>
                    <a:pt x="2357" y="976"/>
                  </a:cubicBezTo>
                  <a:cubicBezTo>
                    <a:pt x="2357" y="951"/>
                    <a:pt x="2381" y="903"/>
                    <a:pt x="2381" y="854"/>
                  </a:cubicBezTo>
                  <a:cubicBezTo>
                    <a:pt x="2405" y="660"/>
                    <a:pt x="2357" y="441"/>
                    <a:pt x="2211" y="296"/>
                  </a:cubicBezTo>
                  <a:cubicBezTo>
                    <a:pt x="2011" y="118"/>
                    <a:pt x="1750" y="1"/>
                    <a:pt x="1484" y="1"/>
                  </a:cubicBezTo>
                  <a:cubicBezTo>
                    <a:pt x="1459" y="1"/>
                    <a:pt x="1434" y="2"/>
                    <a:pt x="1410" y="4"/>
                  </a:cubicBezTo>
                  <a:cubicBezTo>
                    <a:pt x="1385" y="2"/>
                    <a:pt x="1360" y="0"/>
                    <a:pt x="13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34"/>
            <p:cNvSpPr/>
            <p:nvPr/>
          </p:nvSpPr>
          <p:spPr>
            <a:xfrm>
              <a:off x="6824262" y="479851"/>
              <a:ext cx="34120" cy="35055"/>
            </a:xfrm>
            <a:custGeom>
              <a:avLst/>
              <a:gdLst/>
              <a:ahLst/>
              <a:cxnLst/>
              <a:rect l="l" t="t" r="r" b="b"/>
              <a:pathLst>
                <a:path w="876" h="900" extrusionOk="0">
                  <a:moveTo>
                    <a:pt x="438" y="0"/>
                  </a:moveTo>
                  <a:cubicBezTo>
                    <a:pt x="195" y="0"/>
                    <a:pt x="1" y="195"/>
                    <a:pt x="1" y="438"/>
                  </a:cubicBezTo>
                  <a:cubicBezTo>
                    <a:pt x="1" y="681"/>
                    <a:pt x="195" y="899"/>
                    <a:pt x="438" y="899"/>
                  </a:cubicBezTo>
                  <a:cubicBezTo>
                    <a:pt x="681" y="899"/>
                    <a:pt x="875" y="681"/>
                    <a:pt x="875" y="438"/>
                  </a:cubicBezTo>
                  <a:cubicBezTo>
                    <a:pt x="875" y="195"/>
                    <a:pt x="681" y="0"/>
                    <a:pt x="4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34"/>
            <p:cNvSpPr/>
            <p:nvPr/>
          </p:nvSpPr>
          <p:spPr>
            <a:xfrm>
              <a:off x="6851527" y="561919"/>
              <a:ext cx="46117" cy="34120"/>
            </a:xfrm>
            <a:custGeom>
              <a:avLst/>
              <a:gdLst/>
              <a:ahLst/>
              <a:cxnLst/>
              <a:rect l="l" t="t" r="r" b="b"/>
              <a:pathLst>
                <a:path w="1184" h="876" extrusionOk="0">
                  <a:moveTo>
                    <a:pt x="974" y="1"/>
                  </a:moveTo>
                  <a:cubicBezTo>
                    <a:pt x="745" y="1"/>
                    <a:pt x="267" y="55"/>
                    <a:pt x="103" y="493"/>
                  </a:cubicBezTo>
                  <a:cubicBezTo>
                    <a:pt x="1" y="738"/>
                    <a:pt x="186" y="875"/>
                    <a:pt x="424" y="875"/>
                  </a:cubicBezTo>
                  <a:cubicBezTo>
                    <a:pt x="753" y="875"/>
                    <a:pt x="1183" y="613"/>
                    <a:pt x="1099" y="7"/>
                  </a:cubicBezTo>
                  <a:cubicBezTo>
                    <a:pt x="1099" y="7"/>
                    <a:pt x="1050" y="1"/>
                    <a:pt x="9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34"/>
            <p:cNvSpPr/>
            <p:nvPr/>
          </p:nvSpPr>
          <p:spPr>
            <a:xfrm>
              <a:off x="6870652" y="559894"/>
              <a:ext cx="25590" cy="24071"/>
            </a:xfrm>
            <a:custGeom>
              <a:avLst/>
              <a:gdLst/>
              <a:ahLst/>
              <a:cxnLst/>
              <a:rect l="l" t="t" r="r" b="b"/>
              <a:pathLst>
                <a:path w="657" h="618" extrusionOk="0">
                  <a:moveTo>
                    <a:pt x="586" y="0"/>
                  </a:moveTo>
                  <a:cubicBezTo>
                    <a:pt x="569" y="0"/>
                    <a:pt x="552" y="17"/>
                    <a:pt x="535" y="35"/>
                  </a:cubicBezTo>
                  <a:cubicBezTo>
                    <a:pt x="413" y="229"/>
                    <a:pt x="243" y="375"/>
                    <a:pt x="49" y="496"/>
                  </a:cubicBezTo>
                  <a:cubicBezTo>
                    <a:pt x="25" y="520"/>
                    <a:pt x="0" y="545"/>
                    <a:pt x="25" y="569"/>
                  </a:cubicBezTo>
                  <a:cubicBezTo>
                    <a:pt x="25" y="593"/>
                    <a:pt x="49" y="593"/>
                    <a:pt x="73" y="618"/>
                  </a:cubicBezTo>
                  <a:cubicBezTo>
                    <a:pt x="73" y="593"/>
                    <a:pt x="97" y="593"/>
                    <a:pt x="97" y="593"/>
                  </a:cubicBezTo>
                  <a:cubicBezTo>
                    <a:pt x="316" y="472"/>
                    <a:pt x="510" y="278"/>
                    <a:pt x="656" y="83"/>
                  </a:cubicBezTo>
                  <a:cubicBezTo>
                    <a:pt x="656" y="35"/>
                    <a:pt x="656" y="10"/>
                    <a:pt x="608" y="10"/>
                  </a:cubicBezTo>
                  <a:cubicBezTo>
                    <a:pt x="600" y="3"/>
                    <a:pt x="593" y="0"/>
                    <a:pt x="5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34"/>
            <p:cNvSpPr/>
            <p:nvPr/>
          </p:nvSpPr>
          <p:spPr>
            <a:xfrm>
              <a:off x="6924325" y="613021"/>
              <a:ext cx="46117" cy="34393"/>
            </a:xfrm>
            <a:custGeom>
              <a:avLst/>
              <a:gdLst/>
              <a:ahLst/>
              <a:cxnLst/>
              <a:rect l="l" t="t" r="r" b="b"/>
              <a:pathLst>
                <a:path w="1184" h="883" extrusionOk="0">
                  <a:moveTo>
                    <a:pt x="979" y="1"/>
                  </a:moveTo>
                  <a:cubicBezTo>
                    <a:pt x="755" y="1"/>
                    <a:pt x="286" y="55"/>
                    <a:pt x="104" y="493"/>
                  </a:cubicBezTo>
                  <a:cubicBezTo>
                    <a:pt x="1" y="740"/>
                    <a:pt x="191" y="883"/>
                    <a:pt x="434" y="883"/>
                  </a:cubicBezTo>
                  <a:cubicBezTo>
                    <a:pt x="761" y="883"/>
                    <a:pt x="1184" y="621"/>
                    <a:pt x="1100" y="7"/>
                  </a:cubicBezTo>
                  <a:cubicBezTo>
                    <a:pt x="1100" y="7"/>
                    <a:pt x="1053" y="1"/>
                    <a:pt x="9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34"/>
            <p:cNvSpPr/>
            <p:nvPr/>
          </p:nvSpPr>
          <p:spPr>
            <a:xfrm>
              <a:off x="6943488" y="610996"/>
              <a:ext cx="25590" cy="24071"/>
            </a:xfrm>
            <a:custGeom>
              <a:avLst/>
              <a:gdLst/>
              <a:ahLst/>
              <a:cxnLst/>
              <a:rect l="l" t="t" r="r" b="b"/>
              <a:pathLst>
                <a:path w="657" h="618" extrusionOk="0">
                  <a:moveTo>
                    <a:pt x="596" y="0"/>
                  </a:moveTo>
                  <a:cubicBezTo>
                    <a:pt x="572" y="0"/>
                    <a:pt x="559" y="17"/>
                    <a:pt x="559" y="34"/>
                  </a:cubicBezTo>
                  <a:cubicBezTo>
                    <a:pt x="414" y="229"/>
                    <a:pt x="244" y="399"/>
                    <a:pt x="49" y="520"/>
                  </a:cubicBezTo>
                  <a:cubicBezTo>
                    <a:pt x="25" y="520"/>
                    <a:pt x="1" y="569"/>
                    <a:pt x="25" y="593"/>
                  </a:cubicBezTo>
                  <a:cubicBezTo>
                    <a:pt x="49" y="593"/>
                    <a:pt x="49" y="617"/>
                    <a:pt x="74" y="617"/>
                  </a:cubicBezTo>
                  <a:lnTo>
                    <a:pt x="98" y="617"/>
                  </a:lnTo>
                  <a:cubicBezTo>
                    <a:pt x="317" y="472"/>
                    <a:pt x="511" y="302"/>
                    <a:pt x="657" y="83"/>
                  </a:cubicBezTo>
                  <a:cubicBezTo>
                    <a:pt x="657" y="59"/>
                    <a:pt x="657" y="34"/>
                    <a:pt x="632" y="10"/>
                  </a:cubicBezTo>
                  <a:cubicBezTo>
                    <a:pt x="618" y="3"/>
                    <a:pt x="606" y="0"/>
                    <a:pt x="5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34"/>
            <p:cNvSpPr/>
            <p:nvPr/>
          </p:nvSpPr>
          <p:spPr>
            <a:xfrm>
              <a:off x="6898073" y="510778"/>
              <a:ext cx="46740" cy="38171"/>
            </a:xfrm>
            <a:custGeom>
              <a:avLst/>
              <a:gdLst/>
              <a:ahLst/>
              <a:cxnLst/>
              <a:rect l="l" t="t" r="r" b="b"/>
              <a:pathLst>
                <a:path w="1200" h="980" extrusionOk="0">
                  <a:moveTo>
                    <a:pt x="630" y="1"/>
                  </a:moveTo>
                  <a:cubicBezTo>
                    <a:pt x="560" y="1"/>
                    <a:pt x="487" y="25"/>
                    <a:pt x="414" y="81"/>
                  </a:cubicBezTo>
                  <a:cubicBezTo>
                    <a:pt x="1" y="372"/>
                    <a:pt x="900" y="980"/>
                    <a:pt x="900" y="980"/>
                  </a:cubicBezTo>
                  <a:cubicBezTo>
                    <a:pt x="1200" y="540"/>
                    <a:pt x="956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34"/>
            <p:cNvSpPr/>
            <p:nvPr/>
          </p:nvSpPr>
          <p:spPr>
            <a:xfrm>
              <a:off x="6922689" y="524878"/>
              <a:ext cx="13282" cy="26914"/>
            </a:xfrm>
            <a:custGeom>
              <a:avLst/>
              <a:gdLst/>
              <a:ahLst/>
              <a:cxnLst/>
              <a:rect l="l" t="t" r="r" b="b"/>
              <a:pathLst>
                <a:path w="341" h="691" extrusionOk="0">
                  <a:moveTo>
                    <a:pt x="75" y="0"/>
                  </a:moveTo>
                  <a:cubicBezTo>
                    <a:pt x="65" y="0"/>
                    <a:pt x="56" y="3"/>
                    <a:pt x="49" y="10"/>
                  </a:cubicBezTo>
                  <a:cubicBezTo>
                    <a:pt x="25" y="10"/>
                    <a:pt x="0" y="59"/>
                    <a:pt x="25" y="83"/>
                  </a:cubicBezTo>
                  <a:cubicBezTo>
                    <a:pt x="122" y="253"/>
                    <a:pt x="195" y="423"/>
                    <a:pt x="219" y="618"/>
                  </a:cubicBezTo>
                  <a:cubicBezTo>
                    <a:pt x="219" y="642"/>
                    <a:pt x="243" y="666"/>
                    <a:pt x="268" y="691"/>
                  </a:cubicBezTo>
                  <a:cubicBezTo>
                    <a:pt x="316" y="691"/>
                    <a:pt x="340" y="666"/>
                    <a:pt x="340" y="642"/>
                  </a:cubicBezTo>
                  <a:cubicBezTo>
                    <a:pt x="316" y="423"/>
                    <a:pt x="243" y="205"/>
                    <a:pt x="122" y="35"/>
                  </a:cubicBezTo>
                  <a:cubicBezTo>
                    <a:pt x="122" y="18"/>
                    <a:pt x="98" y="0"/>
                    <a:pt x="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34"/>
            <p:cNvSpPr/>
            <p:nvPr/>
          </p:nvSpPr>
          <p:spPr>
            <a:xfrm>
              <a:off x="6942865" y="561218"/>
              <a:ext cx="41365" cy="39768"/>
            </a:xfrm>
            <a:custGeom>
              <a:avLst/>
              <a:gdLst/>
              <a:ahLst/>
              <a:cxnLst/>
              <a:rect l="l" t="t" r="r" b="b"/>
              <a:pathLst>
                <a:path w="1062" h="1021" extrusionOk="0">
                  <a:moveTo>
                    <a:pt x="509" y="0"/>
                  </a:moveTo>
                  <a:cubicBezTo>
                    <a:pt x="0" y="0"/>
                    <a:pt x="333" y="1021"/>
                    <a:pt x="333" y="1021"/>
                  </a:cubicBezTo>
                  <a:cubicBezTo>
                    <a:pt x="940" y="827"/>
                    <a:pt x="1061" y="25"/>
                    <a:pt x="527" y="1"/>
                  </a:cubicBezTo>
                  <a:cubicBezTo>
                    <a:pt x="521" y="0"/>
                    <a:pt x="515" y="0"/>
                    <a:pt x="5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34"/>
            <p:cNvSpPr/>
            <p:nvPr/>
          </p:nvSpPr>
          <p:spPr>
            <a:xfrm>
              <a:off x="6952953" y="576370"/>
              <a:ext cx="12347" cy="26525"/>
            </a:xfrm>
            <a:custGeom>
              <a:avLst/>
              <a:gdLst/>
              <a:ahLst/>
              <a:cxnLst/>
              <a:rect l="l" t="t" r="r" b="b"/>
              <a:pathLst>
                <a:path w="317" h="681" extrusionOk="0">
                  <a:moveTo>
                    <a:pt x="268" y="0"/>
                  </a:moveTo>
                  <a:cubicBezTo>
                    <a:pt x="244" y="0"/>
                    <a:pt x="195" y="25"/>
                    <a:pt x="195" y="49"/>
                  </a:cubicBezTo>
                  <a:cubicBezTo>
                    <a:pt x="171" y="243"/>
                    <a:pt x="122" y="413"/>
                    <a:pt x="25" y="583"/>
                  </a:cubicBezTo>
                  <a:cubicBezTo>
                    <a:pt x="1" y="608"/>
                    <a:pt x="1" y="656"/>
                    <a:pt x="25" y="680"/>
                  </a:cubicBezTo>
                  <a:lnTo>
                    <a:pt x="98" y="680"/>
                  </a:lnTo>
                  <a:cubicBezTo>
                    <a:pt x="195" y="486"/>
                    <a:pt x="268" y="292"/>
                    <a:pt x="316" y="73"/>
                  </a:cubicBezTo>
                  <a:cubicBezTo>
                    <a:pt x="316" y="49"/>
                    <a:pt x="292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70" name="Google Shape;1570;p34"/>
          <p:cNvGrpSpPr/>
          <p:nvPr/>
        </p:nvGrpSpPr>
        <p:grpSpPr>
          <a:xfrm rot="-4477981" flipH="1">
            <a:off x="8390416" y="4219637"/>
            <a:ext cx="799388" cy="704718"/>
            <a:chOff x="4508023" y="3764622"/>
            <a:chExt cx="161487" cy="142362"/>
          </a:xfrm>
        </p:grpSpPr>
        <p:sp>
          <p:nvSpPr>
            <p:cNvPr id="1571" name="Google Shape;1571;p34"/>
            <p:cNvSpPr/>
            <p:nvPr/>
          </p:nvSpPr>
          <p:spPr>
            <a:xfrm>
              <a:off x="4558151" y="3764622"/>
              <a:ext cx="65163" cy="54335"/>
            </a:xfrm>
            <a:custGeom>
              <a:avLst/>
              <a:gdLst/>
              <a:ahLst/>
              <a:cxnLst/>
              <a:rect l="l" t="t" r="r" b="b"/>
              <a:pathLst>
                <a:path w="1673" h="1395" extrusionOk="0">
                  <a:moveTo>
                    <a:pt x="947" y="1"/>
                  </a:moveTo>
                  <a:cubicBezTo>
                    <a:pt x="917" y="1"/>
                    <a:pt x="885" y="4"/>
                    <a:pt x="851" y="10"/>
                  </a:cubicBezTo>
                  <a:cubicBezTo>
                    <a:pt x="1" y="156"/>
                    <a:pt x="1118" y="1225"/>
                    <a:pt x="1118" y="1225"/>
                  </a:cubicBezTo>
                  <a:cubicBezTo>
                    <a:pt x="1208" y="1344"/>
                    <a:pt x="1284" y="1394"/>
                    <a:pt x="1346" y="1394"/>
                  </a:cubicBezTo>
                  <a:cubicBezTo>
                    <a:pt x="1672" y="1394"/>
                    <a:pt x="1599" y="1"/>
                    <a:pt x="9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34"/>
            <p:cNvSpPr/>
            <p:nvPr/>
          </p:nvSpPr>
          <p:spPr>
            <a:xfrm>
              <a:off x="4607735" y="3824527"/>
              <a:ext cx="61775" cy="35678"/>
            </a:xfrm>
            <a:custGeom>
              <a:avLst/>
              <a:gdLst/>
              <a:ahLst/>
              <a:cxnLst/>
              <a:rect l="l" t="t" r="r" b="b"/>
              <a:pathLst>
                <a:path w="1586" h="916" extrusionOk="0">
                  <a:moveTo>
                    <a:pt x="851" y="0"/>
                  </a:moveTo>
                  <a:cubicBezTo>
                    <a:pt x="473" y="0"/>
                    <a:pt x="137" y="537"/>
                    <a:pt x="137" y="537"/>
                  </a:cubicBezTo>
                  <a:cubicBezTo>
                    <a:pt x="0" y="811"/>
                    <a:pt x="113" y="915"/>
                    <a:pt x="310" y="915"/>
                  </a:cubicBezTo>
                  <a:cubicBezTo>
                    <a:pt x="744" y="915"/>
                    <a:pt x="1585" y="409"/>
                    <a:pt x="1084" y="75"/>
                  </a:cubicBezTo>
                  <a:cubicBezTo>
                    <a:pt x="1006" y="22"/>
                    <a:pt x="928" y="0"/>
                    <a:pt x="8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34"/>
            <p:cNvSpPr/>
            <p:nvPr/>
          </p:nvSpPr>
          <p:spPr>
            <a:xfrm>
              <a:off x="4552971" y="3869787"/>
              <a:ext cx="66682" cy="28044"/>
            </a:xfrm>
            <a:custGeom>
              <a:avLst/>
              <a:gdLst/>
              <a:ahLst/>
              <a:cxnLst/>
              <a:rect l="l" t="t" r="r" b="b"/>
              <a:pathLst>
                <a:path w="1712" h="720" extrusionOk="0">
                  <a:moveTo>
                    <a:pt x="1042" y="0"/>
                  </a:moveTo>
                  <a:cubicBezTo>
                    <a:pt x="818" y="0"/>
                    <a:pt x="620" y="55"/>
                    <a:pt x="620" y="55"/>
                  </a:cubicBezTo>
                  <a:cubicBezTo>
                    <a:pt x="0" y="300"/>
                    <a:pt x="770" y="719"/>
                    <a:pt x="1278" y="719"/>
                  </a:cubicBezTo>
                  <a:cubicBezTo>
                    <a:pt x="1526" y="719"/>
                    <a:pt x="1712" y="618"/>
                    <a:pt x="1640" y="347"/>
                  </a:cubicBezTo>
                  <a:cubicBezTo>
                    <a:pt x="1564" y="67"/>
                    <a:pt x="1287" y="0"/>
                    <a:pt x="10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34"/>
            <p:cNvSpPr/>
            <p:nvPr/>
          </p:nvSpPr>
          <p:spPr>
            <a:xfrm>
              <a:off x="4549660" y="3798275"/>
              <a:ext cx="44364" cy="50479"/>
            </a:xfrm>
            <a:custGeom>
              <a:avLst/>
              <a:gdLst/>
              <a:ahLst/>
              <a:cxnLst/>
              <a:rect l="l" t="t" r="r" b="b"/>
              <a:pathLst>
                <a:path w="1139" h="1296" extrusionOk="0">
                  <a:moveTo>
                    <a:pt x="675" y="0"/>
                  </a:moveTo>
                  <a:cubicBezTo>
                    <a:pt x="627" y="0"/>
                    <a:pt x="572" y="14"/>
                    <a:pt x="510" y="45"/>
                  </a:cubicBezTo>
                  <a:cubicBezTo>
                    <a:pt x="0" y="288"/>
                    <a:pt x="438" y="1114"/>
                    <a:pt x="438" y="1114"/>
                  </a:cubicBezTo>
                  <a:cubicBezTo>
                    <a:pt x="517" y="1242"/>
                    <a:pt x="592" y="1295"/>
                    <a:pt x="659" y="1295"/>
                  </a:cubicBezTo>
                  <a:cubicBezTo>
                    <a:pt x="992" y="1295"/>
                    <a:pt x="1139" y="0"/>
                    <a:pt x="6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34"/>
            <p:cNvSpPr/>
            <p:nvPr/>
          </p:nvSpPr>
          <p:spPr>
            <a:xfrm>
              <a:off x="4526018" y="3790290"/>
              <a:ext cx="91805" cy="116694"/>
            </a:xfrm>
            <a:custGeom>
              <a:avLst/>
              <a:gdLst/>
              <a:ahLst/>
              <a:cxnLst/>
              <a:rect l="l" t="t" r="r" b="b"/>
              <a:pathLst>
                <a:path w="2357" h="2996" extrusionOk="0">
                  <a:moveTo>
                    <a:pt x="1917" y="1"/>
                  </a:moveTo>
                  <a:cubicBezTo>
                    <a:pt x="1880" y="1"/>
                    <a:pt x="1855" y="40"/>
                    <a:pt x="1895" y="80"/>
                  </a:cubicBezTo>
                  <a:cubicBezTo>
                    <a:pt x="2162" y="299"/>
                    <a:pt x="2283" y="663"/>
                    <a:pt x="2186" y="1027"/>
                  </a:cubicBezTo>
                  <a:cubicBezTo>
                    <a:pt x="2113" y="1416"/>
                    <a:pt x="1773" y="1708"/>
                    <a:pt x="1360" y="1732"/>
                  </a:cubicBezTo>
                  <a:cubicBezTo>
                    <a:pt x="704" y="1780"/>
                    <a:pt x="146" y="2266"/>
                    <a:pt x="0" y="2946"/>
                  </a:cubicBezTo>
                  <a:cubicBezTo>
                    <a:pt x="0" y="2971"/>
                    <a:pt x="24" y="2995"/>
                    <a:pt x="49" y="2995"/>
                  </a:cubicBezTo>
                  <a:cubicBezTo>
                    <a:pt x="49" y="2995"/>
                    <a:pt x="73" y="2971"/>
                    <a:pt x="73" y="2946"/>
                  </a:cubicBezTo>
                  <a:cubicBezTo>
                    <a:pt x="219" y="2339"/>
                    <a:pt x="729" y="1878"/>
                    <a:pt x="1360" y="1805"/>
                  </a:cubicBezTo>
                  <a:cubicBezTo>
                    <a:pt x="1822" y="1780"/>
                    <a:pt x="2186" y="1465"/>
                    <a:pt x="2283" y="1027"/>
                  </a:cubicBezTo>
                  <a:cubicBezTo>
                    <a:pt x="2356" y="663"/>
                    <a:pt x="2235" y="250"/>
                    <a:pt x="1943" y="7"/>
                  </a:cubicBezTo>
                  <a:cubicBezTo>
                    <a:pt x="1934" y="3"/>
                    <a:pt x="1926" y="1"/>
                    <a:pt x="1917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34"/>
            <p:cNvSpPr/>
            <p:nvPr/>
          </p:nvSpPr>
          <p:spPr>
            <a:xfrm>
              <a:off x="4596946" y="3843534"/>
              <a:ext cx="44520" cy="12698"/>
            </a:xfrm>
            <a:custGeom>
              <a:avLst/>
              <a:gdLst/>
              <a:ahLst/>
              <a:cxnLst/>
              <a:rect l="l" t="t" r="r" b="b"/>
              <a:pathLst>
                <a:path w="1143" h="326" extrusionOk="0">
                  <a:moveTo>
                    <a:pt x="1070" y="0"/>
                  </a:moveTo>
                  <a:cubicBezTo>
                    <a:pt x="903" y="93"/>
                    <a:pt x="522" y="243"/>
                    <a:pt x="265" y="243"/>
                  </a:cubicBezTo>
                  <a:cubicBezTo>
                    <a:pt x="187" y="243"/>
                    <a:pt x="119" y="229"/>
                    <a:pt x="74" y="195"/>
                  </a:cubicBezTo>
                  <a:cubicBezTo>
                    <a:pt x="74" y="183"/>
                    <a:pt x="68" y="177"/>
                    <a:pt x="59" y="177"/>
                  </a:cubicBezTo>
                  <a:cubicBezTo>
                    <a:pt x="50" y="177"/>
                    <a:pt x="37" y="183"/>
                    <a:pt x="25" y="195"/>
                  </a:cubicBezTo>
                  <a:cubicBezTo>
                    <a:pt x="1" y="195"/>
                    <a:pt x="1" y="243"/>
                    <a:pt x="25" y="243"/>
                  </a:cubicBezTo>
                  <a:cubicBezTo>
                    <a:pt x="80" y="298"/>
                    <a:pt x="135" y="325"/>
                    <a:pt x="199" y="325"/>
                  </a:cubicBezTo>
                  <a:cubicBezTo>
                    <a:pt x="221" y="325"/>
                    <a:pt x="244" y="322"/>
                    <a:pt x="268" y="316"/>
                  </a:cubicBezTo>
                  <a:cubicBezTo>
                    <a:pt x="560" y="292"/>
                    <a:pt x="851" y="219"/>
                    <a:pt x="1094" y="98"/>
                  </a:cubicBezTo>
                  <a:cubicBezTo>
                    <a:pt x="1118" y="73"/>
                    <a:pt x="1143" y="49"/>
                    <a:pt x="1118" y="25"/>
                  </a:cubicBezTo>
                  <a:cubicBezTo>
                    <a:pt x="1118" y="0"/>
                    <a:pt x="1094" y="0"/>
                    <a:pt x="1070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34"/>
            <p:cNvSpPr/>
            <p:nvPr/>
          </p:nvSpPr>
          <p:spPr>
            <a:xfrm>
              <a:off x="4569525" y="3818529"/>
              <a:ext cx="11373" cy="42066"/>
            </a:xfrm>
            <a:custGeom>
              <a:avLst/>
              <a:gdLst/>
              <a:ahLst/>
              <a:cxnLst/>
              <a:rect l="l" t="t" r="r" b="b"/>
              <a:pathLst>
                <a:path w="292" h="1080" extrusionOk="0">
                  <a:moveTo>
                    <a:pt x="223" y="1"/>
                  </a:moveTo>
                  <a:cubicBezTo>
                    <a:pt x="207" y="1"/>
                    <a:pt x="195" y="18"/>
                    <a:pt x="195" y="35"/>
                  </a:cubicBezTo>
                  <a:cubicBezTo>
                    <a:pt x="171" y="132"/>
                    <a:pt x="0" y="910"/>
                    <a:pt x="219" y="1080"/>
                  </a:cubicBezTo>
                  <a:lnTo>
                    <a:pt x="292" y="1080"/>
                  </a:lnTo>
                  <a:cubicBezTo>
                    <a:pt x="292" y="1055"/>
                    <a:pt x="292" y="1031"/>
                    <a:pt x="292" y="1007"/>
                  </a:cubicBezTo>
                  <a:cubicBezTo>
                    <a:pt x="146" y="910"/>
                    <a:pt x="195" y="351"/>
                    <a:pt x="292" y="59"/>
                  </a:cubicBezTo>
                  <a:cubicBezTo>
                    <a:pt x="292" y="35"/>
                    <a:pt x="268" y="11"/>
                    <a:pt x="243" y="11"/>
                  </a:cubicBezTo>
                  <a:cubicBezTo>
                    <a:pt x="236" y="4"/>
                    <a:pt x="229" y="1"/>
                    <a:pt x="223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34"/>
            <p:cNvSpPr/>
            <p:nvPr/>
          </p:nvSpPr>
          <p:spPr>
            <a:xfrm>
              <a:off x="4508023" y="3819074"/>
              <a:ext cx="44364" cy="50479"/>
            </a:xfrm>
            <a:custGeom>
              <a:avLst/>
              <a:gdLst/>
              <a:ahLst/>
              <a:cxnLst/>
              <a:rect l="l" t="t" r="r" b="b"/>
              <a:pathLst>
                <a:path w="1139" h="1296" extrusionOk="0">
                  <a:moveTo>
                    <a:pt x="657" y="0"/>
                  </a:moveTo>
                  <a:cubicBezTo>
                    <a:pt x="607" y="0"/>
                    <a:pt x="550" y="15"/>
                    <a:pt x="486" y="45"/>
                  </a:cubicBezTo>
                  <a:cubicBezTo>
                    <a:pt x="0" y="288"/>
                    <a:pt x="438" y="1114"/>
                    <a:pt x="438" y="1114"/>
                  </a:cubicBezTo>
                  <a:cubicBezTo>
                    <a:pt x="521" y="1242"/>
                    <a:pt x="598" y="1296"/>
                    <a:pt x="667" y="1296"/>
                  </a:cubicBezTo>
                  <a:cubicBezTo>
                    <a:pt x="1008" y="1296"/>
                    <a:pt x="1139" y="0"/>
                    <a:pt x="6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34"/>
            <p:cNvSpPr/>
            <p:nvPr/>
          </p:nvSpPr>
          <p:spPr>
            <a:xfrm>
              <a:off x="4527887" y="3839756"/>
              <a:ext cx="11412" cy="42611"/>
            </a:xfrm>
            <a:custGeom>
              <a:avLst/>
              <a:gdLst/>
              <a:ahLst/>
              <a:cxnLst/>
              <a:rect l="l" t="t" r="r" b="b"/>
              <a:pathLst>
                <a:path w="293" h="1094" extrusionOk="0">
                  <a:moveTo>
                    <a:pt x="244" y="0"/>
                  </a:moveTo>
                  <a:cubicBezTo>
                    <a:pt x="219" y="0"/>
                    <a:pt x="195" y="0"/>
                    <a:pt x="195" y="25"/>
                  </a:cubicBezTo>
                  <a:cubicBezTo>
                    <a:pt x="171" y="122"/>
                    <a:pt x="1" y="899"/>
                    <a:pt x="219" y="1093"/>
                  </a:cubicBezTo>
                  <a:lnTo>
                    <a:pt x="244" y="1093"/>
                  </a:lnTo>
                  <a:cubicBezTo>
                    <a:pt x="268" y="1093"/>
                    <a:pt x="268" y="1093"/>
                    <a:pt x="292" y="1069"/>
                  </a:cubicBezTo>
                  <a:cubicBezTo>
                    <a:pt x="292" y="1045"/>
                    <a:pt x="292" y="1021"/>
                    <a:pt x="292" y="1021"/>
                  </a:cubicBezTo>
                  <a:cubicBezTo>
                    <a:pt x="146" y="899"/>
                    <a:pt x="219" y="365"/>
                    <a:pt x="292" y="49"/>
                  </a:cubicBezTo>
                  <a:cubicBezTo>
                    <a:pt x="292" y="25"/>
                    <a:pt x="268" y="0"/>
                    <a:pt x="244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34"/>
            <p:cNvSpPr/>
            <p:nvPr/>
          </p:nvSpPr>
          <p:spPr>
            <a:xfrm>
              <a:off x="4558151" y="3864334"/>
              <a:ext cx="37898" cy="22747"/>
            </a:xfrm>
            <a:custGeom>
              <a:avLst/>
              <a:gdLst/>
              <a:ahLst/>
              <a:cxnLst/>
              <a:rect l="l" t="t" r="r" b="b"/>
              <a:pathLst>
                <a:path w="973" h="584" extrusionOk="0">
                  <a:moveTo>
                    <a:pt x="25" y="1"/>
                  </a:moveTo>
                  <a:cubicBezTo>
                    <a:pt x="1" y="25"/>
                    <a:pt x="1" y="49"/>
                    <a:pt x="1" y="74"/>
                  </a:cubicBezTo>
                  <a:cubicBezTo>
                    <a:pt x="195" y="390"/>
                    <a:pt x="535" y="584"/>
                    <a:pt x="924" y="584"/>
                  </a:cubicBezTo>
                  <a:cubicBezTo>
                    <a:pt x="948" y="584"/>
                    <a:pt x="973" y="584"/>
                    <a:pt x="973" y="560"/>
                  </a:cubicBezTo>
                  <a:cubicBezTo>
                    <a:pt x="973" y="511"/>
                    <a:pt x="948" y="511"/>
                    <a:pt x="924" y="511"/>
                  </a:cubicBezTo>
                  <a:cubicBezTo>
                    <a:pt x="584" y="487"/>
                    <a:pt x="268" y="317"/>
                    <a:pt x="74" y="25"/>
                  </a:cubicBezTo>
                  <a:cubicBezTo>
                    <a:pt x="74" y="1"/>
                    <a:pt x="50" y="1"/>
                    <a:pt x="2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1" name="Google Shape;1581;p34"/>
          <p:cNvGrpSpPr/>
          <p:nvPr/>
        </p:nvGrpSpPr>
        <p:grpSpPr>
          <a:xfrm flipH="1">
            <a:off x="366691" y="-180577"/>
            <a:ext cx="2121888" cy="1414590"/>
            <a:chOff x="6655952" y="-180577"/>
            <a:chExt cx="2121888" cy="1414590"/>
          </a:xfrm>
        </p:grpSpPr>
        <p:grpSp>
          <p:nvGrpSpPr>
            <p:cNvPr id="1582" name="Google Shape;1582;p34"/>
            <p:cNvGrpSpPr/>
            <p:nvPr/>
          </p:nvGrpSpPr>
          <p:grpSpPr>
            <a:xfrm rot="1685293">
              <a:off x="8051699" y="334351"/>
              <a:ext cx="652925" cy="474307"/>
              <a:chOff x="5211663" y="1358969"/>
              <a:chExt cx="483893" cy="351481"/>
            </a:xfrm>
          </p:grpSpPr>
          <p:sp>
            <p:nvSpPr>
              <p:cNvPr id="1583" name="Google Shape;1583;p34"/>
              <p:cNvSpPr/>
              <p:nvPr/>
            </p:nvSpPr>
            <p:spPr>
              <a:xfrm>
                <a:off x="5519159" y="1395927"/>
                <a:ext cx="71050" cy="66812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978" extrusionOk="0">
                    <a:moveTo>
                      <a:pt x="914" y="1"/>
                    </a:moveTo>
                    <a:cubicBezTo>
                      <a:pt x="801" y="1"/>
                      <a:pt x="571" y="36"/>
                      <a:pt x="67" y="176"/>
                    </a:cubicBezTo>
                    <a:cubicBezTo>
                      <a:pt x="0" y="198"/>
                      <a:pt x="16" y="324"/>
                      <a:pt x="95" y="324"/>
                    </a:cubicBezTo>
                    <a:cubicBezTo>
                      <a:pt x="102" y="324"/>
                      <a:pt x="109" y="323"/>
                      <a:pt x="116" y="322"/>
                    </a:cubicBezTo>
                    <a:cubicBezTo>
                      <a:pt x="359" y="249"/>
                      <a:pt x="626" y="200"/>
                      <a:pt x="869" y="152"/>
                    </a:cubicBezTo>
                    <a:lnTo>
                      <a:pt x="869" y="152"/>
                    </a:lnTo>
                    <a:cubicBezTo>
                      <a:pt x="796" y="322"/>
                      <a:pt x="626" y="662"/>
                      <a:pt x="505" y="880"/>
                    </a:cubicBezTo>
                    <a:cubicBezTo>
                      <a:pt x="480" y="905"/>
                      <a:pt x="480" y="953"/>
                      <a:pt x="529" y="977"/>
                    </a:cubicBezTo>
                    <a:lnTo>
                      <a:pt x="553" y="977"/>
                    </a:lnTo>
                    <a:cubicBezTo>
                      <a:pt x="577" y="977"/>
                      <a:pt x="602" y="977"/>
                      <a:pt x="602" y="953"/>
                    </a:cubicBezTo>
                    <a:cubicBezTo>
                      <a:pt x="650" y="880"/>
                      <a:pt x="990" y="249"/>
                      <a:pt x="1039" y="127"/>
                    </a:cubicBezTo>
                    <a:cubicBezTo>
                      <a:pt x="1039" y="103"/>
                      <a:pt x="1039" y="79"/>
                      <a:pt x="1039" y="30"/>
                    </a:cubicBezTo>
                    <a:cubicBezTo>
                      <a:pt x="1018" y="20"/>
                      <a:pt x="998" y="1"/>
                      <a:pt x="91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4" name="Google Shape;1584;p34"/>
              <p:cNvSpPr/>
              <p:nvPr/>
            </p:nvSpPr>
            <p:spPr>
              <a:xfrm>
                <a:off x="5211663" y="1358969"/>
                <a:ext cx="483893" cy="351481"/>
              </a:xfrm>
              <a:custGeom>
                <a:avLst/>
                <a:gdLst/>
                <a:ahLst/>
                <a:cxnLst/>
                <a:rect l="l" t="t" r="r" b="b"/>
                <a:pathLst>
                  <a:path w="7083" h="5145" extrusionOk="0">
                    <a:moveTo>
                      <a:pt x="3768" y="0"/>
                    </a:moveTo>
                    <a:cubicBezTo>
                      <a:pt x="3734" y="0"/>
                      <a:pt x="3701" y="4"/>
                      <a:pt x="3670" y="12"/>
                    </a:cubicBezTo>
                    <a:cubicBezTo>
                      <a:pt x="3014" y="207"/>
                      <a:pt x="3232" y="1713"/>
                      <a:pt x="3232" y="1713"/>
                    </a:cubicBezTo>
                    <a:cubicBezTo>
                      <a:pt x="3232" y="1713"/>
                      <a:pt x="1357" y="535"/>
                      <a:pt x="891" y="535"/>
                    </a:cubicBezTo>
                    <a:cubicBezTo>
                      <a:pt x="865" y="535"/>
                      <a:pt x="844" y="539"/>
                      <a:pt x="827" y="547"/>
                    </a:cubicBezTo>
                    <a:cubicBezTo>
                      <a:pt x="366" y="814"/>
                      <a:pt x="1483" y="1664"/>
                      <a:pt x="1483" y="1664"/>
                    </a:cubicBezTo>
                    <a:cubicBezTo>
                      <a:pt x="1483" y="1664"/>
                      <a:pt x="832" y="1473"/>
                      <a:pt x="445" y="1473"/>
                    </a:cubicBezTo>
                    <a:cubicBezTo>
                      <a:pt x="263" y="1473"/>
                      <a:pt x="140" y="1516"/>
                      <a:pt x="171" y="1640"/>
                    </a:cubicBezTo>
                    <a:cubicBezTo>
                      <a:pt x="269" y="2029"/>
                      <a:pt x="1022" y="2490"/>
                      <a:pt x="1022" y="2490"/>
                    </a:cubicBezTo>
                    <a:cubicBezTo>
                      <a:pt x="730" y="2490"/>
                      <a:pt x="439" y="2539"/>
                      <a:pt x="147" y="2587"/>
                    </a:cubicBezTo>
                    <a:cubicBezTo>
                      <a:pt x="1" y="2650"/>
                      <a:pt x="594" y="3616"/>
                      <a:pt x="1664" y="3616"/>
                    </a:cubicBezTo>
                    <a:cubicBezTo>
                      <a:pt x="1835" y="3616"/>
                      <a:pt x="2018" y="3592"/>
                      <a:pt x="2212" y="3535"/>
                    </a:cubicBezTo>
                    <a:lnTo>
                      <a:pt x="2212" y="3535"/>
                    </a:lnTo>
                    <a:lnTo>
                      <a:pt x="1095" y="4506"/>
                    </a:lnTo>
                    <a:cubicBezTo>
                      <a:pt x="1095" y="4506"/>
                      <a:pt x="2102" y="5144"/>
                      <a:pt x="3258" y="5144"/>
                    </a:cubicBezTo>
                    <a:cubicBezTo>
                      <a:pt x="3697" y="5144"/>
                      <a:pt x="4158" y="5052"/>
                      <a:pt x="4593" y="4798"/>
                    </a:cubicBezTo>
                    <a:cubicBezTo>
                      <a:pt x="7083" y="3365"/>
                      <a:pt x="4779" y="0"/>
                      <a:pt x="376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5" name="Google Shape;1585;p34"/>
              <p:cNvSpPr/>
              <p:nvPr/>
            </p:nvSpPr>
            <p:spPr>
              <a:xfrm>
                <a:off x="5467307" y="1398045"/>
                <a:ext cx="48164" cy="44746"/>
              </a:xfrm>
              <a:custGeom>
                <a:avLst/>
                <a:gdLst/>
                <a:ahLst/>
                <a:cxnLst/>
                <a:rect l="l" t="t" r="r" b="b"/>
                <a:pathLst>
                  <a:path w="705" h="655" extrusionOk="0">
                    <a:moveTo>
                      <a:pt x="443" y="1"/>
                    </a:moveTo>
                    <a:cubicBezTo>
                      <a:pt x="395" y="1"/>
                      <a:pt x="349" y="49"/>
                      <a:pt x="365" y="96"/>
                    </a:cubicBezTo>
                    <a:cubicBezTo>
                      <a:pt x="413" y="218"/>
                      <a:pt x="462" y="363"/>
                      <a:pt x="486" y="485"/>
                    </a:cubicBezTo>
                    <a:cubicBezTo>
                      <a:pt x="365" y="388"/>
                      <a:pt x="243" y="291"/>
                      <a:pt x="122" y="169"/>
                    </a:cubicBezTo>
                    <a:cubicBezTo>
                      <a:pt x="110" y="157"/>
                      <a:pt x="92" y="151"/>
                      <a:pt x="73" y="151"/>
                    </a:cubicBezTo>
                    <a:cubicBezTo>
                      <a:pt x="55" y="151"/>
                      <a:pt x="37" y="157"/>
                      <a:pt x="25" y="169"/>
                    </a:cubicBezTo>
                    <a:cubicBezTo>
                      <a:pt x="0" y="218"/>
                      <a:pt x="0" y="266"/>
                      <a:pt x="25" y="291"/>
                    </a:cubicBezTo>
                    <a:cubicBezTo>
                      <a:pt x="340" y="606"/>
                      <a:pt x="462" y="655"/>
                      <a:pt x="535" y="655"/>
                    </a:cubicBezTo>
                    <a:lnTo>
                      <a:pt x="559" y="655"/>
                    </a:lnTo>
                    <a:cubicBezTo>
                      <a:pt x="608" y="631"/>
                      <a:pt x="705" y="582"/>
                      <a:pt x="511" y="48"/>
                    </a:cubicBezTo>
                    <a:cubicBezTo>
                      <a:pt x="494" y="14"/>
                      <a:pt x="468" y="1"/>
                      <a:pt x="44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6" name="Google Shape;1586;p34"/>
              <p:cNvSpPr/>
              <p:nvPr/>
            </p:nvSpPr>
            <p:spPr>
              <a:xfrm>
                <a:off x="5309630" y="1479885"/>
                <a:ext cx="102954" cy="109167"/>
              </a:xfrm>
              <a:custGeom>
                <a:avLst/>
                <a:gdLst/>
                <a:ahLst/>
                <a:cxnLst/>
                <a:rect l="l" t="t" r="r" b="b"/>
                <a:pathLst>
                  <a:path w="1507" h="1598" extrusionOk="0">
                    <a:moveTo>
                      <a:pt x="479" y="1"/>
                    </a:moveTo>
                    <a:cubicBezTo>
                      <a:pt x="444" y="1"/>
                      <a:pt x="427" y="9"/>
                      <a:pt x="414" y="16"/>
                    </a:cubicBezTo>
                    <a:cubicBezTo>
                      <a:pt x="389" y="40"/>
                      <a:pt x="389" y="64"/>
                      <a:pt x="389" y="113"/>
                    </a:cubicBezTo>
                    <a:cubicBezTo>
                      <a:pt x="389" y="210"/>
                      <a:pt x="535" y="380"/>
                      <a:pt x="657" y="477"/>
                    </a:cubicBezTo>
                    <a:cubicBezTo>
                      <a:pt x="1" y="526"/>
                      <a:pt x="1" y="599"/>
                      <a:pt x="1" y="672"/>
                    </a:cubicBezTo>
                    <a:cubicBezTo>
                      <a:pt x="1" y="744"/>
                      <a:pt x="74" y="793"/>
                      <a:pt x="98" y="817"/>
                    </a:cubicBezTo>
                    <a:cubicBezTo>
                      <a:pt x="219" y="890"/>
                      <a:pt x="316" y="963"/>
                      <a:pt x="438" y="1012"/>
                    </a:cubicBezTo>
                    <a:cubicBezTo>
                      <a:pt x="316" y="1036"/>
                      <a:pt x="195" y="1085"/>
                      <a:pt x="98" y="1157"/>
                    </a:cubicBezTo>
                    <a:cubicBezTo>
                      <a:pt x="49" y="1182"/>
                      <a:pt x="49" y="1255"/>
                      <a:pt x="74" y="1303"/>
                    </a:cubicBezTo>
                    <a:cubicBezTo>
                      <a:pt x="185" y="1481"/>
                      <a:pt x="397" y="1598"/>
                      <a:pt x="619" y="1598"/>
                    </a:cubicBezTo>
                    <a:cubicBezTo>
                      <a:pt x="639" y="1598"/>
                      <a:pt x="660" y="1597"/>
                      <a:pt x="681" y="1595"/>
                    </a:cubicBezTo>
                    <a:cubicBezTo>
                      <a:pt x="778" y="1595"/>
                      <a:pt x="875" y="1570"/>
                      <a:pt x="948" y="1546"/>
                    </a:cubicBezTo>
                    <a:cubicBezTo>
                      <a:pt x="997" y="1546"/>
                      <a:pt x="1021" y="1498"/>
                      <a:pt x="997" y="1473"/>
                    </a:cubicBezTo>
                    <a:cubicBezTo>
                      <a:pt x="997" y="1438"/>
                      <a:pt x="971" y="1415"/>
                      <a:pt x="938" y="1415"/>
                    </a:cubicBezTo>
                    <a:cubicBezTo>
                      <a:pt x="925" y="1415"/>
                      <a:pt x="912" y="1418"/>
                      <a:pt x="899" y="1425"/>
                    </a:cubicBezTo>
                    <a:cubicBezTo>
                      <a:pt x="829" y="1446"/>
                      <a:pt x="756" y="1457"/>
                      <a:pt x="683" y="1457"/>
                    </a:cubicBezTo>
                    <a:cubicBezTo>
                      <a:pt x="507" y="1457"/>
                      <a:pt x="333" y="1392"/>
                      <a:pt x="195" y="1255"/>
                    </a:cubicBezTo>
                    <a:cubicBezTo>
                      <a:pt x="365" y="1157"/>
                      <a:pt x="535" y="1109"/>
                      <a:pt x="705" y="1085"/>
                    </a:cubicBezTo>
                    <a:lnTo>
                      <a:pt x="729" y="1085"/>
                    </a:lnTo>
                    <a:cubicBezTo>
                      <a:pt x="754" y="1060"/>
                      <a:pt x="778" y="1036"/>
                      <a:pt x="778" y="1012"/>
                    </a:cubicBezTo>
                    <a:cubicBezTo>
                      <a:pt x="778" y="987"/>
                      <a:pt x="754" y="963"/>
                      <a:pt x="729" y="939"/>
                    </a:cubicBezTo>
                    <a:lnTo>
                      <a:pt x="705" y="939"/>
                    </a:lnTo>
                    <a:cubicBezTo>
                      <a:pt x="511" y="890"/>
                      <a:pt x="341" y="793"/>
                      <a:pt x="171" y="696"/>
                    </a:cubicBezTo>
                    <a:cubicBezTo>
                      <a:pt x="389" y="647"/>
                      <a:pt x="608" y="623"/>
                      <a:pt x="827" y="623"/>
                    </a:cubicBezTo>
                    <a:cubicBezTo>
                      <a:pt x="851" y="623"/>
                      <a:pt x="875" y="599"/>
                      <a:pt x="899" y="574"/>
                    </a:cubicBezTo>
                    <a:cubicBezTo>
                      <a:pt x="899" y="550"/>
                      <a:pt x="899" y="526"/>
                      <a:pt x="875" y="502"/>
                    </a:cubicBezTo>
                    <a:cubicBezTo>
                      <a:pt x="754" y="404"/>
                      <a:pt x="657" y="283"/>
                      <a:pt x="559" y="161"/>
                    </a:cubicBezTo>
                    <a:lnTo>
                      <a:pt x="559" y="161"/>
                    </a:lnTo>
                    <a:cubicBezTo>
                      <a:pt x="851" y="259"/>
                      <a:pt x="1118" y="380"/>
                      <a:pt x="1385" y="526"/>
                    </a:cubicBezTo>
                    <a:cubicBezTo>
                      <a:pt x="1434" y="526"/>
                      <a:pt x="1482" y="526"/>
                      <a:pt x="1482" y="477"/>
                    </a:cubicBezTo>
                    <a:cubicBezTo>
                      <a:pt x="1507" y="429"/>
                      <a:pt x="1482" y="404"/>
                      <a:pt x="1458" y="380"/>
                    </a:cubicBezTo>
                    <a:cubicBezTo>
                      <a:pt x="803" y="61"/>
                      <a:pt x="574" y="1"/>
                      <a:pt x="47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7" name="Google Shape;1587;p34"/>
              <p:cNvSpPr/>
              <p:nvPr/>
            </p:nvSpPr>
            <p:spPr>
              <a:xfrm>
                <a:off x="5442439" y="1508440"/>
                <a:ext cx="151050" cy="201598"/>
              </a:xfrm>
              <a:custGeom>
                <a:avLst/>
                <a:gdLst/>
                <a:ahLst/>
                <a:cxnLst/>
                <a:rect l="l" t="t" r="r" b="b"/>
                <a:pathLst>
                  <a:path w="2211" h="2951" extrusionOk="0">
                    <a:moveTo>
                      <a:pt x="2131" y="1"/>
                    </a:moveTo>
                    <a:cubicBezTo>
                      <a:pt x="2118" y="1"/>
                      <a:pt x="2103" y="4"/>
                      <a:pt x="2089" y="11"/>
                    </a:cubicBezTo>
                    <a:cubicBezTo>
                      <a:pt x="2089" y="11"/>
                      <a:pt x="0" y="982"/>
                      <a:pt x="49" y="2877"/>
                    </a:cubicBezTo>
                    <a:cubicBezTo>
                      <a:pt x="49" y="2901"/>
                      <a:pt x="73" y="2950"/>
                      <a:pt x="121" y="2950"/>
                    </a:cubicBezTo>
                    <a:cubicBezTo>
                      <a:pt x="170" y="2950"/>
                      <a:pt x="194" y="2901"/>
                      <a:pt x="194" y="2877"/>
                    </a:cubicBezTo>
                    <a:cubicBezTo>
                      <a:pt x="170" y="1080"/>
                      <a:pt x="2138" y="132"/>
                      <a:pt x="2162" y="132"/>
                    </a:cubicBezTo>
                    <a:cubicBezTo>
                      <a:pt x="2186" y="108"/>
                      <a:pt x="2211" y="84"/>
                      <a:pt x="2186" y="35"/>
                    </a:cubicBezTo>
                    <a:cubicBezTo>
                      <a:pt x="2186" y="18"/>
                      <a:pt x="2162" y="1"/>
                      <a:pt x="2131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88" name="Google Shape;1588;p34"/>
            <p:cNvSpPr/>
            <p:nvPr/>
          </p:nvSpPr>
          <p:spPr>
            <a:xfrm rot="-2700000">
              <a:off x="7005059" y="-115361"/>
              <a:ext cx="716375" cy="1284157"/>
            </a:xfrm>
            <a:custGeom>
              <a:avLst/>
              <a:gdLst/>
              <a:ahLst/>
              <a:cxnLst/>
              <a:rect l="l" t="t" r="r" b="b"/>
              <a:pathLst>
                <a:path w="6681" h="11977" extrusionOk="0">
                  <a:moveTo>
                    <a:pt x="4276" y="0"/>
                  </a:moveTo>
                  <a:cubicBezTo>
                    <a:pt x="4276" y="0"/>
                    <a:pt x="4082" y="49"/>
                    <a:pt x="3839" y="146"/>
                  </a:cubicBezTo>
                  <a:lnTo>
                    <a:pt x="3887" y="267"/>
                  </a:lnTo>
                  <a:lnTo>
                    <a:pt x="3863" y="292"/>
                  </a:lnTo>
                  <a:cubicBezTo>
                    <a:pt x="4009" y="243"/>
                    <a:pt x="4155" y="195"/>
                    <a:pt x="4300" y="146"/>
                  </a:cubicBezTo>
                  <a:lnTo>
                    <a:pt x="4276" y="0"/>
                  </a:lnTo>
                  <a:close/>
                  <a:moveTo>
                    <a:pt x="3426" y="316"/>
                  </a:moveTo>
                  <a:cubicBezTo>
                    <a:pt x="3280" y="365"/>
                    <a:pt x="3134" y="437"/>
                    <a:pt x="3013" y="510"/>
                  </a:cubicBezTo>
                  <a:lnTo>
                    <a:pt x="3080" y="645"/>
                  </a:lnTo>
                  <a:lnTo>
                    <a:pt x="3080" y="645"/>
                  </a:lnTo>
                  <a:cubicBezTo>
                    <a:pt x="3198" y="578"/>
                    <a:pt x="3336" y="530"/>
                    <a:pt x="3474" y="437"/>
                  </a:cubicBezTo>
                  <a:lnTo>
                    <a:pt x="3426" y="316"/>
                  </a:lnTo>
                  <a:close/>
                  <a:moveTo>
                    <a:pt x="3080" y="645"/>
                  </a:moveTo>
                  <a:cubicBezTo>
                    <a:pt x="3074" y="649"/>
                    <a:pt x="3068" y="652"/>
                    <a:pt x="3061" y="656"/>
                  </a:cubicBezTo>
                  <a:lnTo>
                    <a:pt x="3086" y="656"/>
                  </a:lnTo>
                  <a:lnTo>
                    <a:pt x="3080" y="645"/>
                  </a:lnTo>
                  <a:close/>
                  <a:moveTo>
                    <a:pt x="2624" y="753"/>
                  </a:moveTo>
                  <a:cubicBezTo>
                    <a:pt x="2503" y="850"/>
                    <a:pt x="2406" y="948"/>
                    <a:pt x="2284" y="1069"/>
                  </a:cubicBezTo>
                  <a:lnTo>
                    <a:pt x="2403" y="1164"/>
                  </a:lnTo>
                  <a:lnTo>
                    <a:pt x="2403" y="1164"/>
                  </a:lnTo>
                  <a:cubicBezTo>
                    <a:pt x="2496" y="1055"/>
                    <a:pt x="2609" y="965"/>
                    <a:pt x="2721" y="875"/>
                  </a:cubicBezTo>
                  <a:lnTo>
                    <a:pt x="2624" y="753"/>
                  </a:lnTo>
                  <a:close/>
                  <a:moveTo>
                    <a:pt x="2403" y="1164"/>
                  </a:moveTo>
                  <a:cubicBezTo>
                    <a:pt x="2396" y="1173"/>
                    <a:pt x="2388" y="1182"/>
                    <a:pt x="2381" y="1191"/>
                  </a:cubicBezTo>
                  <a:lnTo>
                    <a:pt x="2406" y="1166"/>
                  </a:lnTo>
                  <a:lnTo>
                    <a:pt x="2403" y="1164"/>
                  </a:lnTo>
                  <a:close/>
                  <a:moveTo>
                    <a:pt x="1993" y="1409"/>
                  </a:moveTo>
                  <a:cubicBezTo>
                    <a:pt x="1895" y="1531"/>
                    <a:pt x="1823" y="1676"/>
                    <a:pt x="1774" y="1822"/>
                  </a:cubicBezTo>
                  <a:lnTo>
                    <a:pt x="1895" y="1871"/>
                  </a:lnTo>
                  <a:lnTo>
                    <a:pt x="1895" y="1895"/>
                  </a:lnTo>
                  <a:cubicBezTo>
                    <a:pt x="1944" y="1749"/>
                    <a:pt x="2017" y="1628"/>
                    <a:pt x="2114" y="1506"/>
                  </a:cubicBezTo>
                  <a:lnTo>
                    <a:pt x="1993" y="1409"/>
                  </a:lnTo>
                  <a:close/>
                  <a:moveTo>
                    <a:pt x="1628" y="2259"/>
                  </a:moveTo>
                  <a:cubicBezTo>
                    <a:pt x="1604" y="2405"/>
                    <a:pt x="1580" y="2551"/>
                    <a:pt x="1580" y="2697"/>
                  </a:cubicBezTo>
                  <a:lnTo>
                    <a:pt x="1701" y="2697"/>
                  </a:lnTo>
                  <a:cubicBezTo>
                    <a:pt x="1704" y="2559"/>
                    <a:pt x="1728" y="2421"/>
                    <a:pt x="1774" y="2284"/>
                  </a:cubicBezTo>
                  <a:lnTo>
                    <a:pt x="1628" y="2259"/>
                  </a:lnTo>
                  <a:close/>
                  <a:moveTo>
                    <a:pt x="1701" y="2697"/>
                  </a:moveTo>
                  <a:cubicBezTo>
                    <a:pt x="1701" y="2705"/>
                    <a:pt x="1701" y="2713"/>
                    <a:pt x="1701" y="2721"/>
                  </a:cubicBezTo>
                  <a:lnTo>
                    <a:pt x="1725" y="2697"/>
                  </a:lnTo>
                  <a:close/>
                  <a:moveTo>
                    <a:pt x="1774" y="3158"/>
                  </a:moveTo>
                  <a:lnTo>
                    <a:pt x="1628" y="3183"/>
                  </a:lnTo>
                  <a:cubicBezTo>
                    <a:pt x="1628" y="3304"/>
                    <a:pt x="1677" y="3401"/>
                    <a:pt x="1701" y="3523"/>
                  </a:cubicBezTo>
                  <a:lnTo>
                    <a:pt x="1725" y="3620"/>
                  </a:lnTo>
                  <a:lnTo>
                    <a:pt x="1871" y="3571"/>
                  </a:lnTo>
                  <a:lnTo>
                    <a:pt x="1847" y="3474"/>
                  </a:lnTo>
                  <a:cubicBezTo>
                    <a:pt x="1798" y="3377"/>
                    <a:pt x="1774" y="3255"/>
                    <a:pt x="1774" y="3158"/>
                  </a:cubicBezTo>
                  <a:close/>
                  <a:moveTo>
                    <a:pt x="3329" y="3863"/>
                  </a:moveTo>
                  <a:cubicBezTo>
                    <a:pt x="3232" y="3887"/>
                    <a:pt x="3061" y="3887"/>
                    <a:pt x="2867" y="3887"/>
                  </a:cubicBezTo>
                  <a:lnTo>
                    <a:pt x="2867" y="4054"/>
                  </a:lnTo>
                  <a:lnTo>
                    <a:pt x="2867" y="4054"/>
                  </a:lnTo>
                  <a:cubicBezTo>
                    <a:pt x="3049" y="4033"/>
                    <a:pt x="3189" y="4032"/>
                    <a:pt x="3329" y="4008"/>
                  </a:cubicBezTo>
                  <a:lnTo>
                    <a:pt x="3329" y="3863"/>
                  </a:lnTo>
                  <a:close/>
                  <a:moveTo>
                    <a:pt x="2867" y="4054"/>
                  </a:moveTo>
                  <a:cubicBezTo>
                    <a:pt x="2859" y="4055"/>
                    <a:pt x="2851" y="4056"/>
                    <a:pt x="2843" y="4057"/>
                  </a:cubicBezTo>
                  <a:lnTo>
                    <a:pt x="2867" y="4057"/>
                  </a:lnTo>
                  <a:lnTo>
                    <a:pt x="2867" y="4054"/>
                  </a:lnTo>
                  <a:close/>
                  <a:moveTo>
                    <a:pt x="2406" y="3960"/>
                  </a:moveTo>
                  <a:cubicBezTo>
                    <a:pt x="2284" y="3984"/>
                    <a:pt x="2163" y="4008"/>
                    <a:pt x="2041" y="4033"/>
                  </a:cubicBezTo>
                  <a:lnTo>
                    <a:pt x="2017" y="3984"/>
                  </a:lnTo>
                  <a:lnTo>
                    <a:pt x="1871" y="4033"/>
                  </a:lnTo>
                  <a:cubicBezTo>
                    <a:pt x="1944" y="4178"/>
                    <a:pt x="2017" y="4324"/>
                    <a:pt x="2090" y="4446"/>
                  </a:cubicBezTo>
                  <a:lnTo>
                    <a:pt x="2211" y="4373"/>
                  </a:lnTo>
                  <a:cubicBezTo>
                    <a:pt x="2163" y="4300"/>
                    <a:pt x="2138" y="4227"/>
                    <a:pt x="2090" y="4178"/>
                  </a:cubicBezTo>
                  <a:cubicBezTo>
                    <a:pt x="2211" y="4130"/>
                    <a:pt x="2333" y="4130"/>
                    <a:pt x="2430" y="4106"/>
                  </a:cubicBezTo>
                  <a:lnTo>
                    <a:pt x="2406" y="3960"/>
                  </a:lnTo>
                  <a:close/>
                  <a:moveTo>
                    <a:pt x="1531" y="4178"/>
                  </a:moveTo>
                  <a:cubicBezTo>
                    <a:pt x="1385" y="4227"/>
                    <a:pt x="1240" y="4300"/>
                    <a:pt x="1118" y="4349"/>
                  </a:cubicBezTo>
                  <a:lnTo>
                    <a:pt x="1185" y="4483"/>
                  </a:lnTo>
                  <a:lnTo>
                    <a:pt x="1185" y="4483"/>
                  </a:lnTo>
                  <a:cubicBezTo>
                    <a:pt x="1303" y="4416"/>
                    <a:pt x="1441" y="4370"/>
                    <a:pt x="1580" y="4324"/>
                  </a:cubicBezTo>
                  <a:lnTo>
                    <a:pt x="1531" y="4178"/>
                  </a:lnTo>
                  <a:close/>
                  <a:moveTo>
                    <a:pt x="1185" y="4483"/>
                  </a:moveTo>
                  <a:lnTo>
                    <a:pt x="1185" y="4483"/>
                  </a:lnTo>
                  <a:cubicBezTo>
                    <a:pt x="1179" y="4487"/>
                    <a:pt x="1173" y="4491"/>
                    <a:pt x="1167" y="4494"/>
                  </a:cubicBezTo>
                  <a:lnTo>
                    <a:pt x="1191" y="4494"/>
                  </a:lnTo>
                  <a:lnTo>
                    <a:pt x="1185" y="4483"/>
                  </a:lnTo>
                  <a:close/>
                  <a:moveTo>
                    <a:pt x="3426" y="4203"/>
                  </a:moveTo>
                  <a:cubicBezTo>
                    <a:pt x="3377" y="4324"/>
                    <a:pt x="3304" y="4446"/>
                    <a:pt x="3207" y="4519"/>
                  </a:cubicBezTo>
                  <a:lnTo>
                    <a:pt x="3304" y="4640"/>
                  </a:lnTo>
                  <a:cubicBezTo>
                    <a:pt x="3426" y="4543"/>
                    <a:pt x="3499" y="4397"/>
                    <a:pt x="3572" y="4251"/>
                  </a:cubicBezTo>
                  <a:lnTo>
                    <a:pt x="3426" y="4203"/>
                  </a:lnTo>
                  <a:close/>
                  <a:moveTo>
                    <a:pt x="2478" y="4664"/>
                  </a:moveTo>
                  <a:lnTo>
                    <a:pt x="2406" y="4786"/>
                  </a:lnTo>
                  <a:cubicBezTo>
                    <a:pt x="2503" y="4859"/>
                    <a:pt x="2624" y="4883"/>
                    <a:pt x="2746" y="4883"/>
                  </a:cubicBezTo>
                  <a:lnTo>
                    <a:pt x="2891" y="4883"/>
                  </a:lnTo>
                  <a:lnTo>
                    <a:pt x="2867" y="4737"/>
                  </a:lnTo>
                  <a:cubicBezTo>
                    <a:pt x="2831" y="4743"/>
                    <a:pt x="2796" y="4746"/>
                    <a:pt x="2762" y="4746"/>
                  </a:cubicBezTo>
                  <a:cubicBezTo>
                    <a:pt x="2661" y="4746"/>
                    <a:pt x="2570" y="4719"/>
                    <a:pt x="2478" y="4664"/>
                  </a:cubicBezTo>
                  <a:close/>
                  <a:moveTo>
                    <a:pt x="705" y="4616"/>
                  </a:moveTo>
                  <a:cubicBezTo>
                    <a:pt x="584" y="4713"/>
                    <a:pt x="486" y="4810"/>
                    <a:pt x="389" y="4932"/>
                  </a:cubicBezTo>
                  <a:lnTo>
                    <a:pt x="486" y="5004"/>
                  </a:lnTo>
                  <a:lnTo>
                    <a:pt x="486" y="5029"/>
                  </a:lnTo>
                  <a:cubicBezTo>
                    <a:pt x="584" y="4907"/>
                    <a:pt x="681" y="4810"/>
                    <a:pt x="802" y="4737"/>
                  </a:cubicBezTo>
                  <a:lnTo>
                    <a:pt x="705" y="4616"/>
                  </a:lnTo>
                  <a:close/>
                  <a:moveTo>
                    <a:pt x="146" y="5320"/>
                  </a:moveTo>
                  <a:cubicBezTo>
                    <a:pt x="74" y="5466"/>
                    <a:pt x="49" y="5612"/>
                    <a:pt x="25" y="5757"/>
                  </a:cubicBezTo>
                  <a:lnTo>
                    <a:pt x="171" y="5782"/>
                  </a:lnTo>
                  <a:cubicBezTo>
                    <a:pt x="171" y="5636"/>
                    <a:pt x="219" y="5515"/>
                    <a:pt x="268" y="5369"/>
                  </a:cubicBezTo>
                  <a:lnTo>
                    <a:pt x="146" y="5320"/>
                  </a:lnTo>
                  <a:close/>
                  <a:moveTo>
                    <a:pt x="1" y="6219"/>
                  </a:moveTo>
                  <a:cubicBezTo>
                    <a:pt x="25" y="6389"/>
                    <a:pt x="49" y="6535"/>
                    <a:pt x="98" y="6681"/>
                  </a:cubicBezTo>
                  <a:lnTo>
                    <a:pt x="219" y="6656"/>
                  </a:lnTo>
                  <a:cubicBezTo>
                    <a:pt x="195" y="6511"/>
                    <a:pt x="171" y="6365"/>
                    <a:pt x="171" y="6219"/>
                  </a:cubicBezTo>
                  <a:close/>
                  <a:moveTo>
                    <a:pt x="341" y="7045"/>
                  </a:moveTo>
                  <a:lnTo>
                    <a:pt x="219" y="7118"/>
                  </a:lnTo>
                  <a:cubicBezTo>
                    <a:pt x="268" y="7239"/>
                    <a:pt x="316" y="7385"/>
                    <a:pt x="389" y="7531"/>
                  </a:cubicBezTo>
                  <a:lnTo>
                    <a:pt x="535" y="7458"/>
                  </a:lnTo>
                  <a:cubicBezTo>
                    <a:pt x="462" y="7312"/>
                    <a:pt x="414" y="7191"/>
                    <a:pt x="341" y="7045"/>
                  </a:cubicBezTo>
                  <a:close/>
                  <a:moveTo>
                    <a:pt x="729" y="7871"/>
                  </a:moveTo>
                  <a:lnTo>
                    <a:pt x="608" y="7944"/>
                  </a:lnTo>
                  <a:lnTo>
                    <a:pt x="632" y="7992"/>
                  </a:lnTo>
                  <a:cubicBezTo>
                    <a:pt x="705" y="8114"/>
                    <a:pt x="778" y="8211"/>
                    <a:pt x="827" y="8308"/>
                  </a:cubicBezTo>
                  <a:lnTo>
                    <a:pt x="948" y="8235"/>
                  </a:lnTo>
                  <a:cubicBezTo>
                    <a:pt x="899" y="8138"/>
                    <a:pt x="827" y="8041"/>
                    <a:pt x="778" y="7920"/>
                  </a:cubicBezTo>
                  <a:lnTo>
                    <a:pt x="729" y="7871"/>
                  </a:lnTo>
                  <a:close/>
                  <a:moveTo>
                    <a:pt x="1191" y="8600"/>
                  </a:moveTo>
                  <a:lnTo>
                    <a:pt x="1069" y="8673"/>
                  </a:lnTo>
                  <a:cubicBezTo>
                    <a:pt x="1191" y="8794"/>
                    <a:pt x="1288" y="8915"/>
                    <a:pt x="1385" y="9037"/>
                  </a:cubicBezTo>
                  <a:lnTo>
                    <a:pt x="1482" y="8915"/>
                  </a:lnTo>
                  <a:cubicBezTo>
                    <a:pt x="1385" y="8818"/>
                    <a:pt x="1288" y="8697"/>
                    <a:pt x="1191" y="8600"/>
                  </a:cubicBezTo>
                  <a:close/>
                  <a:moveTo>
                    <a:pt x="1798" y="9231"/>
                  </a:moveTo>
                  <a:lnTo>
                    <a:pt x="1701" y="9353"/>
                  </a:lnTo>
                  <a:cubicBezTo>
                    <a:pt x="1823" y="9450"/>
                    <a:pt x="1944" y="9547"/>
                    <a:pt x="2065" y="9644"/>
                  </a:cubicBezTo>
                  <a:lnTo>
                    <a:pt x="2138" y="9523"/>
                  </a:lnTo>
                  <a:cubicBezTo>
                    <a:pt x="2017" y="9426"/>
                    <a:pt x="1920" y="9328"/>
                    <a:pt x="1798" y="9231"/>
                  </a:cubicBezTo>
                  <a:close/>
                  <a:moveTo>
                    <a:pt x="5029" y="9328"/>
                  </a:moveTo>
                  <a:cubicBezTo>
                    <a:pt x="4981" y="9328"/>
                    <a:pt x="4932" y="9328"/>
                    <a:pt x="4908" y="9353"/>
                  </a:cubicBezTo>
                  <a:lnTo>
                    <a:pt x="4932" y="9499"/>
                  </a:lnTo>
                  <a:lnTo>
                    <a:pt x="5053" y="9499"/>
                  </a:lnTo>
                  <a:cubicBezTo>
                    <a:pt x="5029" y="9523"/>
                    <a:pt x="5005" y="9547"/>
                    <a:pt x="4981" y="9571"/>
                  </a:cubicBezTo>
                  <a:lnTo>
                    <a:pt x="5078" y="9693"/>
                  </a:lnTo>
                  <a:cubicBezTo>
                    <a:pt x="5151" y="9644"/>
                    <a:pt x="5199" y="9571"/>
                    <a:pt x="5223" y="9474"/>
                  </a:cubicBezTo>
                  <a:cubicBezTo>
                    <a:pt x="5223" y="9450"/>
                    <a:pt x="5199" y="9328"/>
                    <a:pt x="5029" y="9328"/>
                  </a:cubicBezTo>
                  <a:close/>
                  <a:moveTo>
                    <a:pt x="2527" y="9717"/>
                  </a:moveTo>
                  <a:lnTo>
                    <a:pt x="2478" y="9863"/>
                  </a:lnTo>
                  <a:cubicBezTo>
                    <a:pt x="2600" y="9936"/>
                    <a:pt x="2746" y="9984"/>
                    <a:pt x="2891" y="10033"/>
                  </a:cubicBezTo>
                  <a:lnTo>
                    <a:pt x="2940" y="9887"/>
                  </a:lnTo>
                  <a:cubicBezTo>
                    <a:pt x="2794" y="9839"/>
                    <a:pt x="2673" y="9790"/>
                    <a:pt x="2527" y="9717"/>
                  </a:cubicBezTo>
                  <a:close/>
                  <a:moveTo>
                    <a:pt x="4470" y="9596"/>
                  </a:moveTo>
                  <a:cubicBezTo>
                    <a:pt x="4373" y="9693"/>
                    <a:pt x="4300" y="9814"/>
                    <a:pt x="4276" y="9936"/>
                  </a:cubicBezTo>
                  <a:lnTo>
                    <a:pt x="4203" y="9936"/>
                  </a:lnTo>
                  <a:lnTo>
                    <a:pt x="4252" y="10082"/>
                  </a:lnTo>
                  <a:lnTo>
                    <a:pt x="4373" y="10057"/>
                  </a:lnTo>
                  <a:cubicBezTo>
                    <a:pt x="4495" y="10033"/>
                    <a:pt x="4592" y="9984"/>
                    <a:pt x="4689" y="9960"/>
                  </a:cubicBezTo>
                  <a:lnTo>
                    <a:pt x="4616" y="9814"/>
                  </a:lnTo>
                  <a:lnTo>
                    <a:pt x="4446" y="9887"/>
                  </a:lnTo>
                  <a:cubicBezTo>
                    <a:pt x="4495" y="9814"/>
                    <a:pt x="4519" y="9766"/>
                    <a:pt x="4568" y="9717"/>
                  </a:cubicBezTo>
                  <a:lnTo>
                    <a:pt x="4470" y="9596"/>
                  </a:lnTo>
                  <a:close/>
                  <a:moveTo>
                    <a:pt x="3353" y="9984"/>
                  </a:moveTo>
                  <a:lnTo>
                    <a:pt x="3329" y="10130"/>
                  </a:lnTo>
                  <a:cubicBezTo>
                    <a:pt x="3450" y="10130"/>
                    <a:pt x="3547" y="10154"/>
                    <a:pt x="3669" y="10154"/>
                  </a:cubicBezTo>
                  <a:lnTo>
                    <a:pt x="3790" y="10154"/>
                  </a:lnTo>
                  <a:lnTo>
                    <a:pt x="3790" y="9984"/>
                  </a:lnTo>
                  <a:cubicBezTo>
                    <a:pt x="3742" y="9992"/>
                    <a:pt x="3693" y="9995"/>
                    <a:pt x="3644" y="9995"/>
                  </a:cubicBezTo>
                  <a:cubicBezTo>
                    <a:pt x="3547" y="9995"/>
                    <a:pt x="3450" y="9984"/>
                    <a:pt x="3353" y="9984"/>
                  </a:cubicBezTo>
                  <a:close/>
                  <a:moveTo>
                    <a:pt x="4203" y="10494"/>
                  </a:moveTo>
                  <a:cubicBezTo>
                    <a:pt x="4227" y="10640"/>
                    <a:pt x="4252" y="10810"/>
                    <a:pt x="4325" y="10956"/>
                  </a:cubicBezTo>
                  <a:lnTo>
                    <a:pt x="4446" y="10907"/>
                  </a:lnTo>
                  <a:cubicBezTo>
                    <a:pt x="4398" y="10786"/>
                    <a:pt x="4373" y="10640"/>
                    <a:pt x="4349" y="10494"/>
                  </a:cubicBezTo>
                  <a:close/>
                  <a:moveTo>
                    <a:pt x="4665" y="11248"/>
                  </a:moveTo>
                  <a:lnTo>
                    <a:pt x="4543" y="11345"/>
                  </a:lnTo>
                  <a:cubicBezTo>
                    <a:pt x="4640" y="11466"/>
                    <a:pt x="4762" y="11563"/>
                    <a:pt x="4883" y="11661"/>
                  </a:cubicBezTo>
                  <a:lnTo>
                    <a:pt x="4981" y="11563"/>
                  </a:lnTo>
                  <a:cubicBezTo>
                    <a:pt x="4859" y="11466"/>
                    <a:pt x="4762" y="11369"/>
                    <a:pt x="4665" y="11248"/>
                  </a:cubicBezTo>
                  <a:close/>
                  <a:moveTo>
                    <a:pt x="5345" y="11733"/>
                  </a:moveTo>
                  <a:lnTo>
                    <a:pt x="5296" y="11855"/>
                  </a:lnTo>
                  <a:cubicBezTo>
                    <a:pt x="5442" y="11928"/>
                    <a:pt x="5588" y="11952"/>
                    <a:pt x="5758" y="11976"/>
                  </a:cubicBezTo>
                  <a:lnTo>
                    <a:pt x="5758" y="11831"/>
                  </a:lnTo>
                  <a:cubicBezTo>
                    <a:pt x="5636" y="11806"/>
                    <a:pt x="5491" y="11782"/>
                    <a:pt x="5345" y="11733"/>
                  </a:cubicBezTo>
                  <a:close/>
                  <a:moveTo>
                    <a:pt x="6632" y="11758"/>
                  </a:moveTo>
                  <a:cubicBezTo>
                    <a:pt x="6487" y="11782"/>
                    <a:pt x="6365" y="11806"/>
                    <a:pt x="6219" y="11831"/>
                  </a:cubicBezTo>
                  <a:lnTo>
                    <a:pt x="6219" y="11976"/>
                  </a:lnTo>
                  <a:cubicBezTo>
                    <a:pt x="6365" y="11952"/>
                    <a:pt x="6511" y="11928"/>
                    <a:pt x="6681" y="11879"/>
                  </a:cubicBezTo>
                  <a:lnTo>
                    <a:pt x="6632" y="11758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9" name="Google Shape;1589;p34"/>
          <p:cNvGrpSpPr/>
          <p:nvPr/>
        </p:nvGrpSpPr>
        <p:grpSpPr>
          <a:xfrm flipH="1">
            <a:off x="8230789" y="1786718"/>
            <a:ext cx="1277992" cy="1010253"/>
            <a:chOff x="855987" y="2204128"/>
            <a:chExt cx="1217483" cy="962421"/>
          </a:xfrm>
        </p:grpSpPr>
        <p:grpSp>
          <p:nvGrpSpPr>
            <p:cNvPr id="1590" name="Google Shape;1590;p34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591" name="Google Shape;1591;p34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2" name="Google Shape;1592;p34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3" name="Google Shape;1593;p34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4" name="Google Shape;1594;p34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5" name="Google Shape;1595;p34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6" name="Google Shape;1596;p34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97" name="Google Shape;1597;p34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98" name="Google Shape;1598;p34"/>
          <p:cNvGrpSpPr/>
          <p:nvPr/>
        </p:nvGrpSpPr>
        <p:grpSpPr>
          <a:xfrm rot="10800000" flipH="1">
            <a:off x="3699498" y="-186820"/>
            <a:ext cx="1590405" cy="693261"/>
            <a:chOff x="3965010" y="571479"/>
            <a:chExt cx="1651683" cy="719972"/>
          </a:xfrm>
        </p:grpSpPr>
        <p:grpSp>
          <p:nvGrpSpPr>
            <p:cNvPr id="1599" name="Google Shape;1599;p34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1600" name="Google Shape;1600;p34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1601" name="Google Shape;1601;p34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2" name="Google Shape;1602;p34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3" name="Google Shape;1603;p34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4" name="Google Shape;1604;p34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605" name="Google Shape;1605;p34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06" name="Google Shape;1606;p34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</a:pPr>
            <a:fld id="{15791DC0-EDAD-4A62-B430-81513EDD33CB}" type="datetimeFigureOut">
              <a:rPr lang="en-US" sz="1350" kern="120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12/6/2021</a:t>
            </a:fld>
            <a:endParaRPr lang="en-US" sz="135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</a:pPr>
            <a:endParaRPr lang="en-US" sz="135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</a:pPr>
            <a:fld id="{2B519E5E-0AE3-478E-B37A-5FF6494D8AFD}" type="slidenum">
              <a:rPr lang="en-US" sz="1350" kern="120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sz="135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77656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"/>
          <p:cNvSpPr txBox="1">
            <a:spLocks noGrp="1"/>
          </p:cNvSpPr>
          <p:nvPr>
            <p:ph type="body" idx="1"/>
          </p:nvPr>
        </p:nvSpPr>
        <p:spPr>
          <a:xfrm>
            <a:off x="753825" y="1084825"/>
            <a:ext cx="7590300" cy="34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Work Sans"/>
              <a:buAutoNum type="arabicPeriod"/>
              <a:defRPr sz="11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Regular"/>
              <a:buAutoNum type="alphaLcPeriod"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Regular"/>
              <a:buAutoNum type="romanLcPeriod"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Regular"/>
              <a:buAutoNum type="arabicPeriod"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Regular"/>
              <a:buAutoNum type="alphaLcPeriod"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Regular"/>
              <a:buAutoNum type="romanLcPeriod"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Regular"/>
              <a:buAutoNum type="arabicPeriod"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Regular"/>
              <a:buAutoNum type="alphaLcPeriod"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Regular"/>
              <a:buAutoNum type="romanLcPeriod"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9pPr>
          </a:lstStyle>
          <a:p>
            <a:endParaRPr/>
          </a:p>
        </p:txBody>
      </p:sp>
      <p:sp>
        <p:nvSpPr>
          <p:cNvPr id="109" name="Google Shape;109;p4"/>
          <p:cNvSpPr txBox="1">
            <a:spLocks noGrp="1"/>
          </p:cNvSpPr>
          <p:nvPr>
            <p:ph type="title"/>
          </p:nvPr>
        </p:nvSpPr>
        <p:spPr>
          <a:xfrm>
            <a:off x="753825" y="420100"/>
            <a:ext cx="7444800" cy="6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10" name="Google Shape;110;p4"/>
          <p:cNvGrpSpPr/>
          <p:nvPr/>
        </p:nvGrpSpPr>
        <p:grpSpPr>
          <a:xfrm>
            <a:off x="7844079" y="226728"/>
            <a:ext cx="1373387" cy="1246991"/>
            <a:chOff x="7844079" y="226728"/>
            <a:chExt cx="1373387" cy="1246991"/>
          </a:xfrm>
        </p:grpSpPr>
        <p:sp>
          <p:nvSpPr>
            <p:cNvPr id="111" name="Google Shape;111;p4"/>
            <p:cNvSpPr/>
            <p:nvPr/>
          </p:nvSpPr>
          <p:spPr>
            <a:xfrm rot="-1688081">
              <a:off x="8295818" y="1015024"/>
              <a:ext cx="222185" cy="222398"/>
            </a:xfrm>
            <a:custGeom>
              <a:avLst/>
              <a:gdLst/>
              <a:ahLst/>
              <a:cxnLst/>
              <a:rect l="l" t="t" r="r" b="b"/>
              <a:pathLst>
                <a:path w="1118" h="1119" extrusionOk="0">
                  <a:moveTo>
                    <a:pt x="607" y="98"/>
                  </a:moveTo>
                  <a:cubicBezTo>
                    <a:pt x="607" y="147"/>
                    <a:pt x="632" y="219"/>
                    <a:pt x="632" y="268"/>
                  </a:cubicBezTo>
                  <a:cubicBezTo>
                    <a:pt x="656" y="317"/>
                    <a:pt x="656" y="389"/>
                    <a:pt x="680" y="438"/>
                  </a:cubicBezTo>
                  <a:cubicBezTo>
                    <a:pt x="705" y="438"/>
                    <a:pt x="729" y="462"/>
                    <a:pt x="826" y="487"/>
                  </a:cubicBezTo>
                  <a:lnTo>
                    <a:pt x="972" y="560"/>
                  </a:lnTo>
                  <a:cubicBezTo>
                    <a:pt x="899" y="584"/>
                    <a:pt x="802" y="632"/>
                    <a:pt x="705" y="657"/>
                  </a:cubicBezTo>
                  <a:cubicBezTo>
                    <a:pt x="705" y="657"/>
                    <a:pt x="705" y="657"/>
                    <a:pt x="680" y="681"/>
                  </a:cubicBezTo>
                  <a:cubicBezTo>
                    <a:pt x="656" y="802"/>
                    <a:pt x="583" y="924"/>
                    <a:pt x="559" y="972"/>
                  </a:cubicBezTo>
                  <a:cubicBezTo>
                    <a:pt x="535" y="924"/>
                    <a:pt x="486" y="802"/>
                    <a:pt x="462" y="681"/>
                  </a:cubicBezTo>
                  <a:cubicBezTo>
                    <a:pt x="462" y="657"/>
                    <a:pt x="437" y="657"/>
                    <a:pt x="413" y="632"/>
                  </a:cubicBezTo>
                  <a:cubicBezTo>
                    <a:pt x="316" y="632"/>
                    <a:pt x="194" y="584"/>
                    <a:pt x="122" y="584"/>
                  </a:cubicBezTo>
                  <a:cubicBezTo>
                    <a:pt x="219" y="511"/>
                    <a:pt x="340" y="462"/>
                    <a:pt x="462" y="414"/>
                  </a:cubicBezTo>
                  <a:cubicBezTo>
                    <a:pt x="462" y="414"/>
                    <a:pt x="462" y="389"/>
                    <a:pt x="486" y="389"/>
                  </a:cubicBezTo>
                  <a:cubicBezTo>
                    <a:pt x="510" y="292"/>
                    <a:pt x="559" y="195"/>
                    <a:pt x="607" y="98"/>
                  </a:cubicBezTo>
                  <a:close/>
                  <a:moveTo>
                    <a:pt x="607" y="1"/>
                  </a:moveTo>
                  <a:cubicBezTo>
                    <a:pt x="583" y="1"/>
                    <a:pt x="535" y="1"/>
                    <a:pt x="389" y="341"/>
                  </a:cubicBezTo>
                  <a:cubicBezTo>
                    <a:pt x="24" y="487"/>
                    <a:pt x="0" y="560"/>
                    <a:pt x="0" y="560"/>
                  </a:cubicBezTo>
                  <a:cubicBezTo>
                    <a:pt x="0" y="584"/>
                    <a:pt x="0" y="608"/>
                    <a:pt x="0" y="608"/>
                  </a:cubicBezTo>
                  <a:cubicBezTo>
                    <a:pt x="0" y="632"/>
                    <a:pt x="49" y="657"/>
                    <a:pt x="364" y="730"/>
                  </a:cubicBezTo>
                  <a:cubicBezTo>
                    <a:pt x="462" y="1118"/>
                    <a:pt x="510" y="1118"/>
                    <a:pt x="535" y="1118"/>
                  </a:cubicBezTo>
                  <a:lnTo>
                    <a:pt x="559" y="1118"/>
                  </a:lnTo>
                  <a:cubicBezTo>
                    <a:pt x="583" y="1118"/>
                    <a:pt x="607" y="1118"/>
                    <a:pt x="777" y="754"/>
                  </a:cubicBezTo>
                  <a:cubicBezTo>
                    <a:pt x="875" y="705"/>
                    <a:pt x="996" y="681"/>
                    <a:pt x="1093" y="608"/>
                  </a:cubicBezTo>
                  <a:cubicBezTo>
                    <a:pt x="1118" y="608"/>
                    <a:pt x="1118" y="584"/>
                    <a:pt x="1118" y="560"/>
                  </a:cubicBezTo>
                  <a:cubicBezTo>
                    <a:pt x="1118" y="511"/>
                    <a:pt x="1045" y="487"/>
                    <a:pt x="875" y="414"/>
                  </a:cubicBezTo>
                  <a:lnTo>
                    <a:pt x="753" y="389"/>
                  </a:lnTo>
                  <a:cubicBezTo>
                    <a:pt x="753" y="341"/>
                    <a:pt x="729" y="317"/>
                    <a:pt x="729" y="268"/>
                  </a:cubicBezTo>
                  <a:cubicBezTo>
                    <a:pt x="729" y="171"/>
                    <a:pt x="680" y="98"/>
                    <a:pt x="656" y="25"/>
                  </a:cubicBezTo>
                  <a:cubicBezTo>
                    <a:pt x="632" y="1"/>
                    <a:pt x="632" y="1"/>
                    <a:pt x="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4"/>
            <p:cNvSpPr/>
            <p:nvPr/>
          </p:nvSpPr>
          <p:spPr>
            <a:xfrm rot="-1688081">
              <a:off x="8403840" y="292330"/>
              <a:ext cx="164354" cy="141707"/>
            </a:xfrm>
            <a:custGeom>
              <a:avLst/>
              <a:gdLst/>
              <a:ahLst/>
              <a:cxnLst/>
              <a:rect l="l" t="t" r="r" b="b"/>
              <a:pathLst>
                <a:path w="827" h="713" extrusionOk="0">
                  <a:moveTo>
                    <a:pt x="462" y="105"/>
                  </a:moveTo>
                  <a:cubicBezTo>
                    <a:pt x="802" y="105"/>
                    <a:pt x="802" y="615"/>
                    <a:pt x="462" y="615"/>
                  </a:cubicBezTo>
                  <a:cubicBezTo>
                    <a:pt x="317" y="591"/>
                    <a:pt x="219" y="494"/>
                    <a:pt x="219" y="348"/>
                  </a:cubicBezTo>
                  <a:cubicBezTo>
                    <a:pt x="219" y="202"/>
                    <a:pt x="341" y="105"/>
                    <a:pt x="462" y="105"/>
                  </a:cubicBezTo>
                  <a:close/>
                  <a:moveTo>
                    <a:pt x="481" y="1"/>
                  </a:moveTo>
                  <a:cubicBezTo>
                    <a:pt x="392" y="1"/>
                    <a:pt x="299" y="33"/>
                    <a:pt x="219" y="105"/>
                  </a:cubicBezTo>
                  <a:cubicBezTo>
                    <a:pt x="1" y="324"/>
                    <a:pt x="171" y="688"/>
                    <a:pt x="462" y="712"/>
                  </a:cubicBezTo>
                  <a:cubicBezTo>
                    <a:pt x="657" y="712"/>
                    <a:pt x="827" y="542"/>
                    <a:pt x="827" y="348"/>
                  </a:cubicBezTo>
                  <a:cubicBezTo>
                    <a:pt x="827" y="136"/>
                    <a:pt x="663" y="1"/>
                    <a:pt x="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4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4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4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4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4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4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4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4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4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4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4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4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5" name="Google Shape;125;p4"/>
          <p:cNvGrpSpPr/>
          <p:nvPr/>
        </p:nvGrpSpPr>
        <p:grpSpPr>
          <a:xfrm>
            <a:off x="91757" y="3957734"/>
            <a:ext cx="708344" cy="1228537"/>
            <a:chOff x="-1056319" y="1385262"/>
            <a:chExt cx="212940" cy="369285"/>
          </a:xfrm>
        </p:grpSpPr>
        <p:sp>
          <p:nvSpPr>
            <p:cNvPr id="126" name="Google Shape;126;p4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4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4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4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4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4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4"/>
            <p:cNvSpPr/>
            <p:nvPr/>
          </p:nvSpPr>
          <p:spPr>
            <a:xfrm>
              <a:off x="-1029833" y="1690513"/>
              <a:ext cx="173717" cy="64034"/>
            </a:xfrm>
            <a:custGeom>
              <a:avLst/>
              <a:gdLst/>
              <a:ahLst/>
              <a:cxnLst/>
              <a:rect l="l" t="t" r="r" b="b"/>
              <a:pathLst>
                <a:path w="4460" h="1644" extrusionOk="0">
                  <a:moveTo>
                    <a:pt x="2533" y="0"/>
                  </a:moveTo>
                  <a:cubicBezTo>
                    <a:pt x="2511" y="0"/>
                    <a:pt x="2492" y="11"/>
                    <a:pt x="2478" y="34"/>
                  </a:cubicBezTo>
                  <a:cubicBezTo>
                    <a:pt x="2308" y="253"/>
                    <a:pt x="1920" y="763"/>
                    <a:pt x="1920" y="763"/>
                  </a:cubicBezTo>
                  <a:cubicBezTo>
                    <a:pt x="1920" y="763"/>
                    <a:pt x="1830" y="97"/>
                    <a:pt x="1603" y="97"/>
                  </a:cubicBezTo>
                  <a:cubicBezTo>
                    <a:pt x="1567" y="97"/>
                    <a:pt x="1526" y="115"/>
                    <a:pt x="1482" y="156"/>
                  </a:cubicBezTo>
                  <a:cubicBezTo>
                    <a:pt x="1288" y="350"/>
                    <a:pt x="1094" y="544"/>
                    <a:pt x="924" y="739"/>
                  </a:cubicBezTo>
                  <a:cubicBezTo>
                    <a:pt x="924" y="739"/>
                    <a:pt x="672" y="73"/>
                    <a:pt x="493" y="73"/>
                  </a:cubicBezTo>
                  <a:cubicBezTo>
                    <a:pt x="464" y="73"/>
                    <a:pt x="437" y="91"/>
                    <a:pt x="413" y="131"/>
                  </a:cubicBezTo>
                  <a:cubicBezTo>
                    <a:pt x="243" y="617"/>
                    <a:pt x="98" y="1103"/>
                    <a:pt x="0" y="1613"/>
                  </a:cubicBezTo>
                  <a:cubicBezTo>
                    <a:pt x="0" y="1613"/>
                    <a:pt x="1039" y="1644"/>
                    <a:pt x="2099" y="1644"/>
                  </a:cubicBezTo>
                  <a:cubicBezTo>
                    <a:pt x="3158" y="1644"/>
                    <a:pt x="4239" y="1613"/>
                    <a:pt x="4324" y="1492"/>
                  </a:cubicBezTo>
                  <a:cubicBezTo>
                    <a:pt x="4459" y="1289"/>
                    <a:pt x="4115" y="108"/>
                    <a:pt x="3813" y="108"/>
                  </a:cubicBezTo>
                  <a:cubicBezTo>
                    <a:pt x="3789" y="108"/>
                    <a:pt x="3765" y="115"/>
                    <a:pt x="3741" y="131"/>
                  </a:cubicBezTo>
                  <a:cubicBezTo>
                    <a:pt x="3523" y="350"/>
                    <a:pt x="3353" y="642"/>
                    <a:pt x="3280" y="933"/>
                  </a:cubicBezTo>
                  <a:cubicBezTo>
                    <a:pt x="3280" y="933"/>
                    <a:pt x="2744" y="0"/>
                    <a:pt x="25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3" name="Google Shape;133;p4"/>
          <p:cNvGrpSpPr/>
          <p:nvPr/>
        </p:nvGrpSpPr>
        <p:grpSpPr>
          <a:xfrm>
            <a:off x="8410820" y="4473980"/>
            <a:ext cx="537853" cy="555858"/>
            <a:chOff x="5294267" y="4624350"/>
            <a:chExt cx="383004" cy="395854"/>
          </a:xfrm>
        </p:grpSpPr>
        <p:sp>
          <p:nvSpPr>
            <p:cNvPr id="134" name="Google Shape;134;p4"/>
            <p:cNvSpPr/>
            <p:nvPr/>
          </p:nvSpPr>
          <p:spPr>
            <a:xfrm>
              <a:off x="5358550" y="4859712"/>
              <a:ext cx="58369" cy="160492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4"/>
            <p:cNvSpPr/>
            <p:nvPr/>
          </p:nvSpPr>
          <p:spPr>
            <a:xfrm>
              <a:off x="5294267" y="4894594"/>
              <a:ext cx="175454" cy="68546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4"/>
            <p:cNvSpPr/>
            <p:nvPr/>
          </p:nvSpPr>
          <p:spPr>
            <a:xfrm>
              <a:off x="5310447" y="4883895"/>
              <a:ext cx="150836" cy="94033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4"/>
            <p:cNvSpPr/>
            <p:nvPr/>
          </p:nvSpPr>
          <p:spPr>
            <a:xfrm>
              <a:off x="5340805" y="4845446"/>
              <a:ext cx="97252" cy="157795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4"/>
            <p:cNvSpPr/>
            <p:nvPr/>
          </p:nvSpPr>
          <p:spPr>
            <a:xfrm>
              <a:off x="5499297" y="4624350"/>
              <a:ext cx="175454" cy="150575"/>
            </a:xfrm>
            <a:custGeom>
              <a:avLst/>
              <a:gdLst/>
              <a:ahLst/>
              <a:cxnLst/>
              <a:rect l="l" t="t" r="r" b="b"/>
              <a:pathLst>
                <a:path w="2017" h="1731" extrusionOk="0">
                  <a:moveTo>
                    <a:pt x="1166" y="175"/>
                  </a:moveTo>
                  <a:cubicBezTo>
                    <a:pt x="1555" y="175"/>
                    <a:pt x="1871" y="467"/>
                    <a:pt x="1871" y="856"/>
                  </a:cubicBezTo>
                  <a:cubicBezTo>
                    <a:pt x="1871" y="1285"/>
                    <a:pt x="1511" y="1569"/>
                    <a:pt x="1144" y="1569"/>
                  </a:cubicBezTo>
                  <a:cubicBezTo>
                    <a:pt x="971" y="1569"/>
                    <a:pt x="796" y="1506"/>
                    <a:pt x="656" y="1366"/>
                  </a:cubicBezTo>
                  <a:cubicBezTo>
                    <a:pt x="219" y="929"/>
                    <a:pt x="534" y="175"/>
                    <a:pt x="1166" y="175"/>
                  </a:cubicBezTo>
                  <a:close/>
                  <a:moveTo>
                    <a:pt x="1142" y="1"/>
                  </a:moveTo>
                  <a:cubicBezTo>
                    <a:pt x="930" y="1"/>
                    <a:pt x="714" y="77"/>
                    <a:pt x="534" y="248"/>
                  </a:cubicBezTo>
                  <a:cubicBezTo>
                    <a:pt x="0" y="807"/>
                    <a:pt x="389" y="1730"/>
                    <a:pt x="1166" y="1730"/>
                  </a:cubicBezTo>
                  <a:cubicBezTo>
                    <a:pt x="1628" y="1730"/>
                    <a:pt x="2016" y="1342"/>
                    <a:pt x="2016" y="856"/>
                  </a:cubicBezTo>
                  <a:cubicBezTo>
                    <a:pt x="2016" y="344"/>
                    <a:pt x="1590" y="1"/>
                    <a:pt x="11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4"/>
            <p:cNvSpPr/>
            <p:nvPr/>
          </p:nvSpPr>
          <p:spPr>
            <a:xfrm>
              <a:off x="5615653" y="4833656"/>
              <a:ext cx="32352" cy="88957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4"/>
            <p:cNvSpPr/>
            <p:nvPr/>
          </p:nvSpPr>
          <p:spPr>
            <a:xfrm>
              <a:off x="5580022" y="4852990"/>
              <a:ext cx="97250" cy="37993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4"/>
            <p:cNvSpPr/>
            <p:nvPr/>
          </p:nvSpPr>
          <p:spPr>
            <a:xfrm>
              <a:off x="5588990" y="4847059"/>
              <a:ext cx="83605" cy="52120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4"/>
            <p:cNvSpPr/>
            <p:nvPr/>
          </p:nvSpPr>
          <p:spPr>
            <a:xfrm>
              <a:off x="5605817" y="4825749"/>
              <a:ext cx="53904" cy="87462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3" name="Google Shape;143;p4"/>
          <p:cNvGrpSpPr/>
          <p:nvPr/>
        </p:nvGrpSpPr>
        <p:grpSpPr>
          <a:xfrm>
            <a:off x="122839" y="125316"/>
            <a:ext cx="604654" cy="578037"/>
            <a:chOff x="122839" y="125316"/>
            <a:chExt cx="604654" cy="578037"/>
          </a:xfrm>
        </p:grpSpPr>
        <p:sp>
          <p:nvSpPr>
            <p:cNvPr id="144" name="Google Shape;144;p4"/>
            <p:cNvSpPr/>
            <p:nvPr/>
          </p:nvSpPr>
          <p:spPr>
            <a:xfrm rot="10232062">
              <a:off x="183718" y="463675"/>
              <a:ext cx="246284" cy="220932"/>
            </a:xfrm>
            <a:custGeom>
              <a:avLst/>
              <a:gdLst/>
              <a:ahLst/>
              <a:cxnLst/>
              <a:rect l="l" t="t" r="r" b="b"/>
              <a:pathLst>
                <a:path w="2891" h="2593" extrusionOk="0">
                  <a:moveTo>
                    <a:pt x="2397" y="0"/>
                  </a:moveTo>
                  <a:cubicBezTo>
                    <a:pt x="2197" y="0"/>
                    <a:pt x="1879" y="238"/>
                    <a:pt x="1117" y="367"/>
                  </a:cubicBezTo>
                  <a:cubicBezTo>
                    <a:pt x="0" y="586"/>
                    <a:pt x="389" y="2213"/>
                    <a:pt x="389" y="2335"/>
                  </a:cubicBezTo>
                  <a:cubicBezTo>
                    <a:pt x="672" y="2505"/>
                    <a:pt x="988" y="2592"/>
                    <a:pt x="1309" y="2592"/>
                  </a:cubicBezTo>
                  <a:cubicBezTo>
                    <a:pt x="1538" y="2592"/>
                    <a:pt x="1769" y="2547"/>
                    <a:pt x="1992" y="2456"/>
                  </a:cubicBezTo>
                  <a:cubicBezTo>
                    <a:pt x="2891" y="2092"/>
                    <a:pt x="2891" y="683"/>
                    <a:pt x="2648" y="221"/>
                  </a:cubicBezTo>
                  <a:cubicBezTo>
                    <a:pt x="2567" y="59"/>
                    <a:pt x="2497" y="0"/>
                    <a:pt x="23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4"/>
            <p:cNvSpPr/>
            <p:nvPr/>
          </p:nvSpPr>
          <p:spPr>
            <a:xfrm rot="10232062">
              <a:off x="259551" y="505895"/>
              <a:ext cx="122162" cy="100199"/>
            </a:xfrm>
            <a:custGeom>
              <a:avLst/>
              <a:gdLst/>
              <a:ahLst/>
              <a:cxnLst/>
              <a:rect l="l" t="t" r="r" b="b"/>
              <a:pathLst>
                <a:path w="1434" h="1176" extrusionOk="0">
                  <a:moveTo>
                    <a:pt x="1347" y="0"/>
                  </a:moveTo>
                  <a:cubicBezTo>
                    <a:pt x="1312" y="0"/>
                    <a:pt x="1281" y="23"/>
                    <a:pt x="1264" y="58"/>
                  </a:cubicBezTo>
                  <a:cubicBezTo>
                    <a:pt x="1069" y="520"/>
                    <a:pt x="49" y="1030"/>
                    <a:pt x="49" y="1030"/>
                  </a:cubicBezTo>
                  <a:cubicBezTo>
                    <a:pt x="25" y="1054"/>
                    <a:pt x="0" y="1103"/>
                    <a:pt x="25" y="1151"/>
                  </a:cubicBezTo>
                  <a:cubicBezTo>
                    <a:pt x="49" y="1176"/>
                    <a:pt x="73" y="1176"/>
                    <a:pt x="98" y="1176"/>
                  </a:cubicBezTo>
                  <a:lnTo>
                    <a:pt x="122" y="1176"/>
                  </a:lnTo>
                  <a:cubicBezTo>
                    <a:pt x="171" y="1151"/>
                    <a:pt x="1166" y="641"/>
                    <a:pt x="1409" y="107"/>
                  </a:cubicBezTo>
                  <a:cubicBezTo>
                    <a:pt x="1434" y="82"/>
                    <a:pt x="1409" y="34"/>
                    <a:pt x="1385" y="10"/>
                  </a:cubicBezTo>
                  <a:cubicBezTo>
                    <a:pt x="1372" y="3"/>
                    <a:pt x="1359" y="0"/>
                    <a:pt x="1347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4"/>
            <p:cNvSpPr/>
            <p:nvPr/>
          </p:nvSpPr>
          <p:spPr>
            <a:xfrm rot="10232062">
              <a:off x="138246" y="172035"/>
              <a:ext cx="254633" cy="208407"/>
            </a:xfrm>
            <a:custGeom>
              <a:avLst/>
              <a:gdLst/>
              <a:ahLst/>
              <a:cxnLst/>
              <a:rect l="l" t="t" r="r" b="b"/>
              <a:pathLst>
                <a:path w="2989" h="2446" extrusionOk="0">
                  <a:moveTo>
                    <a:pt x="1122" y="0"/>
                  </a:moveTo>
                  <a:cubicBezTo>
                    <a:pt x="708" y="0"/>
                    <a:pt x="337" y="106"/>
                    <a:pt x="292" y="117"/>
                  </a:cubicBezTo>
                  <a:cubicBezTo>
                    <a:pt x="25" y="628"/>
                    <a:pt x="0" y="1211"/>
                    <a:pt x="267" y="1721"/>
                  </a:cubicBezTo>
                  <a:cubicBezTo>
                    <a:pt x="520" y="2255"/>
                    <a:pt x="1145" y="2445"/>
                    <a:pt x="1692" y="2445"/>
                  </a:cubicBezTo>
                  <a:cubicBezTo>
                    <a:pt x="2040" y="2445"/>
                    <a:pt x="2357" y="2368"/>
                    <a:pt x="2527" y="2255"/>
                  </a:cubicBezTo>
                  <a:cubicBezTo>
                    <a:pt x="2988" y="1939"/>
                    <a:pt x="2551" y="1842"/>
                    <a:pt x="2284" y="725"/>
                  </a:cubicBezTo>
                  <a:cubicBezTo>
                    <a:pt x="2128" y="140"/>
                    <a:pt x="1597" y="0"/>
                    <a:pt x="11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4"/>
            <p:cNvSpPr/>
            <p:nvPr/>
          </p:nvSpPr>
          <p:spPr>
            <a:xfrm rot="10232062">
              <a:off x="241030" y="237329"/>
              <a:ext cx="109810" cy="114769"/>
            </a:xfrm>
            <a:custGeom>
              <a:avLst/>
              <a:gdLst/>
              <a:ahLst/>
              <a:cxnLst/>
              <a:rect l="l" t="t" r="r" b="b"/>
              <a:pathLst>
                <a:path w="1289" h="1347" extrusionOk="0">
                  <a:moveTo>
                    <a:pt x="91" y="0"/>
                  </a:moveTo>
                  <a:cubicBezTo>
                    <a:pt x="78" y="0"/>
                    <a:pt x="64" y="3"/>
                    <a:pt x="49" y="11"/>
                  </a:cubicBezTo>
                  <a:cubicBezTo>
                    <a:pt x="1" y="35"/>
                    <a:pt x="1" y="83"/>
                    <a:pt x="25" y="132"/>
                  </a:cubicBezTo>
                  <a:cubicBezTo>
                    <a:pt x="49" y="156"/>
                    <a:pt x="632" y="1128"/>
                    <a:pt x="1167" y="1347"/>
                  </a:cubicBezTo>
                  <a:lnTo>
                    <a:pt x="1191" y="1347"/>
                  </a:lnTo>
                  <a:cubicBezTo>
                    <a:pt x="1215" y="1347"/>
                    <a:pt x="1240" y="1322"/>
                    <a:pt x="1264" y="1298"/>
                  </a:cubicBezTo>
                  <a:cubicBezTo>
                    <a:pt x="1288" y="1249"/>
                    <a:pt x="1264" y="1201"/>
                    <a:pt x="1215" y="1201"/>
                  </a:cubicBezTo>
                  <a:cubicBezTo>
                    <a:pt x="754" y="1006"/>
                    <a:pt x="171" y="35"/>
                    <a:pt x="171" y="35"/>
                  </a:cubicBezTo>
                  <a:cubicBezTo>
                    <a:pt x="154" y="18"/>
                    <a:pt x="124" y="0"/>
                    <a:pt x="91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4"/>
            <p:cNvSpPr/>
            <p:nvPr/>
          </p:nvSpPr>
          <p:spPr>
            <a:xfrm rot="10232062">
              <a:off x="467454" y="143954"/>
              <a:ext cx="244239" cy="212326"/>
            </a:xfrm>
            <a:custGeom>
              <a:avLst/>
              <a:gdLst/>
              <a:ahLst/>
              <a:cxnLst/>
              <a:rect l="l" t="t" r="r" b="b"/>
              <a:pathLst>
                <a:path w="2867" h="2492" extrusionOk="0">
                  <a:moveTo>
                    <a:pt x="1588" y="0"/>
                  </a:moveTo>
                  <a:cubicBezTo>
                    <a:pt x="1396" y="0"/>
                    <a:pt x="1204" y="32"/>
                    <a:pt x="1021" y="99"/>
                  </a:cubicBezTo>
                  <a:cubicBezTo>
                    <a:pt x="122" y="391"/>
                    <a:pt x="0" y="1775"/>
                    <a:pt x="195" y="2261"/>
                  </a:cubicBezTo>
                  <a:cubicBezTo>
                    <a:pt x="272" y="2432"/>
                    <a:pt x="340" y="2492"/>
                    <a:pt x="447" y="2492"/>
                  </a:cubicBezTo>
                  <a:cubicBezTo>
                    <a:pt x="643" y="2492"/>
                    <a:pt x="970" y="2291"/>
                    <a:pt x="1725" y="2213"/>
                  </a:cubicBezTo>
                  <a:cubicBezTo>
                    <a:pt x="2867" y="2115"/>
                    <a:pt x="2624" y="439"/>
                    <a:pt x="2624" y="342"/>
                  </a:cubicBezTo>
                  <a:cubicBezTo>
                    <a:pt x="2321" y="119"/>
                    <a:pt x="1955" y="0"/>
                    <a:pt x="15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4"/>
            <p:cNvSpPr/>
            <p:nvPr/>
          </p:nvSpPr>
          <p:spPr>
            <a:xfrm rot="10232062">
              <a:off x="506806" y="218606"/>
              <a:ext cx="128381" cy="91934"/>
            </a:xfrm>
            <a:custGeom>
              <a:avLst/>
              <a:gdLst/>
              <a:ahLst/>
              <a:cxnLst/>
              <a:rect l="l" t="t" r="r" b="b"/>
              <a:pathLst>
                <a:path w="1507" h="1079" extrusionOk="0">
                  <a:moveTo>
                    <a:pt x="1423" y="0"/>
                  </a:moveTo>
                  <a:cubicBezTo>
                    <a:pt x="1411" y="0"/>
                    <a:pt x="1398" y="3"/>
                    <a:pt x="1385" y="10"/>
                  </a:cubicBezTo>
                  <a:cubicBezTo>
                    <a:pt x="1336" y="34"/>
                    <a:pt x="292" y="471"/>
                    <a:pt x="25" y="957"/>
                  </a:cubicBezTo>
                  <a:cubicBezTo>
                    <a:pt x="0" y="1006"/>
                    <a:pt x="0" y="1054"/>
                    <a:pt x="49" y="1079"/>
                  </a:cubicBezTo>
                  <a:lnTo>
                    <a:pt x="98" y="1079"/>
                  </a:lnTo>
                  <a:cubicBezTo>
                    <a:pt x="122" y="1079"/>
                    <a:pt x="146" y="1054"/>
                    <a:pt x="146" y="1054"/>
                  </a:cubicBezTo>
                  <a:cubicBezTo>
                    <a:pt x="413" y="593"/>
                    <a:pt x="1458" y="156"/>
                    <a:pt x="1458" y="156"/>
                  </a:cubicBezTo>
                  <a:cubicBezTo>
                    <a:pt x="1482" y="131"/>
                    <a:pt x="1506" y="83"/>
                    <a:pt x="1482" y="59"/>
                  </a:cubicBezTo>
                  <a:cubicBezTo>
                    <a:pt x="1482" y="23"/>
                    <a:pt x="1456" y="0"/>
                    <a:pt x="1423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4"/>
            <p:cNvSpPr/>
            <p:nvPr/>
          </p:nvSpPr>
          <p:spPr>
            <a:xfrm rot="10232062">
              <a:off x="212752" y="211973"/>
              <a:ext cx="453381" cy="339193"/>
            </a:xfrm>
            <a:custGeom>
              <a:avLst/>
              <a:gdLst/>
              <a:ahLst/>
              <a:cxnLst/>
              <a:rect l="l" t="t" r="r" b="b"/>
              <a:pathLst>
                <a:path w="5322" h="3981" extrusionOk="0">
                  <a:moveTo>
                    <a:pt x="2229" y="0"/>
                  </a:moveTo>
                  <a:cubicBezTo>
                    <a:pt x="2176" y="0"/>
                    <a:pt x="2121" y="3"/>
                    <a:pt x="2061" y="9"/>
                  </a:cubicBezTo>
                  <a:cubicBezTo>
                    <a:pt x="1523" y="53"/>
                    <a:pt x="1298" y="507"/>
                    <a:pt x="1299" y="894"/>
                  </a:cubicBezTo>
                  <a:lnTo>
                    <a:pt x="1299" y="894"/>
                  </a:lnTo>
                  <a:cubicBezTo>
                    <a:pt x="1256" y="882"/>
                    <a:pt x="1211" y="870"/>
                    <a:pt x="1163" y="859"/>
                  </a:cubicBezTo>
                  <a:cubicBezTo>
                    <a:pt x="1123" y="851"/>
                    <a:pt x="1085" y="847"/>
                    <a:pt x="1048" y="847"/>
                  </a:cubicBezTo>
                  <a:cubicBezTo>
                    <a:pt x="240" y="847"/>
                    <a:pt x="0" y="2788"/>
                    <a:pt x="604" y="2997"/>
                  </a:cubicBezTo>
                  <a:cubicBezTo>
                    <a:pt x="676" y="3025"/>
                    <a:pt x="742" y="3037"/>
                    <a:pt x="801" y="3037"/>
                  </a:cubicBezTo>
                  <a:cubicBezTo>
                    <a:pt x="824" y="3037"/>
                    <a:pt x="847" y="3035"/>
                    <a:pt x="868" y="3032"/>
                  </a:cubicBezTo>
                  <a:lnTo>
                    <a:pt x="868" y="3032"/>
                  </a:lnTo>
                  <a:cubicBezTo>
                    <a:pt x="1077" y="3454"/>
                    <a:pt x="1536" y="3921"/>
                    <a:pt x="2132" y="3921"/>
                  </a:cubicBezTo>
                  <a:cubicBezTo>
                    <a:pt x="2149" y="3921"/>
                    <a:pt x="2166" y="3921"/>
                    <a:pt x="2183" y="3920"/>
                  </a:cubicBezTo>
                  <a:cubicBezTo>
                    <a:pt x="2358" y="3908"/>
                    <a:pt x="2491" y="3882"/>
                    <a:pt x="2590" y="3846"/>
                  </a:cubicBezTo>
                  <a:lnTo>
                    <a:pt x="2590" y="3846"/>
                  </a:lnTo>
                  <a:cubicBezTo>
                    <a:pt x="2678" y="3927"/>
                    <a:pt x="2799" y="3981"/>
                    <a:pt x="2960" y="3981"/>
                  </a:cubicBezTo>
                  <a:cubicBezTo>
                    <a:pt x="3070" y="3981"/>
                    <a:pt x="3199" y="3955"/>
                    <a:pt x="3349" y="3896"/>
                  </a:cubicBezTo>
                  <a:cubicBezTo>
                    <a:pt x="3931" y="3671"/>
                    <a:pt x="4211" y="3324"/>
                    <a:pt x="4262" y="3034"/>
                  </a:cubicBezTo>
                  <a:lnTo>
                    <a:pt x="4262" y="3034"/>
                  </a:lnTo>
                  <a:cubicBezTo>
                    <a:pt x="4365" y="3023"/>
                    <a:pt x="4482" y="2989"/>
                    <a:pt x="4612" y="2924"/>
                  </a:cubicBezTo>
                  <a:cubicBezTo>
                    <a:pt x="5321" y="2580"/>
                    <a:pt x="4915" y="1660"/>
                    <a:pt x="4479" y="1295"/>
                  </a:cubicBezTo>
                  <a:lnTo>
                    <a:pt x="4479" y="1295"/>
                  </a:lnTo>
                  <a:cubicBezTo>
                    <a:pt x="4597" y="1026"/>
                    <a:pt x="4485" y="563"/>
                    <a:pt x="3835" y="179"/>
                  </a:cubicBezTo>
                  <a:cubicBezTo>
                    <a:pt x="3619" y="52"/>
                    <a:pt x="3439" y="3"/>
                    <a:pt x="3289" y="3"/>
                  </a:cubicBezTo>
                  <a:cubicBezTo>
                    <a:pt x="3074" y="3"/>
                    <a:pt x="2921" y="104"/>
                    <a:pt x="2817" y="220"/>
                  </a:cubicBezTo>
                  <a:lnTo>
                    <a:pt x="2817" y="220"/>
                  </a:lnTo>
                  <a:cubicBezTo>
                    <a:pt x="2713" y="96"/>
                    <a:pt x="2527" y="0"/>
                    <a:pt x="22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4"/>
            <p:cNvSpPr/>
            <p:nvPr/>
          </p:nvSpPr>
          <p:spPr>
            <a:xfrm rot="10232062">
              <a:off x="230506" y="204162"/>
              <a:ext cx="422201" cy="355297"/>
            </a:xfrm>
            <a:custGeom>
              <a:avLst/>
              <a:gdLst/>
              <a:ahLst/>
              <a:cxnLst/>
              <a:rect l="l" t="t" r="r" b="b"/>
              <a:pathLst>
                <a:path w="4956" h="4170" extrusionOk="0">
                  <a:moveTo>
                    <a:pt x="2673" y="452"/>
                  </a:moveTo>
                  <a:cubicBezTo>
                    <a:pt x="2697" y="501"/>
                    <a:pt x="2721" y="574"/>
                    <a:pt x="2697" y="647"/>
                  </a:cubicBezTo>
                  <a:cubicBezTo>
                    <a:pt x="2697" y="695"/>
                    <a:pt x="2697" y="744"/>
                    <a:pt x="2648" y="768"/>
                  </a:cubicBezTo>
                  <a:lnTo>
                    <a:pt x="2600" y="768"/>
                  </a:lnTo>
                  <a:cubicBezTo>
                    <a:pt x="2575" y="768"/>
                    <a:pt x="2551" y="720"/>
                    <a:pt x="2551" y="671"/>
                  </a:cubicBezTo>
                  <a:cubicBezTo>
                    <a:pt x="2575" y="598"/>
                    <a:pt x="2624" y="525"/>
                    <a:pt x="2673" y="452"/>
                  </a:cubicBezTo>
                  <a:close/>
                  <a:moveTo>
                    <a:pt x="1264" y="1108"/>
                  </a:moveTo>
                  <a:lnTo>
                    <a:pt x="1264" y="1108"/>
                  </a:lnTo>
                  <a:cubicBezTo>
                    <a:pt x="1579" y="1230"/>
                    <a:pt x="1677" y="1400"/>
                    <a:pt x="1652" y="1448"/>
                  </a:cubicBezTo>
                  <a:cubicBezTo>
                    <a:pt x="1652" y="1473"/>
                    <a:pt x="1604" y="1473"/>
                    <a:pt x="1579" y="1473"/>
                  </a:cubicBezTo>
                  <a:cubicBezTo>
                    <a:pt x="1531" y="1473"/>
                    <a:pt x="1506" y="1473"/>
                    <a:pt x="1458" y="1448"/>
                  </a:cubicBezTo>
                  <a:cubicBezTo>
                    <a:pt x="1336" y="1400"/>
                    <a:pt x="1264" y="1254"/>
                    <a:pt x="1264" y="1108"/>
                  </a:cubicBezTo>
                  <a:close/>
                  <a:moveTo>
                    <a:pt x="3984" y="1303"/>
                  </a:moveTo>
                  <a:cubicBezTo>
                    <a:pt x="4009" y="1303"/>
                    <a:pt x="4033" y="1327"/>
                    <a:pt x="4081" y="1327"/>
                  </a:cubicBezTo>
                  <a:cubicBezTo>
                    <a:pt x="4130" y="1351"/>
                    <a:pt x="4179" y="1375"/>
                    <a:pt x="4252" y="1424"/>
                  </a:cubicBezTo>
                  <a:cubicBezTo>
                    <a:pt x="4203" y="1473"/>
                    <a:pt x="4130" y="1521"/>
                    <a:pt x="4057" y="1545"/>
                  </a:cubicBezTo>
                  <a:cubicBezTo>
                    <a:pt x="4039" y="1552"/>
                    <a:pt x="4019" y="1555"/>
                    <a:pt x="3999" y="1555"/>
                  </a:cubicBezTo>
                  <a:cubicBezTo>
                    <a:pt x="3940" y="1555"/>
                    <a:pt x="3881" y="1527"/>
                    <a:pt x="3863" y="1473"/>
                  </a:cubicBezTo>
                  <a:cubicBezTo>
                    <a:pt x="3839" y="1424"/>
                    <a:pt x="3839" y="1400"/>
                    <a:pt x="3863" y="1351"/>
                  </a:cubicBezTo>
                  <a:cubicBezTo>
                    <a:pt x="3887" y="1327"/>
                    <a:pt x="3936" y="1303"/>
                    <a:pt x="3984" y="1303"/>
                  </a:cubicBezTo>
                  <a:close/>
                  <a:moveTo>
                    <a:pt x="826" y="2541"/>
                  </a:moveTo>
                  <a:cubicBezTo>
                    <a:pt x="923" y="2541"/>
                    <a:pt x="972" y="2614"/>
                    <a:pt x="972" y="2687"/>
                  </a:cubicBezTo>
                  <a:cubicBezTo>
                    <a:pt x="996" y="2833"/>
                    <a:pt x="923" y="2979"/>
                    <a:pt x="778" y="3027"/>
                  </a:cubicBezTo>
                  <a:cubicBezTo>
                    <a:pt x="705" y="2906"/>
                    <a:pt x="681" y="2736"/>
                    <a:pt x="729" y="2590"/>
                  </a:cubicBezTo>
                  <a:cubicBezTo>
                    <a:pt x="729" y="2566"/>
                    <a:pt x="753" y="2541"/>
                    <a:pt x="802" y="2541"/>
                  </a:cubicBezTo>
                  <a:close/>
                  <a:moveTo>
                    <a:pt x="3720" y="2701"/>
                  </a:moveTo>
                  <a:cubicBezTo>
                    <a:pt x="3727" y="2701"/>
                    <a:pt x="3734" y="2704"/>
                    <a:pt x="3741" y="2712"/>
                  </a:cubicBezTo>
                  <a:lnTo>
                    <a:pt x="3814" y="2712"/>
                  </a:lnTo>
                  <a:cubicBezTo>
                    <a:pt x="3960" y="2736"/>
                    <a:pt x="4081" y="2906"/>
                    <a:pt x="4057" y="3052"/>
                  </a:cubicBezTo>
                  <a:cubicBezTo>
                    <a:pt x="4038" y="3055"/>
                    <a:pt x="4020" y="3056"/>
                    <a:pt x="4001" y="3056"/>
                  </a:cubicBezTo>
                  <a:cubicBezTo>
                    <a:pt x="3875" y="3056"/>
                    <a:pt x="3756" y="2987"/>
                    <a:pt x="3693" y="2882"/>
                  </a:cubicBezTo>
                  <a:cubicBezTo>
                    <a:pt x="3669" y="2833"/>
                    <a:pt x="3644" y="2784"/>
                    <a:pt x="3669" y="2736"/>
                  </a:cubicBezTo>
                  <a:cubicBezTo>
                    <a:pt x="3686" y="2719"/>
                    <a:pt x="3703" y="2701"/>
                    <a:pt x="3720" y="2701"/>
                  </a:cubicBezTo>
                  <a:close/>
                  <a:moveTo>
                    <a:pt x="2381" y="3343"/>
                  </a:moveTo>
                  <a:cubicBezTo>
                    <a:pt x="2527" y="3392"/>
                    <a:pt x="2624" y="3537"/>
                    <a:pt x="2648" y="3683"/>
                  </a:cubicBezTo>
                  <a:cubicBezTo>
                    <a:pt x="2648" y="3756"/>
                    <a:pt x="2600" y="3805"/>
                    <a:pt x="2478" y="3853"/>
                  </a:cubicBezTo>
                  <a:cubicBezTo>
                    <a:pt x="2405" y="3756"/>
                    <a:pt x="2357" y="3610"/>
                    <a:pt x="2357" y="3465"/>
                  </a:cubicBezTo>
                  <a:cubicBezTo>
                    <a:pt x="2357" y="3367"/>
                    <a:pt x="2381" y="3343"/>
                    <a:pt x="2381" y="3343"/>
                  </a:cubicBezTo>
                  <a:close/>
                  <a:moveTo>
                    <a:pt x="3124" y="188"/>
                  </a:moveTo>
                  <a:cubicBezTo>
                    <a:pt x="3276" y="188"/>
                    <a:pt x="3445" y="243"/>
                    <a:pt x="3620" y="355"/>
                  </a:cubicBezTo>
                  <a:cubicBezTo>
                    <a:pt x="4130" y="671"/>
                    <a:pt x="4300" y="1011"/>
                    <a:pt x="4276" y="1278"/>
                  </a:cubicBezTo>
                  <a:cubicBezTo>
                    <a:pt x="4203" y="1230"/>
                    <a:pt x="4154" y="1205"/>
                    <a:pt x="4081" y="1181"/>
                  </a:cubicBezTo>
                  <a:cubicBezTo>
                    <a:pt x="4033" y="1157"/>
                    <a:pt x="3984" y="1157"/>
                    <a:pt x="3936" y="1157"/>
                  </a:cubicBezTo>
                  <a:cubicBezTo>
                    <a:pt x="3839" y="1157"/>
                    <a:pt x="3741" y="1205"/>
                    <a:pt x="3693" y="1303"/>
                  </a:cubicBezTo>
                  <a:cubicBezTo>
                    <a:pt x="3644" y="1375"/>
                    <a:pt x="3644" y="1473"/>
                    <a:pt x="3693" y="1570"/>
                  </a:cubicBezTo>
                  <a:cubicBezTo>
                    <a:pt x="3741" y="1667"/>
                    <a:pt x="3863" y="1716"/>
                    <a:pt x="3984" y="1716"/>
                  </a:cubicBezTo>
                  <a:lnTo>
                    <a:pt x="4033" y="1716"/>
                  </a:lnTo>
                  <a:cubicBezTo>
                    <a:pt x="4154" y="1716"/>
                    <a:pt x="4276" y="1643"/>
                    <a:pt x="4349" y="1545"/>
                  </a:cubicBezTo>
                  <a:cubicBezTo>
                    <a:pt x="4616" y="1788"/>
                    <a:pt x="4762" y="2153"/>
                    <a:pt x="4762" y="2541"/>
                  </a:cubicBezTo>
                  <a:cubicBezTo>
                    <a:pt x="4737" y="2736"/>
                    <a:pt x="4592" y="2906"/>
                    <a:pt x="4422" y="2979"/>
                  </a:cubicBezTo>
                  <a:cubicBezTo>
                    <a:pt x="4349" y="3027"/>
                    <a:pt x="4276" y="3052"/>
                    <a:pt x="4203" y="3052"/>
                  </a:cubicBezTo>
                  <a:cubicBezTo>
                    <a:pt x="4203" y="2833"/>
                    <a:pt x="4057" y="2614"/>
                    <a:pt x="3814" y="2566"/>
                  </a:cubicBezTo>
                  <a:cubicBezTo>
                    <a:pt x="3791" y="2560"/>
                    <a:pt x="3767" y="2557"/>
                    <a:pt x="3742" y="2557"/>
                  </a:cubicBezTo>
                  <a:cubicBezTo>
                    <a:pt x="3662" y="2557"/>
                    <a:pt x="3578" y="2589"/>
                    <a:pt x="3523" y="2663"/>
                  </a:cubicBezTo>
                  <a:cubicBezTo>
                    <a:pt x="3474" y="2760"/>
                    <a:pt x="3474" y="2882"/>
                    <a:pt x="3547" y="2979"/>
                  </a:cubicBezTo>
                  <a:cubicBezTo>
                    <a:pt x="3644" y="3124"/>
                    <a:pt x="3814" y="3222"/>
                    <a:pt x="4009" y="3246"/>
                  </a:cubicBezTo>
                  <a:cubicBezTo>
                    <a:pt x="3839" y="3562"/>
                    <a:pt x="3547" y="3805"/>
                    <a:pt x="3207" y="3926"/>
                  </a:cubicBezTo>
                  <a:cubicBezTo>
                    <a:pt x="3093" y="3983"/>
                    <a:pt x="2979" y="4007"/>
                    <a:pt x="2865" y="4007"/>
                  </a:cubicBezTo>
                  <a:cubicBezTo>
                    <a:pt x="2785" y="4007"/>
                    <a:pt x="2704" y="3995"/>
                    <a:pt x="2624" y="3975"/>
                  </a:cubicBezTo>
                  <a:cubicBezTo>
                    <a:pt x="2721" y="3902"/>
                    <a:pt x="2770" y="3805"/>
                    <a:pt x="2794" y="3707"/>
                  </a:cubicBezTo>
                  <a:cubicBezTo>
                    <a:pt x="2770" y="3489"/>
                    <a:pt x="2624" y="3295"/>
                    <a:pt x="2405" y="3222"/>
                  </a:cubicBezTo>
                  <a:cubicBezTo>
                    <a:pt x="2393" y="3209"/>
                    <a:pt x="2387" y="3203"/>
                    <a:pt x="2381" y="3203"/>
                  </a:cubicBezTo>
                  <a:cubicBezTo>
                    <a:pt x="2375" y="3203"/>
                    <a:pt x="2369" y="3209"/>
                    <a:pt x="2357" y="3222"/>
                  </a:cubicBezTo>
                  <a:cubicBezTo>
                    <a:pt x="2284" y="3222"/>
                    <a:pt x="2211" y="3270"/>
                    <a:pt x="2211" y="3343"/>
                  </a:cubicBezTo>
                  <a:cubicBezTo>
                    <a:pt x="2138" y="3537"/>
                    <a:pt x="2187" y="3756"/>
                    <a:pt x="2308" y="3950"/>
                  </a:cubicBezTo>
                  <a:cubicBezTo>
                    <a:pt x="2211" y="3950"/>
                    <a:pt x="2114" y="3975"/>
                    <a:pt x="2041" y="3975"/>
                  </a:cubicBezTo>
                  <a:cubicBezTo>
                    <a:pt x="1531" y="3975"/>
                    <a:pt x="1069" y="3683"/>
                    <a:pt x="851" y="3222"/>
                  </a:cubicBezTo>
                  <a:cubicBezTo>
                    <a:pt x="1021" y="3124"/>
                    <a:pt x="1142" y="2930"/>
                    <a:pt x="1118" y="2736"/>
                  </a:cubicBezTo>
                  <a:cubicBezTo>
                    <a:pt x="1118" y="2546"/>
                    <a:pt x="989" y="2411"/>
                    <a:pt x="828" y="2411"/>
                  </a:cubicBezTo>
                  <a:cubicBezTo>
                    <a:pt x="804" y="2411"/>
                    <a:pt x="779" y="2414"/>
                    <a:pt x="753" y="2420"/>
                  </a:cubicBezTo>
                  <a:cubicBezTo>
                    <a:pt x="681" y="2420"/>
                    <a:pt x="608" y="2493"/>
                    <a:pt x="559" y="2566"/>
                  </a:cubicBezTo>
                  <a:cubicBezTo>
                    <a:pt x="511" y="2736"/>
                    <a:pt x="511" y="2930"/>
                    <a:pt x="608" y="3100"/>
                  </a:cubicBezTo>
                  <a:cubicBezTo>
                    <a:pt x="559" y="3100"/>
                    <a:pt x="511" y="3076"/>
                    <a:pt x="486" y="3076"/>
                  </a:cubicBezTo>
                  <a:cubicBezTo>
                    <a:pt x="243" y="2979"/>
                    <a:pt x="146" y="2493"/>
                    <a:pt x="243" y="1958"/>
                  </a:cubicBezTo>
                  <a:cubicBezTo>
                    <a:pt x="316" y="1545"/>
                    <a:pt x="535" y="1060"/>
                    <a:pt x="899" y="1060"/>
                  </a:cubicBezTo>
                  <a:lnTo>
                    <a:pt x="996" y="1060"/>
                  </a:lnTo>
                  <a:lnTo>
                    <a:pt x="1069" y="1084"/>
                  </a:lnTo>
                  <a:cubicBezTo>
                    <a:pt x="1045" y="1303"/>
                    <a:pt x="1191" y="1521"/>
                    <a:pt x="1385" y="1643"/>
                  </a:cubicBezTo>
                  <a:cubicBezTo>
                    <a:pt x="1444" y="1662"/>
                    <a:pt x="1497" y="1671"/>
                    <a:pt x="1545" y="1671"/>
                  </a:cubicBezTo>
                  <a:cubicBezTo>
                    <a:pt x="1675" y="1671"/>
                    <a:pt x="1762" y="1604"/>
                    <a:pt x="1798" y="1497"/>
                  </a:cubicBezTo>
                  <a:cubicBezTo>
                    <a:pt x="1847" y="1327"/>
                    <a:pt x="1652" y="1108"/>
                    <a:pt x="1239" y="962"/>
                  </a:cubicBezTo>
                  <a:cubicBezTo>
                    <a:pt x="1239" y="574"/>
                    <a:pt x="1531" y="234"/>
                    <a:pt x="1919" y="209"/>
                  </a:cubicBezTo>
                  <a:cubicBezTo>
                    <a:pt x="1976" y="197"/>
                    <a:pt x="2032" y="191"/>
                    <a:pt x="2088" y="191"/>
                  </a:cubicBezTo>
                  <a:cubicBezTo>
                    <a:pt x="2248" y="191"/>
                    <a:pt x="2401" y="241"/>
                    <a:pt x="2527" y="331"/>
                  </a:cubicBezTo>
                  <a:cubicBezTo>
                    <a:pt x="2454" y="428"/>
                    <a:pt x="2405" y="525"/>
                    <a:pt x="2357" y="647"/>
                  </a:cubicBezTo>
                  <a:cubicBezTo>
                    <a:pt x="2357" y="647"/>
                    <a:pt x="2357" y="671"/>
                    <a:pt x="2357" y="671"/>
                  </a:cubicBezTo>
                  <a:cubicBezTo>
                    <a:pt x="2381" y="768"/>
                    <a:pt x="2430" y="962"/>
                    <a:pt x="2575" y="962"/>
                  </a:cubicBezTo>
                  <a:cubicBezTo>
                    <a:pt x="2624" y="938"/>
                    <a:pt x="2673" y="938"/>
                    <a:pt x="2721" y="914"/>
                  </a:cubicBezTo>
                  <a:cubicBezTo>
                    <a:pt x="2770" y="865"/>
                    <a:pt x="2818" y="768"/>
                    <a:pt x="2843" y="695"/>
                  </a:cubicBezTo>
                  <a:cubicBezTo>
                    <a:pt x="2867" y="574"/>
                    <a:pt x="2818" y="428"/>
                    <a:pt x="2745" y="331"/>
                  </a:cubicBezTo>
                  <a:cubicBezTo>
                    <a:pt x="2851" y="237"/>
                    <a:pt x="2980" y="188"/>
                    <a:pt x="3124" y="188"/>
                  </a:cubicBezTo>
                  <a:close/>
                  <a:moveTo>
                    <a:pt x="2083" y="0"/>
                  </a:moveTo>
                  <a:cubicBezTo>
                    <a:pt x="2029" y="0"/>
                    <a:pt x="1974" y="5"/>
                    <a:pt x="1919" y="15"/>
                  </a:cubicBezTo>
                  <a:cubicBezTo>
                    <a:pt x="1482" y="64"/>
                    <a:pt x="1118" y="428"/>
                    <a:pt x="1094" y="890"/>
                  </a:cubicBezTo>
                  <a:lnTo>
                    <a:pt x="1045" y="890"/>
                  </a:lnTo>
                  <a:cubicBezTo>
                    <a:pt x="996" y="890"/>
                    <a:pt x="948" y="865"/>
                    <a:pt x="923" y="865"/>
                  </a:cubicBezTo>
                  <a:cubicBezTo>
                    <a:pt x="438" y="865"/>
                    <a:pt x="170" y="1424"/>
                    <a:pt x="98" y="1910"/>
                  </a:cubicBezTo>
                  <a:cubicBezTo>
                    <a:pt x="0" y="2444"/>
                    <a:pt x="98" y="3052"/>
                    <a:pt x="438" y="3197"/>
                  </a:cubicBezTo>
                  <a:cubicBezTo>
                    <a:pt x="535" y="3222"/>
                    <a:pt x="608" y="3246"/>
                    <a:pt x="705" y="3246"/>
                  </a:cubicBezTo>
                  <a:cubicBezTo>
                    <a:pt x="948" y="3732"/>
                    <a:pt x="1434" y="4072"/>
                    <a:pt x="1992" y="4096"/>
                  </a:cubicBezTo>
                  <a:lnTo>
                    <a:pt x="2065" y="4096"/>
                  </a:lnTo>
                  <a:cubicBezTo>
                    <a:pt x="2187" y="4096"/>
                    <a:pt x="2308" y="4072"/>
                    <a:pt x="2430" y="4048"/>
                  </a:cubicBezTo>
                  <a:cubicBezTo>
                    <a:pt x="2551" y="4120"/>
                    <a:pt x="2697" y="4169"/>
                    <a:pt x="2843" y="4169"/>
                  </a:cubicBezTo>
                  <a:cubicBezTo>
                    <a:pt x="2988" y="4169"/>
                    <a:pt x="3134" y="4120"/>
                    <a:pt x="3280" y="4072"/>
                  </a:cubicBezTo>
                  <a:cubicBezTo>
                    <a:pt x="3693" y="3926"/>
                    <a:pt x="4033" y="3610"/>
                    <a:pt x="4203" y="3197"/>
                  </a:cubicBezTo>
                  <a:cubicBezTo>
                    <a:pt x="4300" y="3173"/>
                    <a:pt x="4397" y="3149"/>
                    <a:pt x="4494" y="3100"/>
                  </a:cubicBezTo>
                  <a:cubicBezTo>
                    <a:pt x="4737" y="3003"/>
                    <a:pt x="4907" y="2784"/>
                    <a:pt x="4932" y="2517"/>
                  </a:cubicBezTo>
                  <a:cubicBezTo>
                    <a:pt x="4956" y="2080"/>
                    <a:pt x="4762" y="1643"/>
                    <a:pt x="4446" y="1351"/>
                  </a:cubicBezTo>
                  <a:cubicBezTo>
                    <a:pt x="4543" y="1035"/>
                    <a:pt x="4349" y="574"/>
                    <a:pt x="3741" y="209"/>
                  </a:cubicBezTo>
                  <a:cubicBezTo>
                    <a:pt x="3523" y="88"/>
                    <a:pt x="3322" y="27"/>
                    <a:pt x="3143" y="27"/>
                  </a:cubicBezTo>
                  <a:cubicBezTo>
                    <a:pt x="2964" y="27"/>
                    <a:pt x="2806" y="88"/>
                    <a:pt x="2673" y="209"/>
                  </a:cubicBezTo>
                  <a:cubicBezTo>
                    <a:pt x="2499" y="74"/>
                    <a:pt x="2294" y="0"/>
                    <a:pt x="2083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4"/>
            <p:cNvSpPr/>
            <p:nvPr/>
          </p:nvSpPr>
          <p:spPr>
            <a:xfrm rot="10232062">
              <a:off x="373215" y="314255"/>
              <a:ext cx="132470" cy="134621"/>
            </a:xfrm>
            <a:custGeom>
              <a:avLst/>
              <a:gdLst/>
              <a:ahLst/>
              <a:cxnLst/>
              <a:rect l="l" t="t" r="r" b="b"/>
              <a:pathLst>
                <a:path w="1555" h="1580" extrusionOk="0">
                  <a:moveTo>
                    <a:pt x="777" y="1"/>
                  </a:moveTo>
                  <a:cubicBezTo>
                    <a:pt x="340" y="1"/>
                    <a:pt x="0" y="365"/>
                    <a:pt x="0" y="802"/>
                  </a:cubicBezTo>
                  <a:cubicBezTo>
                    <a:pt x="0" y="1239"/>
                    <a:pt x="340" y="1580"/>
                    <a:pt x="777" y="1580"/>
                  </a:cubicBezTo>
                  <a:cubicBezTo>
                    <a:pt x="1215" y="1580"/>
                    <a:pt x="1555" y="1239"/>
                    <a:pt x="1555" y="802"/>
                  </a:cubicBezTo>
                  <a:cubicBezTo>
                    <a:pt x="1555" y="365"/>
                    <a:pt x="1215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5"/>
          <p:cNvSpPr txBox="1">
            <a:spLocks noGrp="1"/>
          </p:cNvSpPr>
          <p:nvPr>
            <p:ph type="subTitle" idx="1"/>
          </p:nvPr>
        </p:nvSpPr>
        <p:spPr>
          <a:xfrm>
            <a:off x="872800" y="3903800"/>
            <a:ext cx="2651100" cy="84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55" name="Google Shape;155;p5"/>
          <p:cNvSpPr txBox="1">
            <a:spLocks noGrp="1"/>
          </p:cNvSpPr>
          <p:nvPr>
            <p:ph type="subTitle" idx="2"/>
          </p:nvPr>
        </p:nvSpPr>
        <p:spPr>
          <a:xfrm>
            <a:off x="5620100" y="3903800"/>
            <a:ext cx="2651100" cy="84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grpSp>
        <p:nvGrpSpPr>
          <p:cNvPr id="156" name="Google Shape;156;p5"/>
          <p:cNvGrpSpPr/>
          <p:nvPr/>
        </p:nvGrpSpPr>
        <p:grpSpPr>
          <a:xfrm flipH="1">
            <a:off x="6927955" y="4"/>
            <a:ext cx="2010058" cy="1281879"/>
            <a:chOff x="7239867" y="1514545"/>
            <a:chExt cx="2525833" cy="1610805"/>
          </a:xfrm>
        </p:grpSpPr>
        <p:grpSp>
          <p:nvGrpSpPr>
            <p:cNvPr id="157" name="Google Shape;157;p5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158" name="Google Shape;158;p5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159" name="Google Shape;159;p5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" name="Google Shape;160;p5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" name="Google Shape;161;p5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2" name="Google Shape;162;p5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3" name="Google Shape;163;p5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4" name="Google Shape;164;p5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65" name="Google Shape;165;p5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66;p5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7" name="Google Shape;167;p5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8" name="Google Shape;168;p5"/>
          <p:cNvGrpSpPr/>
          <p:nvPr/>
        </p:nvGrpSpPr>
        <p:grpSpPr>
          <a:xfrm rot="2398771">
            <a:off x="-128570" y="4514541"/>
            <a:ext cx="1016105" cy="607224"/>
            <a:chOff x="1202177" y="4613417"/>
            <a:chExt cx="528376" cy="315757"/>
          </a:xfrm>
        </p:grpSpPr>
        <p:sp>
          <p:nvSpPr>
            <p:cNvPr id="169" name="Google Shape;169;p5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5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5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5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5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5"/>
            <p:cNvSpPr/>
            <p:nvPr/>
          </p:nvSpPr>
          <p:spPr>
            <a:xfrm>
              <a:off x="1389928" y="4832385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5" name="Google Shape;175;p5"/>
          <p:cNvGrpSpPr/>
          <p:nvPr/>
        </p:nvGrpSpPr>
        <p:grpSpPr>
          <a:xfrm flipH="1">
            <a:off x="186991" y="158430"/>
            <a:ext cx="495544" cy="469263"/>
            <a:chOff x="2736573" y="4286656"/>
            <a:chExt cx="316076" cy="299294"/>
          </a:xfrm>
        </p:grpSpPr>
        <p:sp>
          <p:nvSpPr>
            <p:cNvPr id="176" name="Google Shape;176;p5"/>
            <p:cNvSpPr/>
            <p:nvPr/>
          </p:nvSpPr>
          <p:spPr>
            <a:xfrm>
              <a:off x="2867907" y="4291145"/>
              <a:ext cx="173578" cy="177388"/>
            </a:xfrm>
            <a:custGeom>
              <a:avLst/>
              <a:gdLst/>
              <a:ahLst/>
              <a:cxnLst/>
              <a:rect l="l" t="t" r="r" b="b"/>
              <a:pathLst>
                <a:path w="1508" h="1541" extrusionOk="0">
                  <a:moveTo>
                    <a:pt x="900" y="132"/>
                  </a:moveTo>
                  <a:lnTo>
                    <a:pt x="900" y="132"/>
                  </a:lnTo>
                  <a:cubicBezTo>
                    <a:pt x="778" y="472"/>
                    <a:pt x="608" y="812"/>
                    <a:pt x="390" y="1103"/>
                  </a:cubicBezTo>
                  <a:cubicBezTo>
                    <a:pt x="365" y="1128"/>
                    <a:pt x="365" y="1152"/>
                    <a:pt x="390" y="1176"/>
                  </a:cubicBezTo>
                  <a:cubicBezTo>
                    <a:pt x="402" y="1188"/>
                    <a:pt x="420" y="1194"/>
                    <a:pt x="435" y="1194"/>
                  </a:cubicBezTo>
                  <a:cubicBezTo>
                    <a:pt x="450" y="1194"/>
                    <a:pt x="463" y="1188"/>
                    <a:pt x="463" y="1176"/>
                  </a:cubicBezTo>
                  <a:cubicBezTo>
                    <a:pt x="705" y="1006"/>
                    <a:pt x="973" y="885"/>
                    <a:pt x="1264" y="812"/>
                  </a:cubicBezTo>
                  <a:cubicBezTo>
                    <a:pt x="1337" y="812"/>
                    <a:pt x="1361" y="860"/>
                    <a:pt x="1361" y="860"/>
                  </a:cubicBezTo>
                  <a:cubicBezTo>
                    <a:pt x="1361" y="860"/>
                    <a:pt x="1361" y="885"/>
                    <a:pt x="1361" y="885"/>
                  </a:cubicBezTo>
                  <a:cubicBezTo>
                    <a:pt x="1313" y="1030"/>
                    <a:pt x="875" y="1273"/>
                    <a:pt x="584" y="1395"/>
                  </a:cubicBezTo>
                  <a:lnTo>
                    <a:pt x="147" y="1055"/>
                  </a:lnTo>
                  <a:cubicBezTo>
                    <a:pt x="365" y="666"/>
                    <a:pt x="730" y="156"/>
                    <a:pt x="900" y="132"/>
                  </a:cubicBezTo>
                  <a:close/>
                  <a:moveTo>
                    <a:pt x="958" y="1"/>
                  </a:moveTo>
                  <a:cubicBezTo>
                    <a:pt x="948" y="1"/>
                    <a:pt x="937" y="4"/>
                    <a:pt x="924" y="10"/>
                  </a:cubicBezTo>
                  <a:cubicBezTo>
                    <a:pt x="608" y="10"/>
                    <a:pt x="122" y="860"/>
                    <a:pt x="25" y="1055"/>
                  </a:cubicBezTo>
                  <a:cubicBezTo>
                    <a:pt x="1" y="1079"/>
                    <a:pt x="1" y="1103"/>
                    <a:pt x="25" y="1128"/>
                  </a:cubicBezTo>
                  <a:lnTo>
                    <a:pt x="511" y="1516"/>
                  </a:lnTo>
                  <a:cubicBezTo>
                    <a:pt x="535" y="1516"/>
                    <a:pt x="535" y="1516"/>
                    <a:pt x="560" y="1540"/>
                  </a:cubicBezTo>
                  <a:lnTo>
                    <a:pt x="608" y="1540"/>
                  </a:lnTo>
                  <a:cubicBezTo>
                    <a:pt x="730" y="1468"/>
                    <a:pt x="1410" y="1200"/>
                    <a:pt x="1483" y="933"/>
                  </a:cubicBezTo>
                  <a:cubicBezTo>
                    <a:pt x="1507" y="885"/>
                    <a:pt x="1507" y="836"/>
                    <a:pt x="1483" y="787"/>
                  </a:cubicBezTo>
                  <a:cubicBezTo>
                    <a:pt x="1434" y="715"/>
                    <a:pt x="1361" y="690"/>
                    <a:pt x="1264" y="690"/>
                  </a:cubicBezTo>
                  <a:cubicBezTo>
                    <a:pt x="1046" y="715"/>
                    <a:pt x="851" y="787"/>
                    <a:pt x="657" y="909"/>
                  </a:cubicBezTo>
                  <a:cubicBezTo>
                    <a:pt x="851" y="617"/>
                    <a:pt x="1094" y="204"/>
                    <a:pt x="1021" y="59"/>
                  </a:cubicBezTo>
                  <a:cubicBezTo>
                    <a:pt x="1003" y="23"/>
                    <a:pt x="986" y="1"/>
                    <a:pt x="9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5"/>
            <p:cNvSpPr/>
            <p:nvPr/>
          </p:nvSpPr>
          <p:spPr>
            <a:xfrm>
              <a:off x="2775708" y="4407871"/>
              <a:ext cx="166672" cy="178079"/>
            </a:xfrm>
            <a:custGeom>
              <a:avLst/>
              <a:gdLst/>
              <a:ahLst/>
              <a:cxnLst/>
              <a:rect l="l" t="t" r="r" b="b"/>
              <a:pathLst>
                <a:path w="1448" h="1547" extrusionOk="0">
                  <a:moveTo>
                    <a:pt x="876" y="0"/>
                  </a:moveTo>
                  <a:cubicBezTo>
                    <a:pt x="862" y="0"/>
                    <a:pt x="846" y="6"/>
                    <a:pt x="826" y="16"/>
                  </a:cubicBezTo>
                  <a:cubicBezTo>
                    <a:pt x="802" y="41"/>
                    <a:pt x="73" y="551"/>
                    <a:pt x="25" y="1061"/>
                  </a:cubicBezTo>
                  <a:cubicBezTo>
                    <a:pt x="0" y="1207"/>
                    <a:pt x="73" y="1255"/>
                    <a:pt x="97" y="1255"/>
                  </a:cubicBezTo>
                  <a:cubicBezTo>
                    <a:pt x="104" y="1256"/>
                    <a:pt x="111" y="1257"/>
                    <a:pt x="118" y="1257"/>
                  </a:cubicBezTo>
                  <a:cubicBezTo>
                    <a:pt x="292" y="1257"/>
                    <a:pt x="593" y="978"/>
                    <a:pt x="826" y="745"/>
                  </a:cubicBezTo>
                  <a:lnTo>
                    <a:pt x="826" y="745"/>
                  </a:lnTo>
                  <a:cubicBezTo>
                    <a:pt x="705" y="964"/>
                    <a:pt x="681" y="1207"/>
                    <a:pt x="681" y="1450"/>
                  </a:cubicBezTo>
                  <a:cubicBezTo>
                    <a:pt x="705" y="1498"/>
                    <a:pt x="753" y="1547"/>
                    <a:pt x="826" y="1547"/>
                  </a:cubicBezTo>
                  <a:lnTo>
                    <a:pt x="851" y="1547"/>
                  </a:lnTo>
                  <a:cubicBezTo>
                    <a:pt x="1191" y="1547"/>
                    <a:pt x="1385" y="648"/>
                    <a:pt x="1434" y="478"/>
                  </a:cubicBezTo>
                  <a:cubicBezTo>
                    <a:pt x="1447" y="423"/>
                    <a:pt x="1415" y="392"/>
                    <a:pt x="1380" y="392"/>
                  </a:cubicBezTo>
                  <a:cubicBezTo>
                    <a:pt x="1352" y="392"/>
                    <a:pt x="1323" y="411"/>
                    <a:pt x="1312" y="454"/>
                  </a:cubicBezTo>
                  <a:cubicBezTo>
                    <a:pt x="1215" y="939"/>
                    <a:pt x="996" y="1425"/>
                    <a:pt x="851" y="1425"/>
                  </a:cubicBezTo>
                  <a:lnTo>
                    <a:pt x="826" y="1425"/>
                  </a:lnTo>
                  <a:cubicBezTo>
                    <a:pt x="753" y="1255"/>
                    <a:pt x="1069" y="551"/>
                    <a:pt x="1093" y="478"/>
                  </a:cubicBezTo>
                  <a:lnTo>
                    <a:pt x="1093" y="454"/>
                  </a:lnTo>
                  <a:cubicBezTo>
                    <a:pt x="1118" y="429"/>
                    <a:pt x="1093" y="405"/>
                    <a:pt x="1069" y="381"/>
                  </a:cubicBezTo>
                  <a:cubicBezTo>
                    <a:pt x="1057" y="369"/>
                    <a:pt x="1045" y="363"/>
                    <a:pt x="1033" y="363"/>
                  </a:cubicBezTo>
                  <a:cubicBezTo>
                    <a:pt x="1021" y="363"/>
                    <a:pt x="1008" y="369"/>
                    <a:pt x="996" y="381"/>
                  </a:cubicBezTo>
                  <a:cubicBezTo>
                    <a:pt x="759" y="642"/>
                    <a:pt x="267" y="1135"/>
                    <a:pt x="153" y="1135"/>
                  </a:cubicBezTo>
                  <a:cubicBezTo>
                    <a:pt x="151" y="1135"/>
                    <a:pt x="148" y="1134"/>
                    <a:pt x="146" y="1134"/>
                  </a:cubicBezTo>
                  <a:lnTo>
                    <a:pt x="146" y="1061"/>
                  </a:lnTo>
                  <a:cubicBezTo>
                    <a:pt x="195" y="624"/>
                    <a:pt x="899" y="114"/>
                    <a:pt x="899" y="114"/>
                  </a:cubicBezTo>
                  <a:cubicBezTo>
                    <a:pt x="948" y="89"/>
                    <a:pt x="948" y="65"/>
                    <a:pt x="923" y="41"/>
                  </a:cubicBezTo>
                  <a:cubicBezTo>
                    <a:pt x="909" y="12"/>
                    <a:pt x="895" y="0"/>
                    <a:pt x="8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5"/>
            <p:cNvSpPr/>
            <p:nvPr/>
          </p:nvSpPr>
          <p:spPr>
            <a:xfrm>
              <a:off x="2736573" y="4286656"/>
              <a:ext cx="137090" cy="122480"/>
            </a:xfrm>
            <a:custGeom>
              <a:avLst/>
              <a:gdLst/>
              <a:ahLst/>
              <a:cxnLst/>
              <a:rect l="l" t="t" r="r" b="b"/>
              <a:pathLst>
                <a:path w="1191" h="1064" extrusionOk="0">
                  <a:moveTo>
                    <a:pt x="923" y="0"/>
                  </a:moveTo>
                  <a:cubicBezTo>
                    <a:pt x="875" y="0"/>
                    <a:pt x="850" y="25"/>
                    <a:pt x="826" y="49"/>
                  </a:cubicBezTo>
                  <a:cubicBezTo>
                    <a:pt x="729" y="268"/>
                    <a:pt x="729" y="511"/>
                    <a:pt x="802" y="754"/>
                  </a:cubicBezTo>
                  <a:cubicBezTo>
                    <a:pt x="691" y="743"/>
                    <a:pt x="585" y="738"/>
                    <a:pt x="481" y="738"/>
                  </a:cubicBezTo>
                  <a:cubicBezTo>
                    <a:pt x="333" y="738"/>
                    <a:pt x="191" y="749"/>
                    <a:pt x="49" y="778"/>
                  </a:cubicBezTo>
                  <a:cubicBezTo>
                    <a:pt x="25" y="778"/>
                    <a:pt x="0" y="826"/>
                    <a:pt x="0" y="851"/>
                  </a:cubicBezTo>
                  <a:cubicBezTo>
                    <a:pt x="25" y="875"/>
                    <a:pt x="49" y="899"/>
                    <a:pt x="97" y="899"/>
                  </a:cubicBezTo>
                  <a:cubicBezTo>
                    <a:pt x="219" y="863"/>
                    <a:pt x="346" y="845"/>
                    <a:pt x="477" y="845"/>
                  </a:cubicBezTo>
                  <a:cubicBezTo>
                    <a:pt x="608" y="845"/>
                    <a:pt x="741" y="863"/>
                    <a:pt x="875" y="899"/>
                  </a:cubicBezTo>
                  <a:cubicBezTo>
                    <a:pt x="923" y="972"/>
                    <a:pt x="1021" y="1021"/>
                    <a:pt x="1093" y="1045"/>
                  </a:cubicBezTo>
                  <a:cubicBezTo>
                    <a:pt x="1106" y="1057"/>
                    <a:pt x="1118" y="1063"/>
                    <a:pt x="1130" y="1063"/>
                  </a:cubicBezTo>
                  <a:cubicBezTo>
                    <a:pt x="1142" y="1063"/>
                    <a:pt x="1154" y="1057"/>
                    <a:pt x="1166" y="1045"/>
                  </a:cubicBezTo>
                  <a:cubicBezTo>
                    <a:pt x="1191" y="1021"/>
                    <a:pt x="1191" y="996"/>
                    <a:pt x="1166" y="972"/>
                  </a:cubicBezTo>
                  <a:cubicBezTo>
                    <a:pt x="1118" y="899"/>
                    <a:pt x="1045" y="851"/>
                    <a:pt x="972" y="802"/>
                  </a:cubicBezTo>
                  <a:cubicBezTo>
                    <a:pt x="948" y="802"/>
                    <a:pt x="948" y="778"/>
                    <a:pt x="923" y="754"/>
                  </a:cubicBezTo>
                  <a:cubicBezTo>
                    <a:pt x="850" y="535"/>
                    <a:pt x="850" y="292"/>
                    <a:pt x="948" y="98"/>
                  </a:cubicBezTo>
                  <a:cubicBezTo>
                    <a:pt x="972" y="49"/>
                    <a:pt x="948" y="25"/>
                    <a:pt x="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5"/>
            <p:cNvSpPr/>
            <p:nvPr/>
          </p:nvSpPr>
          <p:spPr>
            <a:xfrm>
              <a:off x="2921890" y="4453916"/>
              <a:ext cx="130759" cy="109702"/>
            </a:xfrm>
            <a:custGeom>
              <a:avLst/>
              <a:gdLst/>
              <a:ahLst/>
              <a:cxnLst/>
              <a:rect l="l" t="t" r="r" b="b"/>
              <a:pathLst>
                <a:path w="1136" h="953" extrusionOk="0">
                  <a:moveTo>
                    <a:pt x="110" y="0"/>
                  </a:moveTo>
                  <a:cubicBezTo>
                    <a:pt x="49" y="0"/>
                    <a:pt x="0" y="63"/>
                    <a:pt x="42" y="126"/>
                  </a:cubicBezTo>
                  <a:lnTo>
                    <a:pt x="1038" y="928"/>
                  </a:lnTo>
                  <a:cubicBezTo>
                    <a:pt x="1038" y="952"/>
                    <a:pt x="1062" y="952"/>
                    <a:pt x="1062" y="952"/>
                  </a:cubicBezTo>
                  <a:cubicBezTo>
                    <a:pt x="1087" y="952"/>
                    <a:pt x="1111" y="952"/>
                    <a:pt x="1111" y="928"/>
                  </a:cubicBezTo>
                  <a:cubicBezTo>
                    <a:pt x="1135" y="904"/>
                    <a:pt x="1135" y="855"/>
                    <a:pt x="1111" y="831"/>
                  </a:cubicBezTo>
                  <a:lnTo>
                    <a:pt x="139" y="5"/>
                  </a:lnTo>
                  <a:cubicBezTo>
                    <a:pt x="130" y="2"/>
                    <a:pt x="120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0" name="Google Shape;180;p5"/>
          <p:cNvGrpSpPr/>
          <p:nvPr/>
        </p:nvGrpSpPr>
        <p:grpSpPr>
          <a:xfrm rot="3680024">
            <a:off x="8423761" y="4492528"/>
            <a:ext cx="761916" cy="546733"/>
            <a:chOff x="6102329" y="3283426"/>
            <a:chExt cx="654776" cy="469888"/>
          </a:xfrm>
        </p:grpSpPr>
        <p:sp>
          <p:nvSpPr>
            <p:cNvPr id="181" name="Google Shape;181;p5"/>
            <p:cNvSpPr/>
            <p:nvPr/>
          </p:nvSpPr>
          <p:spPr>
            <a:xfrm>
              <a:off x="6149906" y="3283426"/>
              <a:ext cx="607200" cy="327381"/>
            </a:xfrm>
            <a:custGeom>
              <a:avLst/>
              <a:gdLst/>
              <a:ahLst/>
              <a:cxnLst/>
              <a:rect l="l" t="t" r="r" b="b"/>
              <a:pathLst>
                <a:path w="2795" h="1507" extrusionOk="0">
                  <a:moveTo>
                    <a:pt x="2697" y="0"/>
                  </a:moveTo>
                  <a:cubicBezTo>
                    <a:pt x="2697" y="22"/>
                    <a:pt x="1520" y="1418"/>
                    <a:pt x="435" y="1418"/>
                  </a:cubicBezTo>
                  <a:cubicBezTo>
                    <a:pt x="312" y="1418"/>
                    <a:pt x="191" y="1400"/>
                    <a:pt x="73" y="1361"/>
                  </a:cubicBezTo>
                  <a:cubicBezTo>
                    <a:pt x="66" y="1354"/>
                    <a:pt x="59" y="1351"/>
                    <a:pt x="52" y="1351"/>
                  </a:cubicBezTo>
                  <a:cubicBezTo>
                    <a:pt x="35" y="1351"/>
                    <a:pt x="18" y="1368"/>
                    <a:pt x="1" y="1385"/>
                  </a:cubicBezTo>
                  <a:cubicBezTo>
                    <a:pt x="1" y="1409"/>
                    <a:pt x="1" y="1434"/>
                    <a:pt x="25" y="1434"/>
                  </a:cubicBezTo>
                  <a:cubicBezTo>
                    <a:pt x="171" y="1482"/>
                    <a:pt x="292" y="1507"/>
                    <a:pt x="414" y="1507"/>
                  </a:cubicBezTo>
                  <a:cubicBezTo>
                    <a:pt x="948" y="1458"/>
                    <a:pt x="1458" y="1239"/>
                    <a:pt x="1871" y="899"/>
                  </a:cubicBezTo>
                  <a:cubicBezTo>
                    <a:pt x="2187" y="656"/>
                    <a:pt x="2503" y="389"/>
                    <a:pt x="2770" y="73"/>
                  </a:cubicBezTo>
                  <a:cubicBezTo>
                    <a:pt x="2794" y="49"/>
                    <a:pt x="2794" y="25"/>
                    <a:pt x="27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5"/>
            <p:cNvSpPr/>
            <p:nvPr/>
          </p:nvSpPr>
          <p:spPr>
            <a:xfrm>
              <a:off x="6218555" y="3499796"/>
              <a:ext cx="179662" cy="211375"/>
            </a:xfrm>
            <a:custGeom>
              <a:avLst/>
              <a:gdLst/>
              <a:ahLst/>
              <a:cxnLst/>
              <a:rect l="l" t="t" r="r" b="b"/>
              <a:pathLst>
                <a:path w="827" h="973" extrusionOk="0">
                  <a:moveTo>
                    <a:pt x="73" y="0"/>
                  </a:moveTo>
                  <a:cubicBezTo>
                    <a:pt x="49" y="0"/>
                    <a:pt x="25" y="25"/>
                    <a:pt x="25" y="49"/>
                  </a:cubicBezTo>
                  <a:cubicBezTo>
                    <a:pt x="0" y="49"/>
                    <a:pt x="25" y="98"/>
                    <a:pt x="49" y="98"/>
                  </a:cubicBezTo>
                  <a:cubicBezTo>
                    <a:pt x="268" y="170"/>
                    <a:pt x="511" y="243"/>
                    <a:pt x="729" y="341"/>
                  </a:cubicBezTo>
                  <a:cubicBezTo>
                    <a:pt x="559" y="559"/>
                    <a:pt x="340" y="729"/>
                    <a:pt x="122" y="875"/>
                  </a:cubicBezTo>
                  <a:cubicBezTo>
                    <a:pt x="98" y="899"/>
                    <a:pt x="98" y="924"/>
                    <a:pt x="122" y="948"/>
                  </a:cubicBezTo>
                  <a:cubicBezTo>
                    <a:pt x="122" y="948"/>
                    <a:pt x="146" y="972"/>
                    <a:pt x="146" y="972"/>
                  </a:cubicBezTo>
                  <a:cubicBezTo>
                    <a:pt x="170" y="948"/>
                    <a:pt x="170" y="948"/>
                    <a:pt x="170" y="948"/>
                  </a:cubicBezTo>
                  <a:cubicBezTo>
                    <a:pt x="365" y="802"/>
                    <a:pt x="826" y="462"/>
                    <a:pt x="826" y="341"/>
                  </a:cubicBezTo>
                  <a:cubicBezTo>
                    <a:pt x="826" y="316"/>
                    <a:pt x="802" y="292"/>
                    <a:pt x="778" y="292"/>
                  </a:cubicBezTo>
                  <a:cubicBezTo>
                    <a:pt x="559" y="170"/>
                    <a:pt x="316" y="98"/>
                    <a:pt x="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5"/>
            <p:cNvSpPr/>
            <p:nvPr/>
          </p:nvSpPr>
          <p:spPr>
            <a:xfrm>
              <a:off x="6367367" y="3409207"/>
              <a:ext cx="204862" cy="249174"/>
            </a:xfrm>
            <a:custGeom>
              <a:avLst/>
              <a:gdLst/>
              <a:ahLst/>
              <a:cxnLst/>
              <a:rect l="l" t="t" r="r" b="b"/>
              <a:pathLst>
                <a:path w="943" h="1147" extrusionOk="0">
                  <a:moveTo>
                    <a:pt x="53" y="1"/>
                  </a:moveTo>
                  <a:cubicBezTo>
                    <a:pt x="15" y="1"/>
                    <a:pt x="1" y="77"/>
                    <a:pt x="44" y="77"/>
                  </a:cubicBezTo>
                  <a:cubicBezTo>
                    <a:pt x="287" y="150"/>
                    <a:pt x="530" y="272"/>
                    <a:pt x="749" y="393"/>
                  </a:cubicBezTo>
                  <a:cubicBezTo>
                    <a:pt x="797" y="417"/>
                    <a:pt x="651" y="758"/>
                    <a:pt x="457" y="1073"/>
                  </a:cubicBezTo>
                  <a:cubicBezTo>
                    <a:pt x="433" y="1098"/>
                    <a:pt x="433" y="1122"/>
                    <a:pt x="457" y="1146"/>
                  </a:cubicBezTo>
                  <a:lnTo>
                    <a:pt x="481" y="1146"/>
                  </a:lnTo>
                  <a:cubicBezTo>
                    <a:pt x="506" y="1122"/>
                    <a:pt x="530" y="1122"/>
                    <a:pt x="530" y="1098"/>
                  </a:cubicBezTo>
                  <a:cubicBezTo>
                    <a:pt x="651" y="903"/>
                    <a:pt x="943" y="417"/>
                    <a:pt x="797" y="296"/>
                  </a:cubicBezTo>
                  <a:cubicBezTo>
                    <a:pt x="579" y="174"/>
                    <a:pt x="336" y="77"/>
                    <a:pt x="68" y="4"/>
                  </a:cubicBezTo>
                  <a:cubicBezTo>
                    <a:pt x="63" y="2"/>
                    <a:pt x="58" y="1"/>
                    <a:pt x="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5"/>
            <p:cNvSpPr/>
            <p:nvPr/>
          </p:nvSpPr>
          <p:spPr>
            <a:xfrm>
              <a:off x="6519439" y="3341429"/>
              <a:ext cx="174230" cy="179657"/>
            </a:xfrm>
            <a:custGeom>
              <a:avLst/>
              <a:gdLst/>
              <a:ahLst/>
              <a:cxnLst/>
              <a:rect l="l" t="t" r="r" b="b"/>
              <a:pathLst>
                <a:path w="802" h="827" extrusionOk="0">
                  <a:moveTo>
                    <a:pt x="24" y="1"/>
                  </a:moveTo>
                  <a:cubicBezTo>
                    <a:pt x="0" y="1"/>
                    <a:pt x="0" y="74"/>
                    <a:pt x="24" y="98"/>
                  </a:cubicBezTo>
                  <a:cubicBezTo>
                    <a:pt x="243" y="98"/>
                    <a:pt x="462" y="122"/>
                    <a:pt x="680" y="171"/>
                  </a:cubicBezTo>
                  <a:cubicBezTo>
                    <a:pt x="656" y="389"/>
                    <a:pt x="559" y="584"/>
                    <a:pt x="462" y="778"/>
                  </a:cubicBezTo>
                  <a:cubicBezTo>
                    <a:pt x="437" y="778"/>
                    <a:pt x="462" y="827"/>
                    <a:pt x="462" y="827"/>
                  </a:cubicBezTo>
                  <a:lnTo>
                    <a:pt x="486" y="827"/>
                  </a:lnTo>
                  <a:cubicBezTo>
                    <a:pt x="510" y="827"/>
                    <a:pt x="510" y="827"/>
                    <a:pt x="534" y="802"/>
                  </a:cubicBezTo>
                  <a:cubicBezTo>
                    <a:pt x="583" y="729"/>
                    <a:pt x="802" y="268"/>
                    <a:pt x="753" y="122"/>
                  </a:cubicBezTo>
                  <a:cubicBezTo>
                    <a:pt x="753" y="122"/>
                    <a:pt x="729" y="98"/>
                    <a:pt x="705" y="74"/>
                  </a:cubicBezTo>
                  <a:cubicBezTo>
                    <a:pt x="486" y="25"/>
                    <a:pt x="267" y="1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5"/>
            <p:cNvSpPr/>
            <p:nvPr/>
          </p:nvSpPr>
          <p:spPr>
            <a:xfrm>
              <a:off x="6603730" y="3489151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1"/>
                  </a:moveTo>
                  <a:cubicBezTo>
                    <a:pt x="74" y="1"/>
                    <a:pt x="1" y="74"/>
                    <a:pt x="1" y="171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1"/>
                  </a:cubicBezTo>
                  <a:cubicBezTo>
                    <a:pt x="341" y="74"/>
                    <a:pt x="268" y="1"/>
                    <a:pt x="1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5"/>
            <p:cNvSpPr/>
            <p:nvPr/>
          </p:nvSpPr>
          <p:spPr>
            <a:xfrm>
              <a:off x="6487721" y="3299284"/>
              <a:ext cx="68867" cy="74079"/>
            </a:xfrm>
            <a:custGeom>
              <a:avLst/>
              <a:gdLst/>
              <a:ahLst/>
              <a:cxnLst/>
              <a:rect l="l" t="t" r="r" b="b"/>
              <a:pathLst>
                <a:path w="317" h="341" extrusionOk="0">
                  <a:moveTo>
                    <a:pt x="170" y="0"/>
                  </a:moveTo>
                  <a:cubicBezTo>
                    <a:pt x="73" y="0"/>
                    <a:pt x="0" y="73"/>
                    <a:pt x="0" y="170"/>
                  </a:cubicBezTo>
                  <a:cubicBezTo>
                    <a:pt x="0" y="268"/>
                    <a:pt x="73" y="340"/>
                    <a:pt x="170" y="340"/>
                  </a:cubicBezTo>
                  <a:cubicBezTo>
                    <a:pt x="243" y="340"/>
                    <a:pt x="316" y="268"/>
                    <a:pt x="316" y="170"/>
                  </a:cubicBezTo>
                  <a:cubicBezTo>
                    <a:pt x="316" y="73"/>
                    <a:pt x="243" y="0"/>
                    <a:pt x="1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5"/>
            <p:cNvSpPr/>
            <p:nvPr/>
          </p:nvSpPr>
          <p:spPr>
            <a:xfrm>
              <a:off x="6334564" y="3378359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1"/>
                  </a:moveTo>
                  <a:cubicBezTo>
                    <a:pt x="74" y="1"/>
                    <a:pt x="1" y="74"/>
                    <a:pt x="1" y="171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1"/>
                  </a:cubicBezTo>
                  <a:cubicBezTo>
                    <a:pt x="341" y="74"/>
                    <a:pt x="268" y="1"/>
                    <a:pt x="1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5"/>
            <p:cNvSpPr/>
            <p:nvPr/>
          </p:nvSpPr>
          <p:spPr>
            <a:xfrm>
              <a:off x="6424286" y="3626446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0"/>
                  </a:moveTo>
                  <a:cubicBezTo>
                    <a:pt x="74" y="0"/>
                    <a:pt x="1" y="73"/>
                    <a:pt x="1" y="170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0"/>
                  </a:cubicBezTo>
                  <a:cubicBezTo>
                    <a:pt x="341" y="73"/>
                    <a:pt x="268" y="0"/>
                    <a:pt x="1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5"/>
            <p:cNvSpPr/>
            <p:nvPr/>
          </p:nvSpPr>
          <p:spPr>
            <a:xfrm>
              <a:off x="6181623" y="3462865"/>
              <a:ext cx="74081" cy="68865"/>
            </a:xfrm>
            <a:custGeom>
              <a:avLst/>
              <a:gdLst/>
              <a:ahLst/>
              <a:cxnLst/>
              <a:rect l="l" t="t" r="r" b="b"/>
              <a:pathLst>
                <a:path w="341" h="317" extrusionOk="0">
                  <a:moveTo>
                    <a:pt x="170" y="0"/>
                  </a:moveTo>
                  <a:cubicBezTo>
                    <a:pt x="73" y="0"/>
                    <a:pt x="0" y="73"/>
                    <a:pt x="0" y="170"/>
                  </a:cubicBezTo>
                  <a:cubicBezTo>
                    <a:pt x="0" y="243"/>
                    <a:pt x="73" y="316"/>
                    <a:pt x="170" y="316"/>
                  </a:cubicBezTo>
                  <a:cubicBezTo>
                    <a:pt x="268" y="316"/>
                    <a:pt x="340" y="243"/>
                    <a:pt x="340" y="170"/>
                  </a:cubicBezTo>
                  <a:cubicBezTo>
                    <a:pt x="340" y="73"/>
                    <a:pt x="268" y="0"/>
                    <a:pt x="1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5"/>
            <p:cNvSpPr/>
            <p:nvPr/>
          </p:nvSpPr>
          <p:spPr>
            <a:xfrm>
              <a:off x="6102329" y="3547371"/>
              <a:ext cx="74298" cy="74079"/>
            </a:xfrm>
            <a:custGeom>
              <a:avLst/>
              <a:gdLst/>
              <a:ahLst/>
              <a:cxnLst/>
              <a:rect l="l" t="t" r="r" b="b"/>
              <a:pathLst>
                <a:path w="342" h="341" extrusionOk="0">
                  <a:moveTo>
                    <a:pt x="171" y="0"/>
                  </a:moveTo>
                  <a:cubicBezTo>
                    <a:pt x="98" y="0"/>
                    <a:pt x="1" y="73"/>
                    <a:pt x="1" y="170"/>
                  </a:cubicBezTo>
                  <a:cubicBezTo>
                    <a:pt x="1" y="267"/>
                    <a:pt x="98" y="340"/>
                    <a:pt x="171" y="340"/>
                  </a:cubicBezTo>
                  <a:cubicBezTo>
                    <a:pt x="268" y="340"/>
                    <a:pt x="341" y="267"/>
                    <a:pt x="341" y="170"/>
                  </a:cubicBezTo>
                  <a:cubicBezTo>
                    <a:pt x="341" y="73"/>
                    <a:pt x="268" y="0"/>
                    <a:pt x="1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5"/>
            <p:cNvSpPr/>
            <p:nvPr/>
          </p:nvSpPr>
          <p:spPr>
            <a:xfrm>
              <a:off x="6213341" y="3684449"/>
              <a:ext cx="74081" cy="68865"/>
            </a:xfrm>
            <a:custGeom>
              <a:avLst/>
              <a:gdLst/>
              <a:ahLst/>
              <a:cxnLst/>
              <a:rect l="l" t="t" r="r" b="b"/>
              <a:pathLst>
                <a:path w="341" h="317" extrusionOk="0">
                  <a:moveTo>
                    <a:pt x="170" y="1"/>
                  </a:moveTo>
                  <a:cubicBezTo>
                    <a:pt x="73" y="1"/>
                    <a:pt x="0" y="74"/>
                    <a:pt x="0" y="146"/>
                  </a:cubicBezTo>
                  <a:cubicBezTo>
                    <a:pt x="0" y="244"/>
                    <a:pt x="73" y="316"/>
                    <a:pt x="170" y="316"/>
                  </a:cubicBezTo>
                  <a:cubicBezTo>
                    <a:pt x="267" y="316"/>
                    <a:pt x="340" y="244"/>
                    <a:pt x="340" y="146"/>
                  </a:cubicBezTo>
                  <a:cubicBezTo>
                    <a:pt x="340" y="74"/>
                    <a:pt x="267" y="1"/>
                    <a:pt x="1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2" name="Google Shape;192;p5"/>
          <p:cNvSpPr txBox="1">
            <a:spLocks noGrp="1"/>
          </p:cNvSpPr>
          <p:nvPr>
            <p:ph type="title"/>
          </p:nvPr>
        </p:nvSpPr>
        <p:spPr>
          <a:xfrm>
            <a:off x="753825" y="420100"/>
            <a:ext cx="7444800" cy="6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6"/>
          <p:cNvSpPr txBox="1">
            <a:spLocks noGrp="1"/>
          </p:cNvSpPr>
          <p:nvPr>
            <p:ph type="title"/>
          </p:nvPr>
        </p:nvSpPr>
        <p:spPr>
          <a:xfrm>
            <a:off x="753825" y="420100"/>
            <a:ext cx="7444800" cy="6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95" name="Google Shape;195;p6"/>
          <p:cNvGrpSpPr/>
          <p:nvPr/>
        </p:nvGrpSpPr>
        <p:grpSpPr>
          <a:xfrm rot="-1245393" flipH="1">
            <a:off x="-285816" y="202890"/>
            <a:ext cx="1373395" cy="1246998"/>
            <a:chOff x="7844079" y="226728"/>
            <a:chExt cx="1373387" cy="1246991"/>
          </a:xfrm>
        </p:grpSpPr>
        <p:sp>
          <p:nvSpPr>
            <p:cNvPr id="196" name="Google Shape;196;p6"/>
            <p:cNvSpPr/>
            <p:nvPr/>
          </p:nvSpPr>
          <p:spPr>
            <a:xfrm rot="-1688081">
              <a:off x="8403840" y="292330"/>
              <a:ext cx="164354" cy="141707"/>
            </a:xfrm>
            <a:custGeom>
              <a:avLst/>
              <a:gdLst/>
              <a:ahLst/>
              <a:cxnLst/>
              <a:rect l="l" t="t" r="r" b="b"/>
              <a:pathLst>
                <a:path w="827" h="713" extrusionOk="0">
                  <a:moveTo>
                    <a:pt x="462" y="105"/>
                  </a:moveTo>
                  <a:cubicBezTo>
                    <a:pt x="802" y="105"/>
                    <a:pt x="802" y="615"/>
                    <a:pt x="462" y="615"/>
                  </a:cubicBezTo>
                  <a:cubicBezTo>
                    <a:pt x="317" y="591"/>
                    <a:pt x="219" y="494"/>
                    <a:pt x="219" y="348"/>
                  </a:cubicBezTo>
                  <a:cubicBezTo>
                    <a:pt x="219" y="202"/>
                    <a:pt x="341" y="105"/>
                    <a:pt x="462" y="105"/>
                  </a:cubicBezTo>
                  <a:close/>
                  <a:moveTo>
                    <a:pt x="481" y="1"/>
                  </a:moveTo>
                  <a:cubicBezTo>
                    <a:pt x="392" y="1"/>
                    <a:pt x="299" y="33"/>
                    <a:pt x="219" y="105"/>
                  </a:cubicBezTo>
                  <a:cubicBezTo>
                    <a:pt x="1" y="324"/>
                    <a:pt x="171" y="688"/>
                    <a:pt x="462" y="712"/>
                  </a:cubicBezTo>
                  <a:cubicBezTo>
                    <a:pt x="657" y="712"/>
                    <a:pt x="827" y="542"/>
                    <a:pt x="827" y="348"/>
                  </a:cubicBezTo>
                  <a:cubicBezTo>
                    <a:pt x="827" y="136"/>
                    <a:pt x="663" y="1"/>
                    <a:pt x="4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6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6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6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6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6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6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6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6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6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6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6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6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9" name="Google Shape;209;p6"/>
          <p:cNvGrpSpPr/>
          <p:nvPr/>
        </p:nvGrpSpPr>
        <p:grpSpPr>
          <a:xfrm flipH="1">
            <a:off x="8280522" y="3957734"/>
            <a:ext cx="708344" cy="1228537"/>
            <a:chOff x="-1056319" y="1385262"/>
            <a:chExt cx="212940" cy="369285"/>
          </a:xfrm>
        </p:grpSpPr>
        <p:sp>
          <p:nvSpPr>
            <p:cNvPr id="210" name="Google Shape;210;p6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6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6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6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6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6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6"/>
            <p:cNvSpPr/>
            <p:nvPr/>
          </p:nvSpPr>
          <p:spPr>
            <a:xfrm>
              <a:off x="-1029833" y="1690513"/>
              <a:ext cx="173717" cy="64034"/>
            </a:xfrm>
            <a:custGeom>
              <a:avLst/>
              <a:gdLst/>
              <a:ahLst/>
              <a:cxnLst/>
              <a:rect l="l" t="t" r="r" b="b"/>
              <a:pathLst>
                <a:path w="4460" h="1644" extrusionOk="0">
                  <a:moveTo>
                    <a:pt x="2533" y="0"/>
                  </a:moveTo>
                  <a:cubicBezTo>
                    <a:pt x="2511" y="0"/>
                    <a:pt x="2492" y="11"/>
                    <a:pt x="2478" y="34"/>
                  </a:cubicBezTo>
                  <a:cubicBezTo>
                    <a:pt x="2308" y="253"/>
                    <a:pt x="1920" y="763"/>
                    <a:pt x="1920" y="763"/>
                  </a:cubicBezTo>
                  <a:cubicBezTo>
                    <a:pt x="1920" y="763"/>
                    <a:pt x="1830" y="97"/>
                    <a:pt x="1603" y="97"/>
                  </a:cubicBezTo>
                  <a:cubicBezTo>
                    <a:pt x="1567" y="97"/>
                    <a:pt x="1526" y="115"/>
                    <a:pt x="1482" y="156"/>
                  </a:cubicBezTo>
                  <a:cubicBezTo>
                    <a:pt x="1288" y="350"/>
                    <a:pt x="1094" y="544"/>
                    <a:pt x="924" y="739"/>
                  </a:cubicBezTo>
                  <a:cubicBezTo>
                    <a:pt x="924" y="739"/>
                    <a:pt x="672" y="73"/>
                    <a:pt x="493" y="73"/>
                  </a:cubicBezTo>
                  <a:cubicBezTo>
                    <a:pt x="464" y="73"/>
                    <a:pt x="437" y="91"/>
                    <a:pt x="413" y="131"/>
                  </a:cubicBezTo>
                  <a:cubicBezTo>
                    <a:pt x="243" y="617"/>
                    <a:pt x="98" y="1103"/>
                    <a:pt x="0" y="1613"/>
                  </a:cubicBezTo>
                  <a:cubicBezTo>
                    <a:pt x="0" y="1613"/>
                    <a:pt x="1039" y="1644"/>
                    <a:pt x="2099" y="1644"/>
                  </a:cubicBezTo>
                  <a:cubicBezTo>
                    <a:pt x="3158" y="1644"/>
                    <a:pt x="4239" y="1613"/>
                    <a:pt x="4324" y="1492"/>
                  </a:cubicBezTo>
                  <a:cubicBezTo>
                    <a:pt x="4459" y="1289"/>
                    <a:pt x="4115" y="108"/>
                    <a:pt x="3813" y="108"/>
                  </a:cubicBezTo>
                  <a:cubicBezTo>
                    <a:pt x="3789" y="108"/>
                    <a:pt x="3765" y="115"/>
                    <a:pt x="3741" y="131"/>
                  </a:cubicBezTo>
                  <a:cubicBezTo>
                    <a:pt x="3523" y="350"/>
                    <a:pt x="3353" y="642"/>
                    <a:pt x="3280" y="933"/>
                  </a:cubicBezTo>
                  <a:cubicBezTo>
                    <a:pt x="3280" y="933"/>
                    <a:pt x="2744" y="0"/>
                    <a:pt x="25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6"/>
            <p:cNvSpPr/>
            <p:nvPr/>
          </p:nvSpPr>
          <p:spPr>
            <a:xfrm>
              <a:off x="-886965" y="1718791"/>
              <a:ext cx="8569" cy="31511"/>
            </a:xfrm>
            <a:custGeom>
              <a:avLst/>
              <a:gdLst/>
              <a:ahLst/>
              <a:cxnLst/>
              <a:rect l="l" t="t" r="r" b="b"/>
              <a:pathLst>
                <a:path w="220" h="809" extrusionOk="0">
                  <a:moveTo>
                    <a:pt x="159" y="1"/>
                  </a:moveTo>
                  <a:cubicBezTo>
                    <a:pt x="140" y="1"/>
                    <a:pt x="122" y="13"/>
                    <a:pt x="122" y="37"/>
                  </a:cubicBezTo>
                  <a:cubicBezTo>
                    <a:pt x="122" y="256"/>
                    <a:pt x="98" y="499"/>
                    <a:pt x="25" y="741"/>
                  </a:cubicBezTo>
                  <a:cubicBezTo>
                    <a:pt x="1" y="741"/>
                    <a:pt x="1" y="790"/>
                    <a:pt x="25" y="790"/>
                  </a:cubicBezTo>
                  <a:lnTo>
                    <a:pt x="49" y="790"/>
                  </a:lnTo>
                  <a:cubicBezTo>
                    <a:pt x="49" y="802"/>
                    <a:pt x="55" y="808"/>
                    <a:pt x="64" y="808"/>
                  </a:cubicBezTo>
                  <a:cubicBezTo>
                    <a:pt x="73" y="808"/>
                    <a:pt x="86" y="802"/>
                    <a:pt x="98" y="790"/>
                  </a:cubicBezTo>
                  <a:cubicBezTo>
                    <a:pt x="195" y="547"/>
                    <a:pt x="219" y="280"/>
                    <a:pt x="195" y="37"/>
                  </a:cubicBezTo>
                  <a:cubicBezTo>
                    <a:pt x="195" y="13"/>
                    <a:pt x="177" y="1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6"/>
            <p:cNvSpPr/>
            <p:nvPr/>
          </p:nvSpPr>
          <p:spPr>
            <a:xfrm>
              <a:off x="-931446" y="1708859"/>
              <a:ext cx="10478" cy="40742"/>
            </a:xfrm>
            <a:custGeom>
              <a:avLst/>
              <a:gdLst/>
              <a:ahLst/>
              <a:cxnLst/>
              <a:rect l="l" t="t" r="r" b="b"/>
              <a:pathLst>
                <a:path w="269" h="1046" extrusionOk="0">
                  <a:moveTo>
                    <a:pt x="147" y="0"/>
                  </a:moveTo>
                  <a:cubicBezTo>
                    <a:pt x="122" y="0"/>
                    <a:pt x="98" y="25"/>
                    <a:pt x="122" y="49"/>
                  </a:cubicBezTo>
                  <a:cubicBezTo>
                    <a:pt x="147" y="365"/>
                    <a:pt x="122" y="875"/>
                    <a:pt x="1" y="948"/>
                  </a:cubicBezTo>
                  <a:cubicBezTo>
                    <a:pt x="1" y="972"/>
                    <a:pt x="1" y="996"/>
                    <a:pt x="1" y="1021"/>
                  </a:cubicBezTo>
                  <a:cubicBezTo>
                    <a:pt x="25" y="1021"/>
                    <a:pt x="25" y="1045"/>
                    <a:pt x="49" y="1045"/>
                  </a:cubicBezTo>
                  <a:lnTo>
                    <a:pt x="74" y="1045"/>
                  </a:lnTo>
                  <a:cubicBezTo>
                    <a:pt x="268" y="924"/>
                    <a:pt x="195" y="195"/>
                    <a:pt x="195" y="49"/>
                  </a:cubicBezTo>
                  <a:cubicBezTo>
                    <a:pt x="195" y="0"/>
                    <a:pt x="171" y="0"/>
                    <a:pt x="1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6"/>
            <p:cNvSpPr/>
            <p:nvPr/>
          </p:nvSpPr>
          <p:spPr>
            <a:xfrm>
              <a:off x="-976861" y="1713571"/>
              <a:ext cx="6660" cy="34120"/>
            </a:xfrm>
            <a:custGeom>
              <a:avLst/>
              <a:gdLst/>
              <a:ahLst/>
              <a:cxnLst/>
              <a:rect l="l" t="t" r="r" b="b"/>
              <a:pathLst>
                <a:path w="171" h="876" extrusionOk="0">
                  <a:moveTo>
                    <a:pt x="122" y="1"/>
                  </a:moveTo>
                  <a:cubicBezTo>
                    <a:pt x="98" y="1"/>
                    <a:pt x="74" y="25"/>
                    <a:pt x="74" y="50"/>
                  </a:cubicBezTo>
                  <a:cubicBezTo>
                    <a:pt x="74" y="317"/>
                    <a:pt x="49" y="560"/>
                    <a:pt x="1" y="827"/>
                  </a:cubicBezTo>
                  <a:cubicBezTo>
                    <a:pt x="1" y="851"/>
                    <a:pt x="1" y="875"/>
                    <a:pt x="49" y="875"/>
                  </a:cubicBezTo>
                  <a:cubicBezTo>
                    <a:pt x="74" y="875"/>
                    <a:pt x="98" y="875"/>
                    <a:pt x="98" y="851"/>
                  </a:cubicBezTo>
                  <a:cubicBezTo>
                    <a:pt x="147" y="584"/>
                    <a:pt x="171" y="317"/>
                    <a:pt x="171" y="50"/>
                  </a:cubicBezTo>
                  <a:cubicBezTo>
                    <a:pt x="171" y="25"/>
                    <a:pt x="147" y="1"/>
                    <a:pt x="1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6"/>
            <p:cNvSpPr/>
            <p:nvPr/>
          </p:nvSpPr>
          <p:spPr>
            <a:xfrm>
              <a:off x="-1015656" y="1710767"/>
              <a:ext cx="10478" cy="35990"/>
            </a:xfrm>
            <a:custGeom>
              <a:avLst/>
              <a:gdLst/>
              <a:ahLst/>
              <a:cxnLst/>
              <a:rect l="l" t="t" r="r" b="b"/>
              <a:pathLst>
                <a:path w="269" h="924" extrusionOk="0">
                  <a:moveTo>
                    <a:pt x="98" y="0"/>
                  </a:moveTo>
                  <a:cubicBezTo>
                    <a:pt x="74" y="0"/>
                    <a:pt x="49" y="0"/>
                    <a:pt x="25" y="24"/>
                  </a:cubicBezTo>
                  <a:cubicBezTo>
                    <a:pt x="1" y="316"/>
                    <a:pt x="49" y="607"/>
                    <a:pt x="171" y="899"/>
                  </a:cubicBezTo>
                  <a:cubicBezTo>
                    <a:pt x="171" y="899"/>
                    <a:pt x="195" y="923"/>
                    <a:pt x="195" y="923"/>
                  </a:cubicBezTo>
                  <a:lnTo>
                    <a:pt x="219" y="923"/>
                  </a:lnTo>
                  <a:cubicBezTo>
                    <a:pt x="244" y="899"/>
                    <a:pt x="268" y="875"/>
                    <a:pt x="244" y="850"/>
                  </a:cubicBezTo>
                  <a:cubicBezTo>
                    <a:pt x="147" y="607"/>
                    <a:pt x="98" y="316"/>
                    <a:pt x="122" y="49"/>
                  </a:cubicBezTo>
                  <a:cubicBezTo>
                    <a:pt x="122" y="24"/>
                    <a:pt x="122" y="0"/>
                    <a:pt x="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1" name="Google Shape;221;p6"/>
          <p:cNvGrpSpPr/>
          <p:nvPr/>
        </p:nvGrpSpPr>
        <p:grpSpPr>
          <a:xfrm flipH="1">
            <a:off x="131950" y="4459555"/>
            <a:ext cx="537853" cy="555858"/>
            <a:chOff x="5294267" y="4624350"/>
            <a:chExt cx="383004" cy="395854"/>
          </a:xfrm>
        </p:grpSpPr>
        <p:sp>
          <p:nvSpPr>
            <p:cNvPr id="222" name="Google Shape;222;p6"/>
            <p:cNvSpPr/>
            <p:nvPr/>
          </p:nvSpPr>
          <p:spPr>
            <a:xfrm>
              <a:off x="5358550" y="4859712"/>
              <a:ext cx="58369" cy="160492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6"/>
            <p:cNvSpPr/>
            <p:nvPr/>
          </p:nvSpPr>
          <p:spPr>
            <a:xfrm>
              <a:off x="5294267" y="4894594"/>
              <a:ext cx="175454" cy="68546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6"/>
            <p:cNvSpPr/>
            <p:nvPr/>
          </p:nvSpPr>
          <p:spPr>
            <a:xfrm>
              <a:off x="5310447" y="4883895"/>
              <a:ext cx="150836" cy="94033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6"/>
            <p:cNvSpPr/>
            <p:nvPr/>
          </p:nvSpPr>
          <p:spPr>
            <a:xfrm>
              <a:off x="5340805" y="4845446"/>
              <a:ext cx="97252" cy="157795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6"/>
            <p:cNvSpPr/>
            <p:nvPr/>
          </p:nvSpPr>
          <p:spPr>
            <a:xfrm>
              <a:off x="5499297" y="4624350"/>
              <a:ext cx="175454" cy="150575"/>
            </a:xfrm>
            <a:custGeom>
              <a:avLst/>
              <a:gdLst/>
              <a:ahLst/>
              <a:cxnLst/>
              <a:rect l="l" t="t" r="r" b="b"/>
              <a:pathLst>
                <a:path w="2017" h="1731" extrusionOk="0">
                  <a:moveTo>
                    <a:pt x="1166" y="175"/>
                  </a:moveTo>
                  <a:cubicBezTo>
                    <a:pt x="1555" y="175"/>
                    <a:pt x="1871" y="467"/>
                    <a:pt x="1871" y="856"/>
                  </a:cubicBezTo>
                  <a:cubicBezTo>
                    <a:pt x="1871" y="1285"/>
                    <a:pt x="1511" y="1569"/>
                    <a:pt x="1144" y="1569"/>
                  </a:cubicBezTo>
                  <a:cubicBezTo>
                    <a:pt x="971" y="1569"/>
                    <a:pt x="796" y="1506"/>
                    <a:pt x="656" y="1366"/>
                  </a:cubicBezTo>
                  <a:cubicBezTo>
                    <a:pt x="219" y="929"/>
                    <a:pt x="534" y="175"/>
                    <a:pt x="1166" y="175"/>
                  </a:cubicBezTo>
                  <a:close/>
                  <a:moveTo>
                    <a:pt x="1142" y="1"/>
                  </a:moveTo>
                  <a:cubicBezTo>
                    <a:pt x="930" y="1"/>
                    <a:pt x="714" y="77"/>
                    <a:pt x="534" y="248"/>
                  </a:cubicBezTo>
                  <a:cubicBezTo>
                    <a:pt x="0" y="807"/>
                    <a:pt x="389" y="1730"/>
                    <a:pt x="1166" y="1730"/>
                  </a:cubicBezTo>
                  <a:cubicBezTo>
                    <a:pt x="1628" y="1730"/>
                    <a:pt x="2016" y="1342"/>
                    <a:pt x="2016" y="856"/>
                  </a:cubicBezTo>
                  <a:cubicBezTo>
                    <a:pt x="2016" y="344"/>
                    <a:pt x="1590" y="1"/>
                    <a:pt x="11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6"/>
            <p:cNvSpPr/>
            <p:nvPr/>
          </p:nvSpPr>
          <p:spPr>
            <a:xfrm>
              <a:off x="5615653" y="4833656"/>
              <a:ext cx="32352" cy="88957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6"/>
            <p:cNvSpPr/>
            <p:nvPr/>
          </p:nvSpPr>
          <p:spPr>
            <a:xfrm>
              <a:off x="5580022" y="4852990"/>
              <a:ext cx="97250" cy="37993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6"/>
            <p:cNvSpPr/>
            <p:nvPr/>
          </p:nvSpPr>
          <p:spPr>
            <a:xfrm>
              <a:off x="5588990" y="4847059"/>
              <a:ext cx="83605" cy="52120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6"/>
            <p:cNvSpPr/>
            <p:nvPr/>
          </p:nvSpPr>
          <p:spPr>
            <a:xfrm>
              <a:off x="5605817" y="4825749"/>
              <a:ext cx="53904" cy="87462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1" name="Google Shape;231;p6"/>
          <p:cNvGrpSpPr/>
          <p:nvPr/>
        </p:nvGrpSpPr>
        <p:grpSpPr>
          <a:xfrm rot="-7204672" flipH="1">
            <a:off x="8450532" y="285651"/>
            <a:ext cx="537851" cy="273046"/>
            <a:chOff x="5294267" y="4825749"/>
            <a:chExt cx="383004" cy="194455"/>
          </a:xfrm>
        </p:grpSpPr>
        <p:sp>
          <p:nvSpPr>
            <p:cNvPr id="232" name="Google Shape;232;p6"/>
            <p:cNvSpPr/>
            <p:nvPr/>
          </p:nvSpPr>
          <p:spPr>
            <a:xfrm>
              <a:off x="5358550" y="4859712"/>
              <a:ext cx="58369" cy="160492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6"/>
            <p:cNvSpPr/>
            <p:nvPr/>
          </p:nvSpPr>
          <p:spPr>
            <a:xfrm>
              <a:off x="5294267" y="4894594"/>
              <a:ext cx="175454" cy="68546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6"/>
            <p:cNvSpPr/>
            <p:nvPr/>
          </p:nvSpPr>
          <p:spPr>
            <a:xfrm>
              <a:off x="5310447" y="4883895"/>
              <a:ext cx="150836" cy="94033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6"/>
            <p:cNvSpPr/>
            <p:nvPr/>
          </p:nvSpPr>
          <p:spPr>
            <a:xfrm>
              <a:off x="5340805" y="4845446"/>
              <a:ext cx="97252" cy="157795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6"/>
            <p:cNvSpPr/>
            <p:nvPr/>
          </p:nvSpPr>
          <p:spPr>
            <a:xfrm>
              <a:off x="5615653" y="4833656"/>
              <a:ext cx="32352" cy="88957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6"/>
            <p:cNvSpPr/>
            <p:nvPr/>
          </p:nvSpPr>
          <p:spPr>
            <a:xfrm>
              <a:off x="5580022" y="4852990"/>
              <a:ext cx="97250" cy="37993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6"/>
            <p:cNvSpPr/>
            <p:nvPr/>
          </p:nvSpPr>
          <p:spPr>
            <a:xfrm>
              <a:off x="5588990" y="4847059"/>
              <a:ext cx="83605" cy="52120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6"/>
            <p:cNvSpPr/>
            <p:nvPr/>
          </p:nvSpPr>
          <p:spPr>
            <a:xfrm>
              <a:off x="5605817" y="4825749"/>
              <a:ext cx="53904" cy="87462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CUSTOM_19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13"/>
          <p:cNvSpPr txBox="1">
            <a:spLocks noGrp="1"/>
          </p:cNvSpPr>
          <p:nvPr>
            <p:ph type="title" hasCustomPrompt="1"/>
          </p:nvPr>
        </p:nvSpPr>
        <p:spPr>
          <a:xfrm>
            <a:off x="1589800" y="3026613"/>
            <a:ext cx="879000" cy="40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488" name="Google Shape;488;p13"/>
          <p:cNvSpPr/>
          <p:nvPr/>
        </p:nvSpPr>
        <p:spPr>
          <a:xfrm rot="1356523" flipH="1">
            <a:off x="7359480" y="-103797"/>
            <a:ext cx="11640" cy="34572"/>
          </a:xfrm>
          <a:custGeom>
            <a:avLst/>
            <a:gdLst/>
            <a:ahLst/>
            <a:cxnLst/>
            <a:rect l="l" t="t" r="r" b="b"/>
            <a:pathLst>
              <a:path w="368" h="1093" extrusionOk="0">
                <a:moveTo>
                  <a:pt x="334" y="0"/>
                </a:moveTo>
                <a:cubicBezTo>
                  <a:pt x="368" y="200"/>
                  <a:pt x="334" y="367"/>
                  <a:pt x="301" y="567"/>
                </a:cubicBezTo>
                <a:cubicBezTo>
                  <a:pt x="268" y="734"/>
                  <a:pt x="168" y="901"/>
                  <a:pt x="34" y="1034"/>
                </a:cubicBezTo>
                <a:cubicBezTo>
                  <a:pt x="1" y="1034"/>
                  <a:pt x="1" y="1067"/>
                  <a:pt x="34" y="1067"/>
                </a:cubicBezTo>
                <a:cubicBezTo>
                  <a:pt x="34" y="1084"/>
                  <a:pt x="34" y="1092"/>
                  <a:pt x="38" y="1092"/>
                </a:cubicBezTo>
                <a:cubicBezTo>
                  <a:pt x="43" y="1092"/>
                  <a:pt x="51" y="1084"/>
                  <a:pt x="68" y="1067"/>
                </a:cubicBezTo>
                <a:cubicBezTo>
                  <a:pt x="201" y="934"/>
                  <a:pt x="301" y="767"/>
                  <a:pt x="334" y="567"/>
                </a:cubicBezTo>
                <a:cubicBezTo>
                  <a:pt x="368" y="367"/>
                  <a:pt x="368" y="200"/>
                  <a:pt x="334" y="0"/>
                </a:cubicBezTo>
                <a:close/>
              </a:path>
            </a:pathLst>
          </a:custGeom>
          <a:solidFill>
            <a:srgbClr val="11675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9" name="Google Shape;489;p13"/>
          <p:cNvSpPr txBox="1">
            <a:spLocks noGrp="1"/>
          </p:cNvSpPr>
          <p:nvPr>
            <p:ph type="title" idx="2"/>
          </p:nvPr>
        </p:nvSpPr>
        <p:spPr>
          <a:xfrm>
            <a:off x="849600" y="420100"/>
            <a:ext cx="7444800" cy="6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90" name="Google Shape;490;p13"/>
          <p:cNvSpPr txBox="1">
            <a:spLocks noGrp="1"/>
          </p:cNvSpPr>
          <p:nvPr>
            <p:ph type="title" idx="3"/>
          </p:nvPr>
        </p:nvSpPr>
        <p:spPr>
          <a:xfrm>
            <a:off x="1108600" y="1994751"/>
            <a:ext cx="18414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200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1" name="Google Shape;491;p13"/>
          <p:cNvSpPr txBox="1">
            <a:spLocks noGrp="1"/>
          </p:cNvSpPr>
          <p:nvPr>
            <p:ph type="subTitle" idx="1"/>
          </p:nvPr>
        </p:nvSpPr>
        <p:spPr>
          <a:xfrm>
            <a:off x="791950" y="2258225"/>
            <a:ext cx="2474700" cy="5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492" name="Google Shape;492;p13"/>
          <p:cNvSpPr txBox="1">
            <a:spLocks noGrp="1"/>
          </p:cNvSpPr>
          <p:nvPr>
            <p:ph type="title" idx="4"/>
          </p:nvPr>
        </p:nvSpPr>
        <p:spPr>
          <a:xfrm>
            <a:off x="6117800" y="2001701"/>
            <a:ext cx="18414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200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3" name="Google Shape;493;p13"/>
          <p:cNvSpPr txBox="1">
            <a:spLocks noGrp="1"/>
          </p:cNvSpPr>
          <p:nvPr>
            <p:ph type="subTitle" idx="5"/>
          </p:nvPr>
        </p:nvSpPr>
        <p:spPr>
          <a:xfrm>
            <a:off x="5801150" y="2258225"/>
            <a:ext cx="2474700" cy="5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494" name="Google Shape;494;p13"/>
          <p:cNvSpPr txBox="1">
            <a:spLocks noGrp="1"/>
          </p:cNvSpPr>
          <p:nvPr>
            <p:ph type="title" idx="6"/>
          </p:nvPr>
        </p:nvSpPr>
        <p:spPr>
          <a:xfrm>
            <a:off x="3651300" y="3710257"/>
            <a:ext cx="18414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200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5" name="Google Shape;495;p13"/>
          <p:cNvSpPr txBox="1">
            <a:spLocks noGrp="1"/>
          </p:cNvSpPr>
          <p:nvPr>
            <p:ph type="subTitle" idx="7"/>
          </p:nvPr>
        </p:nvSpPr>
        <p:spPr>
          <a:xfrm>
            <a:off x="3334650" y="4036675"/>
            <a:ext cx="2474700" cy="5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496" name="Google Shape;496;p13"/>
          <p:cNvSpPr txBox="1">
            <a:spLocks noGrp="1"/>
          </p:cNvSpPr>
          <p:nvPr>
            <p:ph type="title" idx="8"/>
          </p:nvPr>
        </p:nvSpPr>
        <p:spPr>
          <a:xfrm>
            <a:off x="3651300" y="2001701"/>
            <a:ext cx="18414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200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7" name="Google Shape;497;p13"/>
          <p:cNvSpPr txBox="1">
            <a:spLocks noGrp="1"/>
          </p:cNvSpPr>
          <p:nvPr>
            <p:ph type="subTitle" idx="9"/>
          </p:nvPr>
        </p:nvSpPr>
        <p:spPr>
          <a:xfrm>
            <a:off x="3334650" y="2258225"/>
            <a:ext cx="2474700" cy="5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498" name="Google Shape;498;p13"/>
          <p:cNvSpPr txBox="1">
            <a:spLocks noGrp="1"/>
          </p:cNvSpPr>
          <p:nvPr>
            <p:ph type="title" idx="13"/>
          </p:nvPr>
        </p:nvSpPr>
        <p:spPr>
          <a:xfrm>
            <a:off x="1108600" y="3710257"/>
            <a:ext cx="18414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200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9" name="Google Shape;499;p13"/>
          <p:cNvSpPr txBox="1">
            <a:spLocks noGrp="1"/>
          </p:cNvSpPr>
          <p:nvPr>
            <p:ph type="subTitle" idx="14"/>
          </p:nvPr>
        </p:nvSpPr>
        <p:spPr>
          <a:xfrm>
            <a:off x="791950" y="4036675"/>
            <a:ext cx="2474700" cy="5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500" name="Google Shape;500;p13"/>
          <p:cNvSpPr txBox="1">
            <a:spLocks noGrp="1"/>
          </p:cNvSpPr>
          <p:nvPr>
            <p:ph type="title" idx="15"/>
          </p:nvPr>
        </p:nvSpPr>
        <p:spPr>
          <a:xfrm>
            <a:off x="6117800" y="3710257"/>
            <a:ext cx="18414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38100" lvl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200" i="0">
                <a:solidFill>
                  <a:srgbClr val="20212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501" name="Google Shape;501;p13"/>
          <p:cNvSpPr txBox="1">
            <a:spLocks noGrp="1"/>
          </p:cNvSpPr>
          <p:nvPr>
            <p:ph type="subTitle" idx="16"/>
          </p:nvPr>
        </p:nvSpPr>
        <p:spPr>
          <a:xfrm>
            <a:off x="5801150" y="4036675"/>
            <a:ext cx="2474700" cy="5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502" name="Google Shape;502;p13"/>
          <p:cNvSpPr txBox="1">
            <a:spLocks noGrp="1"/>
          </p:cNvSpPr>
          <p:nvPr>
            <p:ph type="title" idx="17" hasCustomPrompt="1"/>
          </p:nvPr>
        </p:nvSpPr>
        <p:spPr>
          <a:xfrm>
            <a:off x="4132500" y="3026613"/>
            <a:ext cx="879000" cy="40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503" name="Google Shape;503;p13"/>
          <p:cNvSpPr txBox="1">
            <a:spLocks noGrp="1"/>
          </p:cNvSpPr>
          <p:nvPr>
            <p:ph type="title" idx="18" hasCustomPrompt="1"/>
          </p:nvPr>
        </p:nvSpPr>
        <p:spPr>
          <a:xfrm>
            <a:off x="6599000" y="3026613"/>
            <a:ext cx="879000" cy="40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504" name="Google Shape;504;p13"/>
          <p:cNvSpPr txBox="1">
            <a:spLocks noGrp="1"/>
          </p:cNvSpPr>
          <p:nvPr>
            <p:ph type="title" idx="19" hasCustomPrompt="1"/>
          </p:nvPr>
        </p:nvSpPr>
        <p:spPr>
          <a:xfrm>
            <a:off x="1589800" y="1381882"/>
            <a:ext cx="879000" cy="40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505" name="Google Shape;505;p13"/>
          <p:cNvSpPr txBox="1">
            <a:spLocks noGrp="1"/>
          </p:cNvSpPr>
          <p:nvPr>
            <p:ph type="title" idx="20" hasCustomPrompt="1"/>
          </p:nvPr>
        </p:nvSpPr>
        <p:spPr>
          <a:xfrm>
            <a:off x="4132500" y="1381882"/>
            <a:ext cx="879000" cy="40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506" name="Google Shape;506;p13"/>
          <p:cNvSpPr txBox="1">
            <a:spLocks noGrp="1"/>
          </p:cNvSpPr>
          <p:nvPr>
            <p:ph type="title" idx="21" hasCustomPrompt="1"/>
          </p:nvPr>
        </p:nvSpPr>
        <p:spPr>
          <a:xfrm>
            <a:off x="6599000" y="1381882"/>
            <a:ext cx="879000" cy="40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grpSp>
        <p:nvGrpSpPr>
          <p:cNvPr id="507" name="Google Shape;507;p13"/>
          <p:cNvGrpSpPr/>
          <p:nvPr/>
        </p:nvGrpSpPr>
        <p:grpSpPr>
          <a:xfrm>
            <a:off x="-272142" y="1163263"/>
            <a:ext cx="1025973" cy="811032"/>
            <a:chOff x="855987" y="2204128"/>
            <a:chExt cx="1217483" cy="962421"/>
          </a:xfrm>
        </p:grpSpPr>
        <p:grpSp>
          <p:nvGrpSpPr>
            <p:cNvPr id="508" name="Google Shape;508;p13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509" name="Google Shape;509;p13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" name="Google Shape;510;p13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" name="Google Shape;511;p13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13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513;p13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514;p13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15" name="Google Shape;515;p13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6" name="Google Shape;516;p13"/>
          <p:cNvGrpSpPr/>
          <p:nvPr/>
        </p:nvGrpSpPr>
        <p:grpSpPr>
          <a:xfrm>
            <a:off x="7206765" y="153898"/>
            <a:ext cx="1651683" cy="719972"/>
            <a:chOff x="3965010" y="571479"/>
            <a:chExt cx="1651683" cy="719972"/>
          </a:xfrm>
        </p:grpSpPr>
        <p:grpSp>
          <p:nvGrpSpPr>
            <p:cNvPr id="517" name="Google Shape;517;p13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518" name="Google Shape;518;p13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519" name="Google Shape;519;p13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0" name="Google Shape;520;p13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1" name="Google Shape;521;p13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2" name="Google Shape;522;p13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523" name="Google Shape;523;p13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24" name="Google Shape;524;p13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5" name="Google Shape;525;p13"/>
          <p:cNvGrpSpPr/>
          <p:nvPr/>
        </p:nvGrpSpPr>
        <p:grpSpPr>
          <a:xfrm>
            <a:off x="5249331" y="105967"/>
            <a:ext cx="1456109" cy="488736"/>
            <a:chOff x="-951443" y="1326624"/>
            <a:chExt cx="441888" cy="148633"/>
          </a:xfrm>
        </p:grpSpPr>
        <p:sp>
          <p:nvSpPr>
            <p:cNvPr id="526" name="Google Shape;526;p13"/>
            <p:cNvSpPr/>
            <p:nvPr/>
          </p:nvSpPr>
          <p:spPr>
            <a:xfrm>
              <a:off x="-535145" y="1372897"/>
              <a:ext cx="25590" cy="22903"/>
            </a:xfrm>
            <a:custGeom>
              <a:avLst/>
              <a:gdLst/>
              <a:ahLst/>
              <a:cxnLst/>
              <a:rect l="l" t="t" r="r" b="b"/>
              <a:pathLst>
                <a:path w="657" h="588" extrusionOk="0">
                  <a:moveTo>
                    <a:pt x="76" y="0"/>
                  </a:moveTo>
                  <a:cubicBezTo>
                    <a:pt x="20" y="0"/>
                    <a:pt x="6" y="80"/>
                    <a:pt x="49" y="102"/>
                  </a:cubicBezTo>
                  <a:cubicBezTo>
                    <a:pt x="219" y="174"/>
                    <a:pt x="414" y="247"/>
                    <a:pt x="511" y="296"/>
                  </a:cubicBezTo>
                  <a:lnTo>
                    <a:pt x="1" y="490"/>
                  </a:lnTo>
                  <a:lnTo>
                    <a:pt x="49" y="587"/>
                  </a:lnTo>
                  <a:lnTo>
                    <a:pt x="608" y="344"/>
                  </a:lnTo>
                  <a:cubicBezTo>
                    <a:pt x="632" y="344"/>
                    <a:pt x="657" y="320"/>
                    <a:pt x="657" y="296"/>
                  </a:cubicBezTo>
                  <a:cubicBezTo>
                    <a:pt x="657" y="272"/>
                    <a:pt x="657" y="223"/>
                    <a:pt x="98" y="4"/>
                  </a:cubicBezTo>
                  <a:cubicBezTo>
                    <a:pt x="90" y="2"/>
                    <a:pt x="82" y="0"/>
                    <a:pt x="76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13"/>
            <p:cNvSpPr/>
            <p:nvPr/>
          </p:nvSpPr>
          <p:spPr>
            <a:xfrm>
              <a:off x="-636493" y="1326624"/>
              <a:ext cx="123160" cy="113656"/>
            </a:xfrm>
            <a:custGeom>
              <a:avLst/>
              <a:gdLst/>
              <a:ahLst/>
              <a:cxnLst/>
              <a:rect l="l" t="t" r="r" b="b"/>
              <a:pathLst>
                <a:path w="3162" h="2918" extrusionOk="0">
                  <a:moveTo>
                    <a:pt x="867" y="1"/>
                  </a:moveTo>
                  <a:cubicBezTo>
                    <a:pt x="678" y="1"/>
                    <a:pt x="1" y="1109"/>
                    <a:pt x="1024" y="1775"/>
                  </a:cubicBezTo>
                  <a:lnTo>
                    <a:pt x="514" y="1873"/>
                  </a:lnTo>
                  <a:cubicBezTo>
                    <a:pt x="514" y="1873"/>
                    <a:pt x="586" y="2917"/>
                    <a:pt x="1582" y="2917"/>
                  </a:cubicBezTo>
                  <a:cubicBezTo>
                    <a:pt x="2554" y="2917"/>
                    <a:pt x="3161" y="1265"/>
                    <a:pt x="2676" y="755"/>
                  </a:cubicBezTo>
                  <a:cubicBezTo>
                    <a:pt x="2577" y="662"/>
                    <a:pt x="2490" y="624"/>
                    <a:pt x="2413" y="624"/>
                  </a:cubicBezTo>
                  <a:cubicBezTo>
                    <a:pt x="2089" y="624"/>
                    <a:pt x="1947" y="1290"/>
                    <a:pt x="1947" y="1290"/>
                  </a:cubicBezTo>
                  <a:cubicBezTo>
                    <a:pt x="1947" y="1290"/>
                    <a:pt x="1048" y="51"/>
                    <a:pt x="878" y="2"/>
                  </a:cubicBezTo>
                  <a:cubicBezTo>
                    <a:pt x="874" y="1"/>
                    <a:pt x="871" y="1"/>
                    <a:pt x="8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13"/>
            <p:cNvSpPr/>
            <p:nvPr/>
          </p:nvSpPr>
          <p:spPr>
            <a:xfrm>
              <a:off x="-605139" y="1345593"/>
              <a:ext cx="35990" cy="47363"/>
            </a:xfrm>
            <a:custGeom>
              <a:avLst/>
              <a:gdLst/>
              <a:ahLst/>
              <a:cxnLst/>
              <a:rect l="l" t="t" r="r" b="b"/>
              <a:pathLst>
                <a:path w="924" h="1216" extrusionOk="0">
                  <a:moveTo>
                    <a:pt x="146" y="1"/>
                  </a:moveTo>
                  <a:cubicBezTo>
                    <a:pt x="121" y="1"/>
                    <a:pt x="121" y="25"/>
                    <a:pt x="97" y="49"/>
                  </a:cubicBezTo>
                  <a:cubicBezTo>
                    <a:pt x="49" y="122"/>
                    <a:pt x="121" y="268"/>
                    <a:pt x="219" y="438"/>
                  </a:cubicBezTo>
                  <a:cubicBezTo>
                    <a:pt x="194" y="414"/>
                    <a:pt x="146" y="390"/>
                    <a:pt x="97" y="390"/>
                  </a:cubicBezTo>
                  <a:cubicBezTo>
                    <a:pt x="73" y="390"/>
                    <a:pt x="49" y="414"/>
                    <a:pt x="49" y="438"/>
                  </a:cubicBezTo>
                  <a:cubicBezTo>
                    <a:pt x="0" y="584"/>
                    <a:pt x="24" y="730"/>
                    <a:pt x="97" y="851"/>
                  </a:cubicBezTo>
                  <a:cubicBezTo>
                    <a:pt x="219" y="1070"/>
                    <a:pt x="437" y="1215"/>
                    <a:pt x="704" y="1215"/>
                  </a:cubicBezTo>
                  <a:cubicBezTo>
                    <a:pt x="729" y="1215"/>
                    <a:pt x="753" y="1215"/>
                    <a:pt x="753" y="1191"/>
                  </a:cubicBezTo>
                  <a:cubicBezTo>
                    <a:pt x="753" y="1143"/>
                    <a:pt x="753" y="1118"/>
                    <a:pt x="704" y="1118"/>
                  </a:cubicBezTo>
                  <a:cubicBezTo>
                    <a:pt x="510" y="1118"/>
                    <a:pt x="316" y="997"/>
                    <a:pt x="219" y="827"/>
                  </a:cubicBezTo>
                  <a:cubicBezTo>
                    <a:pt x="146" y="730"/>
                    <a:pt x="121" y="632"/>
                    <a:pt x="146" y="511"/>
                  </a:cubicBezTo>
                  <a:lnTo>
                    <a:pt x="146" y="511"/>
                  </a:lnTo>
                  <a:cubicBezTo>
                    <a:pt x="267" y="608"/>
                    <a:pt x="389" y="705"/>
                    <a:pt x="486" y="827"/>
                  </a:cubicBezTo>
                  <a:cubicBezTo>
                    <a:pt x="498" y="839"/>
                    <a:pt x="510" y="845"/>
                    <a:pt x="522" y="845"/>
                  </a:cubicBezTo>
                  <a:cubicBezTo>
                    <a:pt x="534" y="845"/>
                    <a:pt x="547" y="839"/>
                    <a:pt x="559" y="827"/>
                  </a:cubicBezTo>
                  <a:cubicBezTo>
                    <a:pt x="559" y="803"/>
                    <a:pt x="559" y="778"/>
                    <a:pt x="559" y="754"/>
                  </a:cubicBezTo>
                  <a:cubicBezTo>
                    <a:pt x="413" y="560"/>
                    <a:pt x="292" y="365"/>
                    <a:pt x="194" y="122"/>
                  </a:cubicBezTo>
                  <a:lnTo>
                    <a:pt x="194" y="122"/>
                  </a:lnTo>
                  <a:cubicBezTo>
                    <a:pt x="437" y="341"/>
                    <a:pt x="632" y="560"/>
                    <a:pt x="826" y="827"/>
                  </a:cubicBezTo>
                  <a:lnTo>
                    <a:pt x="899" y="827"/>
                  </a:lnTo>
                  <a:cubicBezTo>
                    <a:pt x="923" y="803"/>
                    <a:pt x="923" y="754"/>
                    <a:pt x="899" y="754"/>
                  </a:cubicBezTo>
                  <a:cubicBezTo>
                    <a:pt x="680" y="462"/>
                    <a:pt x="292" y="1"/>
                    <a:pt x="146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13"/>
            <p:cNvSpPr/>
            <p:nvPr/>
          </p:nvSpPr>
          <p:spPr>
            <a:xfrm>
              <a:off x="-551232" y="1364133"/>
              <a:ext cx="16125" cy="15580"/>
            </a:xfrm>
            <a:custGeom>
              <a:avLst/>
              <a:gdLst/>
              <a:ahLst/>
              <a:cxnLst/>
              <a:rect l="l" t="t" r="r" b="b"/>
              <a:pathLst>
                <a:path w="414" h="400" extrusionOk="0">
                  <a:moveTo>
                    <a:pt x="75" y="1"/>
                  </a:moveTo>
                  <a:cubicBezTo>
                    <a:pt x="66" y="1"/>
                    <a:pt x="56" y="4"/>
                    <a:pt x="49" y="11"/>
                  </a:cubicBezTo>
                  <a:cubicBezTo>
                    <a:pt x="25" y="11"/>
                    <a:pt x="1" y="35"/>
                    <a:pt x="25" y="59"/>
                  </a:cubicBezTo>
                  <a:cubicBezTo>
                    <a:pt x="74" y="302"/>
                    <a:pt x="122" y="399"/>
                    <a:pt x="195" y="399"/>
                  </a:cubicBezTo>
                  <a:cubicBezTo>
                    <a:pt x="316" y="399"/>
                    <a:pt x="389" y="181"/>
                    <a:pt x="414" y="59"/>
                  </a:cubicBezTo>
                  <a:cubicBezTo>
                    <a:pt x="414" y="35"/>
                    <a:pt x="389" y="11"/>
                    <a:pt x="365" y="11"/>
                  </a:cubicBezTo>
                  <a:cubicBezTo>
                    <a:pt x="358" y="4"/>
                    <a:pt x="351" y="1"/>
                    <a:pt x="344" y="1"/>
                  </a:cubicBezTo>
                  <a:cubicBezTo>
                    <a:pt x="329" y="1"/>
                    <a:pt x="316" y="18"/>
                    <a:pt x="316" y="35"/>
                  </a:cubicBezTo>
                  <a:cubicBezTo>
                    <a:pt x="292" y="132"/>
                    <a:pt x="268" y="229"/>
                    <a:pt x="219" y="302"/>
                  </a:cubicBezTo>
                  <a:cubicBezTo>
                    <a:pt x="219" y="302"/>
                    <a:pt x="171" y="278"/>
                    <a:pt x="122" y="35"/>
                  </a:cubicBezTo>
                  <a:cubicBezTo>
                    <a:pt x="122" y="18"/>
                    <a:pt x="98" y="1"/>
                    <a:pt x="7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13"/>
            <p:cNvSpPr/>
            <p:nvPr/>
          </p:nvSpPr>
          <p:spPr>
            <a:xfrm>
              <a:off x="-584339" y="1423532"/>
              <a:ext cx="19475" cy="7284"/>
            </a:xfrm>
            <a:custGeom>
              <a:avLst/>
              <a:gdLst/>
              <a:ahLst/>
              <a:cxnLst/>
              <a:rect l="l" t="t" r="r" b="b"/>
              <a:pathLst>
                <a:path w="500" h="187" extrusionOk="0">
                  <a:moveTo>
                    <a:pt x="415" y="0"/>
                  </a:moveTo>
                  <a:cubicBezTo>
                    <a:pt x="404" y="0"/>
                    <a:pt x="395" y="5"/>
                    <a:pt x="389" y="16"/>
                  </a:cubicBezTo>
                  <a:cubicBezTo>
                    <a:pt x="316" y="71"/>
                    <a:pt x="243" y="98"/>
                    <a:pt x="160" y="98"/>
                  </a:cubicBezTo>
                  <a:cubicBezTo>
                    <a:pt x="133" y="98"/>
                    <a:pt x="104" y="95"/>
                    <a:pt x="73" y="89"/>
                  </a:cubicBezTo>
                  <a:cubicBezTo>
                    <a:pt x="25" y="89"/>
                    <a:pt x="0" y="186"/>
                    <a:pt x="49" y="186"/>
                  </a:cubicBezTo>
                  <a:lnTo>
                    <a:pt x="146" y="186"/>
                  </a:lnTo>
                  <a:cubicBezTo>
                    <a:pt x="243" y="186"/>
                    <a:pt x="365" y="162"/>
                    <a:pt x="462" y="89"/>
                  </a:cubicBezTo>
                  <a:cubicBezTo>
                    <a:pt x="499" y="52"/>
                    <a:pt x="451" y="0"/>
                    <a:pt x="415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13"/>
            <p:cNvSpPr/>
            <p:nvPr/>
          </p:nvSpPr>
          <p:spPr>
            <a:xfrm>
              <a:off x="-587183" y="1408303"/>
              <a:ext cx="18034" cy="7362"/>
            </a:xfrm>
            <a:custGeom>
              <a:avLst/>
              <a:gdLst/>
              <a:ahLst/>
              <a:cxnLst/>
              <a:rect l="l" t="t" r="r" b="b"/>
              <a:pathLst>
                <a:path w="463" h="189" extrusionOk="0">
                  <a:moveTo>
                    <a:pt x="401" y="0"/>
                  </a:moveTo>
                  <a:cubicBezTo>
                    <a:pt x="389" y="0"/>
                    <a:pt x="377" y="6"/>
                    <a:pt x="365" y="18"/>
                  </a:cubicBezTo>
                  <a:cubicBezTo>
                    <a:pt x="310" y="73"/>
                    <a:pt x="228" y="100"/>
                    <a:pt x="150" y="100"/>
                  </a:cubicBezTo>
                  <a:cubicBezTo>
                    <a:pt x="124" y="100"/>
                    <a:pt x="98" y="97"/>
                    <a:pt x="73" y="91"/>
                  </a:cubicBezTo>
                  <a:cubicBezTo>
                    <a:pt x="25" y="91"/>
                    <a:pt x="1" y="116"/>
                    <a:pt x="1" y="140"/>
                  </a:cubicBezTo>
                  <a:cubicBezTo>
                    <a:pt x="1" y="164"/>
                    <a:pt x="1" y="189"/>
                    <a:pt x="49" y="189"/>
                  </a:cubicBezTo>
                  <a:lnTo>
                    <a:pt x="122" y="189"/>
                  </a:lnTo>
                  <a:cubicBezTo>
                    <a:pt x="243" y="189"/>
                    <a:pt x="341" y="140"/>
                    <a:pt x="438" y="67"/>
                  </a:cubicBezTo>
                  <a:cubicBezTo>
                    <a:pt x="462" y="67"/>
                    <a:pt x="462" y="18"/>
                    <a:pt x="438" y="18"/>
                  </a:cubicBezTo>
                  <a:cubicBezTo>
                    <a:pt x="426" y="6"/>
                    <a:pt x="414" y="0"/>
                    <a:pt x="401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13"/>
            <p:cNvSpPr/>
            <p:nvPr/>
          </p:nvSpPr>
          <p:spPr>
            <a:xfrm>
              <a:off x="-561631" y="1408303"/>
              <a:ext cx="18034" cy="7362"/>
            </a:xfrm>
            <a:custGeom>
              <a:avLst/>
              <a:gdLst/>
              <a:ahLst/>
              <a:cxnLst/>
              <a:rect l="l" t="t" r="r" b="b"/>
              <a:pathLst>
                <a:path w="463" h="189" extrusionOk="0">
                  <a:moveTo>
                    <a:pt x="401" y="0"/>
                  </a:moveTo>
                  <a:cubicBezTo>
                    <a:pt x="389" y="0"/>
                    <a:pt x="377" y="6"/>
                    <a:pt x="365" y="18"/>
                  </a:cubicBezTo>
                  <a:cubicBezTo>
                    <a:pt x="292" y="73"/>
                    <a:pt x="219" y="100"/>
                    <a:pt x="136" y="100"/>
                  </a:cubicBezTo>
                  <a:cubicBezTo>
                    <a:pt x="108" y="100"/>
                    <a:pt x="79" y="97"/>
                    <a:pt x="49" y="91"/>
                  </a:cubicBezTo>
                  <a:cubicBezTo>
                    <a:pt x="25" y="91"/>
                    <a:pt x="0" y="116"/>
                    <a:pt x="0" y="140"/>
                  </a:cubicBezTo>
                  <a:cubicBezTo>
                    <a:pt x="0" y="164"/>
                    <a:pt x="0" y="189"/>
                    <a:pt x="25" y="189"/>
                  </a:cubicBezTo>
                  <a:lnTo>
                    <a:pt x="122" y="189"/>
                  </a:lnTo>
                  <a:cubicBezTo>
                    <a:pt x="243" y="189"/>
                    <a:pt x="341" y="140"/>
                    <a:pt x="438" y="67"/>
                  </a:cubicBezTo>
                  <a:cubicBezTo>
                    <a:pt x="462" y="67"/>
                    <a:pt x="462" y="18"/>
                    <a:pt x="438" y="18"/>
                  </a:cubicBezTo>
                  <a:cubicBezTo>
                    <a:pt x="426" y="6"/>
                    <a:pt x="413" y="0"/>
                    <a:pt x="401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13"/>
            <p:cNvSpPr/>
            <p:nvPr/>
          </p:nvSpPr>
          <p:spPr>
            <a:xfrm>
              <a:off x="-951443" y="1415119"/>
              <a:ext cx="303732" cy="60139"/>
            </a:xfrm>
            <a:custGeom>
              <a:avLst/>
              <a:gdLst/>
              <a:ahLst/>
              <a:cxnLst/>
              <a:rect l="l" t="t" r="r" b="b"/>
              <a:pathLst>
                <a:path w="7798" h="1544" extrusionOk="0">
                  <a:moveTo>
                    <a:pt x="292" y="111"/>
                  </a:moveTo>
                  <a:cubicBezTo>
                    <a:pt x="194" y="111"/>
                    <a:pt x="122" y="111"/>
                    <a:pt x="49" y="135"/>
                  </a:cubicBezTo>
                  <a:cubicBezTo>
                    <a:pt x="0" y="135"/>
                    <a:pt x="0" y="159"/>
                    <a:pt x="0" y="184"/>
                  </a:cubicBezTo>
                  <a:cubicBezTo>
                    <a:pt x="0" y="208"/>
                    <a:pt x="24" y="232"/>
                    <a:pt x="49" y="232"/>
                  </a:cubicBezTo>
                  <a:lnTo>
                    <a:pt x="73" y="232"/>
                  </a:lnTo>
                  <a:cubicBezTo>
                    <a:pt x="146" y="208"/>
                    <a:pt x="219" y="208"/>
                    <a:pt x="292" y="208"/>
                  </a:cubicBezTo>
                  <a:cubicBezTo>
                    <a:pt x="316" y="208"/>
                    <a:pt x="340" y="184"/>
                    <a:pt x="340" y="159"/>
                  </a:cubicBezTo>
                  <a:cubicBezTo>
                    <a:pt x="340" y="135"/>
                    <a:pt x="316" y="111"/>
                    <a:pt x="292" y="111"/>
                  </a:cubicBezTo>
                  <a:close/>
                  <a:moveTo>
                    <a:pt x="583" y="135"/>
                  </a:moveTo>
                  <a:cubicBezTo>
                    <a:pt x="559" y="135"/>
                    <a:pt x="534" y="135"/>
                    <a:pt x="534" y="184"/>
                  </a:cubicBezTo>
                  <a:cubicBezTo>
                    <a:pt x="534" y="208"/>
                    <a:pt x="534" y="232"/>
                    <a:pt x="583" y="232"/>
                  </a:cubicBezTo>
                  <a:cubicBezTo>
                    <a:pt x="656" y="256"/>
                    <a:pt x="753" y="281"/>
                    <a:pt x="850" y="329"/>
                  </a:cubicBezTo>
                  <a:lnTo>
                    <a:pt x="875" y="329"/>
                  </a:lnTo>
                  <a:cubicBezTo>
                    <a:pt x="923" y="329"/>
                    <a:pt x="947" y="256"/>
                    <a:pt x="899" y="232"/>
                  </a:cubicBezTo>
                  <a:cubicBezTo>
                    <a:pt x="802" y="184"/>
                    <a:pt x="705" y="159"/>
                    <a:pt x="583" y="135"/>
                  </a:cubicBezTo>
                  <a:close/>
                  <a:moveTo>
                    <a:pt x="4926" y="0"/>
                  </a:moveTo>
                  <a:cubicBezTo>
                    <a:pt x="4884" y="0"/>
                    <a:pt x="4848" y="67"/>
                    <a:pt x="4907" y="86"/>
                  </a:cubicBezTo>
                  <a:lnTo>
                    <a:pt x="4931" y="111"/>
                  </a:lnTo>
                  <a:cubicBezTo>
                    <a:pt x="4980" y="159"/>
                    <a:pt x="5004" y="232"/>
                    <a:pt x="5029" y="305"/>
                  </a:cubicBezTo>
                  <a:cubicBezTo>
                    <a:pt x="5029" y="354"/>
                    <a:pt x="5053" y="354"/>
                    <a:pt x="5077" y="354"/>
                  </a:cubicBezTo>
                  <a:cubicBezTo>
                    <a:pt x="5101" y="354"/>
                    <a:pt x="5126" y="329"/>
                    <a:pt x="5126" y="305"/>
                  </a:cubicBezTo>
                  <a:cubicBezTo>
                    <a:pt x="5101" y="208"/>
                    <a:pt x="5053" y="111"/>
                    <a:pt x="5004" y="38"/>
                  </a:cubicBezTo>
                  <a:cubicBezTo>
                    <a:pt x="4980" y="14"/>
                    <a:pt x="4980" y="14"/>
                    <a:pt x="4956" y="14"/>
                  </a:cubicBezTo>
                  <a:cubicBezTo>
                    <a:pt x="4946" y="4"/>
                    <a:pt x="4936" y="0"/>
                    <a:pt x="4926" y="0"/>
                  </a:cubicBezTo>
                  <a:close/>
                  <a:moveTo>
                    <a:pt x="4688" y="62"/>
                  </a:moveTo>
                  <a:cubicBezTo>
                    <a:pt x="4664" y="62"/>
                    <a:pt x="4640" y="62"/>
                    <a:pt x="4640" y="86"/>
                  </a:cubicBezTo>
                  <a:cubicBezTo>
                    <a:pt x="4591" y="159"/>
                    <a:pt x="4567" y="208"/>
                    <a:pt x="4591" y="281"/>
                  </a:cubicBezTo>
                  <a:cubicBezTo>
                    <a:pt x="4591" y="329"/>
                    <a:pt x="4591" y="378"/>
                    <a:pt x="4616" y="426"/>
                  </a:cubicBezTo>
                  <a:cubicBezTo>
                    <a:pt x="4616" y="444"/>
                    <a:pt x="4628" y="461"/>
                    <a:pt x="4643" y="461"/>
                  </a:cubicBezTo>
                  <a:cubicBezTo>
                    <a:pt x="4650" y="461"/>
                    <a:pt x="4657" y="458"/>
                    <a:pt x="4664" y="451"/>
                  </a:cubicBezTo>
                  <a:cubicBezTo>
                    <a:pt x="4688" y="451"/>
                    <a:pt x="4713" y="426"/>
                    <a:pt x="4713" y="402"/>
                  </a:cubicBezTo>
                  <a:cubicBezTo>
                    <a:pt x="4688" y="354"/>
                    <a:pt x="4688" y="329"/>
                    <a:pt x="4688" y="281"/>
                  </a:cubicBezTo>
                  <a:cubicBezTo>
                    <a:pt x="4688" y="232"/>
                    <a:pt x="4688" y="184"/>
                    <a:pt x="4713" y="135"/>
                  </a:cubicBezTo>
                  <a:cubicBezTo>
                    <a:pt x="4737" y="111"/>
                    <a:pt x="4713" y="86"/>
                    <a:pt x="4688" y="62"/>
                  </a:cubicBezTo>
                  <a:close/>
                  <a:moveTo>
                    <a:pt x="7749" y="135"/>
                  </a:moveTo>
                  <a:cubicBezTo>
                    <a:pt x="7725" y="135"/>
                    <a:pt x="7701" y="159"/>
                    <a:pt x="7701" y="184"/>
                  </a:cubicBezTo>
                  <a:cubicBezTo>
                    <a:pt x="7676" y="281"/>
                    <a:pt x="7652" y="354"/>
                    <a:pt x="7604" y="451"/>
                  </a:cubicBezTo>
                  <a:cubicBezTo>
                    <a:pt x="7579" y="451"/>
                    <a:pt x="7579" y="499"/>
                    <a:pt x="7604" y="524"/>
                  </a:cubicBezTo>
                  <a:lnTo>
                    <a:pt x="7628" y="524"/>
                  </a:lnTo>
                  <a:lnTo>
                    <a:pt x="7628" y="499"/>
                  </a:lnTo>
                  <a:lnTo>
                    <a:pt x="7676" y="499"/>
                  </a:lnTo>
                  <a:cubicBezTo>
                    <a:pt x="7749" y="402"/>
                    <a:pt x="7774" y="305"/>
                    <a:pt x="7798" y="184"/>
                  </a:cubicBezTo>
                  <a:cubicBezTo>
                    <a:pt x="7798" y="159"/>
                    <a:pt x="7774" y="135"/>
                    <a:pt x="7749" y="135"/>
                  </a:cubicBezTo>
                  <a:close/>
                  <a:moveTo>
                    <a:pt x="1148" y="349"/>
                  </a:moveTo>
                  <a:cubicBezTo>
                    <a:pt x="1112" y="349"/>
                    <a:pt x="1100" y="409"/>
                    <a:pt x="1142" y="451"/>
                  </a:cubicBezTo>
                  <a:cubicBezTo>
                    <a:pt x="1215" y="475"/>
                    <a:pt x="1312" y="524"/>
                    <a:pt x="1409" y="597"/>
                  </a:cubicBezTo>
                  <a:lnTo>
                    <a:pt x="1433" y="597"/>
                  </a:lnTo>
                  <a:lnTo>
                    <a:pt x="1433" y="572"/>
                  </a:lnTo>
                  <a:lnTo>
                    <a:pt x="1458" y="572"/>
                  </a:lnTo>
                  <a:cubicBezTo>
                    <a:pt x="1482" y="548"/>
                    <a:pt x="1482" y="524"/>
                    <a:pt x="1458" y="499"/>
                  </a:cubicBezTo>
                  <a:cubicBezTo>
                    <a:pt x="1360" y="451"/>
                    <a:pt x="1263" y="402"/>
                    <a:pt x="1166" y="354"/>
                  </a:cubicBezTo>
                  <a:cubicBezTo>
                    <a:pt x="1159" y="350"/>
                    <a:pt x="1153" y="349"/>
                    <a:pt x="1148" y="349"/>
                  </a:cubicBezTo>
                  <a:close/>
                  <a:moveTo>
                    <a:pt x="1725" y="645"/>
                  </a:moveTo>
                  <a:cubicBezTo>
                    <a:pt x="1676" y="645"/>
                    <a:pt x="1652" y="645"/>
                    <a:pt x="1652" y="669"/>
                  </a:cubicBezTo>
                  <a:cubicBezTo>
                    <a:pt x="1628" y="694"/>
                    <a:pt x="1628" y="718"/>
                    <a:pt x="1652" y="742"/>
                  </a:cubicBezTo>
                  <a:lnTo>
                    <a:pt x="1919" y="888"/>
                  </a:lnTo>
                  <a:lnTo>
                    <a:pt x="1943" y="888"/>
                  </a:lnTo>
                  <a:cubicBezTo>
                    <a:pt x="1968" y="888"/>
                    <a:pt x="1992" y="888"/>
                    <a:pt x="1992" y="864"/>
                  </a:cubicBezTo>
                  <a:cubicBezTo>
                    <a:pt x="2016" y="839"/>
                    <a:pt x="1992" y="815"/>
                    <a:pt x="1968" y="815"/>
                  </a:cubicBezTo>
                  <a:lnTo>
                    <a:pt x="1725" y="645"/>
                  </a:lnTo>
                  <a:close/>
                  <a:moveTo>
                    <a:pt x="7421" y="629"/>
                  </a:moveTo>
                  <a:cubicBezTo>
                    <a:pt x="7409" y="629"/>
                    <a:pt x="7396" y="634"/>
                    <a:pt x="7385" y="645"/>
                  </a:cubicBezTo>
                  <a:cubicBezTo>
                    <a:pt x="7312" y="694"/>
                    <a:pt x="7215" y="742"/>
                    <a:pt x="7142" y="791"/>
                  </a:cubicBezTo>
                  <a:cubicBezTo>
                    <a:pt x="7118" y="815"/>
                    <a:pt x="7093" y="839"/>
                    <a:pt x="7118" y="864"/>
                  </a:cubicBezTo>
                  <a:cubicBezTo>
                    <a:pt x="7118" y="888"/>
                    <a:pt x="7142" y="888"/>
                    <a:pt x="7166" y="888"/>
                  </a:cubicBezTo>
                  <a:lnTo>
                    <a:pt x="7191" y="888"/>
                  </a:lnTo>
                  <a:cubicBezTo>
                    <a:pt x="7288" y="839"/>
                    <a:pt x="7361" y="791"/>
                    <a:pt x="7458" y="718"/>
                  </a:cubicBezTo>
                  <a:cubicBezTo>
                    <a:pt x="7495" y="681"/>
                    <a:pt x="7461" y="629"/>
                    <a:pt x="7421" y="629"/>
                  </a:cubicBezTo>
                  <a:close/>
                  <a:moveTo>
                    <a:pt x="5077" y="548"/>
                  </a:moveTo>
                  <a:cubicBezTo>
                    <a:pt x="5053" y="548"/>
                    <a:pt x="5029" y="572"/>
                    <a:pt x="5029" y="597"/>
                  </a:cubicBezTo>
                  <a:cubicBezTo>
                    <a:pt x="5004" y="645"/>
                    <a:pt x="5004" y="669"/>
                    <a:pt x="4980" y="718"/>
                  </a:cubicBezTo>
                  <a:cubicBezTo>
                    <a:pt x="4931" y="694"/>
                    <a:pt x="4907" y="645"/>
                    <a:pt x="4859" y="621"/>
                  </a:cubicBezTo>
                  <a:cubicBezTo>
                    <a:pt x="4846" y="609"/>
                    <a:pt x="4834" y="603"/>
                    <a:pt x="4822" y="603"/>
                  </a:cubicBezTo>
                  <a:cubicBezTo>
                    <a:pt x="4810" y="603"/>
                    <a:pt x="4798" y="609"/>
                    <a:pt x="4786" y="621"/>
                  </a:cubicBezTo>
                  <a:cubicBezTo>
                    <a:pt x="4761" y="645"/>
                    <a:pt x="4761" y="669"/>
                    <a:pt x="4786" y="694"/>
                  </a:cubicBezTo>
                  <a:cubicBezTo>
                    <a:pt x="4834" y="742"/>
                    <a:pt x="4883" y="767"/>
                    <a:pt x="4931" y="791"/>
                  </a:cubicBezTo>
                  <a:lnTo>
                    <a:pt x="4907" y="864"/>
                  </a:lnTo>
                  <a:cubicBezTo>
                    <a:pt x="4907" y="888"/>
                    <a:pt x="4907" y="912"/>
                    <a:pt x="4931" y="937"/>
                  </a:cubicBezTo>
                  <a:lnTo>
                    <a:pt x="4956" y="937"/>
                  </a:lnTo>
                  <a:lnTo>
                    <a:pt x="4956" y="912"/>
                  </a:lnTo>
                  <a:cubicBezTo>
                    <a:pt x="4956" y="924"/>
                    <a:pt x="4962" y="931"/>
                    <a:pt x="4971" y="931"/>
                  </a:cubicBezTo>
                  <a:cubicBezTo>
                    <a:pt x="4980" y="931"/>
                    <a:pt x="4992" y="924"/>
                    <a:pt x="5004" y="912"/>
                  </a:cubicBezTo>
                  <a:lnTo>
                    <a:pt x="5029" y="864"/>
                  </a:lnTo>
                  <a:lnTo>
                    <a:pt x="5053" y="864"/>
                  </a:lnTo>
                  <a:cubicBezTo>
                    <a:pt x="5060" y="871"/>
                    <a:pt x="5067" y="874"/>
                    <a:pt x="5074" y="874"/>
                  </a:cubicBezTo>
                  <a:cubicBezTo>
                    <a:pt x="5091" y="874"/>
                    <a:pt x="5109" y="857"/>
                    <a:pt x="5126" y="839"/>
                  </a:cubicBezTo>
                  <a:cubicBezTo>
                    <a:pt x="5150" y="815"/>
                    <a:pt x="5126" y="791"/>
                    <a:pt x="5101" y="767"/>
                  </a:cubicBezTo>
                  <a:lnTo>
                    <a:pt x="5077" y="767"/>
                  </a:lnTo>
                  <a:cubicBezTo>
                    <a:pt x="5101" y="718"/>
                    <a:pt x="5101" y="669"/>
                    <a:pt x="5126" y="621"/>
                  </a:cubicBezTo>
                  <a:cubicBezTo>
                    <a:pt x="5126" y="597"/>
                    <a:pt x="5101" y="548"/>
                    <a:pt x="5077" y="548"/>
                  </a:cubicBezTo>
                  <a:close/>
                  <a:moveTo>
                    <a:pt x="5393" y="864"/>
                  </a:moveTo>
                  <a:cubicBezTo>
                    <a:pt x="5369" y="864"/>
                    <a:pt x="5320" y="864"/>
                    <a:pt x="5320" y="912"/>
                  </a:cubicBezTo>
                  <a:cubicBezTo>
                    <a:pt x="5320" y="937"/>
                    <a:pt x="5344" y="961"/>
                    <a:pt x="5369" y="961"/>
                  </a:cubicBezTo>
                  <a:cubicBezTo>
                    <a:pt x="5466" y="985"/>
                    <a:pt x="5563" y="1009"/>
                    <a:pt x="5660" y="1034"/>
                  </a:cubicBezTo>
                  <a:lnTo>
                    <a:pt x="5684" y="1034"/>
                  </a:lnTo>
                  <a:cubicBezTo>
                    <a:pt x="5733" y="1009"/>
                    <a:pt x="5733" y="937"/>
                    <a:pt x="5684" y="937"/>
                  </a:cubicBezTo>
                  <a:cubicBezTo>
                    <a:pt x="5587" y="912"/>
                    <a:pt x="5490" y="888"/>
                    <a:pt x="5393" y="864"/>
                  </a:cubicBezTo>
                  <a:close/>
                  <a:moveTo>
                    <a:pt x="5976" y="961"/>
                  </a:moveTo>
                  <a:cubicBezTo>
                    <a:pt x="5952" y="961"/>
                    <a:pt x="5927" y="985"/>
                    <a:pt x="5927" y="1009"/>
                  </a:cubicBezTo>
                  <a:cubicBezTo>
                    <a:pt x="5903" y="1034"/>
                    <a:pt x="5927" y="1058"/>
                    <a:pt x="5952" y="1058"/>
                  </a:cubicBezTo>
                  <a:lnTo>
                    <a:pt x="6267" y="1058"/>
                  </a:lnTo>
                  <a:cubicBezTo>
                    <a:pt x="6292" y="1058"/>
                    <a:pt x="6316" y="1058"/>
                    <a:pt x="6316" y="1009"/>
                  </a:cubicBezTo>
                  <a:cubicBezTo>
                    <a:pt x="6316" y="985"/>
                    <a:pt x="6292" y="961"/>
                    <a:pt x="6267" y="961"/>
                  </a:cubicBezTo>
                  <a:close/>
                  <a:moveTo>
                    <a:pt x="6875" y="888"/>
                  </a:moveTo>
                  <a:cubicBezTo>
                    <a:pt x="6778" y="912"/>
                    <a:pt x="6680" y="937"/>
                    <a:pt x="6559" y="937"/>
                  </a:cubicBezTo>
                  <a:cubicBezTo>
                    <a:pt x="6535" y="961"/>
                    <a:pt x="6510" y="985"/>
                    <a:pt x="6535" y="1009"/>
                  </a:cubicBezTo>
                  <a:cubicBezTo>
                    <a:pt x="6535" y="1034"/>
                    <a:pt x="6559" y="1058"/>
                    <a:pt x="6583" y="1058"/>
                  </a:cubicBezTo>
                  <a:lnTo>
                    <a:pt x="6608" y="1058"/>
                  </a:lnTo>
                  <a:cubicBezTo>
                    <a:pt x="6705" y="1034"/>
                    <a:pt x="6802" y="1009"/>
                    <a:pt x="6899" y="985"/>
                  </a:cubicBezTo>
                  <a:cubicBezTo>
                    <a:pt x="6923" y="985"/>
                    <a:pt x="6948" y="961"/>
                    <a:pt x="6948" y="937"/>
                  </a:cubicBezTo>
                  <a:cubicBezTo>
                    <a:pt x="6923" y="912"/>
                    <a:pt x="6899" y="888"/>
                    <a:pt x="6875" y="888"/>
                  </a:cubicBezTo>
                  <a:close/>
                  <a:moveTo>
                    <a:pt x="2235" y="937"/>
                  </a:moveTo>
                  <a:cubicBezTo>
                    <a:pt x="2211" y="937"/>
                    <a:pt x="2186" y="937"/>
                    <a:pt x="2162" y="961"/>
                  </a:cubicBezTo>
                  <a:cubicBezTo>
                    <a:pt x="2162" y="985"/>
                    <a:pt x="2162" y="1009"/>
                    <a:pt x="2186" y="1034"/>
                  </a:cubicBezTo>
                  <a:cubicBezTo>
                    <a:pt x="2284" y="1082"/>
                    <a:pt x="2381" y="1131"/>
                    <a:pt x="2454" y="1180"/>
                  </a:cubicBezTo>
                  <a:lnTo>
                    <a:pt x="2478" y="1180"/>
                  </a:lnTo>
                  <a:cubicBezTo>
                    <a:pt x="2502" y="1180"/>
                    <a:pt x="2526" y="1180"/>
                    <a:pt x="2526" y="1155"/>
                  </a:cubicBezTo>
                  <a:cubicBezTo>
                    <a:pt x="2551" y="1131"/>
                    <a:pt x="2526" y="1107"/>
                    <a:pt x="2502" y="1082"/>
                  </a:cubicBezTo>
                  <a:lnTo>
                    <a:pt x="2235" y="937"/>
                  </a:lnTo>
                  <a:close/>
                  <a:moveTo>
                    <a:pt x="4754" y="1076"/>
                  </a:moveTo>
                  <a:cubicBezTo>
                    <a:pt x="4748" y="1076"/>
                    <a:pt x="4741" y="1078"/>
                    <a:pt x="4737" y="1082"/>
                  </a:cubicBezTo>
                  <a:cubicBezTo>
                    <a:pt x="4664" y="1155"/>
                    <a:pt x="4567" y="1204"/>
                    <a:pt x="4494" y="1252"/>
                  </a:cubicBezTo>
                  <a:cubicBezTo>
                    <a:pt x="4470" y="1277"/>
                    <a:pt x="4446" y="1301"/>
                    <a:pt x="4470" y="1325"/>
                  </a:cubicBezTo>
                  <a:cubicBezTo>
                    <a:pt x="4470" y="1350"/>
                    <a:pt x="4494" y="1350"/>
                    <a:pt x="4518" y="1350"/>
                  </a:cubicBezTo>
                  <a:lnTo>
                    <a:pt x="4543" y="1350"/>
                  </a:lnTo>
                  <a:cubicBezTo>
                    <a:pt x="4640" y="1301"/>
                    <a:pt x="4713" y="1228"/>
                    <a:pt x="4786" y="1155"/>
                  </a:cubicBezTo>
                  <a:cubicBezTo>
                    <a:pt x="4825" y="1116"/>
                    <a:pt x="4784" y="1076"/>
                    <a:pt x="4754" y="1076"/>
                  </a:cubicBezTo>
                  <a:close/>
                  <a:moveTo>
                    <a:pt x="2772" y="1218"/>
                  </a:moveTo>
                  <a:cubicBezTo>
                    <a:pt x="2755" y="1218"/>
                    <a:pt x="2738" y="1235"/>
                    <a:pt x="2721" y="1252"/>
                  </a:cubicBezTo>
                  <a:cubicBezTo>
                    <a:pt x="2721" y="1277"/>
                    <a:pt x="2721" y="1301"/>
                    <a:pt x="2745" y="1325"/>
                  </a:cubicBezTo>
                  <a:cubicBezTo>
                    <a:pt x="2842" y="1350"/>
                    <a:pt x="2939" y="1398"/>
                    <a:pt x="3037" y="1422"/>
                  </a:cubicBezTo>
                  <a:lnTo>
                    <a:pt x="3061" y="1422"/>
                  </a:lnTo>
                  <a:cubicBezTo>
                    <a:pt x="3134" y="1422"/>
                    <a:pt x="3134" y="1325"/>
                    <a:pt x="3061" y="1325"/>
                  </a:cubicBezTo>
                  <a:cubicBezTo>
                    <a:pt x="2988" y="1301"/>
                    <a:pt x="2891" y="1252"/>
                    <a:pt x="2794" y="1228"/>
                  </a:cubicBezTo>
                  <a:cubicBezTo>
                    <a:pt x="2787" y="1221"/>
                    <a:pt x="2779" y="1218"/>
                    <a:pt x="2772" y="1218"/>
                  </a:cubicBezTo>
                  <a:close/>
                  <a:moveTo>
                    <a:pt x="3340" y="1395"/>
                  </a:moveTo>
                  <a:cubicBezTo>
                    <a:pt x="3300" y="1395"/>
                    <a:pt x="3286" y="1495"/>
                    <a:pt x="3352" y="1495"/>
                  </a:cubicBezTo>
                  <a:cubicBezTo>
                    <a:pt x="3450" y="1520"/>
                    <a:pt x="3547" y="1520"/>
                    <a:pt x="3644" y="1544"/>
                  </a:cubicBezTo>
                  <a:cubicBezTo>
                    <a:pt x="3668" y="1544"/>
                    <a:pt x="3717" y="1520"/>
                    <a:pt x="3717" y="1495"/>
                  </a:cubicBezTo>
                  <a:cubicBezTo>
                    <a:pt x="3717" y="1447"/>
                    <a:pt x="3692" y="1447"/>
                    <a:pt x="3668" y="1422"/>
                  </a:cubicBezTo>
                  <a:cubicBezTo>
                    <a:pt x="3571" y="1422"/>
                    <a:pt x="3474" y="1422"/>
                    <a:pt x="3352" y="1398"/>
                  </a:cubicBezTo>
                  <a:cubicBezTo>
                    <a:pt x="3348" y="1396"/>
                    <a:pt x="3344" y="1395"/>
                    <a:pt x="3340" y="1395"/>
                  </a:cubicBezTo>
                  <a:close/>
                  <a:moveTo>
                    <a:pt x="4251" y="1374"/>
                  </a:moveTo>
                  <a:cubicBezTo>
                    <a:pt x="4154" y="1398"/>
                    <a:pt x="4033" y="1422"/>
                    <a:pt x="3935" y="1422"/>
                  </a:cubicBezTo>
                  <a:cubicBezTo>
                    <a:pt x="3911" y="1447"/>
                    <a:pt x="3887" y="1471"/>
                    <a:pt x="3911" y="1495"/>
                  </a:cubicBezTo>
                  <a:cubicBezTo>
                    <a:pt x="3911" y="1520"/>
                    <a:pt x="3911" y="1544"/>
                    <a:pt x="3960" y="1544"/>
                  </a:cubicBezTo>
                  <a:cubicBezTo>
                    <a:pt x="4081" y="1520"/>
                    <a:pt x="4178" y="1495"/>
                    <a:pt x="4275" y="1471"/>
                  </a:cubicBezTo>
                  <a:cubicBezTo>
                    <a:pt x="4300" y="1471"/>
                    <a:pt x="4324" y="1447"/>
                    <a:pt x="4300" y="1398"/>
                  </a:cubicBezTo>
                  <a:cubicBezTo>
                    <a:pt x="4300" y="1374"/>
                    <a:pt x="4275" y="1374"/>
                    <a:pt x="4251" y="13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4" name="Google Shape;534;p13"/>
          <p:cNvGrpSpPr/>
          <p:nvPr/>
        </p:nvGrpSpPr>
        <p:grpSpPr>
          <a:xfrm rot="3617422">
            <a:off x="80016" y="4521081"/>
            <a:ext cx="639248" cy="382014"/>
            <a:chOff x="1202177" y="4613417"/>
            <a:chExt cx="528376" cy="315757"/>
          </a:xfrm>
        </p:grpSpPr>
        <p:sp>
          <p:nvSpPr>
            <p:cNvPr id="535" name="Google Shape;535;p13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13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13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13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13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13"/>
            <p:cNvSpPr/>
            <p:nvPr/>
          </p:nvSpPr>
          <p:spPr>
            <a:xfrm>
              <a:off x="1389928" y="4832385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1" name="Google Shape;541;p13"/>
          <p:cNvGrpSpPr/>
          <p:nvPr/>
        </p:nvGrpSpPr>
        <p:grpSpPr>
          <a:xfrm>
            <a:off x="8308410" y="4194779"/>
            <a:ext cx="666115" cy="973447"/>
            <a:chOff x="-1047799" y="3300294"/>
            <a:chExt cx="439014" cy="641607"/>
          </a:xfrm>
        </p:grpSpPr>
        <p:sp>
          <p:nvSpPr>
            <p:cNvPr id="542" name="Google Shape;542;p13"/>
            <p:cNvSpPr/>
            <p:nvPr/>
          </p:nvSpPr>
          <p:spPr>
            <a:xfrm>
              <a:off x="-994003" y="3750695"/>
              <a:ext cx="138774" cy="63785"/>
            </a:xfrm>
            <a:custGeom>
              <a:avLst/>
              <a:gdLst/>
              <a:ahLst/>
              <a:cxnLst/>
              <a:rect l="l" t="t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13"/>
            <p:cNvSpPr/>
            <p:nvPr/>
          </p:nvSpPr>
          <p:spPr>
            <a:xfrm>
              <a:off x="-950199" y="3777592"/>
              <a:ext cx="98652" cy="17656"/>
            </a:xfrm>
            <a:custGeom>
              <a:avLst/>
              <a:gdLst/>
              <a:ahLst/>
              <a:cxnLst/>
              <a:rect l="l" t="t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13"/>
            <p:cNvSpPr/>
            <p:nvPr/>
          </p:nvSpPr>
          <p:spPr>
            <a:xfrm>
              <a:off x="-949448" y="3639053"/>
              <a:ext cx="114280" cy="249281"/>
            </a:xfrm>
            <a:custGeom>
              <a:avLst/>
              <a:gdLst/>
              <a:ahLst/>
              <a:cxnLst/>
              <a:rect l="l" t="t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13"/>
            <p:cNvSpPr/>
            <p:nvPr/>
          </p:nvSpPr>
          <p:spPr>
            <a:xfrm>
              <a:off x="-1047799" y="3504796"/>
              <a:ext cx="229087" cy="179936"/>
            </a:xfrm>
            <a:custGeom>
              <a:avLst/>
              <a:gdLst/>
              <a:ahLst/>
              <a:cxnLst/>
              <a:rect l="l" t="t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13"/>
            <p:cNvSpPr/>
            <p:nvPr/>
          </p:nvSpPr>
          <p:spPr>
            <a:xfrm>
              <a:off x="-1006775" y="3550625"/>
              <a:ext cx="157032" cy="111418"/>
            </a:xfrm>
            <a:custGeom>
              <a:avLst/>
              <a:gdLst/>
              <a:ahLst/>
              <a:cxnLst/>
              <a:rect l="l" t="t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13"/>
            <p:cNvSpPr/>
            <p:nvPr/>
          </p:nvSpPr>
          <p:spPr>
            <a:xfrm>
              <a:off x="-868753" y="3630488"/>
              <a:ext cx="108420" cy="91959"/>
            </a:xfrm>
            <a:custGeom>
              <a:avLst/>
              <a:gdLst/>
              <a:ahLst/>
              <a:cxnLst/>
              <a:rect l="l" t="t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lnTo>
                    <a:pt x="34" y="6"/>
                  </a:ln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13"/>
            <p:cNvSpPr/>
            <p:nvPr/>
          </p:nvSpPr>
          <p:spPr>
            <a:xfrm>
              <a:off x="-837046" y="3663019"/>
              <a:ext cx="80394" cy="62884"/>
            </a:xfrm>
            <a:custGeom>
              <a:avLst/>
              <a:gdLst/>
              <a:ahLst/>
              <a:cxnLst/>
              <a:rect l="l" t="t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13"/>
            <p:cNvSpPr/>
            <p:nvPr/>
          </p:nvSpPr>
          <p:spPr>
            <a:xfrm>
              <a:off x="-764015" y="3539732"/>
              <a:ext cx="129683" cy="73101"/>
            </a:xfrm>
            <a:custGeom>
              <a:avLst/>
              <a:gdLst/>
              <a:ahLst/>
              <a:cxnLst/>
              <a:rect l="l" t="t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13"/>
            <p:cNvSpPr/>
            <p:nvPr/>
          </p:nvSpPr>
          <p:spPr>
            <a:xfrm>
              <a:off x="-769500" y="3568882"/>
              <a:ext cx="94971" cy="38391"/>
            </a:xfrm>
            <a:custGeom>
              <a:avLst/>
              <a:gdLst/>
              <a:ahLst/>
              <a:cxnLst/>
              <a:rect l="l" t="t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13"/>
            <p:cNvSpPr/>
            <p:nvPr/>
          </p:nvSpPr>
          <p:spPr>
            <a:xfrm>
              <a:off x="-800981" y="3409081"/>
              <a:ext cx="60784" cy="462801"/>
            </a:xfrm>
            <a:custGeom>
              <a:avLst/>
              <a:gdLst/>
              <a:ahLst/>
              <a:cxnLst/>
              <a:rect l="l" t="t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13"/>
            <p:cNvSpPr/>
            <p:nvPr/>
          </p:nvSpPr>
          <p:spPr>
            <a:xfrm>
              <a:off x="-905869" y="3300294"/>
              <a:ext cx="198507" cy="165361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13"/>
            <p:cNvSpPr/>
            <p:nvPr/>
          </p:nvSpPr>
          <p:spPr>
            <a:xfrm>
              <a:off x="-884456" y="3364454"/>
              <a:ext cx="171608" cy="62133"/>
            </a:xfrm>
            <a:custGeom>
              <a:avLst/>
              <a:gdLst/>
              <a:ahLst/>
              <a:cxnLst/>
              <a:rect l="l" t="t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13"/>
            <p:cNvSpPr/>
            <p:nvPr/>
          </p:nvSpPr>
          <p:spPr>
            <a:xfrm>
              <a:off x="-945691" y="3813429"/>
              <a:ext cx="336905" cy="128472"/>
            </a:xfrm>
            <a:custGeom>
              <a:avLst/>
              <a:gdLst/>
              <a:ahLst/>
              <a:cxnLst/>
              <a:rect l="l" t="t" r="r" b="b"/>
              <a:pathLst>
                <a:path w="4484" h="1710" extrusionOk="0">
                  <a:moveTo>
                    <a:pt x="3927" y="0"/>
                  </a:moveTo>
                  <a:cubicBezTo>
                    <a:pt x="3752" y="0"/>
                    <a:pt x="3511" y="705"/>
                    <a:pt x="3511" y="705"/>
                  </a:cubicBezTo>
                  <a:cubicBezTo>
                    <a:pt x="3341" y="510"/>
                    <a:pt x="3147" y="316"/>
                    <a:pt x="2928" y="146"/>
                  </a:cubicBezTo>
                  <a:cubicBezTo>
                    <a:pt x="2885" y="106"/>
                    <a:pt x="2847" y="89"/>
                    <a:pt x="2812" y="89"/>
                  </a:cubicBezTo>
                  <a:cubicBezTo>
                    <a:pt x="2594" y="89"/>
                    <a:pt x="2540" y="778"/>
                    <a:pt x="2540" y="778"/>
                  </a:cubicBezTo>
                  <a:cubicBezTo>
                    <a:pt x="2540" y="778"/>
                    <a:pt x="2103" y="268"/>
                    <a:pt x="1957" y="49"/>
                  </a:cubicBezTo>
                  <a:cubicBezTo>
                    <a:pt x="1944" y="34"/>
                    <a:pt x="1928" y="27"/>
                    <a:pt x="1910" y="27"/>
                  </a:cubicBezTo>
                  <a:cubicBezTo>
                    <a:pt x="1697" y="27"/>
                    <a:pt x="1179" y="1021"/>
                    <a:pt x="1179" y="1021"/>
                  </a:cubicBezTo>
                  <a:cubicBezTo>
                    <a:pt x="1082" y="729"/>
                    <a:pt x="912" y="438"/>
                    <a:pt x="669" y="219"/>
                  </a:cubicBezTo>
                  <a:cubicBezTo>
                    <a:pt x="649" y="206"/>
                    <a:pt x="628" y="200"/>
                    <a:pt x="607" y="200"/>
                  </a:cubicBezTo>
                  <a:cubicBezTo>
                    <a:pt x="308" y="200"/>
                    <a:pt x="0" y="1424"/>
                    <a:pt x="159" y="1628"/>
                  </a:cubicBezTo>
                  <a:cubicBezTo>
                    <a:pt x="206" y="1688"/>
                    <a:pt x="548" y="1709"/>
                    <a:pt x="1022" y="1709"/>
                  </a:cubicBezTo>
                  <a:cubicBezTo>
                    <a:pt x="2286" y="1709"/>
                    <a:pt x="4483" y="1555"/>
                    <a:pt x="4483" y="1555"/>
                  </a:cubicBezTo>
                  <a:cubicBezTo>
                    <a:pt x="4362" y="1045"/>
                    <a:pt x="4192" y="535"/>
                    <a:pt x="3997" y="49"/>
                  </a:cubicBezTo>
                  <a:cubicBezTo>
                    <a:pt x="3976" y="15"/>
                    <a:pt x="3952" y="0"/>
                    <a:pt x="39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CUSTOM_54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p15"/>
          <p:cNvSpPr txBox="1">
            <a:spLocks noGrp="1"/>
          </p:cNvSpPr>
          <p:nvPr>
            <p:ph type="title"/>
          </p:nvPr>
        </p:nvSpPr>
        <p:spPr>
          <a:xfrm>
            <a:off x="1363650" y="2837450"/>
            <a:ext cx="2587500" cy="62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608" name="Google Shape;608;p15"/>
          <p:cNvSpPr txBox="1">
            <a:spLocks noGrp="1"/>
          </p:cNvSpPr>
          <p:nvPr>
            <p:ph type="subTitle" idx="1"/>
          </p:nvPr>
        </p:nvSpPr>
        <p:spPr>
          <a:xfrm>
            <a:off x="1363650" y="3518763"/>
            <a:ext cx="2759100" cy="5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Regular"/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Regular"/>
              <a:buNone/>
              <a:defRPr sz="2100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Regular"/>
              <a:buNone/>
              <a:defRPr sz="2100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Regular"/>
              <a:buNone/>
              <a:defRPr sz="2100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Regular"/>
              <a:buNone/>
              <a:defRPr sz="2100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Regular"/>
              <a:buNone/>
              <a:defRPr sz="2100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Regular"/>
              <a:buNone/>
              <a:defRPr sz="2100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Regular"/>
              <a:buNone/>
              <a:defRPr sz="2100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Regular"/>
              <a:buNone/>
              <a:defRPr sz="2100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9pPr>
          </a:lstStyle>
          <a:p>
            <a:endParaRPr/>
          </a:p>
        </p:txBody>
      </p:sp>
      <p:sp>
        <p:nvSpPr>
          <p:cNvPr id="609" name="Google Shape;609;p15"/>
          <p:cNvSpPr txBox="1">
            <a:spLocks noGrp="1"/>
          </p:cNvSpPr>
          <p:nvPr>
            <p:ph type="title" idx="2" hasCustomPrompt="1"/>
          </p:nvPr>
        </p:nvSpPr>
        <p:spPr>
          <a:xfrm>
            <a:off x="1363650" y="1525013"/>
            <a:ext cx="2129100" cy="137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000">
                <a:latin typeface="Comfortaa"/>
                <a:ea typeface="Comfortaa"/>
                <a:cs typeface="Comfortaa"/>
                <a:sym typeface="Comfortaa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grpSp>
        <p:nvGrpSpPr>
          <p:cNvPr id="610" name="Google Shape;610;p15"/>
          <p:cNvGrpSpPr/>
          <p:nvPr/>
        </p:nvGrpSpPr>
        <p:grpSpPr>
          <a:xfrm>
            <a:off x="8065080" y="-10"/>
            <a:ext cx="1210420" cy="868635"/>
            <a:chOff x="6102329" y="3283426"/>
            <a:chExt cx="654776" cy="469888"/>
          </a:xfrm>
        </p:grpSpPr>
        <p:sp>
          <p:nvSpPr>
            <p:cNvPr id="611" name="Google Shape;611;p15"/>
            <p:cNvSpPr/>
            <p:nvPr/>
          </p:nvSpPr>
          <p:spPr>
            <a:xfrm>
              <a:off x="6149906" y="3283426"/>
              <a:ext cx="607200" cy="327381"/>
            </a:xfrm>
            <a:custGeom>
              <a:avLst/>
              <a:gdLst/>
              <a:ahLst/>
              <a:cxnLst/>
              <a:rect l="l" t="t" r="r" b="b"/>
              <a:pathLst>
                <a:path w="2795" h="1507" extrusionOk="0">
                  <a:moveTo>
                    <a:pt x="2697" y="0"/>
                  </a:moveTo>
                  <a:cubicBezTo>
                    <a:pt x="2697" y="22"/>
                    <a:pt x="1520" y="1418"/>
                    <a:pt x="435" y="1418"/>
                  </a:cubicBezTo>
                  <a:cubicBezTo>
                    <a:pt x="312" y="1418"/>
                    <a:pt x="191" y="1400"/>
                    <a:pt x="73" y="1361"/>
                  </a:cubicBezTo>
                  <a:cubicBezTo>
                    <a:pt x="66" y="1354"/>
                    <a:pt x="59" y="1351"/>
                    <a:pt x="52" y="1351"/>
                  </a:cubicBezTo>
                  <a:cubicBezTo>
                    <a:pt x="35" y="1351"/>
                    <a:pt x="18" y="1368"/>
                    <a:pt x="1" y="1385"/>
                  </a:cubicBezTo>
                  <a:cubicBezTo>
                    <a:pt x="1" y="1409"/>
                    <a:pt x="1" y="1434"/>
                    <a:pt x="25" y="1434"/>
                  </a:cubicBezTo>
                  <a:cubicBezTo>
                    <a:pt x="171" y="1482"/>
                    <a:pt x="292" y="1507"/>
                    <a:pt x="414" y="1507"/>
                  </a:cubicBezTo>
                  <a:cubicBezTo>
                    <a:pt x="948" y="1458"/>
                    <a:pt x="1458" y="1239"/>
                    <a:pt x="1871" y="899"/>
                  </a:cubicBezTo>
                  <a:cubicBezTo>
                    <a:pt x="2187" y="656"/>
                    <a:pt x="2503" y="389"/>
                    <a:pt x="2770" y="73"/>
                  </a:cubicBezTo>
                  <a:cubicBezTo>
                    <a:pt x="2794" y="49"/>
                    <a:pt x="2794" y="25"/>
                    <a:pt x="27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15"/>
            <p:cNvSpPr/>
            <p:nvPr/>
          </p:nvSpPr>
          <p:spPr>
            <a:xfrm>
              <a:off x="6218555" y="3499796"/>
              <a:ext cx="179662" cy="211375"/>
            </a:xfrm>
            <a:custGeom>
              <a:avLst/>
              <a:gdLst/>
              <a:ahLst/>
              <a:cxnLst/>
              <a:rect l="l" t="t" r="r" b="b"/>
              <a:pathLst>
                <a:path w="827" h="973" extrusionOk="0">
                  <a:moveTo>
                    <a:pt x="73" y="0"/>
                  </a:moveTo>
                  <a:cubicBezTo>
                    <a:pt x="49" y="0"/>
                    <a:pt x="25" y="25"/>
                    <a:pt x="25" y="49"/>
                  </a:cubicBezTo>
                  <a:cubicBezTo>
                    <a:pt x="0" y="49"/>
                    <a:pt x="25" y="98"/>
                    <a:pt x="49" y="98"/>
                  </a:cubicBezTo>
                  <a:cubicBezTo>
                    <a:pt x="268" y="170"/>
                    <a:pt x="511" y="243"/>
                    <a:pt x="729" y="341"/>
                  </a:cubicBezTo>
                  <a:cubicBezTo>
                    <a:pt x="559" y="559"/>
                    <a:pt x="340" y="729"/>
                    <a:pt x="122" y="875"/>
                  </a:cubicBezTo>
                  <a:cubicBezTo>
                    <a:pt x="98" y="899"/>
                    <a:pt x="98" y="924"/>
                    <a:pt x="122" y="948"/>
                  </a:cubicBezTo>
                  <a:cubicBezTo>
                    <a:pt x="122" y="948"/>
                    <a:pt x="146" y="972"/>
                    <a:pt x="146" y="972"/>
                  </a:cubicBezTo>
                  <a:cubicBezTo>
                    <a:pt x="170" y="948"/>
                    <a:pt x="170" y="948"/>
                    <a:pt x="170" y="948"/>
                  </a:cubicBezTo>
                  <a:cubicBezTo>
                    <a:pt x="365" y="802"/>
                    <a:pt x="826" y="462"/>
                    <a:pt x="826" y="341"/>
                  </a:cubicBezTo>
                  <a:cubicBezTo>
                    <a:pt x="826" y="316"/>
                    <a:pt x="802" y="292"/>
                    <a:pt x="778" y="292"/>
                  </a:cubicBezTo>
                  <a:cubicBezTo>
                    <a:pt x="559" y="170"/>
                    <a:pt x="316" y="98"/>
                    <a:pt x="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15"/>
            <p:cNvSpPr/>
            <p:nvPr/>
          </p:nvSpPr>
          <p:spPr>
            <a:xfrm>
              <a:off x="6367367" y="3409207"/>
              <a:ext cx="204862" cy="249174"/>
            </a:xfrm>
            <a:custGeom>
              <a:avLst/>
              <a:gdLst/>
              <a:ahLst/>
              <a:cxnLst/>
              <a:rect l="l" t="t" r="r" b="b"/>
              <a:pathLst>
                <a:path w="943" h="1147" extrusionOk="0">
                  <a:moveTo>
                    <a:pt x="53" y="1"/>
                  </a:moveTo>
                  <a:cubicBezTo>
                    <a:pt x="15" y="1"/>
                    <a:pt x="1" y="77"/>
                    <a:pt x="44" y="77"/>
                  </a:cubicBezTo>
                  <a:cubicBezTo>
                    <a:pt x="287" y="150"/>
                    <a:pt x="530" y="272"/>
                    <a:pt x="749" y="393"/>
                  </a:cubicBezTo>
                  <a:cubicBezTo>
                    <a:pt x="797" y="417"/>
                    <a:pt x="651" y="758"/>
                    <a:pt x="457" y="1073"/>
                  </a:cubicBezTo>
                  <a:cubicBezTo>
                    <a:pt x="433" y="1098"/>
                    <a:pt x="433" y="1122"/>
                    <a:pt x="457" y="1146"/>
                  </a:cubicBezTo>
                  <a:lnTo>
                    <a:pt x="481" y="1146"/>
                  </a:lnTo>
                  <a:cubicBezTo>
                    <a:pt x="506" y="1122"/>
                    <a:pt x="530" y="1122"/>
                    <a:pt x="530" y="1098"/>
                  </a:cubicBezTo>
                  <a:cubicBezTo>
                    <a:pt x="651" y="903"/>
                    <a:pt x="943" y="417"/>
                    <a:pt x="797" y="296"/>
                  </a:cubicBezTo>
                  <a:cubicBezTo>
                    <a:pt x="579" y="174"/>
                    <a:pt x="336" y="77"/>
                    <a:pt x="68" y="4"/>
                  </a:cubicBezTo>
                  <a:cubicBezTo>
                    <a:pt x="63" y="2"/>
                    <a:pt x="58" y="1"/>
                    <a:pt x="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15"/>
            <p:cNvSpPr/>
            <p:nvPr/>
          </p:nvSpPr>
          <p:spPr>
            <a:xfrm>
              <a:off x="6519439" y="3341429"/>
              <a:ext cx="174230" cy="179657"/>
            </a:xfrm>
            <a:custGeom>
              <a:avLst/>
              <a:gdLst/>
              <a:ahLst/>
              <a:cxnLst/>
              <a:rect l="l" t="t" r="r" b="b"/>
              <a:pathLst>
                <a:path w="802" h="827" extrusionOk="0">
                  <a:moveTo>
                    <a:pt x="24" y="1"/>
                  </a:moveTo>
                  <a:cubicBezTo>
                    <a:pt x="0" y="1"/>
                    <a:pt x="0" y="74"/>
                    <a:pt x="24" y="98"/>
                  </a:cubicBezTo>
                  <a:cubicBezTo>
                    <a:pt x="243" y="98"/>
                    <a:pt x="462" y="122"/>
                    <a:pt x="680" y="171"/>
                  </a:cubicBezTo>
                  <a:cubicBezTo>
                    <a:pt x="656" y="389"/>
                    <a:pt x="559" y="584"/>
                    <a:pt x="462" y="778"/>
                  </a:cubicBezTo>
                  <a:cubicBezTo>
                    <a:pt x="437" y="778"/>
                    <a:pt x="462" y="827"/>
                    <a:pt x="462" y="827"/>
                  </a:cubicBezTo>
                  <a:lnTo>
                    <a:pt x="486" y="827"/>
                  </a:lnTo>
                  <a:cubicBezTo>
                    <a:pt x="510" y="827"/>
                    <a:pt x="510" y="827"/>
                    <a:pt x="534" y="802"/>
                  </a:cubicBezTo>
                  <a:cubicBezTo>
                    <a:pt x="583" y="729"/>
                    <a:pt x="802" y="268"/>
                    <a:pt x="753" y="122"/>
                  </a:cubicBezTo>
                  <a:cubicBezTo>
                    <a:pt x="753" y="122"/>
                    <a:pt x="729" y="98"/>
                    <a:pt x="705" y="74"/>
                  </a:cubicBezTo>
                  <a:cubicBezTo>
                    <a:pt x="486" y="25"/>
                    <a:pt x="267" y="1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15"/>
            <p:cNvSpPr/>
            <p:nvPr/>
          </p:nvSpPr>
          <p:spPr>
            <a:xfrm>
              <a:off x="6603730" y="3489151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1"/>
                  </a:moveTo>
                  <a:cubicBezTo>
                    <a:pt x="74" y="1"/>
                    <a:pt x="1" y="74"/>
                    <a:pt x="1" y="171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1"/>
                  </a:cubicBezTo>
                  <a:cubicBezTo>
                    <a:pt x="341" y="74"/>
                    <a:pt x="268" y="1"/>
                    <a:pt x="1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15"/>
            <p:cNvSpPr/>
            <p:nvPr/>
          </p:nvSpPr>
          <p:spPr>
            <a:xfrm>
              <a:off x="6487721" y="3299284"/>
              <a:ext cx="68867" cy="74079"/>
            </a:xfrm>
            <a:custGeom>
              <a:avLst/>
              <a:gdLst/>
              <a:ahLst/>
              <a:cxnLst/>
              <a:rect l="l" t="t" r="r" b="b"/>
              <a:pathLst>
                <a:path w="317" h="341" extrusionOk="0">
                  <a:moveTo>
                    <a:pt x="170" y="0"/>
                  </a:moveTo>
                  <a:cubicBezTo>
                    <a:pt x="73" y="0"/>
                    <a:pt x="0" y="73"/>
                    <a:pt x="0" y="170"/>
                  </a:cubicBezTo>
                  <a:cubicBezTo>
                    <a:pt x="0" y="268"/>
                    <a:pt x="73" y="340"/>
                    <a:pt x="170" y="340"/>
                  </a:cubicBezTo>
                  <a:cubicBezTo>
                    <a:pt x="243" y="340"/>
                    <a:pt x="316" y="268"/>
                    <a:pt x="316" y="170"/>
                  </a:cubicBezTo>
                  <a:cubicBezTo>
                    <a:pt x="316" y="73"/>
                    <a:pt x="243" y="0"/>
                    <a:pt x="1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15"/>
            <p:cNvSpPr/>
            <p:nvPr/>
          </p:nvSpPr>
          <p:spPr>
            <a:xfrm>
              <a:off x="6334564" y="3378359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1"/>
                  </a:moveTo>
                  <a:cubicBezTo>
                    <a:pt x="74" y="1"/>
                    <a:pt x="1" y="74"/>
                    <a:pt x="1" y="171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1"/>
                  </a:cubicBezTo>
                  <a:cubicBezTo>
                    <a:pt x="341" y="74"/>
                    <a:pt x="268" y="1"/>
                    <a:pt x="1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15"/>
            <p:cNvSpPr/>
            <p:nvPr/>
          </p:nvSpPr>
          <p:spPr>
            <a:xfrm>
              <a:off x="6424286" y="3626446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0"/>
                  </a:moveTo>
                  <a:cubicBezTo>
                    <a:pt x="74" y="0"/>
                    <a:pt x="1" y="73"/>
                    <a:pt x="1" y="170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0"/>
                  </a:cubicBezTo>
                  <a:cubicBezTo>
                    <a:pt x="341" y="73"/>
                    <a:pt x="268" y="0"/>
                    <a:pt x="1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15"/>
            <p:cNvSpPr/>
            <p:nvPr/>
          </p:nvSpPr>
          <p:spPr>
            <a:xfrm>
              <a:off x="6181623" y="3462865"/>
              <a:ext cx="74081" cy="68865"/>
            </a:xfrm>
            <a:custGeom>
              <a:avLst/>
              <a:gdLst/>
              <a:ahLst/>
              <a:cxnLst/>
              <a:rect l="l" t="t" r="r" b="b"/>
              <a:pathLst>
                <a:path w="341" h="317" extrusionOk="0">
                  <a:moveTo>
                    <a:pt x="170" y="0"/>
                  </a:moveTo>
                  <a:cubicBezTo>
                    <a:pt x="73" y="0"/>
                    <a:pt x="0" y="73"/>
                    <a:pt x="0" y="170"/>
                  </a:cubicBezTo>
                  <a:cubicBezTo>
                    <a:pt x="0" y="243"/>
                    <a:pt x="73" y="316"/>
                    <a:pt x="170" y="316"/>
                  </a:cubicBezTo>
                  <a:cubicBezTo>
                    <a:pt x="268" y="316"/>
                    <a:pt x="340" y="243"/>
                    <a:pt x="340" y="170"/>
                  </a:cubicBezTo>
                  <a:cubicBezTo>
                    <a:pt x="340" y="73"/>
                    <a:pt x="268" y="0"/>
                    <a:pt x="1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15"/>
            <p:cNvSpPr/>
            <p:nvPr/>
          </p:nvSpPr>
          <p:spPr>
            <a:xfrm>
              <a:off x="6102329" y="3547371"/>
              <a:ext cx="74298" cy="74079"/>
            </a:xfrm>
            <a:custGeom>
              <a:avLst/>
              <a:gdLst/>
              <a:ahLst/>
              <a:cxnLst/>
              <a:rect l="l" t="t" r="r" b="b"/>
              <a:pathLst>
                <a:path w="342" h="341" extrusionOk="0">
                  <a:moveTo>
                    <a:pt x="171" y="0"/>
                  </a:moveTo>
                  <a:cubicBezTo>
                    <a:pt x="98" y="0"/>
                    <a:pt x="1" y="73"/>
                    <a:pt x="1" y="170"/>
                  </a:cubicBezTo>
                  <a:cubicBezTo>
                    <a:pt x="1" y="267"/>
                    <a:pt x="98" y="340"/>
                    <a:pt x="171" y="340"/>
                  </a:cubicBezTo>
                  <a:cubicBezTo>
                    <a:pt x="268" y="340"/>
                    <a:pt x="341" y="267"/>
                    <a:pt x="341" y="170"/>
                  </a:cubicBezTo>
                  <a:cubicBezTo>
                    <a:pt x="341" y="73"/>
                    <a:pt x="268" y="0"/>
                    <a:pt x="1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15"/>
            <p:cNvSpPr/>
            <p:nvPr/>
          </p:nvSpPr>
          <p:spPr>
            <a:xfrm>
              <a:off x="6213341" y="3684449"/>
              <a:ext cx="74081" cy="68865"/>
            </a:xfrm>
            <a:custGeom>
              <a:avLst/>
              <a:gdLst/>
              <a:ahLst/>
              <a:cxnLst/>
              <a:rect l="l" t="t" r="r" b="b"/>
              <a:pathLst>
                <a:path w="341" h="317" extrusionOk="0">
                  <a:moveTo>
                    <a:pt x="170" y="1"/>
                  </a:moveTo>
                  <a:cubicBezTo>
                    <a:pt x="73" y="1"/>
                    <a:pt x="0" y="74"/>
                    <a:pt x="0" y="146"/>
                  </a:cubicBezTo>
                  <a:cubicBezTo>
                    <a:pt x="0" y="244"/>
                    <a:pt x="73" y="316"/>
                    <a:pt x="170" y="316"/>
                  </a:cubicBezTo>
                  <a:cubicBezTo>
                    <a:pt x="267" y="316"/>
                    <a:pt x="340" y="244"/>
                    <a:pt x="340" y="146"/>
                  </a:cubicBezTo>
                  <a:cubicBezTo>
                    <a:pt x="340" y="74"/>
                    <a:pt x="267" y="1"/>
                    <a:pt x="1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2" name="Google Shape;622;p15"/>
          <p:cNvGrpSpPr/>
          <p:nvPr/>
        </p:nvGrpSpPr>
        <p:grpSpPr>
          <a:xfrm flipH="1">
            <a:off x="8065063" y="1808493"/>
            <a:ext cx="1277992" cy="1010253"/>
            <a:chOff x="855987" y="2204128"/>
            <a:chExt cx="1217483" cy="962421"/>
          </a:xfrm>
        </p:grpSpPr>
        <p:grpSp>
          <p:nvGrpSpPr>
            <p:cNvPr id="623" name="Google Shape;623;p15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624" name="Google Shape;624;p15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" name="Google Shape;625;p15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" name="Google Shape;626;p15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" name="Google Shape;627;p15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" name="Google Shape;628;p15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" name="Google Shape;629;p15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30" name="Google Shape;630;p15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1" name="Google Shape;631;p15"/>
          <p:cNvGrpSpPr/>
          <p:nvPr/>
        </p:nvGrpSpPr>
        <p:grpSpPr>
          <a:xfrm>
            <a:off x="69058" y="647194"/>
            <a:ext cx="1860621" cy="811048"/>
            <a:chOff x="3965010" y="571479"/>
            <a:chExt cx="1651683" cy="719972"/>
          </a:xfrm>
        </p:grpSpPr>
        <p:grpSp>
          <p:nvGrpSpPr>
            <p:cNvPr id="632" name="Google Shape;632;p15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633" name="Google Shape;633;p15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634" name="Google Shape;634;p15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5" name="Google Shape;635;p15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6" name="Google Shape;636;p15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7" name="Google Shape;637;p15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638" name="Google Shape;638;p15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39" name="Google Shape;639;p15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0" name="Google Shape;640;p15"/>
          <p:cNvGrpSpPr/>
          <p:nvPr/>
        </p:nvGrpSpPr>
        <p:grpSpPr>
          <a:xfrm flipH="1">
            <a:off x="4122756" y="-152543"/>
            <a:ext cx="2525833" cy="1610805"/>
            <a:chOff x="7239867" y="1514545"/>
            <a:chExt cx="2525833" cy="1610805"/>
          </a:xfrm>
        </p:grpSpPr>
        <p:grpSp>
          <p:nvGrpSpPr>
            <p:cNvPr id="641" name="Google Shape;641;p15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642" name="Google Shape;642;p15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643" name="Google Shape;643;p15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4" name="Google Shape;644;p15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5" name="Google Shape;645;p15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6" name="Google Shape;646;p15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7" name="Google Shape;647;p15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8" name="Google Shape;648;p15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649" name="Google Shape;649;p15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0" name="Google Shape;650;p15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51" name="Google Shape;651;p15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2" name="Google Shape;652;p15"/>
          <p:cNvGrpSpPr/>
          <p:nvPr/>
        </p:nvGrpSpPr>
        <p:grpSpPr>
          <a:xfrm rot="4034152">
            <a:off x="179337" y="3565501"/>
            <a:ext cx="1391968" cy="1811051"/>
            <a:chOff x="4318023" y="4113296"/>
            <a:chExt cx="716422" cy="932073"/>
          </a:xfrm>
        </p:grpSpPr>
        <p:sp>
          <p:nvSpPr>
            <p:cNvPr id="653" name="Google Shape;653;p15"/>
            <p:cNvSpPr/>
            <p:nvPr/>
          </p:nvSpPr>
          <p:spPr>
            <a:xfrm>
              <a:off x="4842115" y="4245779"/>
              <a:ext cx="192329" cy="205812"/>
            </a:xfrm>
            <a:custGeom>
              <a:avLst/>
              <a:gdLst/>
              <a:ahLst/>
              <a:cxnLst/>
              <a:rect l="l" t="t" r="r" b="b"/>
              <a:pathLst>
                <a:path w="2211" h="2366" extrusionOk="0">
                  <a:moveTo>
                    <a:pt x="1579" y="179"/>
                  </a:moveTo>
                  <a:cubicBezTo>
                    <a:pt x="1798" y="179"/>
                    <a:pt x="1943" y="252"/>
                    <a:pt x="1992" y="422"/>
                  </a:cubicBezTo>
                  <a:cubicBezTo>
                    <a:pt x="2041" y="519"/>
                    <a:pt x="2016" y="616"/>
                    <a:pt x="1968" y="689"/>
                  </a:cubicBezTo>
                  <a:cubicBezTo>
                    <a:pt x="1798" y="908"/>
                    <a:pt x="1239" y="1005"/>
                    <a:pt x="802" y="1005"/>
                  </a:cubicBezTo>
                  <a:lnTo>
                    <a:pt x="777" y="1005"/>
                  </a:lnTo>
                  <a:cubicBezTo>
                    <a:pt x="705" y="1005"/>
                    <a:pt x="680" y="1054"/>
                    <a:pt x="705" y="1127"/>
                  </a:cubicBezTo>
                  <a:cubicBezTo>
                    <a:pt x="802" y="1321"/>
                    <a:pt x="1045" y="1904"/>
                    <a:pt x="826" y="2171"/>
                  </a:cubicBezTo>
                  <a:cubicBezTo>
                    <a:pt x="802" y="2195"/>
                    <a:pt x="777" y="2195"/>
                    <a:pt x="777" y="2195"/>
                  </a:cubicBezTo>
                  <a:cubicBezTo>
                    <a:pt x="632" y="2195"/>
                    <a:pt x="364" y="1782"/>
                    <a:pt x="170" y="1369"/>
                  </a:cubicBezTo>
                  <a:lnTo>
                    <a:pt x="486" y="495"/>
                  </a:lnTo>
                  <a:cubicBezTo>
                    <a:pt x="826" y="325"/>
                    <a:pt x="1190" y="203"/>
                    <a:pt x="1579" y="179"/>
                  </a:cubicBezTo>
                  <a:close/>
                  <a:moveTo>
                    <a:pt x="1663" y="1"/>
                  </a:moveTo>
                  <a:cubicBezTo>
                    <a:pt x="1635" y="1"/>
                    <a:pt x="1607" y="4"/>
                    <a:pt x="1579" y="9"/>
                  </a:cubicBezTo>
                  <a:cubicBezTo>
                    <a:pt x="1142" y="33"/>
                    <a:pt x="753" y="155"/>
                    <a:pt x="389" y="349"/>
                  </a:cubicBezTo>
                  <a:cubicBezTo>
                    <a:pt x="364" y="374"/>
                    <a:pt x="340" y="374"/>
                    <a:pt x="340" y="398"/>
                  </a:cubicBezTo>
                  <a:lnTo>
                    <a:pt x="0" y="1345"/>
                  </a:lnTo>
                  <a:cubicBezTo>
                    <a:pt x="0" y="1345"/>
                    <a:pt x="0" y="1369"/>
                    <a:pt x="0" y="1394"/>
                  </a:cubicBezTo>
                  <a:cubicBezTo>
                    <a:pt x="73" y="1564"/>
                    <a:pt x="437" y="2365"/>
                    <a:pt x="777" y="2365"/>
                  </a:cubicBezTo>
                  <a:cubicBezTo>
                    <a:pt x="850" y="2365"/>
                    <a:pt x="923" y="2341"/>
                    <a:pt x="972" y="2268"/>
                  </a:cubicBezTo>
                  <a:cubicBezTo>
                    <a:pt x="1215" y="1953"/>
                    <a:pt x="1020" y="1394"/>
                    <a:pt x="899" y="1151"/>
                  </a:cubicBezTo>
                  <a:cubicBezTo>
                    <a:pt x="1215" y="1151"/>
                    <a:pt x="1871" y="1102"/>
                    <a:pt x="2089" y="786"/>
                  </a:cubicBezTo>
                  <a:cubicBezTo>
                    <a:pt x="2186" y="665"/>
                    <a:pt x="2211" y="519"/>
                    <a:pt x="2162" y="374"/>
                  </a:cubicBezTo>
                  <a:cubicBezTo>
                    <a:pt x="2076" y="159"/>
                    <a:pt x="187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15"/>
            <p:cNvSpPr/>
            <p:nvPr/>
          </p:nvSpPr>
          <p:spPr>
            <a:xfrm>
              <a:off x="4730077" y="4175144"/>
              <a:ext cx="156491" cy="223645"/>
            </a:xfrm>
            <a:custGeom>
              <a:avLst/>
              <a:gdLst/>
              <a:ahLst/>
              <a:cxnLst/>
              <a:rect l="l" t="t" r="r" b="b"/>
              <a:pathLst>
                <a:path w="1799" h="2571" extrusionOk="0">
                  <a:moveTo>
                    <a:pt x="649" y="0"/>
                  </a:moveTo>
                  <a:cubicBezTo>
                    <a:pt x="597" y="0"/>
                    <a:pt x="542" y="6"/>
                    <a:pt x="486" y="19"/>
                  </a:cubicBezTo>
                  <a:cubicBezTo>
                    <a:pt x="365" y="44"/>
                    <a:pt x="244" y="141"/>
                    <a:pt x="195" y="262"/>
                  </a:cubicBezTo>
                  <a:cubicBezTo>
                    <a:pt x="98" y="602"/>
                    <a:pt x="511" y="1113"/>
                    <a:pt x="827" y="1501"/>
                  </a:cubicBezTo>
                  <a:cubicBezTo>
                    <a:pt x="632" y="1574"/>
                    <a:pt x="462" y="1671"/>
                    <a:pt x="292" y="1793"/>
                  </a:cubicBezTo>
                  <a:cubicBezTo>
                    <a:pt x="122" y="1890"/>
                    <a:pt x="1" y="2109"/>
                    <a:pt x="49" y="2327"/>
                  </a:cubicBezTo>
                  <a:cubicBezTo>
                    <a:pt x="49" y="2400"/>
                    <a:pt x="122" y="2497"/>
                    <a:pt x="195" y="2522"/>
                  </a:cubicBezTo>
                  <a:cubicBezTo>
                    <a:pt x="268" y="2546"/>
                    <a:pt x="341" y="2570"/>
                    <a:pt x="414" y="2570"/>
                  </a:cubicBezTo>
                  <a:cubicBezTo>
                    <a:pt x="754" y="2522"/>
                    <a:pt x="1094" y="2424"/>
                    <a:pt x="1410" y="2254"/>
                  </a:cubicBezTo>
                  <a:cubicBezTo>
                    <a:pt x="1458" y="2230"/>
                    <a:pt x="1458" y="2181"/>
                    <a:pt x="1434" y="2133"/>
                  </a:cubicBezTo>
                  <a:cubicBezTo>
                    <a:pt x="1434" y="2116"/>
                    <a:pt x="1397" y="2099"/>
                    <a:pt x="1367" y="2099"/>
                  </a:cubicBezTo>
                  <a:cubicBezTo>
                    <a:pt x="1355" y="2099"/>
                    <a:pt x="1344" y="2101"/>
                    <a:pt x="1337" y="2109"/>
                  </a:cubicBezTo>
                  <a:cubicBezTo>
                    <a:pt x="1075" y="2229"/>
                    <a:pt x="664" y="2400"/>
                    <a:pt x="406" y="2400"/>
                  </a:cubicBezTo>
                  <a:cubicBezTo>
                    <a:pt x="352" y="2400"/>
                    <a:pt x="305" y="2393"/>
                    <a:pt x="268" y="2376"/>
                  </a:cubicBezTo>
                  <a:cubicBezTo>
                    <a:pt x="244" y="2352"/>
                    <a:pt x="219" y="2327"/>
                    <a:pt x="195" y="2279"/>
                  </a:cubicBezTo>
                  <a:cubicBezTo>
                    <a:pt x="195" y="2206"/>
                    <a:pt x="219" y="2109"/>
                    <a:pt x="268" y="2036"/>
                  </a:cubicBezTo>
                  <a:cubicBezTo>
                    <a:pt x="462" y="1841"/>
                    <a:pt x="705" y="1696"/>
                    <a:pt x="972" y="1647"/>
                  </a:cubicBezTo>
                  <a:cubicBezTo>
                    <a:pt x="997" y="1647"/>
                    <a:pt x="1021" y="1623"/>
                    <a:pt x="1045" y="1598"/>
                  </a:cubicBezTo>
                  <a:cubicBezTo>
                    <a:pt x="1094" y="1550"/>
                    <a:pt x="1069" y="1526"/>
                    <a:pt x="997" y="1428"/>
                  </a:cubicBezTo>
                  <a:cubicBezTo>
                    <a:pt x="389" y="724"/>
                    <a:pt x="316" y="432"/>
                    <a:pt x="365" y="311"/>
                  </a:cubicBezTo>
                  <a:cubicBezTo>
                    <a:pt x="365" y="287"/>
                    <a:pt x="389" y="214"/>
                    <a:pt x="511" y="190"/>
                  </a:cubicBezTo>
                  <a:cubicBezTo>
                    <a:pt x="554" y="179"/>
                    <a:pt x="596" y="174"/>
                    <a:pt x="636" y="174"/>
                  </a:cubicBezTo>
                  <a:cubicBezTo>
                    <a:pt x="1244" y="174"/>
                    <a:pt x="1628" y="1283"/>
                    <a:pt x="1628" y="1283"/>
                  </a:cubicBezTo>
                  <a:cubicBezTo>
                    <a:pt x="1652" y="1307"/>
                    <a:pt x="1701" y="1331"/>
                    <a:pt x="1725" y="1331"/>
                  </a:cubicBezTo>
                  <a:cubicBezTo>
                    <a:pt x="1774" y="1307"/>
                    <a:pt x="1798" y="1258"/>
                    <a:pt x="1798" y="1210"/>
                  </a:cubicBezTo>
                  <a:cubicBezTo>
                    <a:pt x="1776" y="1165"/>
                    <a:pt x="1373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15"/>
            <p:cNvSpPr/>
            <p:nvPr/>
          </p:nvSpPr>
          <p:spPr>
            <a:xfrm>
              <a:off x="4828807" y="4113296"/>
              <a:ext cx="167625" cy="150227"/>
            </a:xfrm>
            <a:custGeom>
              <a:avLst/>
              <a:gdLst/>
              <a:ahLst/>
              <a:cxnLst/>
              <a:rect l="l" t="t" r="r" b="b"/>
              <a:pathLst>
                <a:path w="1927" h="1727" extrusionOk="0">
                  <a:moveTo>
                    <a:pt x="119" y="1"/>
                  </a:moveTo>
                  <a:cubicBezTo>
                    <a:pt x="57" y="1"/>
                    <a:pt x="1" y="74"/>
                    <a:pt x="56" y="147"/>
                  </a:cubicBezTo>
                  <a:cubicBezTo>
                    <a:pt x="347" y="463"/>
                    <a:pt x="566" y="828"/>
                    <a:pt x="712" y="1241"/>
                  </a:cubicBezTo>
                  <a:cubicBezTo>
                    <a:pt x="663" y="1386"/>
                    <a:pt x="639" y="1532"/>
                    <a:pt x="663" y="1654"/>
                  </a:cubicBezTo>
                  <a:cubicBezTo>
                    <a:pt x="663" y="1702"/>
                    <a:pt x="712" y="1726"/>
                    <a:pt x="736" y="1726"/>
                  </a:cubicBezTo>
                  <a:cubicBezTo>
                    <a:pt x="785" y="1726"/>
                    <a:pt x="809" y="1702"/>
                    <a:pt x="833" y="1678"/>
                  </a:cubicBezTo>
                  <a:cubicBezTo>
                    <a:pt x="882" y="1532"/>
                    <a:pt x="882" y="1411"/>
                    <a:pt x="858" y="1265"/>
                  </a:cubicBezTo>
                  <a:cubicBezTo>
                    <a:pt x="882" y="1241"/>
                    <a:pt x="906" y="1216"/>
                    <a:pt x="906" y="1192"/>
                  </a:cubicBezTo>
                  <a:cubicBezTo>
                    <a:pt x="1149" y="876"/>
                    <a:pt x="1489" y="706"/>
                    <a:pt x="1854" y="658"/>
                  </a:cubicBezTo>
                  <a:cubicBezTo>
                    <a:pt x="1902" y="633"/>
                    <a:pt x="1926" y="609"/>
                    <a:pt x="1926" y="560"/>
                  </a:cubicBezTo>
                  <a:cubicBezTo>
                    <a:pt x="1902" y="512"/>
                    <a:pt x="1854" y="488"/>
                    <a:pt x="1829" y="488"/>
                  </a:cubicBezTo>
                  <a:cubicBezTo>
                    <a:pt x="1441" y="536"/>
                    <a:pt x="1076" y="730"/>
                    <a:pt x="809" y="1046"/>
                  </a:cubicBezTo>
                  <a:cubicBezTo>
                    <a:pt x="663" y="658"/>
                    <a:pt x="445" y="318"/>
                    <a:pt x="177" y="26"/>
                  </a:cubicBezTo>
                  <a:cubicBezTo>
                    <a:pt x="160" y="8"/>
                    <a:pt x="139" y="1"/>
                    <a:pt x="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15"/>
            <p:cNvSpPr/>
            <p:nvPr/>
          </p:nvSpPr>
          <p:spPr>
            <a:xfrm>
              <a:off x="4318023" y="4482647"/>
              <a:ext cx="515662" cy="562722"/>
            </a:xfrm>
            <a:custGeom>
              <a:avLst/>
              <a:gdLst/>
              <a:ahLst/>
              <a:cxnLst/>
              <a:rect l="l" t="t" r="r" b="b"/>
              <a:pathLst>
                <a:path w="5928" h="6469" extrusionOk="0">
                  <a:moveTo>
                    <a:pt x="5857" y="0"/>
                  </a:moveTo>
                  <a:cubicBezTo>
                    <a:pt x="5849" y="0"/>
                    <a:pt x="5840" y="2"/>
                    <a:pt x="5831" y="7"/>
                  </a:cubicBezTo>
                  <a:cubicBezTo>
                    <a:pt x="5782" y="7"/>
                    <a:pt x="5758" y="31"/>
                    <a:pt x="5758" y="80"/>
                  </a:cubicBezTo>
                  <a:cubicBezTo>
                    <a:pt x="5758" y="250"/>
                    <a:pt x="5734" y="396"/>
                    <a:pt x="5734" y="566"/>
                  </a:cubicBezTo>
                  <a:cubicBezTo>
                    <a:pt x="5709" y="590"/>
                    <a:pt x="5734" y="638"/>
                    <a:pt x="5782" y="638"/>
                  </a:cubicBezTo>
                  <a:lnTo>
                    <a:pt x="5782" y="614"/>
                  </a:lnTo>
                  <a:cubicBezTo>
                    <a:pt x="5791" y="619"/>
                    <a:pt x="5801" y="621"/>
                    <a:pt x="5810" y="621"/>
                  </a:cubicBezTo>
                  <a:cubicBezTo>
                    <a:pt x="5848" y="621"/>
                    <a:pt x="5879" y="585"/>
                    <a:pt x="5879" y="566"/>
                  </a:cubicBezTo>
                  <a:cubicBezTo>
                    <a:pt x="5904" y="396"/>
                    <a:pt x="5928" y="225"/>
                    <a:pt x="5928" y="80"/>
                  </a:cubicBezTo>
                  <a:cubicBezTo>
                    <a:pt x="5928" y="40"/>
                    <a:pt x="5896" y="0"/>
                    <a:pt x="5857" y="0"/>
                  </a:cubicBezTo>
                  <a:close/>
                  <a:moveTo>
                    <a:pt x="5682" y="972"/>
                  </a:moveTo>
                  <a:cubicBezTo>
                    <a:pt x="5644" y="972"/>
                    <a:pt x="5612" y="1007"/>
                    <a:pt x="5612" y="1027"/>
                  </a:cubicBezTo>
                  <a:cubicBezTo>
                    <a:pt x="5564" y="1197"/>
                    <a:pt x="5515" y="1343"/>
                    <a:pt x="5442" y="1489"/>
                  </a:cubicBezTo>
                  <a:cubicBezTo>
                    <a:pt x="5418" y="1513"/>
                    <a:pt x="5442" y="1562"/>
                    <a:pt x="5491" y="1586"/>
                  </a:cubicBezTo>
                  <a:lnTo>
                    <a:pt x="5515" y="1586"/>
                  </a:lnTo>
                  <a:lnTo>
                    <a:pt x="5515" y="1562"/>
                  </a:lnTo>
                  <a:cubicBezTo>
                    <a:pt x="5523" y="1570"/>
                    <a:pt x="5531" y="1572"/>
                    <a:pt x="5539" y="1572"/>
                  </a:cubicBezTo>
                  <a:cubicBezTo>
                    <a:pt x="5555" y="1572"/>
                    <a:pt x="5572" y="1562"/>
                    <a:pt x="5588" y="1562"/>
                  </a:cubicBezTo>
                  <a:cubicBezTo>
                    <a:pt x="5661" y="1392"/>
                    <a:pt x="5734" y="1246"/>
                    <a:pt x="5782" y="1076"/>
                  </a:cubicBezTo>
                  <a:cubicBezTo>
                    <a:pt x="5782" y="1027"/>
                    <a:pt x="5758" y="1003"/>
                    <a:pt x="5709" y="979"/>
                  </a:cubicBezTo>
                  <a:cubicBezTo>
                    <a:pt x="5700" y="974"/>
                    <a:pt x="5691" y="972"/>
                    <a:pt x="5682" y="972"/>
                  </a:cubicBezTo>
                  <a:close/>
                  <a:moveTo>
                    <a:pt x="4303" y="1753"/>
                  </a:moveTo>
                  <a:cubicBezTo>
                    <a:pt x="4217" y="1753"/>
                    <a:pt x="4164" y="1879"/>
                    <a:pt x="4276" y="1902"/>
                  </a:cubicBezTo>
                  <a:cubicBezTo>
                    <a:pt x="4398" y="1975"/>
                    <a:pt x="4543" y="2047"/>
                    <a:pt x="4640" y="2169"/>
                  </a:cubicBezTo>
                  <a:cubicBezTo>
                    <a:pt x="4640" y="2193"/>
                    <a:pt x="4665" y="2193"/>
                    <a:pt x="4689" y="2193"/>
                  </a:cubicBezTo>
                  <a:cubicBezTo>
                    <a:pt x="4713" y="2193"/>
                    <a:pt x="4738" y="2193"/>
                    <a:pt x="4762" y="2169"/>
                  </a:cubicBezTo>
                  <a:cubicBezTo>
                    <a:pt x="4786" y="2145"/>
                    <a:pt x="4786" y="2096"/>
                    <a:pt x="4762" y="2072"/>
                  </a:cubicBezTo>
                  <a:cubicBezTo>
                    <a:pt x="4640" y="1926"/>
                    <a:pt x="4495" y="1829"/>
                    <a:pt x="4325" y="1756"/>
                  </a:cubicBezTo>
                  <a:cubicBezTo>
                    <a:pt x="4317" y="1754"/>
                    <a:pt x="4310" y="1753"/>
                    <a:pt x="4303" y="1753"/>
                  </a:cubicBezTo>
                  <a:close/>
                  <a:moveTo>
                    <a:pt x="3790" y="1732"/>
                  </a:moveTo>
                  <a:cubicBezTo>
                    <a:pt x="3596" y="1780"/>
                    <a:pt x="3474" y="1926"/>
                    <a:pt x="3474" y="2120"/>
                  </a:cubicBezTo>
                  <a:cubicBezTo>
                    <a:pt x="3450" y="2145"/>
                    <a:pt x="3450" y="2169"/>
                    <a:pt x="3474" y="2193"/>
                  </a:cubicBezTo>
                  <a:cubicBezTo>
                    <a:pt x="3474" y="2242"/>
                    <a:pt x="3499" y="2266"/>
                    <a:pt x="3547" y="2266"/>
                  </a:cubicBezTo>
                  <a:lnTo>
                    <a:pt x="3572" y="2266"/>
                  </a:lnTo>
                  <a:cubicBezTo>
                    <a:pt x="3620" y="2242"/>
                    <a:pt x="3644" y="2193"/>
                    <a:pt x="3620" y="2169"/>
                  </a:cubicBezTo>
                  <a:lnTo>
                    <a:pt x="3620" y="2120"/>
                  </a:lnTo>
                  <a:cubicBezTo>
                    <a:pt x="3644" y="1999"/>
                    <a:pt x="3717" y="1926"/>
                    <a:pt x="3839" y="1902"/>
                  </a:cubicBezTo>
                  <a:cubicBezTo>
                    <a:pt x="3887" y="1877"/>
                    <a:pt x="3912" y="1829"/>
                    <a:pt x="3887" y="1780"/>
                  </a:cubicBezTo>
                  <a:cubicBezTo>
                    <a:pt x="3887" y="1756"/>
                    <a:pt x="3839" y="1732"/>
                    <a:pt x="3790" y="1732"/>
                  </a:cubicBezTo>
                  <a:close/>
                  <a:moveTo>
                    <a:pt x="5248" y="1835"/>
                  </a:moveTo>
                  <a:cubicBezTo>
                    <a:pt x="5230" y="1835"/>
                    <a:pt x="5211" y="1841"/>
                    <a:pt x="5199" y="1853"/>
                  </a:cubicBezTo>
                  <a:cubicBezTo>
                    <a:pt x="5078" y="1975"/>
                    <a:pt x="4981" y="2072"/>
                    <a:pt x="4835" y="2169"/>
                  </a:cubicBezTo>
                  <a:cubicBezTo>
                    <a:pt x="4786" y="2169"/>
                    <a:pt x="4786" y="2217"/>
                    <a:pt x="4811" y="2266"/>
                  </a:cubicBezTo>
                  <a:cubicBezTo>
                    <a:pt x="4811" y="2290"/>
                    <a:pt x="4859" y="2315"/>
                    <a:pt x="4883" y="2315"/>
                  </a:cubicBezTo>
                  <a:lnTo>
                    <a:pt x="4883" y="2290"/>
                  </a:lnTo>
                  <a:cubicBezTo>
                    <a:pt x="4883" y="2290"/>
                    <a:pt x="4908" y="2290"/>
                    <a:pt x="4908" y="2315"/>
                  </a:cubicBezTo>
                  <a:cubicBezTo>
                    <a:pt x="5053" y="2217"/>
                    <a:pt x="5199" y="2096"/>
                    <a:pt x="5296" y="1975"/>
                  </a:cubicBezTo>
                  <a:cubicBezTo>
                    <a:pt x="5345" y="1926"/>
                    <a:pt x="5345" y="1877"/>
                    <a:pt x="5296" y="1853"/>
                  </a:cubicBezTo>
                  <a:cubicBezTo>
                    <a:pt x="5284" y="1841"/>
                    <a:pt x="5266" y="1835"/>
                    <a:pt x="5248" y="1835"/>
                  </a:cubicBezTo>
                  <a:close/>
                  <a:moveTo>
                    <a:pt x="4416" y="2312"/>
                  </a:moveTo>
                  <a:cubicBezTo>
                    <a:pt x="4410" y="2312"/>
                    <a:pt x="4404" y="2313"/>
                    <a:pt x="4398" y="2315"/>
                  </a:cubicBezTo>
                  <a:cubicBezTo>
                    <a:pt x="4276" y="2339"/>
                    <a:pt x="4179" y="2363"/>
                    <a:pt x="4057" y="2363"/>
                  </a:cubicBezTo>
                  <a:lnTo>
                    <a:pt x="3936" y="2363"/>
                  </a:lnTo>
                  <a:cubicBezTo>
                    <a:pt x="3930" y="2362"/>
                    <a:pt x="3925" y="2361"/>
                    <a:pt x="3920" y="2361"/>
                  </a:cubicBezTo>
                  <a:cubicBezTo>
                    <a:pt x="3836" y="2361"/>
                    <a:pt x="3820" y="2533"/>
                    <a:pt x="3912" y="2533"/>
                  </a:cubicBezTo>
                  <a:lnTo>
                    <a:pt x="4057" y="2533"/>
                  </a:lnTo>
                  <a:lnTo>
                    <a:pt x="4057" y="2509"/>
                  </a:lnTo>
                  <a:cubicBezTo>
                    <a:pt x="4179" y="2509"/>
                    <a:pt x="4300" y="2509"/>
                    <a:pt x="4422" y="2485"/>
                  </a:cubicBezTo>
                  <a:cubicBezTo>
                    <a:pt x="4535" y="2462"/>
                    <a:pt x="4500" y="2312"/>
                    <a:pt x="4416" y="2312"/>
                  </a:cubicBezTo>
                  <a:close/>
                  <a:moveTo>
                    <a:pt x="4946" y="2451"/>
                  </a:moveTo>
                  <a:cubicBezTo>
                    <a:pt x="4934" y="2451"/>
                    <a:pt x="4921" y="2454"/>
                    <a:pt x="4908" y="2460"/>
                  </a:cubicBezTo>
                  <a:cubicBezTo>
                    <a:pt x="4859" y="2485"/>
                    <a:pt x="4859" y="2533"/>
                    <a:pt x="4859" y="2582"/>
                  </a:cubicBezTo>
                  <a:cubicBezTo>
                    <a:pt x="4932" y="2728"/>
                    <a:pt x="4956" y="2873"/>
                    <a:pt x="4981" y="3019"/>
                  </a:cubicBezTo>
                  <a:cubicBezTo>
                    <a:pt x="4981" y="3068"/>
                    <a:pt x="5029" y="3092"/>
                    <a:pt x="5078" y="3092"/>
                  </a:cubicBezTo>
                  <a:cubicBezTo>
                    <a:pt x="5126" y="3092"/>
                    <a:pt x="5151" y="3043"/>
                    <a:pt x="5151" y="3019"/>
                  </a:cubicBezTo>
                  <a:cubicBezTo>
                    <a:pt x="5126" y="2825"/>
                    <a:pt x="5078" y="2679"/>
                    <a:pt x="5029" y="2509"/>
                  </a:cubicBezTo>
                  <a:cubicBezTo>
                    <a:pt x="5011" y="2473"/>
                    <a:pt x="4981" y="2451"/>
                    <a:pt x="4946" y="2451"/>
                  </a:cubicBezTo>
                  <a:close/>
                  <a:moveTo>
                    <a:pt x="5078" y="3432"/>
                  </a:moveTo>
                  <a:cubicBezTo>
                    <a:pt x="5029" y="3432"/>
                    <a:pt x="5005" y="3456"/>
                    <a:pt x="4981" y="3505"/>
                  </a:cubicBezTo>
                  <a:cubicBezTo>
                    <a:pt x="4956" y="3651"/>
                    <a:pt x="4932" y="3821"/>
                    <a:pt x="4883" y="3966"/>
                  </a:cubicBezTo>
                  <a:cubicBezTo>
                    <a:pt x="4859" y="3991"/>
                    <a:pt x="4883" y="4039"/>
                    <a:pt x="4908" y="4064"/>
                  </a:cubicBezTo>
                  <a:lnTo>
                    <a:pt x="4956" y="4064"/>
                  </a:lnTo>
                  <a:cubicBezTo>
                    <a:pt x="4981" y="4064"/>
                    <a:pt x="5005" y="4039"/>
                    <a:pt x="5029" y="4015"/>
                  </a:cubicBezTo>
                  <a:cubicBezTo>
                    <a:pt x="5078" y="3869"/>
                    <a:pt x="5126" y="3699"/>
                    <a:pt x="5151" y="3529"/>
                  </a:cubicBezTo>
                  <a:cubicBezTo>
                    <a:pt x="5151" y="3481"/>
                    <a:pt x="5126" y="3432"/>
                    <a:pt x="5078" y="3432"/>
                  </a:cubicBezTo>
                  <a:close/>
                  <a:moveTo>
                    <a:pt x="4703" y="4339"/>
                  </a:moveTo>
                  <a:cubicBezTo>
                    <a:pt x="4677" y="4339"/>
                    <a:pt x="4655" y="4351"/>
                    <a:pt x="4640" y="4379"/>
                  </a:cubicBezTo>
                  <a:cubicBezTo>
                    <a:pt x="4543" y="4501"/>
                    <a:pt x="4422" y="4622"/>
                    <a:pt x="4325" y="4720"/>
                  </a:cubicBezTo>
                  <a:cubicBezTo>
                    <a:pt x="4276" y="4744"/>
                    <a:pt x="4276" y="4792"/>
                    <a:pt x="4325" y="4841"/>
                  </a:cubicBezTo>
                  <a:cubicBezTo>
                    <a:pt x="4325" y="4841"/>
                    <a:pt x="4349" y="4865"/>
                    <a:pt x="4373" y="4865"/>
                  </a:cubicBezTo>
                  <a:lnTo>
                    <a:pt x="4373" y="4841"/>
                  </a:lnTo>
                  <a:lnTo>
                    <a:pt x="4422" y="4841"/>
                  </a:lnTo>
                  <a:cubicBezTo>
                    <a:pt x="4543" y="4720"/>
                    <a:pt x="4665" y="4598"/>
                    <a:pt x="4762" y="4477"/>
                  </a:cubicBezTo>
                  <a:cubicBezTo>
                    <a:pt x="4786" y="4428"/>
                    <a:pt x="4786" y="4379"/>
                    <a:pt x="4762" y="4355"/>
                  </a:cubicBezTo>
                  <a:cubicBezTo>
                    <a:pt x="4742" y="4345"/>
                    <a:pt x="4722" y="4339"/>
                    <a:pt x="4703" y="4339"/>
                  </a:cubicBezTo>
                  <a:close/>
                  <a:moveTo>
                    <a:pt x="3975" y="4971"/>
                  </a:moveTo>
                  <a:cubicBezTo>
                    <a:pt x="3960" y="4971"/>
                    <a:pt x="3946" y="4977"/>
                    <a:pt x="3936" y="4987"/>
                  </a:cubicBezTo>
                  <a:cubicBezTo>
                    <a:pt x="3790" y="5060"/>
                    <a:pt x="3644" y="5108"/>
                    <a:pt x="3474" y="5133"/>
                  </a:cubicBezTo>
                  <a:cubicBezTo>
                    <a:pt x="3450" y="5157"/>
                    <a:pt x="3402" y="5205"/>
                    <a:pt x="3426" y="5254"/>
                  </a:cubicBezTo>
                  <a:cubicBezTo>
                    <a:pt x="3426" y="5278"/>
                    <a:pt x="3474" y="5303"/>
                    <a:pt x="3499" y="5303"/>
                  </a:cubicBezTo>
                  <a:lnTo>
                    <a:pt x="3523" y="5303"/>
                  </a:lnTo>
                  <a:cubicBezTo>
                    <a:pt x="3693" y="5254"/>
                    <a:pt x="3839" y="5205"/>
                    <a:pt x="4009" y="5133"/>
                  </a:cubicBezTo>
                  <a:cubicBezTo>
                    <a:pt x="4033" y="5108"/>
                    <a:pt x="4057" y="5060"/>
                    <a:pt x="4033" y="5011"/>
                  </a:cubicBezTo>
                  <a:cubicBezTo>
                    <a:pt x="4019" y="4983"/>
                    <a:pt x="3996" y="4971"/>
                    <a:pt x="3975" y="4971"/>
                  </a:cubicBezTo>
                  <a:close/>
                  <a:moveTo>
                    <a:pt x="1531" y="5205"/>
                  </a:moveTo>
                  <a:cubicBezTo>
                    <a:pt x="1434" y="5205"/>
                    <a:pt x="1434" y="5375"/>
                    <a:pt x="1531" y="5375"/>
                  </a:cubicBezTo>
                  <a:lnTo>
                    <a:pt x="2041" y="5375"/>
                  </a:lnTo>
                  <a:cubicBezTo>
                    <a:pt x="2065" y="5375"/>
                    <a:pt x="2114" y="5327"/>
                    <a:pt x="2114" y="5303"/>
                  </a:cubicBezTo>
                  <a:cubicBezTo>
                    <a:pt x="2114" y="5254"/>
                    <a:pt x="2090" y="5205"/>
                    <a:pt x="2041" y="5205"/>
                  </a:cubicBezTo>
                  <a:close/>
                  <a:moveTo>
                    <a:pt x="2527" y="5205"/>
                  </a:moveTo>
                  <a:cubicBezTo>
                    <a:pt x="2478" y="5205"/>
                    <a:pt x="2454" y="5254"/>
                    <a:pt x="2454" y="5278"/>
                  </a:cubicBezTo>
                  <a:cubicBezTo>
                    <a:pt x="2430" y="5327"/>
                    <a:pt x="2478" y="5375"/>
                    <a:pt x="2527" y="5375"/>
                  </a:cubicBezTo>
                  <a:lnTo>
                    <a:pt x="3013" y="5375"/>
                  </a:lnTo>
                  <a:cubicBezTo>
                    <a:pt x="3061" y="5375"/>
                    <a:pt x="3110" y="5327"/>
                    <a:pt x="3110" y="5278"/>
                  </a:cubicBezTo>
                  <a:cubicBezTo>
                    <a:pt x="3086" y="5230"/>
                    <a:pt x="3061" y="5205"/>
                    <a:pt x="3013" y="5205"/>
                  </a:cubicBezTo>
                  <a:close/>
                  <a:moveTo>
                    <a:pt x="1044" y="5270"/>
                  </a:moveTo>
                  <a:cubicBezTo>
                    <a:pt x="1037" y="5270"/>
                    <a:pt x="1029" y="5273"/>
                    <a:pt x="1021" y="5278"/>
                  </a:cubicBezTo>
                  <a:cubicBezTo>
                    <a:pt x="851" y="5327"/>
                    <a:pt x="681" y="5400"/>
                    <a:pt x="559" y="5497"/>
                  </a:cubicBezTo>
                  <a:cubicBezTo>
                    <a:pt x="511" y="5545"/>
                    <a:pt x="511" y="5594"/>
                    <a:pt x="559" y="5618"/>
                  </a:cubicBezTo>
                  <a:cubicBezTo>
                    <a:pt x="559" y="5643"/>
                    <a:pt x="584" y="5643"/>
                    <a:pt x="608" y="5667"/>
                  </a:cubicBezTo>
                  <a:cubicBezTo>
                    <a:pt x="632" y="5643"/>
                    <a:pt x="632" y="5643"/>
                    <a:pt x="657" y="5643"/>
                  </a:cubicBezTo>
                  <a:cubicBezTo>
                    <a:pt x="778" y="5545"/>
                    <a:pt x="899" y="5473"/>
                    <a:pt x="1069" y="5424"/>
                  </a:cubicBezTo>
                  <a:cubicBezTo>
                    <a:pt x="1134" y="5424"/>
                    <a:pt x="1103" y="5270"/>
                    <a:pt x="1044" y="5270"/>
                  </a:cubicBezTo>
                  <a:close/>
                  <a:moveTo>
                    <a:pt x="295" y="5864"/>
                  </a:moveTo>
                  <a:cubicBezTo>
                    <a:pt x="265" y="5864"/>
                    <a:pt x="235" y="5877"/>
                    <a:pt x="219" y="5910"/>
                  </a:cubicBezTo>
                  <a:cubicBezTo>
                    <a:pt x="122" y="6056"/>
                    <a:pt x="74" y="6201"/>
                    <a:pt x="25" y="6371"/>
                  </a:cubicBezTo>
                  <a:cubicBezTo>
                    <a:pt x="1" y="6420"/>
                    <a:pt x="25" y="6469"/>
                    <a:pt x="74" y="6469"/>
                  </a:cubicBezTo>
                  <a:lnTo>
                    <a:pt x="98" y="6469"/>
                  </a:lnTo>
                  <a:cubicBezTo>
                    <a:pt x="122" y="6469"/>
                    <a:pt x="146" y="6444"/>
                    <a:pt x="171" y="6420"/>
                  </a:cubicBezTo>
                  <a:cubicBezTo>
                    <a:pt x="219" y="6274"/>
                    <a:pt x="292" y="6129"/>
                    <a:pt x="365" y="5983"/>
                  </a:cubicBezTo>
                  <a:cubicBezTo>
                    <a:pt x="414" y="5918"/>
                    <a:pt x="354" y="5864"/>
                    <a:pt x="295" y="58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 2">
  <p:cSld name="TITLE_ONLY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" name="Google Shape;805;p19"/>
          <p:cNvSpPr txBox="1">
            <a:spLocks noGrp="1"/>
          </p:cNvSpPr>
          <p:nvPr>
            <p:ph type="title"/>
          </p:nvPr>
        </p:nvSpPr>
        <p:spPr>
          <a:xfrm>
            <a:off x="753825" y="420100"/>
            <a:ext cx="7444800" cy="6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06" name="Google Shape;806;p19"/>
          <p:cNvGrpSpPr/>
          <p:nvPr/>
        </p:nvGrpSpPr>
        <p:grpSpPr>
          <a:xfrm>
            <a:off x="8460808" y="926675"/>
            <a:ext cx="1025973" cy="811032"/>
            <a:chOff x="855987" y="2204128"/>
            <a:chExt cx="1217483" cy="962421"/>
          </a:xfrm>
        </p:grpSpPr>
        <p:grpSp>
          <p:nvGrpSpPr>
            <p:cNvPr id="807" name="Google Shape;807;p19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808" name="Google Shape;808;p19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9" name="Google Shape;809;p19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0" name="Google Shape;810;p19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1" name="Google Shape;811;p19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2" name="Google Shape;812;p19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3" name="Google Shape;813;p19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14" name="Google Shape;814;p19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5" name="Google Shape;815;p19"/>
          <p:cNvGrpSpPr/>
          <p:nvPr/>
        </p:nvGrpSpPr>
        <p:grpSpPr>
          <a:xfrm rot="3617422">
            <a:off x="59341" y="4604956"/>
            <a:ext cx="639248" cy="382014"/>
            <a:chOff x="1202177" y="4613417"/>
            <a:chExt cx="528376" cy="315757"/>
          </a:xfrm>
        </p:grpSpPr>
        <p:sp>
          <p:nvSpPr>
            <p:cNvPr id="816" name="Google Shape;816;p19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19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19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19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19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19"/>
            <p:cNvSpPr/>
            <p:nvPr/>
          </p:nvSpPr>
          <p:spPr>
            <a:xfrm>
              <a:off x="1389928" y="4832385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2" name="Google Shape;822;p19"/>
          <p:cNvGrpSpPr/>
          <p:nvPr/>
        </p:nvGrpSpPr>
        <p:grpSpPr>
          <a:xfrm>
            <a:off x="8460810" y="4194779"/>
            <a:ext cx="666115" cy="973447"/>
            <a:chOff x="-1047799" y="3300294"/>
            <a:chExt cx="439014" cy="641607"/>
          </a:xfrm>
        </p:grpSpPr>
        <p:sp>
          <p:nvSpPr>
            <p:cNvPr id="823" name="Google Shape;823;p19"/>
            <p:cNvSpPr/>
            <p:nvPr/>
          </p:nvSpPr>
          <p:spPr>
            <a:xfrm>
              <a:off x="-994003" y="3750695"/>
              <a:ext cx="138774" cy="63785"/>
            </a:xfrm>
            <a:custGeom>
              <a:avLst/>
              <a:gdLst/>
              <a:ahLst/>
              <a:cxnLst/>
              <a:rect l="l" t="t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19"/>
            <p:cNvSpPr/>
            <p:nvPr/>
          </p:nvSpPr>
          <p:spPr>
            <a:xfrm>
              <a:off x="-950199" y="3777592"/>
              <a:ext cx="98652" cy="17656"/>
            </a:xfrm>
            <a:custGeom>
              <a:avLst/>
              <a:gdLst/>
              <a:ahLst/>
              <a:cxnLst/>
              <a:rect l="l" t="t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19"/>
            <p:cNvSpPr/>
            <p:nvPr/>
          </p:nvSpPr>
          <p:spPr>
            <a:xfrm>
              <a:off x="-949448" y="3639053"/>
              <a:ext cx="114280" cy="249281"/>
            </a:xfrm>
            <a:custGeom>
              <a:avLst/>
              <a:gdLst/>
              <a:ahLst/>
              <a:cxnLst/>
              <a:rect l="l" t="t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19"/>
            <p:cNvSpPr/>
            <p:nvPr/>
          </p:nvSpPr>
          <p:spPr>
            <a:xfrm>
              <a:off x="-1047799" y="3504796"/>
              <a:ext cx="229087" cy="179936"/>
            </a:xfrm>
            <a:custGeom>
              <a:avLst/>
              <a:gdLst/>
              <a:ahLst/>
              <a:cxnLst/>
              <a:rect l="l" t="t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19"/>
            <p:cNvSpPr/>
            <p:nvPr/>
          </p:nvSpPr>
          <p:spPr>
            <a:xfrm>
              <a:off x="-1006775" y="3550625"/>
              <a:ext cx="157032" cy="111418"/>
            </a:xfrm>
            <a:custGeom>
              <a:avLst/>
              <a:gdLst/>
              <a:ahLst/>
              <a:cxnLst/>
              <a:rect l="l" t="t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19"/>
            <p:cNvSpPr/>
            <p:nvPr/>
          </p:nvSpPr>
          <p:spPr>
            <a:xfrm>
              <a:off x="-868753" y="3630488"/>
              <a:ext cx="108420" cy="91959"/>
            </a:xfrm>
            <a:custGeom>
              <a:avLst/>
              <a:gdLst/>
              <a:ahLst/>
              <a:cxnLst/>
              <a:rect l="l" t="t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lnTo>
                    <a:pt x="34" y="6"/>
                  </a:ln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19"/>
            <p:cNvSpPr/>
            <p:nvPr/>
          </p:nvSpPr>
          <p:spPr>
            <a:xfrm>
              <a:off x="-837046" y="3663019"/>
              <a:ext cx="80394" cy="62884"/>
            </a:xfrm>
            <a:custGeom>
              <a:avLst/>
              <a:gdLst/>
              <a:ahLst/>
              <a:cxnLst/>
              <a:rect l="l" t="t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19"/>
            <p:cNvSpPr/>
            <p:nvPr/>
          </p:nvSpPr>
          <p:spPr>
            <a:xfrm>
              <a:off x="-764015" y="3539732"/>
              <a:ext cx="129683" cy="73101"/>
            </a:xfrm>
            <a:custGeom>
              <a:avLst/>
              <a:gdLst/>
              <a:ahLst/>
              <a:cxnLst/>
              <a:rect l="l" t="t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19"/>
            <p:cNvSpPr/>
            <p:nvPr/>
          </p:nvSpPr>
          <p:spPr>
            <a:xfrm>
              <a:off x="-769500" y="3568882"/>
              <a:ext cx="94971" cy="38391"/>
            </a:xfrm>
            <a:custGeom>
              <a:avLst/>
              <a:gdLst/>
              <a:ahLst/>
              <a:cxnLst/>
              <a:rect l="l" t="t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19"/>
            <p:cNvSpPr/>
            <p:nvPr/>
          </p:nvSpPr>
          <p:spPr>
            <a:xfrm>
              <a:off x="-800981" y="3409081"/>
              <a:ext cx="60784" cy="462801"/>
            </a:xfrm>
            <a:custGeom>
              <a:avLst/>
              <a:gdLst/>
              <a:ahLst/>
              <a:cxnLst/>
              <a:rect l="l" t="t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19"/>
            <p:cNvSpPr/>
            <p:nvPr/>
          </p:nvSpPr>
          <p:spPr>
            <a:xfrm>
              <a:off x="-905869" y="3300294"/>
              <a:ext cx="198507" cy="165361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19"/>
            <p:cNvSpPr/>
            <p:nvPr/>
          </p:nvSpPr>
          <p:spPr>
            <a:xfrm>
              <a:off x="-884456" y="3364454"/>
              <a:ext cx="171608" cy="62133"/>
            </a:xfrm>
            <a:custGeom>
              <a:avLst/>
              <a:gdLst/>
              <a:ahLst/>
              <a:cxnLst/>
              <a:rect l="l" t="t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19"/>
            <p:cNvSpPr/>
            <p:nvPr/>
          </p:nvSpPr>
          <p:spPr>
            <a:xfrm>
              <a:off x="-945691" y="3813429"/>
              <a:ext cx="336905" cy="128472"/>
            </a:xfrm>
            <a:custGeom>
              <a:avLst/>
              <a:gdLst/>
              <a:ahLst/>
              <a:cxnLst/>
              <a:rect l="l" t="t" r="r" b="b"/>
              <a:pathLst>
                <a:path w="4484" h="1710" extrusionOk="0">
                  <a:moveTo>
                    <a:pt x="3927" y="0"/>
                  </a:moveTo>
                  <a:cubicBezTo>
                    <a:pt x="3752" y="0"/>
                    <a:pt x="3511" y="705"/>
                    <a:pt x="3511" y="705"/>
                  </a:cubicBezTo>
                  <a:cubicBezTo>
                    <a:pt x="3341" y="510"/>
                    <a:pt x="3147" y="316"/>
                    <a:pt x="2928" y="146"/>
                  </a:cubicBezTo>
                  <a:cubicBezTo>
                    <a:pt x="2885" y="106"/>
                    <a:pt x="2847" y="89"/>
                    <a:pt x="2812" y="89"/>
                  </a:cubicBezTo>
                  <a:cubicBezTo>
                    <a:pt x="2594" y="89"/>
                    <a:pt x="2540" y="778"/>
                    <a:pt x="2540" y="778"/>
                  </a:cubicBezTo>
                  <a:cubicBezTo>
                    <a:pt x="2540" y="778"/>
                    <a:pt x="2103" y="268"/>
                    <a:pt x="1957" y="49"/>
                  </a:cubicBezTo>
                  <a:cubicBezTo>
                    <a:pt x="1944" y="34"/>
                    <a:pt x="1928" y="27"/>
                    <a:pt x="1910" y="27"/>
                  </a:cubicBezTo>
                  <a:cubicBezTo>
                    <a:pt x="1697" y="27"/>
                    <a:pt x="1179" y="1021"/>
                    <a:pt x="1179" y="1021"/>
                  </a:cubicBezTo>
                  <a:cubicBezTo>
                    <a:pt x="1082" y="729"/>
                    <a:pt x="912" y="438"/>
                    <a:pt x="669" y="219"/>
                  </a:cubicBezTo>
                  <a:cubicBezTo>
                    <a:pt x="649" y="206"/>
                    <a:pt x="628" y="200"/>
                    <a:pt x="607" y="200"/>
                  </a:cubicBezTo>
                  <a:cubicBezTo>
                    <a:pt x="308" y="200"/>
                    <a:pt x="0" y="1424"/>
                    <a:pt x="159" y="1628"/>
                  </a:cubicBezTo>
                  <a:cubicBezTo>
                    <a:pt x="206" y="1688"/>
                    <a:pt x="548" y="1709"/>
                    <a:pt x="1022" y="1709"/>
                  </a:cubicBezTo>
                  <a:cubicBezTo>
                    <a:pt x="2286" y="1709"/>
                    <a:pt x="4483" y="1555"/>
                    <a:pt x="4483" y="1555"/>
                  </a:cubicBezTo>
                  <a:cubicBezTo>
                    <a:pt x="4362" y="1045"/>
                    <a:pt x="4192" y="535"/>
                    <a:pt x="3997" y="49"/>
                  </a:cubicBezTo>
                  <a:cubicBezTo>
                    <a:pt x="3976" y="15"/>
                    <a:pt x="3952" y="0"/>
                    <a:pt x="39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6" name="Google Shape;836;p19"/>
          <p:cNvGrpSpPr/>
          <p:nvPr/>
        </p:nvGrpSpPr>
        <p:grpSpPr>
          <a:xfrm rot="10800000">
            <a:off x="-220997" y="-221970"/>
            <a:ext cx="1590405" cy="693261"/>
            <a:chOff x="3965010" y="571479"/>
            <a:chExt cx="1651683" cy="719972"/>
          </a:xfrm>
        </p:grpSpPr>
        <p:grpSp>
          <p:nvGrpSpPr>
            <p:cNvPr id="837" name="Google Shape;837;p19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838" name="Google Shape;838;p19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839" name="Google Shape;839;p19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0" name="Google Shape;840;p19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1" name="Google Shape;841;p19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2" name="Google Shape;842;p19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843" name="Google Shape;843;p19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44" name="Google Shape;844;p19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5" name="Google Shape;845;p19"/>
          <p:cNvGrpSpPr/>
          <p:nvPr/>
        </p:nvGrpSpPr>
        <p:grpSpPr>
          <a:xfrm rot="-2839265" flipH="1">
            <a:off x="7818980" y="-170365"/>
            <a:ext cx="799290" cy="1039885"/>
            <a:chOff x="4318023" y="4113296"/>
            <a:chExt cx="716422" cy="932073"/>
          </a:xfrm>
        </p:grpSpPr>
        <p:sp>
          <p:nvSpPr>
            <p:cNvPr id="846" name="Google Shape;846;p19"/>
            <p:cNvSpPr/>
            <p:nvPr/>
          </p:nvSpPr>
          <p:spPr>
            <a:xfrm>
              <a:off x="4842115" y="4245779"/>
              <a:ext cx="192329" cy="205812"/>
            </a:xfrm>
            <a:custGeom>
              <a:avLst/>
              <a:gdLst/>
              <a:ahLst/>
              <a:cxnLst/>
              <a:rect l="l" t="t" r="r" b="b"/>
              <a:pathLst>
                <a:path w="2211" h="2366" extrusionOk="0">
                  <a:moveTo>
                    <a:pt x="1579" y="179"/>
                  </a:moveTo>
                  <a:cubicBezTo>
                    <a:pt x="1798" y="179"/>
                    <a:pt x="1943" y="252"/>
                    <a:pt x="1992" y="422"/>
                  </a:cubicBezTo>
                  <a:cubicBezTo>
                    <a:pt x="2041" y="519"/>
                    <a:pt x="2016" y="616"/>
                    <a:pt x="1968" y="689"/>
                  </a:cubicBezTo>
                  <a:cubicBezTo>
                    <a:pt x="1798" y="908"/>
                    <a:pt x="1239" y="1005"/>
                    <a:pt x="802" y="1005"/>
                  </a:cubicBezTo>
                  <a:lnTo>
                    <a:pt x="777" y="1005"/>
                  </a:lnTo>
                  <a:cubicBezTo>
                    <a:pt x="705" y="1005"/>
                    <a:pt x="680" y="1054"/>
                    <a:pt x="705" y="1127"/>
                  </a:cubicBezTo>
                  <a:cubicBezTo>
                    <a:pt x="802" y="1321"/>
                    <a:pt x="1045" y="1904"/>
                    <a:pt x="826" y="2171"/>
                  </a:cubicBezTo>
                  <a:cubicBezTo>
                    <a:pt x="802" y="2195"/>
                    <a:pt x="777" y="2195"/>
                    <a:pt x="777" y="2195"/>
                  </a:cubicBezTo>
                  <a:cubicBezTo>
                    <a:pt x="632" y="2195"/>
                    <a:pt x="364" y="1782"/>
                    <a:pt x="170" y="1369"/>
                  </a:cubicBezTo>
                  <a:lnTo>
                    <a:pt x="486" y="495"/>
                  </a:lnTo>
                  <a:cubicBezTo>
                    <a:pt x="826" y="325"/>
                    <a:pt x="1190" y="203"/>
                    <a:pt x="1579" y="179"/>
                  </a:cubicBezTo>
                  <a:close/>
                  <a:moveTo>
                    <a:pt x="1663" y="1"/>
                  </a:moveTo>
                  <a:cubicBezTo>
                    <a:pt x="1635" y="1"/>
                    <a:pt x="1607" y="4"/>
                    <a:pt x="1579" y="9"/>
                  </a:cubicBezTo>
                  <a:cubicBezTo>
                    <a:pt x="1142" y="33"/>
                    <a:pt x="753" y="155"/>
                    <a:pt x="389" y="349"/>
                  </a:cubicBezTo>
                  <a:cubicBezTo>
                    <a:pt x="364" y="374"/>
                    <a:pt x="340" y="374"/>
                    <a:pt x="340" y="398"/>
                  </a:cubicBezTo>
                  <a:lnTo>
                    <a:pt x="0" y="1345"/>
                  </a:lnTo>
                  <a:cubicBezTo>
                    <a:pt x="0" y="1345"/>
                    <a:pt x="0" y="1369"/>
                    <a:pt x="0" y="1394"/>
                  </a:cubicBezTo>
                  <a:cubicBezTo>
                    <a:pt x="73" y="1564"/>
                    <a:pt x="437" y="2365"/>
                    <a:pt x="777" y="2365"/>
                  </a:cubicBezTo>
                  <a:cubicBezTo>
                    <a:pt x="850" y="2365"/>
                    <a:pt x="923" y="2341"/>
                    <a:pt x="972" y="2268"/>
                  </a:cubicBezTo>
                  <a:cubicBezTo>
                    <a:pt x="1215" y="1953"/>
                    <a:pt x="1020" y="1394"/>
                    <a:pt x="899" y="1151"/>
                  </a:cubicBezTo>
                  <a:cubicBezTo>
                    <a:pt x="1215" y="1151"/>
                    <a:pt x="1871" y="1102"/>
                    <a:pt x="2089" y="786"/>
                  </a:cubicBezTo>
                  <a:cubicBezTo>
                    <a:pt x="2186" y="665"/>
                    <a:pt x="2211" y="519"/>
                    <a:pt x="2162" y="374"/>
                  </a:cubicBezTo>
                  <a:cubicBezTo>
                    <a:pt x="2076" y="159"/>
                    <a:pt x="187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19"/>
            <p:cNvSpPr/>
            <p:nvPr/>
          </p:nvSpPr>
          <p:spPr>
            <a:xfrm>
              <a:off x="4730077" y="4175144"/>
              <a:ext cx="156491" cy="223645"/>
            </a:xfrm>
            <a:custGeom>
              <a:avLst/>
              <a:gdLst/>
              <a:ahLst/>
              <a:cxnLst/>
              <a:rect l="l" t="t" r="r" b="b"/>
              <a:pathLst>
                <a:path w="1799" h="2571" extrusionOk="0">
                  <a:moveTo>
                    <a:pt x="649" y="0"/>
                  </a:moveTo>
                  <a:cubicBezTo>
                    <a:pt x="597" y="0"/>
                    <a:pt x="542" y="6"/>
                    <a:pt x="486" y="19"/>
                  </a:cubicBezTo>
                  <a:cubicBezTo>
                    <a:pt x="365" y="44"/>
                    <a:pt x="244" y="141"/>
                    <a:pt x="195" y="262"/>
                  </a:cubicBezTo>
                  <a:cubicBezTo>
                    <a:pt x="98" y="602"/>
                    <a:pt x="511" y="1113"/>
                    <a:pt x="827" y="1501"/>
                  </a:cubicBezTo>
                  <a:cubicBezTo>
                    <a:pt x="632" y="1574"/>
                    <a:pt x="462" y="1671"/>
                    <a:pt x="292" y="1793"/>
                  </a:cubicBezTo>
                  <a:cubicBezTo>
                    <a:pt x="122" y="1890"/>
                    <a:pt x="1" y="2109"/>
                    <a:pt x="49" y="2327"/>
                  </a:cubicBezTo>
                  <a:cubicBezTo>
                    <a:pt x="49" y="2400"/>
                    <a:pt x="122" y="2497"/>
                    <a:pt x="195" y="2522"/>
                  </a:cubicBezTo>
                  <a:cubicBezTo>
                    <a:pt x="268" y="2546"/>
                    <a:pt x="341" y="2570"/>
                    <a:pt x="414" y="2570"/>
                  </a:cubicBezTo>
                  <a:cubicBezTo>
                    <a:pt x="754" y="2522"/>
                    <a:pt x="1094" y="2424"/>
                    <a:pt x="1410" y="2254"/>
                  </a:cubicBezTo>
                  <a:cubicBezTo>
                    <a:pt x="1458" y="2230"/>
                    <a:pt x="1458" y="2181"/>
                    <a:pt x="1434" y="2133"/>
                  </a:cubicBezTo>
                  <a:cubicBezTo>
                    <a:pt x="1434" y="2116"/>
                    <a:pt x="1397" y="2099"/>
                    <a:pt x="1367" y="2099"/>
                  </a:cubicBezTo>
                  <a:cubicBezTo>
                    <a:pt x="1355" y="2099"/>
                    <a:pt x="1344" y="2101"/>
                    <a:pt x="1337" y="2109"/>
                  </a:cubicBezTo>
                  <a:cubicBezTo>
                    <a:pt x="1075" y="2229"/>
                    <a:pt x="664" y="2400"/>
                    <a:pt x="406" y="2400"/>
                  </a:cubicBezTo>
                  <a:cubicBezTo>
                    <a:pt x="352" y="2400"/>
                    <a:pt x="305" y="2393"/>
                    <a:pt x="268" y="2376"/>
                  </a:cubicBezTo>
                  <a:cubicBezTo>
                    <a:pt x="244" y="2352"/>
                    <a:pt x="219" y="2327"/>
                    <a:pt x="195" y="2279"/>
                  </a:cubicBezTo>
                  <a:cubicBezTo>
                    <a:pt x="195" y="2206"/>
                    <a:pt x="219" y="2109"/>
                    <a:pt x="268" y="2036"/>
                  </a:cubicBezTo>
                  <a:cubicBezTo>
                    <a:pt x="462" y="1841"/>
                    <a:pt x="705" y="1696"/>
                    <a:pt x="972" y="1647"/>
                  </a:cubicBezTo>
                  <a:cubicBezTo>
                    <a:pt x="997" y="1647"/>
                    <a:pt x="1021" y="1623"/>
                    <a:pt x="1045" y="1598"/>
                  </a:cubicBezTo>
                  <a:cubicBezTo>
                    <a:pt x="1094" y="1550"/>
                    <a:pt x="1069" y="1526"/>
                    <a:pt x="997" y="1428"/>
                  </a:cubicBezTo>
                  <a:cubicBezTo>
                    <a:pt x="389" y="724"/>
                    <a:pt x="316" y="432"/>
                    <a:pt x="365" y="311"/>
                  </a:cubicBezTo>
                  <a:cubicBezTo>
                    <a:pt x="365" y="287"/>
                    <a:pt x="389" y="214"/>
                    <a:pt x="511" y="190"/>
                  </a:cubicBezTo>
                  <a:cubicBezTo>
                    <a:pt x="554" y="179"/>
                    <a:pt x="596" y="174"/>
                    <a:pt x="636" y="174"/>
                  </a:cubicBezTo>
                  <a:cubicBezTo>
                    <a:pt x="1244" y="174"/>
                    <a:pt x="1628" y="1283"/>
                    <a:pt x="1628" y="1283"/>
                  </a:cubicBezTo>
                  <a:cubicBezTo>
                    <a:pt x="1652" y="1307"/>
                    <a:pt x="1701" y="1331"/>
                    <a:pt x="1725" y="1331"/>
                  </a:cubicBezTo>
                  <a:cubicBezTo>
                    <a:pt x="1774" y="1307"/>
                    <a:pt x="1798" y="1258"/>
                    <a:pt x="1798" y="1210"/>
                  </a:cubicBezTo>
                  <a:cubicBezTo>
                    <a:pt x="1776" y="1165"/>
                    <a:pt x="1373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19"/>
            <p:cNvSpPr/>
            <p:nvPr/>
          </p:nvSpPr>
          <p:spPr>
            <a:xfrm>
              <a:off x="4828807" y="4113296"/>
              <a:ext cx="167625" cy="150227"/>
            </a:xfrm>
            <a:custGeom>
              <a:avLst/>
              <a:gdLst/>
              <a:ahLst/>
              <a:cxnLst/>
              <a:rect l="l" t="t" r="r" b="b"/>
              <a:pathLst>
                <a:path w="1927" h="1727" extrusionOk="0">
                  <a:moveTo>
                    <a:pt x="119" y="1"/>
                  </a:moveTo>
                  <a:cubicBezTo>
                    <a:pt x="57" y="1"/>
                    <a:pt x="1" y="74"/>
                    <a:pt x="56" y="147"/>
                  </a:cubicBezTo>
                  <a:cubicBezTo>
                    <a:pt x="347" y="463"/>
                    <a:pt x="566" y="828"/>
                    <a:pt x="712" y="1241"/>
                  </a:cubicBezTo>
                  <a:cubicBezTo>
                    <a:pt x="663" y="1386"/>
                    <a:pt x="639" y="1532"/>
                    <a:pt x="663" y="1654"/>
                  </a:cubicBezTo>
                  <a:cubicBezTo>
                    <a:pt x="663" y="1702"/>
                    <a:pt x="712" y="1726"/>
                    <a:pt x="736" y="1726"/>
                  </a:cubicBezTo>
                  <a:cubicBezTo>
                    <a:pt x="785" y="1726"/>
                    <a:pt x="809" y="1702"/>
                    <a:pt x="833" y="1678"/>
                  </a:cubicBezTo>
                  <a:cubicBezTo>
                    <a:pt x="882" y="1532"/>
                    <a:pt x="882" y="1411"/>
                    <a:pt x="858" y="1265"/>
                  </a:cubicBezTo>
                  <a:cubicBezTo>
                    <a:pt x="882" y="1241"/>
                    <a:pt x="906" y="1216"/>
                    <a:pt x="906" y="1192"/>
                  </a:cubicBezTo>
                  <a:cubicBezTo>
                    <a:pt x="1149" y="876"/>
                    <a:pt x="1489" y="706"/>
                    <a:pt x="1854" y="658"/>
                  </a:cubicBezTo>
                  <a:cubicBezTo>
                    <a:pt x="1902" y="633"/>
                    <a:pt x="1926" y="609"/>
                    <a:pt x="1926" y="560"/>
                  </a:cubicBezTo>
                  <a:cubicBezTo>
                    <a:pt x="1902" y="512"/>
                    <a:pt x="1854" y="488"/>
                    <a:pt x="1829" y="488"/>
                  </a:cubicBezTo>
                  <a:cubicBezTo>
                    <a:pt x="1441" y="536"/>
                    <a:pt x="1076" y="730"/>
                    <a:pt x="809" y="1046"/>
                  </a:cubicBezTo>
                  <a:cubicBezTo>
                    <a:pt x="663" y="658"/>
                    <a:pt x="445" y="318"/>
                    <a:pt x="177" y="26"/>
                  </a:cubicBezTo>
                  <a:cubicBezTo>
                    <a:pt x="160" y="8"/>
                    <a:pt x="139" y="1"/>
                    <a:pt x="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19"/>
            <p:cNvSpPr/>
            <p:nvPr/>
          </p:nvSpPr>
          <p:spPr>
            <a:xfrm>
              <a:off x="4318023" y="4482647"/>
              <a:ext cx="515662" cy="562722"/>
            </a:xfrm>
            <a:custGeom>
              <a:avLst/>
              <a:gdLst/>
              <a:ahLst/>
              <a:cxnLst/>
              <a:rect l="l" t="t" r="r" b="b"/>
              <a:pathLst>
                <a:path w="5928" h="6469" extrusionOk="0">
                  <a:moveTo>
                    <a:pt x="5857" y="0"/>
                  </a:moveTo>
                  <a:cubicBezTo>
                    <a:pt x="5849" y="0"/>
                    <a:pt x="5840" y="2"/>
                    <a:pt x="5831" y="7"/>
                  </a:cubicBezTo>
                  <a:cubicBezTo>
                    <a:pt x="5782" y="7"/>
                    <a:pt x="5758" y="31"/>
                    <a:pt x="5758" y="80"/>
                  </a:cubicBezTo>
                  <a:cubicBezTo>
                    <a:pt x="5758" y="250"/>
                    <a:pt x="5734" y="396"/>
                    <a:pt x="5734" y="566"/>
                  </a:cubicBezTo>
                  <a:cubicBezTo>
                    <a:pt x="5709" y="590"/>
                    <a:pt x="5734" y="638"/>
                    <a:pt x="5782" y="638"/>
                  </a:cubicBezTo>
                  <a:lnTo>
                    <a:pt x="5782" y="614"/>
                  </a:lnTo>
                  <a:cubicBezTo>
                    <a:pt x="5791" y="619"/>
                    <a:pt x="5801" y="621"/>
                    <a:pt x="5810" y="621"/>
                  </a:cubicBezTo>
                  <a:cubicBezTo>
                    <a:pt x="5848" y="621"/>
                    <a:pt x="5879" y="585"/>
                    <a:pt x="5879" y="566"/>
                  </a:cubicBezTo>
                  <a:cubicBezTo>
                    <a:pt x="5904" y="396"/>
                    <a:pt x="5928" y="225"/>
                    <a:pt x="5928" y="80"/>
                  </a:cubicBezTo>
                  <a:cubicBezTo>
                    <a:pt x="5928" y="40"/>
                    <a:pt x="5896" y="0"/>
                    <a:pt x="5857" y="0"/>
                  </a:cubicBezTo>
                  <a:close/>
                  <a:moveTo>
                    <a:pt x="5682" y="972"/>
                  </a:moveTo>
                  <a:cubicBezTo>
                    <a:pt x="5644" y="972"/>
                    <a:pt x="5612" y="1007"/>
                    <a:pt x="5612" y="1027"/>
                  </a:cubicBezTo>
                  <a:cubicBezTo>
                    <a:pt x="5564" y="1197"/>
                    <a:pt x="5515" y="1343"/>
                    <a:pt x="5442" y="1489"/>
                  </a:cubicBezTo>
                  <a:cubicBezTo>
                    <a:pt x="5418" y="1513"/>
                    <a:pt x="5442" y="1562"/>
                    <a:pt x="5491" y="1586"/>
                  </a:cubicBezTo>
                  <a:lnTo>
                    <a:pt x="5515" y="1586"/>
                  </a:lnTo>
                  <a:lnTo>
                    <a:pt x="5515" y="1562"/>
                  </a:lnTo>
                  <a:cubicBezTo>
                    <a:pt x="5523" y="1570"/>
                    <a:pt x="5531" y="1572"/>
                    <a:pt x="5539" y="1572"/>
                  </a:cubicBezTo>
                  <a:cubicBezTo>
                    <a:pt x="5555" y="1572"/>
                    <a:pt x="5572" y="1562"/>
                    <a:pt x="5588" y="1562"/>
                  </a:cubicBezTo>
                  <a:cubicBezTo>
                    <a:pt x="5661" y="1392"/>
                    <a:pt x="5734" y="1246"/>
                    <a:pt x="5782" y="1076"/>
                  </a:cubicBezTo>
                  <a:cubicBezTo>
                    <a:pt x="5782" y="1027"/>
                    <a:pt x="5758" y="1003"/>
                    <a:pt x="5709" y="979"/>
                  </a:cubicBezTo>
                  <a:cubicBezTo>
                    <a:pt x="5700" y="974"/>
                    <a:pt x="5691" y="972"/>
                    <a:pt x="5682" y="972"/>
                  </a:cubicBezTo>
                  <a:close/>
                  <a:moveTo>
                    <a:pt x="4303" y="1753"/>
                  </a:moveTo>
                  <a:cubicBezTo>
                    <a:pt x="4217" y="1753"/>
                    <a:pt x="4164" y="1879"/>
                    <a:pt x="4276" y="1902"/>
                  </a:cubicBezTo>
                  <a:cubicBezTo>
                    <a:pt x="4398" y="1975"/>
                    <a:pt x="4543" y="2047"/>
                    <a:pt x="4640" y="2169"/>
                  </a:cubicBezTo>
                  <a:cubicBezTo>
                    <a:pt x="4640" y="2193"/>
                    <a:pt x="4665" y="2193"/>
                    <a:pt x="4689" y="2193"/>
                  </a:cubicBezTo>
                  <a:cubicBezTo>
                    <a:pt x="4713" y="2193"/>
                    <a:pt x="4738" y="2193"/>
                    <a:pt x="4762" y="2169"/>
                  </a:cubicBezTo>
                  <a:cubicBezTo>
                    <a:pt x="4786" y="2145"/>
                    <a:pt x="4786" y="2096"/>
                    <a:pt x="4762" y="2072"/>
                  </a:cubicBezTo>
                  <a:cubicBezTo>
                    <a:pt x="4640" y="1926"/>
                    <a:pt x="4495" y="1829"/>
                    <a:pt x="4325" y="1756"/>
                  </a:cubicBezTo>
                  <a:cubicBezTo>
                    <a:pt x="4317" y="1754"/>
                    <a:pt x="4310" y="1753"/>
                    <a:pt x="4303" y="1753"/>
                  </a:cubicBezTo>
                  <a:close/>
                  <a:moveTo>
                    <a:pt x="3790" y="1732"/>
                  </a:moveTo>
                  <a:cubicBezTo>
                    <a:pt x="3596" y="1780"/>
                    <a:pt x="3474" y="1926"/>
                    <a:pt x="3474" y="2120"/>
                  </a:cubicBezTo>
                  <a:cubicBezTo>
                    <a:pt x="3450" y="2145"/>
                    <a:pt x="3450" y="2169"/>
                    <a:pt x="3474" y="2193"/>
                  </a:cubicBezTo>
                  <a:cubicBezTo>
                    <a:pt x="3474" y="2242"/>
                    <a:pt x="3499" y="2266"/>
                    <a:pt x="3547" y="2266"/>
                  </a:cubicBezTo>
                  <a:lnTo>
                    <a:pt x="3572" y="2266"/>
                  </a:lnTo>
                  <a:cubicBezTo>
                    <a:pt x="3620" y="2242"/>
                    <a:pt x="3644" y="2193"/>
                    <a:pt x="3620" y="2169"/>
                  </a:cubicBezTo>
                  <a:lnTo>
                    <a:pt x="3620" y="2120"/>
                  </a:lnTo>
                  <a:cubicBezTo>
                    <a:pt x="3644" y="1999"/>
                    <a:pt x="3717" y="1926"/>
                    <a:pt x="3839" y="1902"/>
                  </a:cubicBezTo>
                  <a:cubicBezTo>
                    <a:pt x="3887" y="1877"/>
                    <a:pt x="3912" y="1829"/>
                    <a:pt x="3887" y="1780"/>
                  </a:cubicBezTo>
                  <a:cubicBezTo>
                    <a:pt x="3887" y="1756"/>
                    <a:pt x="3839" y="1732"/>
                    <a:pt x="3790" y="1732"/>
                  </a:cubicBezTo>
                  <a:close/>
                  <a:moveTo>
                    <a:pt x="5248" y="1835"/>
                  </a:moveTo>
                  <a:cubicBezTo>
                    <a:pt x="5230" y="1835"/>
                    <a:pt x="5211" y="1841"/>
                    <a:pt x="5199" y="1853"/>
                  </a:cubicBezTo>
                  <a:cubicBezTo>
                    <a:pt x="5078" y="1975"/>
                    <a:pt x="4981" y="2072"/>
                    <a:pt x="4835" y="2169"/>
                  </a:cubicBezTo>
                  <a:cubicBezTo>
                    <a:pt x="4786" y="2169"/>
                    <a:pt x="4786" y="2217"/>
                    <a:pt x="4811" y="2266"/>
                  </a:cubicBezTo>
                  <a:cubicBezTo>
                    <a:pt x="4811" y="2290"/>
                    <a:pt x="4859" y="2315"/>
                    <a:pt x="4883" y="2315"/>
                  </a:cubicBezTo>
                  <a:lnTo>
                    <a:pt x="4883" y="2290"/>
                  </a:lnTo>
                  <a:cubicBezTo>
                    <a:pt x="4883" y="2290"/>
                    <a:pt x="4908" y="2290"/>
                    <a:pt x="4908" y="2315"/>
                  </a:cubicBezTo>
                  <a:cubicBezTo>
                    <a:pt x="5053" y="2217"/>
                    <a:pt x="5199" y="2096"/>
                    <a:pt x="5296" y="1975"/>
                  </a:cubicBezTo>
                  <a:cubicBezTo>
                    <a:pt x="5345" y="1926"/>
                    <a:pt x="5345" y="1877"/>
                    <a:pt x="5296" y="1853"/>
                  </a:cubicBezTo>
                  <a:cubicBezTo>
                    <a:pt x="5284" y="1841"/>
                    <a:pt x="5266" y="1835"/>
                    <a:pt x="5248" y="1835"/>
                  </a:cubicBezTo>
                  <a:close/>
                  <a:moveTo>
                    <a:pt x="4416" y="2312"/>
                  </a:moveTo>
                  <a:cubicBezTo>
                    <a:pt x="4410" y="2312"/>
                    <a:pt x="4404" y="2313"/>
                    <a:pt x="4398" y="2315"/>
                  </a:cubicBezTo>
                  <a:cubicBezTo>
                    <a:pt x="4276" y="2339"/>
                    <a:pt x="4179" y="2363"/>
                    <a:pt x="4057" y="2363"/>
                  </a:cubicBezTo>
                  <a:lnTo>
                    <a:pt x="3936" y="2363"/>
                  </a:lnTo>
                  <a:cubicBezTo>
                    <a:pt x="3930" y="2362"/>
                    <a:pt x="3925" y="2361"/>
                    <a:pt x="3920" y="2361"/>
                  </a:cubicBezTo>
                  <a:cubicBezTo>
                    <a:pt x="3836" y="2361"/>
                    <a:pt x="3820" y="2533"/>
                    <a:pt x="3912" y="2533"/>
                  </a:cubicBezTo>
                  <a:lnTo>
                    <a:pt x="4057" y="2533"/>
                  </a:lnTo>
                  <a:lnTo>
                    <a:pt x="4057" y="2509"/>
                  </a:lnTo>
                  <a:cubicBezTo>
                    <a:pt x="4179" y="2509"/>
                    <a:pt x="4300" y="2509"/>
                    <a:pt x="4422" y="2485"/>
                  </a:cubicBezTo>
                  <a:cubicBezTo>
                    <a:pt x="4535" y="2462"/>
                    <a:pt x="4500" y="2312"/>
                    <a:pt x="4416" y="2312"/>
                  </a:cubicBezTo>
                  <a:close/>
                  <a:moveTo>
                    <a:pt x="4946" y="2451"/>
                  </a:moveTo>
                  <a:cubicBezTo>
                    <a:pt x="4934" y="2451"/>
                    <a:pt x="4921" y="2454"/>
                    <a:pt x="4908" y="2460"/>
                  </a:cubicBezTo>
                  <a:cubicBezTo>
                    <a:pt x="4859" y="2485"/>
                    <a:pt x="4859" y="2533"/>
                    <a:pt x="4859" y="2582"/>
                  </a:cubicBezTo>
                  <a:cubicBezTo>
                    <a:pt x="4932" y="2728"/>
                    <a:pt x="4956" y="2873"/>
                    <a:pt x="4981" y="3019"/>
                  </a:cubicBezTo>
                  <a:cubicBezTo>
                    <a:pt x="4981" y="3068"/>
                    <a:pt x="5029" y="3092"/>
                    <a:pt x="5078" y="3092"/>
                  </a:cubicBezTo>
                  <a:cubicBezTo>
                    <a:pt x="5126" y="3092"/>
                    <a:pt x="5151" y="3043"/>
                    <a:pt x="5151" y="3019"/>
                  </a:cubicBezTo>
                  <a:cubicBezTo>
                    <a:pt x="5126" y="2825"/>
                    <a:pt x="5078" y="2679"/>
                    <a:pt x="5029" y="2509"/>
                  </a:cubicBezTo>
                  <a:cubicBezTo>
                    <a:pt x="5011" y="2473"/>
                    <a:pt x="4981" y="2451"/>
                    <a:pt x="4946" y="2451"/>
                  </a:cubicBezTo>
                  <a:close/>
                  <a:moveTo>
                    <a:pt x="5078" y="3432"/>
                  </a:moveTo>
                  <a:cubicBezTo>
                    <a:pt x="5029" y="3432"/>
                    <a:pt x="5005" y="3456"/>
                    <a:pt x="4981" y="3505"/>
                  </a:cubicBezTo>
                  <a:cubicBezTo>
                    <a:pt x="4956" y="3651"/>
                    <a:pt x="4932" y="3821"/>
                    <a:pt x="4883" y="3966"/>
                  </a:cubicBezTo>
                  <a:cubicBezTo>
                    <a:pt x="4859" y="3991"/>
                    <a:pt x="4883" y="4039"/>
                    <a:pt x="4908" y="4064"/>
                  </a:cubicBezTo>
                  <a:lnTo>
                    <a:pt x="4956" y="4064"/>
                  </a:lnTo>
                  <a:cubicBezTo>
                    <a:pt x="4981" y="4064"/>
                    <a:pt x="5005" y="4039"/>
                    <a:pt x="5029" y="4015"/>
                  </a:cubicBezTo>
                  <a:cubicBezTo>
                    <a:pt x="5078" y="3869"/>
                    <a:pt x="5126" y="3699"/>
                    <a:pt x="5151" y="3529"/>
                  </a:cubicBezTo>
                  <a:cubicBezTo>
                    <a:pt x="5151" y="3481"/>
                    <a:pt x="5126" y="3432"/>
                    <a:pt x="5078" y="3432"/>
                  </a:cubicBezTo>
                  <a:close/>
                  <a:moveTo>
                    <a:pt x="4703" y="4339"/>
                  </a:moveTo>
                  <a:cubicBezTo>
                    <a:pt x="4677" y="4339"/>
                    <a:pt x="4655" y="4351"/>
                    <a:pt x="4640" y="4379"/>
                  </a:cubicBezTo>
                  <a:cubicBezTo>
                    <a:pt x="4543" y="4501"/>
                    <a:pt x="4422" y="4622"/>
                    <a:pt x="4325" y="4720"/>
                  </a:cubicBezTo>
                  <a:cubicBezTo>
                    <a:pt x="4276" y="4744"/>
                    <a:pt x="4276" y="4792"/>
                    <a:pt x="4325" y="4841"/>
                  </a:cubicBezTo>
                  <a:cubicBezTo>
                    <a:pt x="4325" y="4841"/>
                    <a:pt x="4349" y="4865"/>
                    <a:pt x="4373" y="4865"/>
                  </a:cubicBezTo>
                  <a:lnTo>
                    <a:pt x="4373" y="4841"/>
                  </a:lnTo>
                  <a:lnTo>
                    <a:pt x="4422" y="4841"/>
                  </a:lnTo>
                  <a:cubicBezTo>
                    <a:pt x="4543" y="4720"/>
                    <a:pt x="4665" y="4598"/>
                    <a:pt x="4762" y="4477"/>
                  </a:cubicBezTo>
                  <a:cubicBezTo>
                    <a:pt x="4786" y="4428"/>
                    <a:pt x="4786" y="4379"/>
                    <a:pt x="4762" y="4355"/>
                  </a:cubicBezTo>
                  <a:cubicBezTo>
                    <a:pt x="4742" y="4345"/>
                    <a:pt x="4722" y="4339"/>
                    <a:pt x="4703" y="4339"/>
                  </a:cubicBezTo>
                  <a:close/>
                  <a:moveTo>
                    <a:pt x="3975" y="4971"/>
                  </a:moveTo>
                  <a:cubicBezTo>
                    <a:pt x="3960" y="4971"/>
                    <a:pt x="3946" y="4977"/>
                    <a:pt x="3936" y="4987"/>
                  </a:cubicBezTo>
                  <a:cubicBezTo>
                    <a:pt x="3790" y="5060"/>
                    <a:pt x="3644" y="5108"/>
                    <a:pt x="3474" y="5133"/>
                  </a:cubicBezTo>
                  <a:cubicBezTo>
                    <a:pt x="3450" y="5157"/>
                    <a:pt x="3402" y="5205"/>
                    <a:pt x="3426" y="5254"/>
                  </a:cubicBezTo>
                  <a:cubicBezTo>
                    <a:pt x="3426" y="5278"/>
                    <a:pt x="3474" y="5303"/>
                    <a:pt x="3499" y="5303"/>
                  </a:cubicBezTo>
                  <a:lnTo>
                    <a:pt x="3523" y="5303"/>
                  </a:lnTo>
                  <a:cubicBezTo>
                    <a:pt x="3693" y="5254"/>
                    <a:pt x="3839" y="5205"/>
                    <a:pt x="4009" y="5133"/>
                  </a:cubicBezTo>
                  <a:cubicBezTo>
                    <a:pt x="4033" y="5108"/>
                    <a:pt x="4057" y="5060"/>
                    <a:pt x="4033" y="5011"/>
                  </a:cubicBezTo>
                  <a:cubicBezTo>
                    <a:pt x="4019" y="4983"/>
                    <a:pt x="3996" y="4971"/>
                    <a:pt x="3975" y="4971"/>
                  </a:cubicBezTo>
                  <a:close/>
                  <a:moveTo>
                    <a:pt x="1531" y="5205"/>
                  </a:moveTo>
                  <a:cubicBezTo>
                    <a:pt x="1434" y="5205"/>
                    <a:pt x="1434" y="5375"/>
                    <a:pt x="1531" y="5375"/>
                  </a:cubicBezTo>
                  <a:lnTo>
                    <a:pt x="2041" y="5375"/>
                  </a:lnTo>
                  <a:cubicBezTo>
                    <a:pt x="2065" y="5375"/>
                    <a:pt x="2114" y="5327"/>
                    <a:pt x="2114" y="5303"/>
                  </a:cubicBezTo>
                  <a:cubicBezTo>
                    <a:pt x="2114" y="5254"/>
                    <a:pt x="2090" y="5205"/>
                    <a:pt x="2041" y="5205"/>
                  </a:cubicBezTo>
                  <a:close/>
                  <a:moveTo>
                    <a:pt x="2527" y="5205"/>
                  </a:moveTo>
                  <a:cubicBezTo>
                    <a:pt x="2478" y="5205"/>
                    <a:pt x="2454" y="5254"/>
                    <a:pt x="2454" y="5278"/>
                  </a:cubicBezTo>
                  <a:cubicBezTo>
                    <a:pt x="2430" y="5327"/>
                    <a:pt x="2478" y="5375"/>
                    <a:pt x="2527" y="5375"/>
                  </a:cubicBezTo>
                  <a:lnTo>
                    <a:pt x="3013" y="5375"/>
                  </a:lnTo>
                  <a:cubicBezTo>
                    <a:pt x="3061" y="5375"/>
                    <a:pt x="3110" y="5327"/>
                    <a:pt x="3110" y="5278"/>
                  </a:cubicBezTo>
                  <a:cubicBezTo>
                    <a:pt x="3086" y="5230"/>
                    <a:pt x="3061" y="5205"/>
                    <a:pt x="3013" y="5205"/>
                  </a:cubicBezTo>
                  <a:close/>
                  <a:moveTo>
                    <a:pt x="1044" y="5270"/>
                  </a:moveTo>
                  <a:cubicBezTo>
                    <a:pt x="1037" y="5270"/>
                    <a:pt x="1029" y="5273"/>
                    <a:pt x="1021" y="5278"/>
                  </a:cubicBezTo>
                  <a:cubicBezTo>
                    <a:pt x="851" y="5327"/>
                    <a:pt x="681" y="5400"/>
                    <a:pt x="559" y="5497"/>
                  </a:cubicBezTo>
                  <a:cubicBezTo>
                    <a:pt x="511" y="5545"/>
                    <a:pt x="511" y="5594"/>
                    <a:pt x="559" y="5618"/>
                  </a:cubicBezTo>
                  <a:cubicBezTo>
                    <a:pt x="559" y="5643"/>
                    <a:pt x="584" y="5643"/>
                    <a:pt x="608" y="5667"/>
                  </a:cubicBezTo>
                  <a:cubicBezTo>
                    <a:pt x="632" y="5643"/>
                    <a:pt x="632" y="5643"/>
                    <a:pt x="657" y="5643"/>
                  </a:cubicBezTo>
                  <a:cubicBezTo>
                    <a:pt x="778" y="5545"/>
                    <a:pt x="899" y="5473"/>
                    <a:pt x="1069" y="5424"/>
                  </a:cubicBezTo>
                  <a:cubicBezTo>
                    <a:pt x="1134" y="5424"/>
                    <a:pt x="1103" y="5270"/>
                    <a:pt x="1044" y="5270"/>
                  </a:cubicBezTo>
                  <a:close/>
                  <a:moveTo>
                    <a:pt x="295" y="5864"/>
                  </a:moveTo>
                  <a:cubicBezTo>
                    <a:pt x="265" y="5864"/>
                    <a:pt x="235" y="5877"/>
                    <a:pt x="219" y="5910"/>
                  </a:cubicBezTo>
                  <a:cubicBezTo>
                    <a:pt x="122" y="6056"/>
                    <a:pt x="74" y="6201"/>
                    <a:pt x="25" y="6371"/>
                  </a:cubicBezTo>
                  <a:cubicBezTo>
                    <a:pt x="1" y="6420"/>
                    <a:pt x="25" y="6469"/>
                    <a:pt x="74" y="6469"/>
                  </a:cubicBezTo>
                  <a:lnTo>
                    <a:pt x="98" y="6469"/>
                  </a:lnTo>
                  <a:cubicBezTo>
                    <a:pt x="122" y="6469"/>
                    <a:pt x="146" y="6444"/>
                    <a:pt x="171" y="6420"/>
                  </a:cubicBezTo>
                  <a:cubicBezTo>
                    <a:pt x="219" y="6274"/>
                    <a:pt x="292" y="6129"/>
                    <a:pt x="365" y="5983"/>
                  </a:cubicBezTo>
                  <a:cubicBezTo>
                    <a:pt x="414" y="5918"/>
                    <a:pt x="354" y="5864"/>
                    <a:pt x="295" y="58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 3">
  <p:cSld name="CUSTOM_7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p20"/>
          <p:cNvSpPr txBox="1">
            <a:spLocks noGrp="1"/>
          </p:cNvSpPr>
          <p:nvPr>
            <p:ph type="title"/>
          </p:nvPr>
        </p:nvSpPr>
        <p:spPr>
          <a:xfrm>
            <a:off x="753825" y="420100"/>
            <a:ext cx="7444800" cy="6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52" name="Google Shape;852;p20"/>
          <p:cNvGrpSpPr/>
          <p:nvPr/>
        </p:nvGrpSpPr>
        <p:grpSpPr>
          <a:xfrm>
            <a:off x="-410092" y="165975"/>
            <a:ext cx="1025973" cy="811032"/>
            <a:chOff x="855987" y="2204128"/>
            <a:chExt cx="1217483" cy="962421"/>
          </a:xfrm>
        </p:grpSpPr>
        <p:grpSp>
          <p:nvGrpSpPr>
            <p:cNvPr id="853" name="Google Shape;853;p20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854" name="Google Shape;854;p20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5" name="Google Shape;855;p20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6" name="Google Shape;856;p20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7" name="Google Shape;857;p20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8" name="Google Shape;858;p20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9" name="Google Shape;859;p20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60" name="Google Shape;860;p20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61" name="Google Shape;861;p20"/>
          <p:cNvGrpSpPr/>
          <p:nvPr/>
        </p:nvGrpSpPr>
        <p:grpSpPr>
          <a:xfrm flipH="1">
            <a:off x="7488815" y="243963"/>
            <a:ext cx="1724333" cy="472838"/>
            <a:chOff x="-1050438" y="1326624"/>
            <a:chExt cx="540883" cy="148635"/>
          </a:xfrm>
        </p:grpSpPr>
        <p:sp>
          <p:nvSpPr>
            <p:cNvPr id="862" name="Google Shape;862;p20"/>
            <p:cNvSpPr/>
            <p:nvPr/>
          </p:nvSpPr>
          <p:spPr>
            <a:xfrm>
              <a:off x="-535145" y="1372897"/>
              <a:ext cx="25590" cy="22903"/>
            </a:xfrm>
            <a:custGeom>
              <a:avLst/>
              <a:gdLst/>
              <a:ahLst/>
              <a:cxnLst/>
              <a:rect l="l" t="t" r="r" b="b"/>
              <a:pathLst>
                <a:path w="657" h="588" extrusionOk="0">
                  <a:moveTo>
                    <a:pt x="76" y="0"/>
                  </a:moveTo>
                  <a:cubicBezTo>
                    <a:pt x="20" y="0"/>
                    <a:pt x="6" y="80"/>
                    <a:pt x="49" y="102"/>
                  </a:cubicBezTo>
                  <a:cubicBezTo>
                    <a:pt x="219" y="174"/>
                    <a:pt x="414" y="247"/>
                    <a:pt x="511" y="296"/>
                  </a:cubicBezTo>
                  <a:lnTo>
                    <a:pt x="1" y="490"/>
                  </a:lnTo>
                  <a:lnTo>
                    <a:pt x="49" y="587"/>
                  </a:lnTo>
                  <a:lnTo>
                    <a:pt x="608" y="344"/>
                  </a:lnTo>
                  <a:cubicBezTo>
                    <a:pt x="632" y="344"/>
                    <a:pt x="657" y="320"/>
                    <a:pt x="657" y="296"/>
                  </a:cubicBezTo>
                  <a:cubicBezTo>
                    <a:pt x="657" y="272"/>
                    <a:pt x="657" y="223"/>
                    <a:pt x="98" y="4"/>
                  </a:cubicBezTo>
                  <a:cubicBezTo>
                    <a:pt x="90" y="2"/>
                    <a:pt x="82" y="0"/>
                    <a:pt x="76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20"/>
            <p:cNvSpPr/>
            <p:nvPr/>
          </p:nvSpPr>
          <p:spPr>
            <a:xfrm>
              <a:off x="-636493" y="1326624"/>
              <a:ext cx="123160" cy="113656"/>
            </a:xfrm>
            <a:custGeom>
              <a:avLst/>
              <a:gdLst/>
              <a:ahLst/>
              <a:cxnLst/>
              <a:rect l="l" t="t" r="r" b="b"/>
              <a:pathLst>
                <a:path w="3162" h="2918" extrusionOk="0">
                  <a:moveTo>
                    <a:pt x="867" y="1"/>
                  </a:moveTo>
                  <a:cubicBezTo>
                    <a:pt x="678" y="1"/>
                    <a:pt x="1" y="1109"/>
                    <a:pt x="1024" y="1775"/>
                  </a:cubicBezTo>
                  <a:lnTo>
                    <a:pt x="514" y="1873"/>
                  </a:lnTo>
                  <a:cubicBezTo>
                    <a:pt x="514" y="1873"/>
                    <a:pt x="586" y="2917"/>
                    <a:pt x="1582" y="2917"/>
                  </a:cubicBezTo>
                  <a:cubicBezTo>
                    <a:pt x="2554" y="2917"/>
                    <a:pt x="3161" y="1265"/>
                    <a:pt x="2676" y="755"/>
                  </a:cubicBezTo>
                  <a:cubicBezTo>
                    <a:pt x="2577" y="662"/>
                    <a:pt x="2490" y="624"/>
                    <a:pt x="2413" y="624"/>
                  </a:cubicBezTo>
                  <a:cubicBezTo>
                    <a:pt x="2089" y="624"/>
                    <a:pt x="1947" y="1290"/>
                    <a:pt x="1947" y="1290"/>
                  </a:cubicBezTo>
                  <a:cubicBezTo>
                    <a:pt x="1947" y="1290"/>
                    <a:pt x="1048" y="51"/>
                    <a:pt x="878" y="2"/>
                  </a:cubicBezTo>
                  <a:cubicBezTo>
                    <a:pt x="874" y="1"/>
                    <a:pt x="871" y="1"/>
                    <a:pt x="8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20"/>
            <p:cNvSpPr/>
            <p:nvPr/>
          </p:nvSpPr>
          <p:spPr>
            <a:xfrm>
              <a:off x="-605139" y="1345593"/>
              <a:ext cx="35990" cy="47363"/>
            </a:xfrm>
            <a:custGeom>
              <a:avLst/>
              <a:gdLst/>
              <a:ahLst/>
              <a:cxnLst/>
              <a:rect l="l" t="t" r="r" b="b"/>
              <a:pathLst>
                <a:path w="924" h="1216" extrusionOk="0">
                  <a:moveTo>
                    <a:pt x="146" y="1"/>
                  </a:moveTo>
                  <a:cubicBezTo>
                    <a:pt x="121" y="1"/>
                    <a:pt x="121" y="25"/>
                    <a:pt x="97" y="49"/>
                  </a:cubicBezTo>
                  <a:cubicBezTo>
                    <a:pt x="49" y="122"/>
                    <a:pt x="121" y="268"/>
                    <a:pt x="219" y="438"/>
                  </a:cubicBezTo>
                  <a:cubicBezTo>
                    <a:pt x="194" y="414"/>
                    <a:pt x="146" y="390"/>
                    <a:pt x="97" y="390"/>
                  </a:cubicBezTo>
                  <a:cubicBezTo>
                    <a:pt x="73" y="390"/>
                    <a:pt x="49" y="414"/>
                    <a:pt x="49" y="438"/>
                  </a:cubicBezTo>
                  <a:cubicBezTo>
                    <a:pt x="0" y="584"/>
                    <a:pt x="24" y="730"/>
                    <a:pt x="97" y="851"/>
                  </a:cubicBezTo>
                  <a:cubicBezTo>
                    <a:pt x="219" y="1070"/>
                    <a:pt x="437" y="1215"/>
                    <a:pt x="704" y="1215"/>
                  </a:cubicBezTo>
                  <a:cubicBezTo>
                    <a:pt x="729" y="1215"/>
                    <a:pt x="753" y="1215"/>
                    <a:pt x="753" y="1191"/>
                  </a:cubicBezTo>
                  <a:cubicBezTo>
                    <a:pt x="753" y="1143"/>
                    <a:pt x="753" y="1118"/>
                    <a:pt x="704" y="1118"/>
                  </a:cubicBezTo>
                  <a:cubicBezTo>
                    <a:pt x="510" y="1118"/>
                    <a:pt x="316" y="997"/>
                    <a:pt x="219" y="827"/>
                  </a:cubicBezTo>
                  <a:cubicBezTo>
                    <a:pt x="146" y="730"/>
                    <a:pt x="121" y="632"/>
                    <a:pt x="146" y="511"/>
                  </a:cubicBezTo>
                  <a:lnTo>
                    <a:pt x="146" y="511"/>
                  </a:lnTo>
                  <a:cubicBezTo>
                    <a:pt x="267" y="608"/>
                    <a:pt x="389" y="705"/>
                    <a:pt x="486" y="827"/>
                  </a:cubicBezTo>
                  <a:cubicBezTo>
                    <a:pt x="498" y="839"/>
                    <a:pt x="510" y="845"/>
                    <a:pt x="522" y="845"/>
                  </a:cubicBezTo>
                  <a:cubicBezTo>
                    <a:pt x="534" y="845"/>
                    <a:pt x="547" y="839"/>
                    <a:pt x="559" y="827"/>
                  </a:cubicBezTo>
                  <a:cubicBezTo>
                    <a:pt x="559" y="803"/>
                    <a:pt x="559" y="778"/>
                    <a:pt x="559" y="754"/>
                  </a:cubicBezTo>
                  <a:cubicBezTo>
                    <a:pt x="413" y="560"/>
                    <a:pt x="292" y="365"/>
                    <a:pt x="194" y="122"/>
                  </a:cubicBezTo>
                  <a:lnTo>
                    <a:pt x="194" y="122"/>
                  </a:lnTo>
                  <a:cubicBezTo>
                    <a:pt x="437" y="341"/>
                    <a:pt x="632" y="560"/>
                    <a:pt x="826" y="827"/>
                  </a:cubicBezTo>
                  <a:lnTo>
                    <a:pt x="899" y="827"/>
                  </a:lnTo>
                  <a:cubicBezTo>
                    <a:pt x="923" y="803"/>
                    <a:pt x="923" y="754"/>
                    <a:pt x="899" y="754"/>
                  </a:cubicBezTo>
                  <a:cubicBezTo>
                    <a:pt x="680" y="462"/>
                    <a:pt x="292" y="1"/>
                    <a:pt x="146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20"/>
            <p:cNvSpPr/>
            <p:nvPr/>
          </p:nvSpPr>
          <p:spPr>
            <a:xfrm>
              <a:off x="-551232" y="1364133"/>
              <a:ext cx="16125" cy="15580"/>
            </a:xfrm>
            <a:custGeom>
              <a:avLst/>
              <a:gdLst/>
              <a:ahLst/>
              <a:cxnLst/>
              <a:rect l="l" t="t" r="r" b="b"/>
              <a:pathLst>
                <a:path w="414" h="400" extrusionOk="0">
                  <a:moveTo>
                    <a:pt x="75" y="1"/>
                  </a:moveTo>
                  <a:cubicBezTo>
                    <a:pt x="66" y="1"/>
                    <a:pt x="56" y="4"/>
                    <a:pt x="49" y="11"/>
                  </a:cubicBezTo>
                  <a:cubicBezTo>
                    <a:pt x="25" y="11"/>
                    <a:pt x="1" y="35"/>
                    <a:pt x="25" y="59"/>
                  </a:cubicBezTo>
                  <a:cubicBezTo>
                    <a:pt x="74" y="302"/>
                    <a:pt x="122" y="399"/>
                    <a:pt x="195" y="399"/>
                  </a:cubicBezTo>
                  <a:cubicBezTo>
                    <a:pt x="316" y="399"/>
                    <a:pt x="389" y="181"/>
                    <a:pt x="414" y="59"/>
                  </a:cubicBezTo>
                  <a:cubicBezTo>
                    <a:pt x="414" y="35"/>
                    <a:pt x="389" y="11"/>
                    <a:pt x="365" y="11"/>
                  </a:cubicBezTo>
                  <a:cubicBezTo>
                    <a:pt x="358" y="4"/>
                    <a:pt x="351" y="1"/>
                    <a:pt x="344" y="1"/>
                  </a:cubicBezTo>
                  <a:cubicBezTo>
                    <a:pt x="329" y="1"/>
                    <a:pt x="316" y="18"/>
                    <a:pt x="316" y="35"/>
                  </a:cubicBezTo>
                  <a:cubicBezTo>
                    <a:pt x="292" y="132"/>
                    <a:pt x="268" y="229"/>
                    <a:pt x="219" y="302"/>
                  </a:cubicBezTo>
                  <a:cubicBezTo>
                    <a:pt x="219" y="302"/>
                    <a:pt x="171" y="278"/>
                    <a:pt x="122" y="35"/>
                  </a:cubicBezTo>
                  <a:cubicBezTo>
                    <a:pt x="122" y="18"/>
                    <a:pt x="98" y="1"/>
                    <a:pt x="7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20"/>
            <p:cNvSpPr/>
            <p:nvPr/>
          </p:nvSpPr>
          <p:spPr>
            <a:xfrm>
              <a:off x="-584339" y="1423532"/>
              <a:ext cx="19475" cy="7284"/>
            </a:xfrm>
            <a:custGeom>
              <a:avLst/>
              <a:gdLst/>
              <a:ahLst/>
              <a:cxnLst/>
              <a:rect l="l" t="t" r="r" b="b"/>
              <a:pathLst>
                <a:path w="500" h="187" extrusionOk="0">
                  <a:moveTo>
                    <a:pt x="415" y="0"/>
                  </a:moveTo>
                  <a:cubicBezTo>
                    <a:pt x="404" y="0"/>
                    <a:pt x="395" y="5"/>
                    <a:pt x="389" y="16"/>
                  </a:cubicBezTo>
                  <a:cubicBezTo>
                    <a:pt x="316" y="71"/>
                    <a:pt x="243" y="98"/>
                    <a:pt x="160" y="98"/>
                  </a:cubicBezTo>
                  <a:cubicBezTo>
                    <a:pt x="133" y="98"/>
                    <a:pt x="104" y="95"/>
                    <a:pt x="73" y="89"/>
                  </a:cubicBezTo>
                  <a:cubicBezTo>
                    <a:pt x="25" y="89"/>
                    <a:pt x="0" y="186"/>
                    <a:pt x="49" y="186"/>
                  </a:cubicBezTo>
                  <a:lnTo>
                    <a:pt x="146" y="186"/>
                  </a:lnTo>
                  <a:cubicBezTo>
                    <a:pt x="243" y="186"/>
                    <a:pt x="365" y="162"/>
                    <a:pt x="462" y="89"/>
                  </a:cubicBezTo>
                  <a:cubicBezTo>
                    <a:pt x="499" y="52"/>
                    <a:pt x="451" y="0"/>
                    <a:pt x="415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20"/>
            <p:cNvSpPr/>
            <p:nvPr/>
          </p:nvSpPr>
          <p:spPr>
            <a:xfrm>
              <a:off x="-587183" y="1408303"/>
              <a:ext cx="18034" cy="7362"/>
            </a:xfrm>
            <a:custGeom>
              <a:avLst/>
              <a:gdLst/>
              <a:ahLst/>
              <a:cxnLst/>
              <a:rect l="l" t="t" r="r" b="b"/>
              <a:pathLst>
                <a:path w="463" h="189" extrusionOk="0">
                  <a:moveTo>
                    <a:pt x="401" y="0"/>
                  </a:moveTo>
                  <a:cubicBezTo>
                    <a:pt x="389" y="0"/>
                    <a:pt x="377" y="6"/>
                    <a:pt x="365" y="18"/>
                  </a:cubicBezTo>
                  <a:cubicBezTo>
                    <a:pt x="310" y="73"/>
                    <a:pt x="228" y="100"/>
                    <a:pt x="150" y="100"/>
                  </a:cubicBezTo>
                  <a:cubicBezTo>
                    <a:pt x="124" y="100"/>
                    <a:pt x="98" y="97"/>
                    <a:pt x="73" y="91"/>
                  </a:cubicBezTo>
                  <a:cubicBezTo>
                    <a:pt x="25" y="91"/>
                    <a:pt x="1" y="116"/>
                    <a:pt x="1" y="140"/>
                  </a:cubicBezTo>
                  <a:cubicBezTo>
                    <a:pt x="1" y="164"/>
                    <a:pt x="1" y="189"/>
                    <a:pt x="49" y="189"/>
                  </a:cubicBezTo>
                  <a:lnTo>
                    <a:pt x="122" y="189"/>
                  </a:lnTo>
                  <a:cubicBezTo>
                    <a:pt x="243" y="189"/>
                    <a:pt x="341" y="140"/>
                    <a:pt x="438" y="67"/>
                  </a:cubicBezTo>
                  <a:cubicBezTo>
                    <a:pt x="462" y="67"/>
                    <a:pt x="462" y="18"/>
                    <a:pt x="438" y="18"/>
                  </a:cubicBezTo>
                  <a:cubicBezTo>
                    <a:pt x="426" y="6"/>
                    <a:pt x="414" y="0"/>
                    <a:pt x="401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20"/>
            <p:cNvSpPr/>
            <p:nvPr/>
          </p:nvSpPr>
          <p:spPr>
            <a:xfrm>
              <a:off x="-561631" y="1408303"/>
              <a:ext cx="18034" cy="7362"/>
            </a:xfrm>
            <a:custGeom>
              <a:avLst/>
              <a:gdLst/>
              <a:ahLst/>
              <a:cxnLst/>
              <a:rect l="l" t="t" r="r" b="b"/>
              <a:pathLst>
                <a:path w="463" h="189" extrusionOk="0">
                  <a:moveTo>
                    <a:pt x="401" y="0"/>
                  </a:moveTo>
                  <a:cubicBezTo>
                    <a:pt x="389" y="0"/>
                    <a:pt x="377" y="6"/>
                    <a:pt x="365" y="18"/>
                  </a:cubicBezTo>
                  <a:cubicBezTo>
                    <a:pt x="292" y="73"/>
                    <a:pt x="219" y="100"/>
                    <a:pt x="136" y="100"/>
                  </a:cubicBezTo>
                  <a:cubicBezTo>
                    <a:pt x="108" y="100"/>
                    <a:pt x="79" y="97"/>
                    <a:pt x="49" y="91"/>
                  </a:cubicBezTo>
                  <a:cubicBezTo>
                    <a:pt x="25" y="91"/>
                    <a:pt x="0" y="116"/>
                    <a:pt x="0" y="140"/>
                  </a:cubicBezTo>
                  <a:cubicBezTo>
                    <a:pt x="0" y="164"/>
                    <a:pt x="0" y="189"/>
                    <a:pt x="25" y="189"/>
                  </a:cubicBezTo>
                  <a:lnTo>
                    <a:pt x="122" y="189"/>
                  </a:lnTo>
                  <a:cubicBezTo>
                    <a:pt x="243" y="189"/>
                    <a:pt x="341" y="140"/>
                    <a:pt x="438" y="67"/>
                  </a:cubicBezTo>
                  <a:cubicBezTo>
                    <a:pt x="462" y="67"/>
                    <a:pt x="462" y="18"/>
                    <a:pt x="438" y="18"/>
                  </a:cubicBezTo>
                  <a:cubicBezTo>
                    <a:pt x="426" y="6"/>
                    <a:pt x="413" y="0"/>
                    <a:pt x="401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20"/>
            <p:cNvSpPr/>
            <p:nvPr/>
          </p:nvSpPr>
          <p:spPr>
            <a:xfrm>
              <a:off x="-1050438" y="1415117"/>
              <a:ext cx="402728" cy="60143"/>
            </a:xfrm>
            <a:custGeom>
              <a:avLst/>
              <a:gdLst/>
              <a:ahLst/>
              <a:cxnLst/>
              <a:rect l="l" t="t" r="r" b="b"/>
              <a:pathLst>
                <a:path w="7798" h="1544" extrusionOk="0">
                  <a:moveTo>
                    <a:pt x="292" y="111"/>
                  </a:moveTo>
                  <a:cubicBezTo>
                    <a:pt x="194" y="111"/>
                    <a:pt x="122" y="111"/>
                    <a:pt x="49" y="135"/>
                  </a:cubicBezTo>
                  <a:cubicBezTo>
                    <a:pt x="0" y="135"/>
                    <a:pt x="0" y="159"/>
                    <a:pt x="0" y="184"/>
                  </a:cubicBezTo>
                  <a:cubicBezTo>
                    <a:pt x="0" y="208"/>
                    <a:pt x="24" y="232"/>
                    <a:pt x="49" y="232"/>
                  </a:cubicBezTo>
                  <a:lnTo>
                    <a:pt x="73" y="232"/>
                  </a:lnTo>
                  <a:cubicBezTo>
                    <a:pt x="146" y="208"/>
                    <a:pt x="219" y="208"/>
                    <a:pt x="292" y="208"/>
                  </a:cubicBezTo>
                  <a:cubicBezTo>
                    <a:pt x="316" y="208"/>
                    <a:pt x="340" y="184"/>
                    <a:pt x="340" y="159"/>
                  </a:cubicBezTo>
                  <a:cubicBezTo>
                    <a:pt x="340" y="135"/>
                    <a:pt x="316" y="111"/>
                    <a:pt x="292" y="111"/>
                  </a:cubicBezTo>
                  <a:close/>
                  <a:moveTo>
                    <a:pt x="583" y="135"/>
                  </a:moveTo>
                  <a:cubicBezTo>
                    <a:pt x="559" y="135"/>
                    <a:pt x="534" y="135"/>
                    <a:pt x="534" y="184"/>
                  </a:cubicBezTo>
                  <a:cubicBezTo>
                    <a:pt x="534" y="208"/>
                    <a:pt x="534" y="232"/>
                    <a:pt x="583" y="232"/>
                  </a:cubicBezTo>
                  <a:cubicBezTo>
                    <a:pt x="656" y="256"/>
                    <a:pt x="753" y="281"/>
                    <a:pt x="850" y="329"/>
                  </a:cubicBezTo>
                  <a:lnTo>
                    <a:pt x="875" y="329"/>
                  </a:lnTo>
                  <a:cubicBezTo>
                    <a:pt x="923" y="329"/>
                    <a:pt x="947" y="256"/>
                    <a:pt x="899" y="232"/>
                  </a:cubicBezTo>
                  <a:cubicBezTo>
                    <a:pt x="802" y="184"/>
                    <a:pt x="705" y="159"/>
                    <a:pt x="583" y="135"/>
                  </a:cubicBezTo>
                  <a:close/>
                  <a:moveTo>
                    <a:pt x="4926" y="0"/>
                  </a:moveTo>
                  <a:cubicBezTo>
                    <a:pt x="4884" y="0"/>
                    <a:pt x="4848" y="67"/>
                    <a:pt x="4907" y="86"/>
                  </a:cubicBezTo>
                  <a:lnTo>
                    <a:pt x="4931" y="111"/>
                  </a:lnTo>
                  <a:cubicBezTo>
                    <a:pt x="4980" y="159"/>
                    <a:pt x="5004" y="232"/>
                    <a:pt x="5029" y="305"/>
                  </a:cubicBezTo>
                  <a:cubicBezTo>
                    <a:pt x="5029" y="354"/>
                    <a:pt x="5053" y="354"/>
                    <a:pt x="5077" y="354"/>
                  </a:cubicBezTo>
                  <a:cubicBezTo>
                    <a:pt x="5101" y="354"/>
                    <a:pt x="5126" y="329"/>
                    <a:pt x="5126" y="305"/>
                  </a:cubicBezTo>
                  <a:cubicBezTo>
                    <a:pt x="5101" y="208"/>
                    <a:pt x="5053" y="111"/>
                    <a:pt x="5004" y="38"/>
                  </a:cubicBezTo>
                  <a:cubicBezTo>
                    <a:pt x="4980" y="14"/>
                    <a:pt x="4980" y="14"/>
                    <a:pt x="4956" y="14"/>
                  </a:cubicBezTo>
                  <a:cubicBezTo>
                    <a:pt x="4946" y="4"/>
                    <a:pt x="4936" y="0"/>
                    <a:pt x="4926" y="0"/>
                  </a:cubicBezTo>
                  <a:close/>
                  <a:moveTo>
                    <a:pt x="4688" y="62"/>
                  </a:moveTo>
                  <a:cubicBezTo>
                    <a:pt x="4664" y="62"/>
                    <a:pt x="4640" y="62"/>
                    <a:pt x="4640" y="86"/>
                  </a:cubicBezTo>
                  <a:cubicBezTo>
                    <a:pt x="4591" y="159"/>
                    <a:pt x="4567" y="208"/>
                    <a:pt x="4591" y="281"/>
                  </a:cubicBezTo>
                  <a:cubicBezTo>
                    <a:pt x="4591" y="329"/>
                    <a:pt x="4591" y="378"/>
                    <a:pt x="4616" y="426"/>
                  </a:cubicBezTo>
                  <a:cubicBezTo>
                    <a:pt x="4616" y="444"/>
                    <a:pt x="4628" y="461"/>
                    <a:pt x="4643" y="461"/>
                  </a:cubicBezTo>
                  <a:cubicBezTo>
                    <a:pt x="4650" y="461"/>
                    <a:pt x="4657" y="458"/>
                    <a:pt x="4664" y="451"/>
                  </a:cubicBezTo>
                  <a:cubicBezTo>
                    <a:pt x="4688" y="451"/>
                    <a:pt x="4713" y="426"/>
                    <a:pt x="4713" y="402"/>
                  </a:cubicBezTo>
                  <a:cubicBezTo>
                    <a:pt x="4688" y="354"/>
                    <a:pt x="4688" y="329"/>
                    <a:pt x="4688" y="281"/>
                  </a:cubicBezTo>
                  <a:cubicBezTo>
                    <a:pt x="4688" y="232"/>
                    <a:pt x="4688" y="184"/>
                    <a:pt x="4713" y="135"/>
                  </a:cubicBezTo>
                  <a:cubicBezTo>
                    <a:pt x="4737" y="111"/>
                    <a:pt x="4713" y="86"/>
                    <a:pt x="4688" y="62"/>
                  </a:cubicBezTo>
                  <a:close/>
                  <a:moveTo>
                    <a:pt x="7749" y="135"/>
                  </a:moveTo>
                  <a:cubicBezTo>
                    <a:pt x="7725" y="135"/>
                    <a:pt x="7701" y="159"/>
                    <a:pt x="7701" y="184"/>
                  </a:cubicBezTo>
                  <a:cubicBezTo>
                    <a:pt x="7676" y="281"/>
                    <a:pt x="7652" y="354"/>
                    <a:pt x="7604" y="451"/>
                  </a:cubicBezTo>
                  <a:cubicBezTo>
                    <a:pt x="7579" y="451"/>
                    <a:pt x="7579" y="499"/>
                    <a:pt x="7604" y="524"/>
                  </a:cubicBezTo>
                  <a:lnTo>
                    <a:pt x="7628" y="524"/>
                  </a:lnTo>
                  <a:lnTo>
                    <a:pt x="7628" y="499"/>
                  </a:lnTo>
                  <a:lnTo>
                    <a:pt x="7676" y="499"/>
                  </a:lnTo>
                  <a:cubicBezTo>
                    <a:pt x="7749" y="402"/>
                    <a:pt x="7774" y="305"/>
                    <a:pt x="7798" y="184"/>
                  </a:cubicBezTo>
                  <a:cubicBezTo>
                    <a:pt x="7798" y="159"/>
                    <a:pt x="7774" y="135"/>
                    <a:pt x="7749" y="135"/>
                  </a:cubicBezTo>
                  <a:close/>
                  <a:moveTo>
                    <a:pt x="1148" y="349"/>
                  </a:moveTo>
                  <a:cubicBezTo>
                    <a:pt x="1112" y="349"/>
                    <a:pt x="1100" y="409"/>
                    <a:pt x="1142" y="451"/>
                  </a:cubicBezTo>
                  <a:cubicBezTo>
                    <a:pt x="1215" y="475"/>
                    <a:pt x="1312" y="524"/>
                    <a:pt x="1409" y="597"/>
                  </a:cubicBezTo>
                  <a:lnTo>
                    <a:pt x="1433" y="597"/>
                  </a:lnTo>
                  <a:lnTo>
                    <a:pt x="1433" y="572"/>
                  </a:lnTo>
                  <a:lnTo>
                    <a:pt x="1458" y="572"/>
                  </a:lnTo>
                  <a:cubicBezTo>
                    <a:pt x="1482" y="548"/>
                    <a:pt x="1482" y="524"/>
                    <a:pt x="1458" y="499"/>
                  </a:cubicBezTo>
                  <a:cubicBezTo>
                    <a:pt x="1360" y="451"/>
                    <a:pt x="1263" y="402"/>
                    <a:pt x="1166" y="354"/>
                  </a:cubicBezTo>
                  <a:cubicBezTo>
                    <a:pt x="1159" y="350"/>
                    <a:pt x="1153" y="349"/>
                    <a:pt x="1148" y="349"/>
                  </a:cubicBezTo>
                  <a:close/>
                  <a:moveTo>
                    <a:pt x="1725" y="645"/>
                  </a:moveTo>
                  <a:cubicBezTo>
                    <a:pt x="1676" y="645"/>
                    <a:pt x="1652" y="645"/>
                    <a:pt x="1652" y="669"/>
                  </a:cubicBezTo>
                  <a:cubicBezTo>
                    <a:pt x="1628" y="694"/>
                    <a:pt x="1628" y="718"/>
                    <a:pt x="1652" y="742"/>
                  </a:cubicBezTo>
                  <a:lnTo>
                    <a:pt x="1919" y="888"/>
                  </a:lnTo>
                  <a:lnTo>
                    <a:pt x="1943" y="888"/>
                  </a:lnTo>
                  <a:cubicBezTo>
                    <a:pt x="1968" y="888"/>
                    <a:pt x="1992" y="888"/>
                    <a:pt x="1992" y="864"/>
                  </a:cubicBezTo>
                  <a:cubicBezTo>
                    <a:pt x="2016" y="839"/>
                    <a:pt x="1992" y="815"/>
                    <a:pt x="1968" y="815"/>
                  </a:cubicBezTo>
                  <a:lnTo>
                    <a:pt x="1725" y="645"/>
                  </a:lnTo>
                  <a:close/>
                  <a:moveTo>
                    <a:pt x="7421" y="629"/>
                  </a:moveTo>
                  <a:cubicBezTo>
                    <a:pt x="7409" y="629"/>
                    <a:pt x="7396" y="634"/>
                    <a:pt x="7385" y="645"/>
                  </a:cubicBezTo>
                  <a:cubicBezTo>
                    <a:pt x="7312" y="694"/>
                    <a:pt x="7215" y="742"/>
                    <a:pt x="7142" y="791"/>
                  </a:cubicBezTo>
                  <a:cubicBezTo>
                    <a:pt x="7118" y="815"/>
                    <a:pt x="7093" y="839"/>
                    <a:pt x="7118" y="864"/>
                  </a:cubicBezTo>
                  <a:cubicBezTo>
                    <a:pt x="7118" y="888"/>
                    <a:pt x="7142" y="888"/>
                    <a:pt x="7166" y="888"/>
                  </a:cubicBezTo>
                  <a:lnTo>
                    <a:pt x="7191" y="888"/>
                  </a:lnTo>
                  <a:cubicBezTo>
                    <a:pt x="7288" y="839"/>
                    <a:pt x="7361" y="791"/>
                    <a:pt x="7458" y="718"/>
                  </a:cubicBezTo>
                  <a:cubicBezTo>
                    <a:pt x="7495" y="681"/>
                    <a:pt x="7461" y="629"/>
                    <a:pt x="7421" y="629"/>
                  </a:cubicBezTo>
                  <a:close/>
                  <a:moveTo>
                    <a:pt x="5077" y="548"/>
                  </a:moveTo>
                  <a:cubicBezTo>
                    <a:pt x="5053" y="548"/>
                    <a:pt x="5029" y="572"/>
                    <a:pt x="5029" y="597"/>
                  </a:cubicBezTo>
                  <a:cubicBezTo>
                    <a:pt x="5004" y="645"/>
                    <a:pt x="5004" y="669"/>
                    <a:pt x="4980" y="718"/>
                  </a:cubicBezTo>
                  <a:cubicBezTo>
                    <a:pt x="4931" y="694"/>
                    <a:pt x="4907" y="645"/>
                    <a:pt x="4859" y="621"/>
                  </a:cubicBezTo>
                  <a:cubicBezTo>
                    <a:pt x="4846" y="609"/>
                    <a:pt x="4834" y="603"/>
                    <a:pt x="4822" y="603"/>
                  </a:cubicBezTo>
                  <a:cubicBezTo>
                    <a:pt x="4810" y="603"/>
                    <a:pt x="4798" y="609"/>
                    <a:pt x="4786" y="621"/>
                  </a:cubicBezTo>
                  <a:cubicBezTo>
                    <a:pt x="4761" y="645"/>
                    <a:pt x="4761" y="669"/>
                    <a:pt x="4786" y="694"/>
                  </a:cubicBezTo>
                  <a:cubicBezTo>
                    <a:pt x="4834" y="742"/>
                    <a:pt x="4883" y="767"/>
                    <a:pt x="4931" y="791"/>
                  </a:cubicBezTo>
                  <a:lnTo>
                    <a:pt x="4907" y="864"/>
                  </a:lnTo>
                  <a:cubicBezTo>
                    <a:pt x="4907" y="888"/>
                    <a:pt x="4907" y="912"/>
                    <a:pt x="4931" y="937"/>
                  </a:cubicBezTo>
                  <a:lnTo>
                    <a:pt x="4956" y="937"/>
                  </a:lnTo>
                  <a:lnTo>
                    <a:pt x="4956" y="912"/>
                  </a:lnTo>
                  <a:cubicBezTo>
                    <a:pt x="4956" y="924"/>
                    <a:pt x="4962" y="931"/>
                    <a:pt x="4971" y="931"/>
                  </a:cubicBezTo>
                  <a:cubicBezTo>
                    <a:pt x="4980" y="931"/>
                    <a:pt x="4992" y="924"/>
                    <a:pt x="5004" y="912"/>
                  </a:cubicBezTo>
                  <a:lnTo>
                    <a:pt x="5029" y="864"/>
                  </a:lnTo>
                  <a:lnTo>
                    <a:pt x="5053" y="864"/>
                  </a:lnTo>
                  <a:cubicBezTo>
                    <a:pt x="5060" y="871"/>
                    <a:pt x="5067" y="874"/>
                    <a:pt x="5074" y="874"/>
                  </a:cubicBezTo>
                  <a:cubicBezTo>
                    <a:pt x="5091" y="874"/>
                    <a:pt x="5109" y="857"/>
                    <a:pt x="5126" y="839"/>
                  </a:cubicBezTo>
                  <a:cubicBezTo>
                    <a:pt x="5150" y="815"/>
                    <a:pt x="5126" y="791"/>
                    <a:pt x="5101" y="767"/>
                  </a:cubicBezTo>
                  <a:lnTo>
                    <a:pt x="5077" y="767"/>
                  </a:lnTo>
                  <a:cubicBezTo>
                    <a:pt x="5101" y="718"/>
                    <a:pt x="5101" y="669"/>
                    <a:pt x="5126" y="621"/>
                  </a:cubicBezTo>
                  <a:cubicBezTo>
                    <a:pt x="5126" y="597"/>
                    <a:pt x="5101" y="548"/>
                    <a:pt x="5077" y="548"/>
                  </a:cubicBezTo>
                  <a:close/>
                  <a:moveTo>
                    <a:pt x="5393" y="864"/>
                  </a:moveTo>
                  <a:cubicBezTo>
                    <a:pt x="5369" y="864"/>
                    <a:pt x="5320" y="864"/>
                    <a:pt x="5320" y="912"/>
                  </a:cubicBezTo>
                  <a:cubicBezTo>
                    <a:pt x="5320" y="937"/>
                    <a:pt x="5344" y="961"/>
                    <a:pt x="5369" y="961"/>
                  </a:cubicBezTo>
                  <a:cubicBezTo>
                    <a:pt x="5466" y="985"/>
                    <a:pt x="5563" y="1009"/>
                    <a:pt x="5660" y="1034"/>
                  </a:cubicBezTo>
                  <a:lnTo>
                    <a:pt x="5684" y="1034"/>
                  </a:lnTo>
                  <a:cubicBezTo>
                    <a:pt x="5733" y="1009"/>
                    <a:pt x="5733" y="937"/>
                    <a:pt x="5684" y="937"/>
                  </a:cubicBezTo>
                  <a:cubicBezTo>
                    <a:pt x="5587" y="912"/>
                    <a:pt x="5490" y="888"/>
                    <a:pt x="5393" y="864"/>
                  </a:cubicBezTo>
                  <a:close/>
                  <a:moveTo>
                    <a:pt x="5976" y="961"/>
                  </a:moveTo>
                  <a:cubicBezTo>
                    <a:pt x="5952" y="961"/>
                    <a:pt x="5927" y="985"/>
                    <a:pt x="5927" y="1009"/>
                  </a:cubicBezTo>
                  <a:cubicBezTo>
                    <a:pt x="5903" y="1034"/>
                    <a:pt x="5927" y="1058"/>
                    <a:pt x="5952" y="1058"/>
                  </a:cubicBezTo>
                  <a:lnTo>
                    <a:pt x="6267" y="1058"/>
                  </a:lnTo>
                  <a:cubicBezTo>
                    <a:pt x="6292" y="1058"/>
                    <a:pt x="6316" y="1058"/>
                    <a:pt x="6316" y="1009"/>
                  </a:cubicBezTo>
                  <a:cubicBezTo>
                    <a:pt x="6316" y="985"/>
                    <a:pt x="6292" y="961"/>
                    <a:pt x="6267" y="961"/>
                  </a:cubicBezTo>
                  <a:close/>
                  <a:moveTo>
                    <a:pt x="6875" y="888"/>
                  </a:moveTo>
                  <a:cubicBezTo>
                    <a:pt x="6778" y="912"/>
                    <a:pt x="6680" y="937"/>
                    <a:pt x="6559" y="937"/>
                  </a:cubicBezTo>
                  <a:cubicBezTo>
                    <a:pt x="6535" y="961"/>
                    <a:pt x="6510" y="985"/>
                    <a:pt x="6535" y="1009"/>
                  </a:cubicBezTo>
                  <a:cubicBezTo>
                    <a:pt x="6535" y="1034"/>
                    <a:pt x="6559" y="1058"/>
                    <a:pt x="6583" y="1058"/>
                  </a:cubicBezTo>
                  <a:lnTo>
                    <a:pt x="6608" y="1058"/>
                  </a:lnTo>
                  <a:cubicBezTo>
                    <a:pt x="6705" y="1034"/>
                    <a:pt x="6802" y="1009"/>
                    <a:pt x="6899" y="985"/>
                  </a:cubicBezTo>
                  <a:cubicBezTo>
                    <a:pt x="6923" y="985"/>
                    <a:pt x="6948" y="961"/>
                    <a:pt x="6948" y="937"/>
                  </a:cubicBezTo>
                  <a:cubicBezTo>
                    <a:pt x="6923" y="912"/>
                    <a:pt x="6899" y="888"/>
                    <a:pt x="6875" y="888"/>
                  </a:cubicBezTo>
                  <a:close/>
                  <a:moveTo>
                    <a:pt x="2235" y="937"/>
                  </a:moveTo>
                  <a:cubicBezTo>
                    <a:pt x="2211" y="937"/>
                    <a:pt x="2186" y="937"/>
                    <a:pt x="2162" y="961"/>
                  </a:cubicBezTo>
                  <a:cubicBezTo>
                    <a:pt x="2162" y="985"/>
                    <a:pt x="2162" y="1009"/>
                    <a:pt x="2186" y="1034"/>
                  </a:cubicBezTo>
                  <a:cubicBezTo>
                    <a:pt x="2284" y="1082"/>
                    <a:pt x="2381" y="1131"/>
                    <a:pt x="2454" y="1180"/>
                  </a:cubicBezTo>
                  <a:lnTo>
                    <a:pt x="2478" y="1180"/>
                  </a:lnTo>
                  <a:cubicBezTo>
                    <a:pt x="2502" y="1180"/>
                    <a:pt x="2526" y="1180"/>
                    <a:pt x="2526" y="1155"/>
                  </a:cubicBezTo>
                  <a:cubicBezTo>
                    <a:pt x="2551" y="1131"/>
                    <a:pt x="2526" y="1107"/>
                    <a:pt x="2502" y="1082"/>
                  </a:cubicBezTo>
                  <a:lnTo>
                    <a:pt x="2235" y="937"/>
                  </a:lnTo>
                  <a:close/>
                  <a:moveTo>
                    <a:pt x="4754" y="1076"/>
                  </a:moveTo>
                  <a:cubicBezTo>
                    <a:pt x="4748" y="1076"/>
                    <a:pt x="4741" y="1078"/>
                    <a:pt x="4737" y="1082"/>
                  </a:cubicBezTo>
                  <a:cubicBezTo>
                    <a:pt x="4664" y="1155"/>
                    <a:pt x="4567" y="1204"/>
                    <a:pt x="4494" y="1252"/>
                  </a:cubicBezTo>
                  <a:cubicBezTo>
                    <a:pt x="4470" y="1277"/>
                    <a:pt x="4446" y="1301"/>
                    <a:pt x="4470" y="1325"/>
                  </a:cubicBezTo>
                  <a:cubicBezTo>
                    <a:pt x="4470" y="1350"/>
                    <a:pt x="4494" y="1350"/>
                    <a:pt x="4518" y="1350"/>
                  </a:cubicBezTo>
                  <a:lnTo>
                    <a:pt x="4543" y="1350"/>
                  </a:lnTo>
                  <a:cubicBezTo>
                    <a:pt x="4640" y="1301"/>
                    <a:pt x="4713" y="1228"/>
                    <a:pt x="4786" y="1155"/>
                  </a:cubicBezTo>
                  <a:cubicBezTo>
                    <a:pt x="4825" y="1116"/>
                    <a:pt x="4784" y="1076"/>
                    <a:pt x="4754" y="1076"/>
                  </a:cubicBezTo>
                  <a:close/>
                  <a:moveTo>
                    <a:pt x="2772" y="1218"/>
                  </a:moveTo>
                  <a:cubicBezTo>
                    <a:pt x="2755" y="1218"/>
                    <a:pt x="2738" y="1235"/>
                    <a:pt x="2721" y="1252"/>
                  </a:cubicBezTo>
                  <a:cubicBezTo>
                    <a:pt x="2721" y="1277"/>
                    <a:pt x="2721" y="1301"/>
                    <a:pt x="2745" y="1325"/>
                  </a:cubicBezTo>
                  <a:cubicBezTo>
                    <a:pt x="2842" y="1350"/>
                    <a:pt x="2939" y="1398"/>
                    <a:pt x="3037" y="1422"/>
                  </a:cubicBezTo>
                  <a:lnTo>
                    <a:pt x="3061" y="1422"/>
                  </a:lnTo>
                  <a:cubicBezTo>
                    <a:pt x="3134" y="1422"/>
                    <a:pt x="3134" y="1325"/>
                    <a:pt x="3061" y="1325"/>
                  </a:cubicBezTo>
                  <a:cubicBezTo>
                    <a:pt x="2988" y="1301"/>
                    <a:pt x="2891" y="1252"/>
                    <a:pt x="2794" y="1228"/>
                  </a:cubicBezTo>
                  <a:cubicBezTo>
                    <a:pt x="2787" y="1221"/>
                    <a:pt x="2779" y="1218"/>
                    <a:pt x="2772" y="1218"/>
                  </a:cubicBezTo>
                  <a:close/>
                  <a:moveTo>
                    <a:pt x="3340" y="1395"/>
                  </a:moveTo>
                  <a:cubicBezTo>
                    <a:pt x="3300" y="1395"/>
                    <a:pt x="3286" y="1495"/>
                    <a:pt x="3352" y="1495"/>
                  </a:cubicBezTo>
                  <a:cubicBezTo>
                    <a:pt x="3450" y="1520"/>
                    <a:pt x="3547" y="1520"/>
                    <a:pt x="3644" y="1544"/>
                  </a:cubicBezTo>
                  <a:cubicBezTo>
                    <a:pt x="3668" y="1544"/>
                    <a:pt x="3717" y="1520"/>
                    <a:pt x="3717" y="1495"/>
                  </a:cubicBezTo>
                  <a:cubicBezTo>
                    <a:pt x="3717" y="1447"/>
                    <a:pt x="3692" y="1447"/>
                    <a:pt x="3668" y="1422"/>
                  </a:cubicBezTo>
                  <a:cubicBezTo>
                    <a:pt x="3571" y="1422"/>
                    <a:pt x="3474" y="1422"/>
                    <a:pt x="3352" y="1398"/>
                  </a:cubicBezTo>
                  <a:cubicBezTo>
                    <a:pt x="3348" y="1396"/>
                    <a:pt x="3344" y="1395"/>
                    <a:pt x="3340" y="1395"/>
                  </a:cubicBezTo>
                  <a:close/>
                  <a:moveTo>
                    <a:pt x="4251" y="1374"/>
                  </a:moveTo>
                  <a:cubicBezTo>
                    <a:pt x="4154" y="1398"/>
                    <a:pt x="4033" y="1422"/>
                    <a:pt x="3935" y="1422"/>
                  </a:cubicBezTo>
                  <a:cubicBezTo>
                    <a:pt x="3911" y="1447"/>
                    <a:pt x="3887" y="1471"/>
                    <a:pt x="3911" y="1495"/>
                  </a:cubicBezTo>
                  <a:cubicBezTo>
                    <a:pt x="3911" y="1520"/>
                    <a:pt x="3911" y="1544"/>
                    <a:pt x="3960" y="1544"/>
                  </a:cubicBezTo>
                  <a:cubicBezTo>
                    <a:pt x="4081" y="1520"/>
                    <a:pt x="4178" y="1495"/>
                    <a:pt x="4275" y="1471"/>
                  </a:cubicBezTo>
                  <a:cubicBezTo>
                    <a:pt x="4300" y="1471"/>
                    <a:pt x="4324" y="1447"/>
                    <a:pt x="4300" y="1398"/>
                  </a:cubicBezTo>
                  <a:cubicBezTo>
                    <a:pt x="4300" y="1374"/>
                    <a:pt x="4275" y="1374"/>
                    <a:pt x="4251" y="13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70" name="Google Shape;870;p20"/>
          <p:cNvGrpSpPr/>
          <p:nvPr/>
        </p:nvGrpSpPr>
        <p:grpSpPr>
          <a:xfrm rot="3617422">
            <a:off x="12541" y="4635556"/>
            <a:ext cx="639248" cy="382014"/>
            <a:chOff x="1202177" y="4613417"/>
            <a:chExt cx="528376" cy="315757"/>
          </a:xfrm>
        </p:grpSpPr>
        <p:sp>
          <p:nvSpPr>
            <p:cNvPr id="871" name="Google Shape;871;p20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20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20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20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20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20"/>
            <p:cNvSpPr/>
            <p:nvPr/>
          </p:nvSpPr>
          <p:spPr>
            <a:xfrm>
              <a:off x="1389928" y="4832385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77" name="Google Shape;877;p20"/>
          <p:cNvGrpSpPr/>
          <p:nvPr/>
        </p:nvGrpSpPr>
        <p:grpSpPr>
          <a:xfrm>
            <a:off x="8487535" y="4225366"/>
            <a:ext cx="666115" cy="973447"/>
            <a:chOff x="-1047799" y="3300294"/>
            <a:chExt cx="439014" cy="641607"/>
          </a:xfrm>
        </p:grpSpPr>
        <p:sp>
          <p:nvSpPr>
            <p:cNvPr id="878" name="Google Shape;878;p20"/>
            <p:cNvSpPr/>
            <p:nvPr/>
          </p:nvSpPr>
          <p:spPr>
            <a:xfrm>
              <a:off x="-994003" y="3750695"/>
              <a:ext cx="138774" cy="63785"/>
            </a:xfrm>
            <a:custGeom>
              <a:avLst/>
              <a:gdLst/>
              <a:ahLst/>
              <a:cxnLst/>
              <a:rect l="l" t="t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0"/>
            <p:cNvSpPr/>
            <p:nvPr/>
          </p:nvSpPr>
          <p:spPr>
            <a:xfrm>
              <a:off x="-950199" y="3777592"/>
              <a:ext cx="98652" cy="17656"/>
            </a:xfrm>
            <a:custGeom>
              <a:avLst/>
              <a:gdLst/>
              <a:ahLst/>
              <a:cxnLst/>
              <a:rect l="l" t="t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0"/>
            <p:cNvSpPr/>
            <p:nvPr/>
          </p:nvSpPr>
          <p:spPr>
            <a:xfrm>
              <a:off x="-949448" y="3639053"/>
              <a:ext cx="114280" cy="249281"/>
            </a:xfrm>
            <a:custGeom>
              <a:avLst/>
              <a:gdLst/>
              <a:ahLst/>
              <a:cxnLst/>
              <a:rect l="l" t="t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20"/>
            <p:cNvSpPr/>
            <p:nvPr/>
          </p:nvSpPr>
          <p:spPr>
            <a:xfrm>
              <a:off x="-1047799" y="3504796"/>
              <a:ext cx="229087" cy="179936"/>
            </a:xfrm>
            <a:custGeom>
              <a:avLst/>
              <a:gdLst/>
              <a:ahLst/>
              <a:cxnLst/>
              <a:rect l="l" t="t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20"/>
            <p:cNvSpPr/>
            <p:nvPr/>
          </p:nvSpPr>
          <p:spPr>
            <a:xfrm>
              <a:off x="-1006775" y="3550625"/>
              <a:ext cx="157032" cy="111418"/>
            </a:xfrm>
            <a:custGeom>
              <a:avLst/>
              <a:gdLst/>
              <a:ahLst/>
              <a:cxnLst/>
              <a:rect l="l" t="t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20"/>
            <p:cNvSpPr/>
            <p:nvPr/>
          </p:nvSpPr>
          <p:spPr>
            <a:xfrm>
              <a:off x="-868753" y="3630488"/>
              <a:ext cx="108420" cy="91959"/>
            </a:xfrm>
            <a:custGeom>
              <a:avLst/>
              <a:gdLst/>
              <a:ahLst/>
              <a:cxnLst/>
              <a:rect l="l" t="t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lnTo>
                    <a:pt x="34" y="6"/>
                  </a:ln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20"/>
            <p:cNvSpPr/>
            <p:nvPr/>
          </p:nvSpPr>
          <p:spPr>
            <a:xfrm>
              <a:off x="-837046" y="3663019"/>
              <a:ext cx="80394" cy="62884"/>
            </a:xfrm>
            <a:custGeom>
              <a:avLst/>
              <a:gdLst/>
              <a:ahLst/>
              <a:cxnLst/>
              <a:rect l="l" t="t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20"/>
            <p:cNvSpPr/>
            <p:nvPr/>
          </p:nvSpPr>
          <p:spPr>
            <a:xfrm>
              <a:off x="-764015" y="3539732"/>
              <a:ext cx="129683" cy="73101"/>
            </a:xfrm>
            <a:custGeom>
              <a:avLst/>
              <a:gdLst/>
              <a:ahLst/>
              <a:cxnLst/>
              <a:rect l="l" t="t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20"/>
            <p:cNvSpPr/>
            <p:nvPr/>
          </p:nvSpPr>
          <p:spPr>
            <a:xfrm>
              <a:off x="-769500" y="3568882"/>
              <a:ext cx="94971" cy="38391"/>
            </a:xfrm>
            <a:custGeom>
              <a:avLst/>
              <a:gdLst/>
              <a:ahLst/>
              <a:cxnLst/>
              <a:rect l="l" t="t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20"/>
            <p:cNvSpPr/>
            <p:nvPr/>
          </p:nvSpPr>
          <p:spPr>
            <a:xfrm>
              <a:off x="-800981" y="3409081"/>
              <a:ext cx="60784" cy="462801"/>
            </a:xfrm>
            <a:custGeom>
              <a:avLst/>
              <a:gdLst/>
              <a:ahLst/>
              <a:cxnLst/>
              <a:rect l="l" t="t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20"/>
            <p:cNvSpPr/>
            <p:nvPr/>
          </p:nvSpPr>
          <p:spPr>
            <a:xfrm>
              <a:off x="-905869" y="3300294"/>
              <a:ext cx="198507" cy="165361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20"/>
            <p:cNvSpPr/>
            <p:nvPr/>
          </p:nvSpPr>
          <p:spPr>
            <a:xfrm>
              <a:off x="-884456" y="3364454"/>
              <a:ext cx="171608" cy="62133"/>
            </a:xfrm>
            <a:custGeom>
              <a:avLst/>
              <a:gdLst/>
              <a:ahLst/>
              <a:cxnLst/>
              <a:rect l="l" t="t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20"/>
            <p:cNvSpPr/>
            <p:nvPr/>
          </p:nvSpPr>
          <p:spPr>
            <a:xfrm>
              <a:off x="-945691" y="3813429"/>
              <a:ext cx="336905" cy="128472"/>
            </a:xfrm>
            <a:custGeom>
              <a:avLst/>
              <a:gdLst/>
              <a:ahLst/>
              <a:cxnLst/>
              <a:rect l="l" t="t" r="r" b="b"/>
              <a:pathLst>
                <a:path w="4484" h="1710" extrusionOk="0">
                  <a:moveTo>
                    <a:pt x="3927" y="0"/>
                  </a:moveTo>
                  <a:cubicBezTo>
                    <a:pt x="3752" y="0"/>
                    <a:pt x="3511" y="705"/>
                    <a:pt x="3511" y="705"/>
                  </a:cubicBezTo>
                  <a:cubicBezTo>
                    <a:pt x="3341" y="510"/>
                    <a:pt x="3147" y="316"/>
                    <a:pt x="2928" y="146"/>
                  </a:cubicBezTo>
                  <a:cubicBezTo>
                    <a:pt x="2885" y="106"/>
                    <a:pt x="2847" y="89"/>
                    <a:pt x="2812" y="89"/>
                  </a:cubicBezTo>
                  <a:cubicBezTo>
                    <a:pt x="2594" y="89"/>
                    <a:pt x="2540" y="778"/>
                    <a:pt x="2540" y="778"/>
                  </a:cubicBezTo>
                  <a:cubicBezTo>
                    <a:pt x="2540" y="778"/>
                    <a:pt x="2103" y="268"/>
                    <a:pt x="1957" y="49"/>
                  </a:cubicBezTo>
                  <a:cubicBezTo>
                    <a:pt x="1944" y="34"/>
                    <a:pt x="1928" y="27"/>
                    <a:pt x="1910" y="27"/>
                  </a:cubicBezTo>
                  <a:cubicBezTo>
                    <a:pt x="1697" y="27"/>
                    <a:pt x="1179" y="1021"/>
                    <a:pt x="1179" y="1021"/>
                  </a:cubicBezTo>
                  <a:cubicBezTo>
                    <a:pt x="1082" y="729"/>
                    <a:pt x="912" y="438"/>
                    <a:pt x="669" y="219"/>
                  </a:cubicBezTo>
                  <a:cubicBezTo>
                    <a:pt x="649" y="206"/>
                    <a:pt x="628" y="200"/>
                    <a:pt x="607" y="200"/>
                  </a:cubicBezTo>
                  <a:cubicBezTo>
                    <a:pt x="308" y="200"/>
                    <a:pt x="0" y="1424"/>
                    <a:pt x="159" y="1628"/>
                  </a:cubicBezTo>
                  <a:cubicBezTo>
                    <a:pt x="206" y="1688"/>
                    <a:pt x="548" y="1709"/>
                    <a:pt x="1022" y="1709"/>
                  </a:cubicBezTo>
                  <a:cubicBezTo>
                    <a:pt x="2286" y="1709"/>
                    <a:pt x="4483" y="1555"/>
                    <a:pt x="4483" y="1555"/>
                  </a:cubicBezTo>
                  <a:cubicBezTo>
                    <a:pt x="4362" y="1045"/>
                    <a:pt x="4192" y="535"/>
                    <a:pt x="3997" y="49"/>
                  </a:cubicBezTo>
                  <a:cubicBezTo>
                    <a:pt x="3976" y="15"/>
                    <a:pt x="3952" y="0"/>
                    <a:pt x="39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" name="Google Shape;931;p22"/>
          <p:cNvSpPr txBox="1">
            <a:spLocks noGrp="1"/>
          </p:cNvSpPr>
          <p:nvPr>
            <p:ph type="subTitle" idx="1"/>
          </p:nvPr>
        </p:nvSpPr>
        <p:spPr>
          <a:xfrm>
            <a:off x="1271488" y="3573150"/>
            <a:ext cx="3005700" cy="69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932" name="Google Shape;932;p22"/>
          <p:cNvSpPr txBox="1">
            <a:spLocks noGrp="1"/>
          </p:cNvSpPr>
          <p:nvPr>
            <p:ph type="subTitle" idx="2"/>
          </p:nvPr>
        </p:nvSpPr>
        <p:spPr>
          <a:xfrm>
            <a:off x="4866812" y="3573150"/>
            <a:ext cx="3005700" cy="69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933" name="Google Shape;933;p22"/>
          <p:cNvSpPr txBox="1">
            <a:spLocks noGrp="1"/>
          </p:cNvSpPr>
          <p:nvPr>
            <p:ph type="title"/>
          </p:nvPr>
        </p:nvSpPr>
        <p:spPr>
          <a:xfrm>
            <a:off x="753825" y="420100"/>
            <a:ext cx="7444800" cy="6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934" name="Google Shape;934;p22"/>
          <p:cNvGrpSpPr/>
          <p:nvPr/>
        </p:nvGrpSpPr>
        <p:grpSpPr>
          <a:xfrm>
            <a:off x="-632417" y="1688458"/>
            <a:ext cx="1784099" cy="1410235"/>
            <a:chOff x="855987" y="2204128"/>
            <a:chExt cx="1217483" cy="962421"/>
          </a:xfrm>
        </p:grpSpPr>
        <p:grpSp>
          <p:nvGrpSpPr>
            <p:cNvPr id="935" name="Google Shape;935;p22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936" name="Google Shape;936;p22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7" name="Google Shape;937;p22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8" name="Google Shape;938;p22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9" name="Google Shape;939;p22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0" name="Google Shape;940;p22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1" name="Google Shape;941;p22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42" name="Google Shape;942;p22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3" name="Google Shape;943;p22"/>
          <p:cNvGrpSpPr/>
          <p:nvPr/>
        </p:nvGrpSpPr>
        <p:grpSpPr>
          <a:xfrm>
            <a:off x="7573919" y="168286"/>
            <a:ext cx="1958025" cy="1248696"/>
            <a:chOff x="7239867" y="1514545"/>
            <a:chExt cx="2525833" cy="1610805"/>
          </a:xfrm>
        </p:grpSpPr>
        <p:grpSp>
          <p:nvGrpSpPr>
            <p:cNvPr id="944" name="Google Shape;944;p22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945" name="Google Shape;945;p22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946" name="Google Shape;946;p22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7" name="Google Shape;947;p22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8" name="Google Shape;948;p22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9" name="Google Shape;949;p22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0" name="Google Shape;950;p22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1" name="Google Shape;951;p22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952" name="Google Shape;952;p22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3" name="Google Shape;953;p22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54" name="Google Shape;954;p22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55" name="Google Shape;955;p22"/>
          <p:cNvGrpSpPr/>
          <p:nvPr/>
        </p:nvGrpSpPr>
        <p:grpSpPr>
          <a:xfrm flipH="1">
            <a:off x="8240329" y="3957734"/>
            <a:ext cx="708344" cy="1228537"/>
            <a:chOff x="-1056319" y="1385262"/>
            <a:chExt cx="212940" cy="369285"/>
          </a:xfrm>
        </p:grpSpPr>
        <p:sp>
          <p:nvSpPr>
            <p:cNvPr id="956" name="Google Shape;956;p22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22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22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22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22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22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22"/>
            <p:cNvSpPr/>
            <p:nvPr/>
          </p:nvSpPr>
          <p:spPr>
            <a:xfrm>
              <a:off x="-1029833" y="1690513"/>
              <a:ext cx="173717" cy="64034"/>
            </a:xfrm>
            <a:custGeom>
              <a:avLst/>
              <a:gdLst/>
              <a:ahLst/>
              <a:cxnLst/>
              <a:rect l="l" t="t" r="r" b="b"/>
              <a:pathLst>
                <a:path w="4460" h="1644" extrusionOk="0">
                  <a:moveTo>
                    <a:pt x="2533" y="0"/>
                  </a:moveTo>
                  <a:cubicBezTo>
                    <a:pt x="2511" y="0"/>
                    <a:pt x="2492" y="11"/>
                    <a:pt x="2478" y="34"/>
                  </a:cubicBezTo>
                  <a:cubicBezTo>
                    <a:pt x="2308" y="253"/>
                    <a:pt x="1920" y="763"/>
                    <a:pt x="1920" y="763"/>
                  </a:cubicBezTo>
                  <a:cubicBezTo>
                    <a:pt x="1920" y="763"/>
                    <a:pt x="1830" y="97"/>
                    <a:pt x="1603" y="97"/>
                  </a:cubicBezTo>
                  <a:cubicBezTo>
                    <a:pt x="1567" y="97"/>
                    <a:pt x="1526" y="115"/>
                    <a:pt x="1482" y="156"/>
                  </a:cubicBezTo>
                  <a:cubicBezTo>
                    <a:pt x="1288" y="350"/>
                    <a:pt x="1094" y="544"/>
                    <a:pt x="924" y="739"/>
                  </a:cubicBezTo>
                  <a:cubicBezTo>
                    <a:pt x="924" y="739"/>
                    <a:pt x="672" y="73"/>
                    <a:pt x="493" y="73"/>
                  </a:cubicBezTo>
                  <a:cubicBezTo>
                    <a:pt x="464" y="73"/>
                    <a:pt x="437" y="91"/>
                    <a:pt x="413" y="131"/>
                  </a:cubicBezTo>
                  <a:cubicBezTo>
                    <a:pt x="243" y="617"/>
                    <a:pt x="98" y="1103"/>
                    <a:pt x="0" y="1613"/>
                  </a:cubicBezTo>
                  <a:cubicBezTo>
                    <a:pt x="0" y="1613"/>
                    <a:pt x="1039" y="1644"/>
                    <a:pt x="2099" y="1644"/>
                  </a:cubicBezTo>
                  <a:cubicBezTo>
                    <a:pt x="3158" y="1644"/>
                    <a:pt x="4239" y="1613"/>
                    <a:pt x="4324" y="1492"/>
                  </a:cubicBezTo>
                  <a:cubicBezTo>
                    <a:pt x="4459" y="1289"/>
                    <a:pt x="4115" y="108"/>
                    <a:pt x="3813" y="108"/>
                  </a:cubicBezTo>
                  <a:cubicBezTo>
                    <a:pt x="3789" y="108"/>
                    <a:pt x="3765" y="115"/>
                    <a:pt x="3741" y="131"/>
                  </a:cubicBezTo>
                  <a:cubicBezTo>
                    <a:pt x="3523" y="350"/>
                    <a:pt x="3353" y="642"/>
                    <a:pt x="3280" y="933"/>
                  </a:cubicBezTo>
                  <a:cubicBezTo>
                    <a:pt x="3280" y="933"/>
                    <a:pt x="2744" y="0"/>
                    <a:pt x="25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22"/>
            <p:cNvSpPr/>
            <p:nvPr/>
          </p:nvSpPr>
          <p:spPr>
            <a:xfrm>
              <a:off x="-886965" y="1718791"/>
              <a:ext cx="8569" cy="31511"/>
            </a:xfrm>
            <a:custGeom>
              <a:avLst/>
              <a:gdLst/>
              <a:ahLst/>
              <a:cxnLst/>
              <a:rect l="l" t="t" r="r" b="b"/>
              <a:pathLst>
                <a:path w="220" h="809" extrusionOk="0">
                  <a:moveTo>
                    <a:pt x="159" y="1"/>
                  </a:moveTo>
                  <a:cubicBezTo>
                    <a:pt x="140" y="1"/>
                    <a:pt x="122" y="13"/>
                    <a:pt x="122" y="37"/>
                  </a:cubicBezTo>
                  <a:cubicBezTo>
                    <a:pt x="122" y="256"/>
                    <a:pt x="98" y="499"/>
                    <a:pt x="25" y="741"/>
                  </a:cubicBezTo>
                  <a:cubicBezTo>
                    <a:pt x="1" y="741"/>
                    <a:pt x="1" y="790"/>
                    <a:pt x="25" y="790"/>
                  </a:cubicBezTo>
                  <a:lnTo>
                    <a:pt x="49" y="790"/>
                  </a:lnTo>
                  <a:cubicBezTo>
                    <a:pt x="49" y="802"/>
                    <a:pt x="55" y="808"/>
                    <a:pt x="64" y="808"/>
                  </a:cubicBezTo>
                  <a:cubicBezTo>
                    <a:pt x="73" y="808"/>
                    <a:pt x="86" y="802"/>
                    <a:pt x="98" y="790"/>
                  </a:cubicBezTo>
                  <a:cubicBezTo>
                    <a:pt x="195" y="547"/>
                    <a:pt x="219" y="280"/>
                    <a:pt x="195" y="37"/>
                  </a:cubicBezTo>
                  <a:cubicBezTo>
                    <a:pt x="195" y="13"/>
                    <a:pt x="177" y="1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22"/>
            <p:cNvSpPr/>
            <p:nvPr/>
          </p:nvSpPr>
          <p:spPr>
            <a:xfrm>
              <a:off x="-931446" y="1708859"/>
              <a:ext cx="10478" cy="40742"/>
            </a:xfrm>
            <a:custGeom>
              <a:avLst/>
              <a:gdLst/>
              <a:ahLst/>
              <a:cxnLst/>
              <a:rect l="l" t="t" r="r" b="b"/>
              <a:pathLst>
                <a:path w="269" h="1046" extrusionOk="0">
                  <a:moveTo>
                    <a:pt x="147" y="0"/>
                  </a:moveTo>
                  <a:cubicBezTo>
                    <a:pt x="122" y="0"/>
                    <a:pt x="98" y="25"/>
                    <a:pt x="122" y="49"/>
                  </a:cubicBezTo>
                  <a:cubicBezTo>
                    <a:pt x="147" y="365"/>
                    <a:pt x="122" y="875"/>
                    <a:pt x="1" y="948"/>
                  </a:cubicBezTo>
                  <a:cubicBezTo>
                    <a:pt x="1" y="972"/>
                    <a:pt x="1" y="996"/>
                    <a:pt x="1" y="1021"/>
                  </a:cubicBezTo>
                  <a:cubicBezTo>
                    <a:pt x="25" y="1021"/>
                    <a:pt x="25" y="1045"/>
                    <a:pt x="49" y="1045"/>
                  </a:cubicBezTo>
                  <a:lnTo>
                    <a:pt x="74" y="1045"/>
                  </a:lnTo>
                  <a:cubicBezTo>
                    <a:pt x="268" y="924"/>
                    <a:pt x="195" y="195"/>
                    <a:pt x="195" y="49"/>
                  </a:cubicBezTo>
                  <a:cubicBezTo>
                    <a:pt x="195" y="0"/>
                    <a:pt x="171" y="0"/>
                    <a:pt x="1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22"/>
            <p:cNvSpPr/>
            <p:nvPr/>
          </p:nvSpPr>
          <p:spPr>
            <a:xfrm>
              <a:off x="-976861" y="1713571"/>
              <a:ext cx="6660" cy="34120"/>
            </a:xfrm>
            <a:custGeom>
              <a:avLst/>
              <a:gdLst/>
              <a:ahLst/>
              <a:cxnLst/>
              <a:rect l="l" t="t" r="r" b="b"/>
              <a:pathLst>
                <a:path w="171" h="876" extrusionOk="0">
                  <a:moveTo>
                    <a:pt x="122" y="1"/>
                  </a:moveTo>
                  <a:cubicBezTo>
                    <a:pt x="98" y="1"/>
                    <a:pt x="74" y="25"/>
                    <a:pt x="74" y="50"/>
                  </a:cubicBezTo>
                  <a:cubicBezTo>
                    <a:pt x="74" y="317"/>
                    <a:pt x="49" y="560"/>
                    <a:pt x="1" y="827"/>
                  </a:cubicBezTo>
                  <a:cubicBezTo>
                    <a:pt x="1" y="851"/>
                    <a:pt x="1" y="875"/>
                    <a:pt x="49" y="875"/>
                  </a:cubicBezTo>
                  <a:cubicBezTo>
                    <a:pt x="74" y="875"/>
                    <a:pt x="98" y="875"/>
                    <a:pt x="98" y="851"/>
                  </a:cubicBezTo>
                  <a:cubicBezTo>
                    <a:pt x="147" y="584"/>
                    <a:pt x="171" y="317"/>
                    <a:pt x="171" y="50"/>
                  </a:cubicBezTo>
                  <a:cubicBezTo>
                    <a:pt x="171" y="25"/>
                    <a:pt x="147" y="1"/>
                    <a:pt x="1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22"/>
            <p:cNvSpPr/>
            <p:nvPr/>
          </p:nvSpPr>
          <p:spPr>
            <a:xfrm>
              <a:off x="-1015656" y="1710767"/>
              <a:ext cx="10478" cy="35990"/>
            </a:xfrm>
            <a:custGeom>
              <a:avLst/>
              <a:gdLst/>
              <a:ahLst/>
              <a:cxnLst/>
              <a:rect l="l" t="t" r="r" b="b"/>
              <a:pathLst>
                <a:path w="269" h="924" extrusionOk="0">
                  <a:moveTo>
                    <a:pt x="98" y="0"/>
                  </a:moveTo>
                  <a:cubicBezTo>
                    <a:pt x="74" y="0"/>
                    <a:pt x="49" y="0"/>
                    <a:pt x="25" y="24"/>
                  </a:cubicBezTo>
                  <a:cubicBezTo>
                    <a:pt x="1" y="316"/>
                    <a:pt x="49" y="607"/>
                    <a:pt x="171" y="899"/>
                  </a:cubicBezTo>
                  <a:cubicBezTo>
                    <a:pt x="171" y="899"/>
                    <a:pt x="195" y="923"/>
                    <a:pt x="195" y="923"/>
                  </a:cubicBezTo>
                  <a:lnTo>
                    <a:pt x="219" y="923"/>
                  </a:lnTo>
                  <a:cubicBezTo>
                    <a:pt x="244" y="899"/>
                    <a:pt x="268" y="875"/>
                    <a:pt x="244" y="850"/>
                  </a:cubicBezTo>
                  <a:cubicBezTo>
                    <a:pt x="147" y="607"/>
                    <a:pt x="98" y="316"/>
                    <a:pt x="122" y="49"/>
                  </a:cubicBezTo>
                  <a:cubicBezTo>
                    <a:pt x="122" y="24"/>
                    <a:pt x="122" y="0"/>
                    <a:pt x="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67" name="Google Shape;967;p22"/>
          <p:cNvGrpSpPr/>
          <p:nvPr/>
        </p:nvGrpSpPr>
        <p:grpSpPr>
          <a:xfrm flipH="1">
            <a:off x="91757" y="4473980"/>
            <a:ext cx="537853" cy="555858"/>
            <a:chOff x="5294267" y="4624350"/>
            <a:chExt cx="383004" cy="395854"/>
          </a:xfrm>
        </p:grpSpPr>
        <p:sp>
          <p:nvSpPr>
            <p:cNvPr id="968" name="Google Shape;968;p22"/>
            <p:cNvSpPr/>
            <p:nvPr/>
          </p:nvSpPr>
          <p:spPr>
            <a:xfrm>
              <a:off x="5358550" y="4859712"/>
              <a:ext cx="58369" cy="160492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22"/>
            <p:cNvSpPr/>
            <p:nvPr/>
          </p:nvSpPr>
          <p:spPr>
            <a:xfrm>
              <a:off x="5294267" y="4894594"/>
              <a:ext cx="175454" cy="68546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22"/>
            <p:cNvSpPr/>
            <p:nvPr/>
          </p:nvSpPr>
          <p:spPr>
            <a:xfrm>
              <a:off x="5310447" y="4883895"/>
              <a:ext cx="150836" cy="94033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22"/>
            <p:cNvSpPr/>
            <p:nvPr/>
          </p:nvSpPr>
          <p:spPr>
            <a:xfrm>
              <a:off x="5340805" y="4845446"/>
              <a:ext cx="97252" cy="157795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22"/>
            <p:cNvSpPr/>
            <p:nvPr/>
          </p:nvSpPr>
          <p:spPr>
            <a:xfrm>
              <a:off x="5499297" y="4624350"/>
              <a:ext cx="175454" cy="150575"/>
            </a:xfrm>
            <a:custGeom>
              <a:avLst/>
              <a:gdLst/>
              <a:ahLst/>
              <a:cxnLst/>
              <a:rect l="l" t="t" r="r" b="b"/>
              <a:pathLst>
                <a:path w="2017" h="1731" extrusionOk="0">
                  <a:moveTo>
                    <a:pt x="1166" y="175"/>
                  </a:moveTo>
                  <a:cubicBezTo>
                    <a:pt x="1555" y="175"/>
                    <a:pt x="1871" y="467"/>
                    <a:pt x="1871" y="856"/>
                  </a:cubicBezTo>
                  <a:cubicBezTo>
                    <a:pt x="1871" y="1285"/>
                    <a:pt x="1511" y="1569"/>
                    <a:pt x="1144" y="1569"/>
                  </a:cubicBezTo>
                  <a:cubicBezTo>
                    <a:pt x="971" y="1569"/>
                    <a:pt x="796" y="1506"/>
                    <a:pt x="656" y="1366"/>
                  </a:cubicBezTo>
                  <a:cubicBezTo>
                    <a:pt x="219" y="929"/>
                    <a:pt x="534" y="175"/>
                    <a:pt x="1166" y="175"/>
                  </a:cubicBezTo>
                  <a:close/>
                  <a:moveTo>
                    <a:pt x="1142" y="1"/>
                  </a:moveTo>
                  <a:cubicBezTo>
                    <a:pt x="930" y="1"/>
                    <a:pt x="714" y="77"/>
                    <a:pt x="534" y="248"/>
                  </a:cubicBezTo>
                  <a:cubicBezTo>
                    <a:pt x="0" y="807"/>
                    <a:pt x="389" y="1730"/>
                    <a:pt x="1166" y="1730"/>
                  </a:cubicBezTo>
                  <a:cubicBezTo>
                    <a:pt x="1628" y="1730"/>
                    <a:pt x="2016" y="1342"/>
                    <a:pt x="2016" y="856"/>
                  </a:cubicBezTo>
                  <a:cubicBezTo>
                    <a:pt x="2016" y="344"/>
                    <a:pt x="1590" y="1"/>
                    <a:pt x="11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22"/>
            <p:cNvSpPr/>
            <p:nvPr/>
          </p:nvSpPr>
          <p:spPr>
            <a:xfrm>
              <a:off x="5615653" y="4833656"/>
              <a:ext cx="32352" cy="88957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22"/>
            <p:cNvSpPr/>
            <p:nvPr/>
          </p:nvSpPr>
          <p:spPr>
            <a:xfrm>
              <a:off x="5580022" y="4852990"/>
              <a:ext cx="97250" cy="37993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22"/>
            <p:cNvSpPr/>
            <p:nvPr/>
          </p:nvSpPr>
          <p:spPr>
            <a:xfrm>
              <a:off x="5588990" y="4847059"/>
              <a:ext cx="83605" cy="52120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22"/>
            <p:cNvSpPr/>
            <p:nvPr/>
          </p:nvSpPr>
          <p:spPr>
            <a:xfrm>
              <a:off x="5605817" y="4825749"/>
              <a:ext cx="53904" cy="87462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body" idx="1"/>
          </p:nvPr>
        </p:nvSpPr>
        <p:spPr>
          <a:xfrm>
            <a:off x="713825" y="1161025"/>
            <a:ext cx="7630200" cy="346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830025" y="227975"/>
            <a:ext cx="7028400" cy="5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9" r:id="rId5"/>
    <p:sldLayoutId id="2147483661" r:id="rId6"/>
    <p:sldLayoutId id="2147483665" r:id="rId7"/>
    <p:sldLayoutId id="2147483666" r:id="rId8"/>
    <p:sldLayoutId id="2147483668" r:id="rId9"/>
    <p:sldLayoutId id="2147483669" r:id="rId10"/>
    <p:sldLayoutId id="2147483672" r:id="rId11"/>
    <p:sldLayoutId id="2147483674" r:id="rId12"/>
    <p:sldLayoutId id="2147483677" r:id="rId13"/>
    <p:sldLayoutId id="2147483678" r:id="rId14"/>
    <p:sldLayoutId id="2147483679" r:id="rId15"/>
    <p:sldLayoutId id="2147483680" r:id="rId16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56836" y="-51276"/>
            <a:ext cx="9355123" cy="5267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819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audio18.wav"/><Relationship Id="rId3" Type="http://schemas.openxmlformats.org/officeDocument/2006/relationships/audio" Target="../media/audio13.wav"/><Relationship Id="rId7" Type="http://schemas.openxmlformats.org/officeDocument/2006/relationships/audio" Target="../media/audio17.wav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6.wav"/><Relationship Id="rId5" Type="http://schemas.openxmlformats.org/officeDocument/2006/relationships/audio" Target="../media/audio15.wav"/><Relationship Id="rId10" Type="http://schemas.openxmlformats.org/officeDocument/2006/relationships/image" Target="../media/image19.png"/><Relationship Id="rId4" Type="http://schemas.openxmlformats.org/officeDocument/2006/relationships/audio" Target="../media/audio14.wav"/><Relationship Id="rId9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audio" Target="../media/audio11.wav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jpg"/><Relationship Id="rId15" Type="http://schemas.openxmlformats.org/officeDocument/2006/relationships/image" Target="../media/image38.png"/><Relationship Id="rId10" Type="http://schemas.openxmlformats.org/officeDocument/2006/relationships/image" Target="../media/image33.png"/><Relationship Id="rId4" Type="http://schemas.openxmlformats.org/officeDocument/2006/relationships/audio" Target="../media/audio19.wav"/><Relationship Id="rId9" Type="http://schemas.openxmlformats.org/officeDocument/2006/relationships/image" Target="../media/image32.png"/><Relationship Id="rId14" Type="http://schemas.openxmlformats.org/officeDocument/2006/relationships/image" Target="../media/image37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4.png"/><Relationship Id="rId3" Type="http://schemas.openxmlformats.org/officeDocument/2006/relationships/audio" Target="../media/audio11.wav"/><Relationship Id="rId7" Type="http://schemas.openxmlformats.org/officeDocument/2006/relationships/image" Target="../media/image37.jpeg"/><Relationship Id="rId12" Type="http://schemas.openxmlformats.org/officeDocument/2006/relationships/image" Target="../media/image33.png"/><Relationship Id="rId17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8.jpg"/><Relationship Id="rId11" Type="http://schemas.openxmlformats.org/officeDocument/2006/relationships/image" Target="../media/image39.png"/><Relationship Id="rId5" Type="http://schemas.openxmlformats.org/officeDocument/2006/relationships/audio" Target="../media/audio19.wav"/><Relationship Id="rId15" Type="http://schemas.openxmlformats.org/officeDocument/2006/relationships/image" Target="../media/image36.png"/><Relationship Id="rId10" Type="http://schemas.openxmlformats.org/officeDocument/2006/relationships/image" Target="../media/image32.png"/><Relationship Id="rId4" Type="http://schemas.openxmlformats.org/officeDocument/2006/relationships/audio" Target="../media/audio20.wav"/><Relationship Id="rId9" Type="http://schemas.openxmlformats.org/officeDocument/2006/relationships/image" Target="../media/image31.png"/><Relationship Id="rId1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4.png"/><Relationship Id="rId3" Type="http://schemas.openxmlformats.org/officeDocument/2006/relationships/audio" Target="../media/audio11.wav"/><Relationship Id="rId7" Type="http://schemas.openxmlformats.org/officeDocument/2006/relationships/image" Target="../media/image37.jpeg"/><Relationship Id="rId12" Type="http://schemas.openxmlformats.org/officeDocument/2006/relationships/image" Target="../media/image33.pn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8.jpg"/><Relationship Id="rId11" Type="http://schemas.openxmlformats.org/officeDocument/2006/relationships/image" Target="../media/image39.png"/><Relationship Id="rId5" Type="http://schemas.openxmlformats.org/officeDocument/2006/relationships/audio" Target="../media/audio19.wav"/><Relationship Id="rId15" Type="http://schemas.openxmlformats.org/officeDocument/2006/relationships/image" Target="../media/image36.png"/><Relationship Id="rId10" Type="http://schemas.openxmlformats.org/officeDocument/2006/relationships/image" Target="../media/image32.png"/><Relationship Id="rId4" Type="http://schemas.openxmlformats.org/officeDocument/2006/relationships/audio" Target="../media/audio20.wav"/><Relationship Id="rId9" Type="http://schemas.openxmlformats.org/officeDocument/2006/relationships/image" Target="../media/image31.png"/><Relationship Id="rId1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4.png"/><Relationship Id="rId3" Type="http://schemas.openxmlformats.org/officeDocument/2006/relationships/audio" Target="../media/audio11.wav"/><Relationship Id="rId7" Type="http://schemas.openxmlformats.org/officeDocument/2006/relationships/image" Target="../media/image37.jpe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8.jpg"/><Relationship Id="rId11" Type="http://schemas.openxmlformats.org/officeDocument/2006/relationships/image" Target="../media/image39.png"/><Relationship Id="rId5" Type="http://schemas.openxmlformats.org/officeDocument/2006/relationships/audio" Target="../media/audio19.wav"/><Relationship Id="rId15" Type="http://schemas.openxmlformats.org/officeDocument/2006/relationships/image" Target="../media/image36.png"/><Relationship Id="rId10" Type="http://schemas.openxmlformats.org/officeDocument/2006/relationships/image" Target="../media/image32.png"/><Relationship Id="rId4" Type="http://schemas.openxmlformats.org/officeDocument/2006/relationships/audio" Target="../media/audio20.wav"/><Relationship Id="rId9" Type="http://schemas.openxmlformats.org/officeDocument/2006/relationships/image" Target="../media/image31.png"/><Relationship Id="rId1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4.png"/><Relationship Id="rId3" Type="http://schemas.openxmlformats.org/officeDocument/2006/relationships/audio" Target="../media/audio11.wav"/><Relationship Id="rId7" Type="http://schemas.openxmlformats.org/officeDocument/2006/relationships/image" Target="../media/image37.jpeg"/><Relationship Id="rId12" Type="http://schemas.openxmlformats.org/officeDocument/2006/relationships/image" Target="../media/image33.png"/><Relationship Id="rId17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8.jpg"/><Relationship Id="rId11" Type="http://schemas.openxmlformats.org/officeDocument/2006/relationships/image" Target="../media/image39.png"/><Relationship Id="rId5" Type="http://schemas.openxmlformats.org/officeDocument/2006/relationships/audio" Target="../media/audio19.wav"/><Relationship Id="rId15" Type="http://schemas.openxmlformats.org/officeDocument/2006/relationships/image" Target="../media/image36.png"/><Relationship Id="rId10" Type="http://schemas.openxmlformats.org/officeDocument/2006/relationships/image" Target="../media/image32.png"/><Relationship Id="rId4" Type="http://schemas.openxmlformats.org/officeDocument/2006/relationships/audio" Target="../media/audio20.wav"/><Relationship Id="rId9" Type="http://schemas.openxmlformats.org/officeDocument/2006/relationships/image" Target="../media/image31.png"/><Relationship Id="rId1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4.png"/><Relationship Id="rId3" Type="http://schemas.openxmlformats.org/officeDocument/2006/relationships/audio" Target="../media/audio11.wav"/><Relationship Id="rId7" Type="http://schemas.openxmlformats.org/officeDocument/2006/relationships/image" Target="../media/image37.jpeg"/><Relationship Id="rId12" Type="http://schemas.openxmlformats.org/officeDocument/2006/relationships/image" Target="../media/image33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8.jpg"/><Relationship Id="rId11" Type="http://schemas.openxmlformats.org/officeDocument/2006/relationships/image" Target="../media/image39.png"/><Relationship Id="rId5" Type="http://schemas.openxmlformats.org/officeDocument/2006/relationships/audio" Target="../media/audio19.wav"/><Relationship Id="rId15" Type="http://schemas.openxmlformats.org/officeDocument/2006/relationships/image" Target="../media/image36.png"/><Relationship Id="rId10" Type="http://schemas.openxmlformats.org/officeDocument/2006/relationships/image" Target="../media/image32.png"/><Relationship Id="rId4" Type="http://schemas.openxmlformats.org/officeDocument/2006/relationships/audio" Target="../media/audio20.wav"/><Relationship Id="rId9" Type="http://schemas.openxmlformats.org/officeDocument/2006/relationships/image" Target="../media/image31.png"/><Relationship Id="rId14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4.png"/><Relationship Id="rId3" Type="http://schemas.openxmlformats.org/officeDocument/2006/relationships/audio" Target="../media/audio11.wav"/><Relationship Id="rId7" Type="http://schemas.openxmlformats.org/officeDocument/2006/relationships/image" Target="../media/image37.jpeg"/><Relationship Id="rId12" Type="http://schemas.openxmlformats.org/officeDocument/2006/relationships/image" Target="../media/image33.png"/><Relationship Id="rId17" Type="http://schemas.openxmlformats.org/officeDocument/2006/relationships/image" Target="../media/image43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8.jpg"/><Relationship Id="rId11" Type="http://schemas.openxmlformats.org/officeDocument/2006/relationships/image" Target="../media/image39.png"/><Relationship Id="rId5" Type="http://schemas.openxmlformats.org/officeDocument/2006/relationships/audio" Target="../media/audio19.wav"/><Relationship Id="rId15" Type="http://schemas.openxmlformats.org/officeDocument/2006/relationships/image" Target="../media/image36.png"/><Relationship Id="rId10" Type="http://schemas.openxmlformats.org/officeDocument/2006/relationships/image" Target="../media/image32.png"/><Relationship Id="rId4" Type="http://schemas.openxmlformats.org/officeDocument/2006/relationships/audio" Target="../media/audio20.wav"/><Relationship Id="rId9" Type="http://schemas.openxmlformats.org/officeDocument/2006/relationships/image" Target="../media/image31.png"/><Relationship Id="rId1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4.png"/><Relationship Id="rId3" Type="http://schemas.openxmlformats.org/officeDocument/2006/relationships/audio" Target="../media/audio11.wav"/><Relationship Id="rId7" Type="http://schemas.openxmlformats.org/officeDocument/2006/relationships/image" Target="../media/image37.jpeg"/><Relationship Id="rId12" Type="http://schemas.openxmlformats.org/officeDocument/2006/relationships/image" Target="../media/image33.png"/><Relationship Id="rId17" Type="http://schemas.openxmlformats.org/officeDocument/2006/relationships/image" Target="../media/image44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8.jpg"/><Relationship Id="rId11" Type="http://schemas.openxmlformats.org/officeDocument/2006/relationships/image" Target="../media/image39.png"/><Relationship Id="rId5" Type="http://schemas.openxmlformats.org/officeDocument/2006/relationships/audio" Target="../media/audio19.wav"/><Relationship Id="rId15" Type="http://schemas.openxmlformats.org/officeDocument/2006/relationships/image" Target="../media/image36.png"/><Relationship Id="rId10" Type="http://schemas.openxmlformats.org/officeDocument/2006/relationships/image" Target="../media/image32.png"/><Relationship Id="rId4" Type="http://schemas.openxmlformats.org/officeDocument/2006/relationships/audio" Target="../media/audio20.wav"/><Relationship Id="rId9" Type="http://schemas.openxmlformats.org/officeDocument/2006/relationships/image" Target="../media/image31.png"/><Relationship Id="rId14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4.png"/><Relationship Id="rId3" Type="http://schemas.openxmlformats.org/officeDocument/2006/relationships/audio" Target="../media/audio11.wav"/><Relationship Id="rId7" Type="http://schemas.openxmlformats.org/officeDocument/2006/relationships/image" Target="../media/image37.jpe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8.jpg"/><Relationship Id="rId11" Type="http://schemas.openxmlformats.org/officeDocument/2006/relationships/image" Target="../media/image39.png"/><Relationship Id="rId5" Type="http://schemas.openxmlformats.org/officeDocument/2006/relationships/audio" Target="../media/audio19.wav"/><Relationship Id="rId15" Type="http://schemas.openxmlformats.org/officeDocument/2006/relationships/image" Target="../media/image36.png"/><Relationship Id="rId10" Type="http://schemas.openxmlformats.org/officeDocument/2006/relationships/image" Target="../media/image32.png"/><Relationship Id="rId4" Type="http://schemas.openxmlformats.org/officeDocument/2006/relationships/audio" Target="../media/audio20.wav"/><Relationship Id="rId9" Type="http://schemas.openxmlformats.org/officeDocument/2006/relationships/image" Target="../media/image31.png"/><Relationship Id="rId14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19.wav"/><Relationship Id="rId7" Type="http://schemas.openxmlformats.org/officeDocument/2006/relationships/image" Target="../media/image33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2.png"/><Relationship Id="rId11" Type="http://schemas.openxmlformats.org/officeDocument/2006/relationships/image" Target="../media/image46.png"/><Relationship Id="rId5" Type="http://schemas.openxmlformats.org/officeDocument/2006/relationships/image" Target="../media/image31.png"/><Relationship Id="rId10" Type="http://schemas.openxmlformats.org/officeDocument/2006/relationships/image" Target="../media/image45.png"/><Relationship Id="rId4" Type="http://schemas.openxmlformats.org/officeDocument/2006/relationships/image" Target="../media/image28.jpg"/><Relationship Id="rId9" Type="http://schemas.openxmlformats.org/officeDocument/2006/relationships/image" Target="../media/image3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audio" Target="../media/audio22.wav"/><Relationship Id="rId7" Type="http://schemas.openxmlformats.org/officeDocument/2006/relationships/image" Target="../media/image47.png"/><Relationship Id="rId2" Type="http://schemas.openxmlformats.org/officeDocument/2006/relationships/audio" Target="../media/audio2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5.wav"/><Relationship Id="rId5" Type="http://schemas.openxmlformats.org/officeDocument/2006/relationships/audio" Target="../media/audio24.wav"/><Relationship Id="rId4" Type="http://schemas.openxmlformats.org/officeDocument/2006/relationships/audio" Target="../media/audio23.wav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5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audio" Target="../media/audio26.wav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audio" Target="../media/audio5.wav"/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12" Type="http://schemas.openxmlformats.org/officeDocument/2006/relationships/audio" Target="../media/audio4.wav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jpeg"/><Relationship Id="rId11" Type="http://schemas.openxmlformats.org/officeDocument/2006/relationships/audio" Target="../media/audio3.wav"/><Relationship Id="rId5" Type="http://schemas.openxmlformats.org/officeDocument/2006/relationships/image" Target="../media/image8.png"/><Relationship Id="rId15" Type="http://schemas.openxmlformats.org/officeDocument/2006/relationships/audio" Target="../media/audio7.wav"/><Relationship Id="rId10" Type="http://schemas.openxmlformats.org/officeDocument/2006/relationships/audio" Target="../media/audio2.wav"/><Relationship Id="rId4" Type="http://schemas.openxmlformats.org/officeDocument/2006/relationships/image" Target="../media/image7.png"/><Relationship Id="rId9" Type="http://schemas.openxmlformats.org/officeDocument/2006/relationships/audio" Target="../media/audio1.wav"/><Relationship Id="rId14" Type="http://schemas.openxmlformats.org/officeDocument/2006/relationships/audio" Target="../media/audio6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audio" Target="../media/audio10.wav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9.wav"/><Relationship Id="rId5" Type="http://schemas.openxmlformats.org/officeDocument/2006/relationships/audio" Target="../media/audio8.wav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5" name="Google Shape;1615;p37"/>
          <p:cNvSpPr txBox="1">
            <a:spLocks noGrp="1"/>
          </p:cNvSpPr>
          <p:nvPr>
            <p:ph type="subTitle" idx="1"/>
          </p:nvPr>
        </p:nvSpPr>
        <p:spPr>
          <a:xfrm>
            <a:off x="3960300" y="3466922"/>
            <a:ext cx="1587060" cy="46565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Lesson 2</a:t>
            </a:r>
            <a:endParaRPr dirty="0"/>
          </a:p>
        </p:txBody>
      </p:sp>
      <p:sp>
        <p:nvSpPr>
          <p:cNvPr id="1616" name="Google Shape;1616;p37"/>
          <p:cNvSpPr txBox="1">
            <a:spLocks noGrp="1"/>
          </p:cNvSpPr>
          <p:nvPr>
            <p:ph type="title"/>
          </p:nvPr>
        </p:nvSpPr>
        <p:spPr>
          <a:xfrm>
            <a:off x="1780650" y="1329750"/>
            <a:ext cx="5582700" cy="23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Unit 9: What are they doing?</a:t>
            </a:r>
            <a:endParaRPr dirty="0"/>
          </a:p>
        </p:txBody>
      </p:sp>
      <p:sp>
        <p:nvSpPr>
          <p:cNvPr id="4" name="Google Shape;1615;p37">
            <a:extLst>
              <a:ext uri="{FF2B5EF4-FFF2-40B4-BE49-F238E27FC236}">
                <a16:creationId xmlns:a16="http://schemas.microsoft.com/office/drawing/2014/main" id="{CBB151FE-81BA-477E-93AF-D86E6D344A1A}"/>
              </a:ext>
            </a:extLst>
          </p:cNvPr>
          <p:cNvSpPr txBox="1">
            <a:spLocks/>
          </p:cNvSpPr>
          <p:nvPr/>
        </p:nvSpPr>
        <p:spPr>
          <a:xfrm>
            <a:off x="3467100" y="3871617"/>
            <a:ext cx="2400300" cy="4656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Regular"/>
              <a:buNone/>
              <a:defRPr sz="14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Regular"/>
              <a:buNone/>
              <a:defRPr sz="1400" b="0" i="0" u="none" strike="noStrike" cap="none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Regular"/>
              <a:buNone/>
              <a:defRPr sz="1400" b="0" i="0" u="none" strike="noStrike" cap="none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Regular"/>
              <a:buNone/>
              <a:defRPr sz="1400" b="0" i="0" u="none" strike="noStrike" cap="none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Regular"/>
              <a:buNone/>
              <a:defRPr sz="1400" b="0" i="0" u="none" strike="noStrike" cap="none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Regular"/>
              <a:buNone/>
              <a:defRPr sz="1400" b="0" i="0" u="none" strike="noStrike" cap="none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Regular"/>
              <a:buNone/>
              <a:defRPr sz="1400" b="0" i="0" u="none" strike="noStrike" cap="none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Regular"/>
              <a:buNone/>
              <a:defRPr sz="1400" b="0" i="0" u="none" strike="noStrike" cap="none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Regular"/>
              <a:buNone/>
              <a:defRPr sz="1400" b="0" i="0" u="none" strike="noStrike" cap="none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9pPr>
          </a:lstStyle>
          <a:p>
            <a:pPr marL="0" indent="0"/>
            <a:r>
              <a:rPr lang="vi-VN" dirty="0"/>
              <a:t>Teacher: Ngoc Khue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8451C45-57F2-4A06-85A4-81D8F56CD00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264815" y="650649"/>
            <a:ext cx="3647707" cy="3745763"/>
          </a:xfrm>
          <a:prstGeom prst="rect">
            <a:avLst/>
          </a:prstGeom>
        </p:spPr>
      </p:pic>
      <p:pic>
        <p:nvPicPr>
          <p:cNvPr id="5" name="Mspham-0936082789">
            <a:extLst>
              <a:ext uri="{FF2B5EF4-FFF2-40B4-BE49-F238E27FC236}">
                <a16:creationId xmlns:a16="http://schemas.microsoft.com/office/drawing/2014/main" id="{6CB30101-D005-4D19-B9B5-10DAF57A84C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97"/>
          <a:stretch/>
        </p:blipFill>
        <p:spPr>
          <a:xfrm>
            <a:off x="1565299" y="2304839"/>
            <a:ext cx="1415072" cy="183082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92DA26B-D3B5-4695-B9C9-30D42FEC42A4}"/>
              </a:ext>
            </a:extLst>
          </p:cNvPr>
          <p:cNvSpPr/>
          <p:nvPr/>
        </p:nvSpPr>
        <p:spPr>
          <a:xfrm>
            <a:off x="5602480" y="1276109"/>
            <a:ext cx="2805080" cy="713722"/>
          </a:xfrm>
          <a:prstGeom prst="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paper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B816F66-60BA-47B5-9804-CFDDF5FF18C7}"/>
              </a:ext>
            </a:extLst>
          </p:cNvPr>
          <p:cNvSpPr/>
          <p:nvPr/>
        </p:nvSpPr>
        <p:spPr>
          <a:xfrm>
            <a:off x="5602480" y="1276109"/>
            <a:ext cx="2805080" cy="713722"/>
          </a:xfrm>
          <a:prstGeom prst="rect">
            <a:avLst/>
          </a:prstGeom>
          <a:noFill/>
          <a:ln w="6350">
            <a:solidFill>
              <a:schemeClr val="bg1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0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52C91A9-95B1-4074-AA89-37B12840EF02}"/>
              </a:ext>
            </a:extLst>
          </p:cNvPr>
          <p:cNvGrpSpPr/>
          <p:nvPr/>
        </p:nvGrpSpPr>
        <p:grpSpPr>
          <a:xfrm>
            <a:off x="4714311" y="1284790"/>
            <a:ext cx="711496" cy="705041"/>
            <a:chOff x="6725354" y="1451846"/>
            <a:chExt cx="4438428" cy="121283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AF6EF6B-6321-4884-AEFD-25EDB9F8AE8D}"/>
                </a:ext>
              </a:extLst>
            </p:cNvPr>
            <p:cNvSpPr/>
            <p:nvPr/>
          </p:nvSpPr>
          <p:spPr>
            <a:xfrm>
              <a:off x="6725354" y="1451846"/>
              <a:ext cx="4438428" cy="1212836"/>
            </a:xfrm>
            <a:prstGeom prst="rect">
              <a:avLst/>
            </a:prstGeom>
            <a:ln w="57150">
              <a:solidFill>
                <a:srgbClr val="FF0066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DA6F5C2-3C10-422C-86D3-C98CEDA0CF7B}"/>
                </a:ext>
              </a:extLst>
            </p:cNvPr>
            <p:cNvSpPr/>
            <p:nvPr/>
          </p:nvSpPr>
          <p:spPr>
            <a:xfrm>
              <a:off x="6725354" y="1451846"/>
              <a:ext cx="4438428" cy="1212836"/>
            </a:xfrm>
            <a:prstGeom prst="rect">
              <a:avLst/>
            </a:prstGeom>
            <a:noFill/>
            <a:ln w="6350">
              <a:solidFill>
                <a:schemeClr val="bg1"/>
              </a:solidFill>
              <a:prstDash val="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6035CE3A-AF5B-4932-974C-37D22A04D63C}"/>
              </a:ext>
            </a:extLst>
          </p:cNvPr>
          <p:cNvSpPr/>
          <p:nvPr/>
        </p:nvSpPr>
        <p:spPr>
          <a:xfrm>
            <a:off x="5602480" y="2271401"/>
            <a:ext cx="2805080" cy="713722"/>
          </a:xfrm>
          <a:prstGeom prst="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A437A98-0971-4346-8D1B-83143A44C716}"/>
              </a:ext>
            </a:extLst>
          </p:cNvPr>
          <p:cNvSpPr/>
          <p:nvPr/>
        </p:nvSpPr>
        <p:spPr>
          <a:xfrm>
            <a:off x="5602480" y="2271401"/>
            <a:ext cx="2805080" cy="713722"/>
          </a:xfrm>
          <a:prstGeom prst="rect">
            <a:avLst/>
          </a:prstGeom>
          <a:noFill/>
          <a:ln w="6350">
            <a:solidFill>
              <a:schemeClr val="bg1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0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E9D6C4A-F1FC-41E9-A5AD-5742B9E33498}"/>
              </a:ext>
            </a:extLst>
          </p:cNvPr>
          <p:cNvGrpSpPr/>
          <p:nvPr/>
        </p:nvGrpSpPr>
        <p:grpSpPr>
          <a:xfrm>
            <a:off x="4714311" y="2280082"/>
            <a:ext cx="711496" cy="705041"/>
            <a:chOff x="6725354" y="1451846"/>
            <a:chExt cx="4438428" cy="1212836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2492D31-FD19-4BEF-8046-5F746A67E035}"/>
                </a:ext>
              </a:extLst>
            </p:cNvPr>
            <p:cNvSpPr/>
            <p:nvPr/>
          </p:nvSpPr>
          <p:spPr>
            <a:xfrm>
              <a:off x="6725354" y="1451846"/>
              <a:ext cx="4438428" cy="1212836"/>
            </a:xfrm>
            <a:prstGeom prst="rect">
              <a:avLst/>
            </a:prstGeom>
            <a:ln w="57150">
              <a:solidFill>
                <a:srgbClr val="FF0066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 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6392BE2-00A7-4193-B9F6-AA0624977539}"/>
                </a:ext>
              </a:extLst>
            </p:cNvPr>
            <p:cNvSpPr/>
            <p:nvPr/>
          </p:nvSpPr>
          <p:spPr>
            <a:xfrm>
              <a:off x="6725354" y="1451846"/>
              <a:ext cx="4438428" cy="1212836"/>
            </a:xfrm>
            <a:prstGeom prst="rect">
              <a:avLst/>
            </a:prstGeom>
            <a:noFill/>
            <a:ln w="6350">
              <a:solidFill>
                <a:schemeClr val="bg1"/>
              </a:solidFill>
              <a:prstDash val="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9A90D9E7-0A6B-4164-8FCB-70E68398CA34}"/>
              </a:ext>
            </a:extLst>
          </p:cNvPr>
          <p:cNvSpPr/>
          <p:nvPr/>
        </p:nvSpPr>
        <p:spPr>
          <a:xfrm>
            <a:off x="5602480" y="3266694"/>
            <a:ext cx="2805080" cy="713722"/>
          </a:xfrm>
          <a:prstGeom prst="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puppet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5082F55-75DE-445C-AC01-3EA5E75651BF}"/>
              </a:ext>
            </a:extLst>
          </p:cNvPr>
          <p:cNvSpPr/>
          <p:nvPr/>
        </p:nvSpPr>
        <p:spPr>
          <a:xfrm>
            <a:off x="5602480" y="3266694"/>
            <a:ext cx="2805080" cy="713722"/>
          </a:xfrm>
          <a:prstGeom prst="rect">
            <a:avLst/>
          </a:prstGeom>
          <a:noFill/>
          <a:ln w="6350">
            <a:solidFill>
              <a:schemeClr val="bg1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0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CA9D848-5701-4443-AEF7-48DBFB788BB7}"/>
              </a:ext>
            </a:extLst>
          </p:cNvPr>
          <p:cNvGrpSpPr/>
          <p:nvPr/>
        </p:nvGrpSpPr>
        <p:grpSpPr>
          <a:xfrm>
            <a:off x="4714311" y="3275374"/>
            <a:ext cx="711496" cy="705041"/>
            <a:chOff x="6725354" y="1451846"/>
            <a:chExt cx="4438428" cy="1212836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4F48580-C345-4340-BD66-A32E98912E82}"/>
                </a:ext>
              </a:extLst>
            </p:cNvPr>
            <p:cNvSpPr/>
            <p:nvPr/>
          </p:nvSpPr>
          <p:spPr>
            <a:xfrm>
              <a:off x="6725354" y="1451846"/>
              <a:ext cx="4438428" cy="1212836"/>
            </a:xfrm>
            <a:prstGeom prst="rect">
              <a:avLst/>
            </a:prstGeom>
            <a:ln w="57150">
              <a:solidFill>
                <a:srgbClr val="FF0066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 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DA9593E-5758-4E02-A867-03677840B526}"/>
                </a:ext>
              </a:extLst>
            </p:cNvPr>
            <p:cNvSpPr/>
            <p:nvPr/>
          </p:nvSpPr>
          <p:spPr>
            <a:xfrm>
              <a:off x="6725354" y="1451846"/>
              <a:ext cx="4438428" cy="1212836"/>
            </a:xfrm>
            <a:prstGeom prst="rect">
              <a:avLst/>
            </a:prstGeom>
            <a:noFill/>
            <a:ln w="6350">
              <a:solidFill>
                <a:schemeClr val="bg1"/>
              </a:solidFill>
              <a:prstDash val="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44C52C83-9192-457C-8960-0D8149B40B71}"/>
              </a:ext>
            </a:extLst>
          </p:cNvPr>
          <p:cNvSpPr txBox="1"/>
          <p:nvPr/>
        </p:nvSpPr>
        <p:spPr>
          <a:xfrm>
            <a:off x="1955196" y="495080"/>
            <a:ext cx="487250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>
                <a:latin typeface="Arial" panose="020B0604020202020204" pitchFamily="34" charset="0"/>
                <a:cs typeface="Arial" panose="020B0604020202020204" pitchFamily="34" charset="0"/>
              </a:rPr>
              <a:t>Tick the best answer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871F7F2-D21E-4858-83AC-7F9AB20305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8170" y="3191354"/>
            <a:ext cx="944310" cy="944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3862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AF4BA34-5D89-4BEA-A73A-D7FCD17754B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264815" y="650649"/>
            <a:ext cx="3647707" cy="3745763"/>
          </a:xfrm>
          <a:prstGeom prst="rect">
            <a:avLst/>
          </a:prstGeom>
        </p:spPr>
      </p:pic>
      <p:pic>
        <p:nvPicPr>
          <p:cNvPr id="5" name="Mspham-0936082789" descr="Colorful kite on white background Royalty Free Vector Image">
            <a:extLst>
              <a:ext uri="{FF2B5EF4-FFF2-40B4-BE49-F238E27FC236}">
                <a16:creationId xmlns:a16="http://schemas.microsoft.com/office/drawing/2014/main" id="{B988904B-3FBA-446E-881D-C75252DFD0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61"/>
          <a:stretch/>
        </p:blipFill>
        <p:spPr bwMode="auto">
          <a:xfrm>
            <a:off x="1396411" y="2262680"/>
            <a:ext cx="1918890" cy="1985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C301E0D-6984-42AF-A2E3-79DAD3ED2DEE}"/>
              </a:ext>
            </a:extLst>
          </p:cNvPr>
          <p:cNvSpPr/>
          <p:nvPr/>
        </p:nvSpPr>
        <p:spPr>
          <a:xfrm>
            <a:off x="5602480" y="1276109"/>
            <a:ext cx="2805080" cy="713722"/>
          </a:xfrm>
          <a:prstGeom prst="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kite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49507F0-62A7-4E88-A176-2CB14D2E6561}"/>
              </a:ext>
            </a:extLst>
          </p:cNvPr>
          <p:cNvSpPr/>
          <p:nvPr/>
        </p:nvSpPr>
        <p:spPr>
          <a:xfrm>
            <a:off x="5602480" y="1276109"/>
            <a:ext cx="2805080" cy="713722"/>
          </a:xfrm>
          <a:prstGeom prst="rect">
            <a:avLst/>
          </a:prstGeom>
          <a:noFill/>
          <a:ln w="6350">
            <a:solidFill>
              <a:schemeClr val="bg1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0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021FC9B-BE05-42FC-A076-9F835033EDAF}"/>
              </a:ext>
            </a:extLst>
          </p:cNvPr>
          <p:cNvGrpSpPr/>
          <p:nvPr/>
        </p:nvGrpSpPr>
        <p:grpSpPr>
          <a:xfrm>
            <a:off x="4714311" y="1284790"/>
            <a:ext cx="711496" cy="705041"/>
            <a:chOff x="6725354" y="1451846"/>
            <a:chExt cx="4438428" cy="121283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7E1DFC3-C2CE-494A-95F7-214D4C6A1D76}"/>
                </a:ext>
              </a:extLst>
            </p:cNvPr>
            <p:cNvSpPr/>
            <p:nvPr/>
          </p:nvSpPr>
          <p:spPr>
            <a:xfrm>
              <a:off x="6725354" y="1451846"/>
              <a:ext cx="4438428" cy="1212836"/>
            </a:xfrm>
            <a:prstGeom prst="rect">
              <a:avLst/>
            </a:prstGeom>
            <a:ln w="57150">
              <a:solidFill>
                <a:srgbClr val="FF0066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13DEED6-8CCE-41B5-B83A-C24F10FE53CA}"/>
                </a:ext>
              </a:extLst>
            </p:cNvPr>
            <p:cNvSpPr/>
            <p:nvPr/>
          </p:nvSpPr>
          <p:spPr>
            <a:xfrm>
              <a:off x="6725354" y="1451846"/>
              <a:ext cx="4438428" cy="1212836"/>
            </a:xfrm>
            <a:prstGeom prst="rect">
              <a:avLst/>
            </a:prstGeom>
            <a:noFill/>
            <a:ln w="6350">
              <a:solidFill>
                <a:schemeClr val="bg1"/>
              </a:solidFill>
              <a:prstDash val="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28C7DA0A-1969-4E1D-9500-264AADB717EC}"/>
              </a:ext>
            </a:extLst>
          </p:cNvPr>
          <p:cNvSpPr/>
          <p:nvPr/>
        </p:nvSpPr>
        <p:spPr>
          <a:xfrm>
            <a:off x="5602480" y="2271401"/>
            <a:ext cx="2805080" cy="713722"/>
          </a:xfrm>
          <a:prstGeom prst="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08C785B-43A5-48AA-98AF-333D23068C85}"/>
              </a:ext>
            </a:extLst>
          </p:cNvPr>
          <p:cNvSpPr/>
          <p:nvPr/>
        </p:nvSpPr>
        <p:spPr>
          <a:xfrm>
            <a:off x="5602480" y="2271401"/>
            <a:ext cx="2805080" cy="713722"/>
          </a:xfrm>
          <a:prstGeom prst="rect">
            <a:avLst/>
          </a:prstGeom>
          <a:noFill/>
          <a:ln w="6350">
            <a:solidFill>
              <a:schemeClr val="bg1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0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C2775DA-C1EB-4B87-8297-4DE36411CCAF}"/>
              </a:ext>
            </a:extLst>
          </p:cNvPr>
          <p:cNvGrpSpPr/>
          <p:nvPr/>
        </p:nvGrpSpPr>
        <p:grpSpPr>
          <a:xfrm>
            <a:off x="4714311" y="2280082"/>
            <a:ext cx="711496" cy="705041"/>
            <a:chOff x="6725354" y="1451846"/>
            <a:chExt cx="4438428" cy="1212836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6779C23-A40D-492B-B46D-6B2DF5EFB55B}"/>
                </a:ext>
              </a:extLst>
            </p:cNvPr>
            <p:cNvSpPr/>
            <p:nvPr/>
          </p:nvSpPr>
          <p:spPr>
            <a:xfrm>
              <a:off x="6725354" y="1451846"/>
              <a:ext cx="4438428" cy="1212836"/>
            </a:xfrm>
            <a:prstGeom prst="rect">
              <a:avLst/>
            </a:prstGeom>
            <a:ln w="57150">
              <a:solidFill>
                <a:srgbClr val="FF0066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 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2304B76-D1D2-4DA8-8335-0076D41D1129}"/>
                </a:ext>
              </a:extLst>
            </p:cNvPr>
            <p:cNvSpPr/>
            <p:nvPr/>
          </p:nvSpPr>
          <p:spPr>
            <a:xfrm>
              <a:off x="6725354" y="1451846"/>
              <a:ext cx="4438428" cy="1212836"/>
            </a:xfrm>
            <a:prstGeom prst="rect">
              <a:avLst/>
            </a:prstGeom>
            <a:noFill/>
            <a:ln w="6350">
              <a:solidFill>
                <a:schemeClr val="bg1"/>
              </a:solidFill>
              <a:prstDash val="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059CA10B-E786-4679-99ED-B4A3A888B72A}"/>
              </a:ext>
            </a:extLst>
          </p:cNvPr>
          <p:cNvSpPr/>
          <p:nvPr/>
        </p:nvSpPr>
        <p:spPr>
          <a:xfrm>
            <a:off x="5602480" y="3266694"/>
            <a:ext cx="2805080" cy="713722"/>
          </a:xfrm>
          <a:prstGeom prst="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boat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44356A6-2092-47C1-86FA-92ABE0D53655}"/>
              </a:ext>
            </a:extLst>
          </p:cNvPr>
          <p:cNvSpPr/>
          <p:nvPr/>
        </p:nvSpPr>
        <p:spPr>
          <a:xfrm>
            <a:off x="5602480" y="3266694"/>
            <a:ext cx="2805080" cy="713722"/>
          </a:xfrm>
          <a:prstGeom prst="rect">
            <a:avLst/>
          </a:prstGeom>
          <a:noFill/>
          <a:ln w="6350">
            <a:solidFill>
              <a:schemeClr val="bg1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0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FBB018A-6075-4A94-AECC-68599FBFF8AA}"/>
              </a:ext>
            </a:extLst>
          </p:cNvPr>
          <p:cNvGrpSpPr/>
          <p:nvPr/>
        </p:nvGrpSpPr>
        <p:grpSpPr>
          <a:xfrm>
            <a:off x="4714311" y="3275374"/>
            <a:ext cx="711496" cy="705041"/>
            <a:chOff x="6725354" y="1451846"/>
            <a:chExt cx="4438428" cy="1212836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2C4A486-BC8B-4B5C-8D35-CB5064F67AE3}"/>
                </a:ext>
              </a:extLst>
            </p:cNvPr>
            <p:cNvSpPr/>
            <p:nvPr/>
          </p:nvSpPr>
          <p:spPr>
            <a:xfrm>
              <a:off x="6725354" y="1451846"/>
              <a:ext cx="4438428" cy="1212836"/>
            </a:xfrm>
            <a:prstGeom prst="rect">
              <a:avLst/>
            </a:prstGeom>
            <a:ln w="57150">
              <a:solidFill>
                <a:srgbClr val="FF0066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 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EE483161-51C3-4CA6-8EBF-814E120324E4}"/>
                </a:ext>
              </a:extLst>
            </p:cNvPr>
            <p:cNvSpPr/>
            <p:nvPr/>
          </p:nvSpPr>
          <p:spPr>
            <a:xfrm>
              <a:off x="6725354" y="1451846"/>
              <a:ext cx="4438428" cy="1212836"/>
            </a:xfrm>
            <a:prstGeom prst="rect">
              <a:avLst/>
            </a:prstGeom>
            <a:noFill/>
            <a:ln w="6350">
              <a:solidFill>
                <a:schemeClr val="bg1"/>
              </a:solidFill>
              <a:prstDash val="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E19AAB48-5899-485D-B3C9-F4213875C744}"/>
              </a:ext>
            </a:extLst>
          </p:cNvPr>
          <p:cNvSpPr txBox="1"/>
          <p:nvPr/>
        </p:nvSpPr>
        <p:spPr>
          <a:xfrm>
            <a:off x="1955196" y="495080"/>
            <a:ext cx="487250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>
                <a:latin typeface="Arial" panose="020B0604020202020204" pitchFamily="34" charset="0"/>
                <a:cs typeface="Arial" panose="020B0604020202020204" pitchFamily="34" charset="0"/>
              </a:rPr>
              <a:t>Tick the best answer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1E35CFD-6EBF-40DA-9CD5-5996B08CB2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9833" y="1111634"/>
            <a:ext cx="944310" cy="944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7404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83C63E4-0C9B-4842-9329-D09170E6406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264815" y="650649"/>
            <a:ext cx="3647707" cy="3745763"/>
          </a:xfrm>
          <a:prstGeom prst="rect">
            <a:avLst/>
          </a:prstGeom>
        </p:spPr>
      </p:pic>
      <p:pic>
        <p:nvPicPr>
          <p:cNvPr id="5" name="Mspham-0936082789">
            <a:extLst>
              <a:ext uri="{FF2B5EF4-FFF2-40B4-BE49-F238E27FC236}">
                <a16:creationId xmlns:a16="http://schemas.microsoft.com/office/drawing/2014/main" id="{F8EA80E2-847D-4BCC-B39E-2204CD8B34C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911" t="16133" r="3778" b="15245"/>
          <a:stretch/>
        </p:blipFill>
        <p:spPr>
          <a:xfrm>
            <a:off x="1272622" y="2330016"/>
            <a:ext cx="2288169" cy="173864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458DDDD-DBAA-4A40-8983-6A645A7E6BA3}"/>
              </a:ext>
            </a:extLst>
          </p:cNvPr>
          <p:cNvSpPr/>
          <p:nvPr/>
        </p:nvSpPr>
        <p:spPr>
          <a:xfrm>
            <a:off x="5602480" y="1276109"/>
            <a:ext cx="2805080" cy="713722"/>
          </a:xfrm>
          <a:prstGeom prst="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puppet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1525284-8802-444C-BD62-0FCCDCD8F014}"/>
              </a:ext>
            </a:extLst>
          </p:cNvPr>
          <p:cNvSpPr/>
          <p:nvPr/>
        </p:nvSpPr>
        <p:spPr>
          <a:xfrm>
            <a:off x="5602480" y="1276109"/>
            <a:ext cx="2805080" cy="713722"/>
          </a:xfrm>
          <a:prstGeom prst="rect">
            <a:avLst/>
          </a:prstGeom>
          <a:noFill/>
          <a:ln w="6350">
            <a:solidFill>
              <a:schemeClr val="bg1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0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1D9E5C6-DEC8-4D3B-B4A9-7CAFE6147D4E}"/>
              </a:ext>
            </a:extLst>
          </p:cNvPr>
          <p:cNvGrpSpPr/>
          <p:nvPr/>
        </p:nvGrpSpPr>
        <p:grpSpPr>
          <a:xfrm>
            <a:off x="4714311" y="1284790"/>
            <a:ext cx="711496" cy="705041"/>
            <a:chOff x="6725354" y="1451846"/>
            <a:chExt cx="4438428" cy="121283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5E06788-D4A8-4F2E-B22D-D4A94E0DCD74}"/>
                </a:ext>
              </a:extLst>
            </p:cNvPr>
            <p:cNvSpPr/>
            <p:nvPr/>
          </p:nvSpPr>
          <p:spPr>
            <a:xfrm>
              <a:off x="6725354" y="1451846"/>
              <a:ext cx="4438428" cy="1212836"/>
            </a:xfrm>
            <a:prstGeom prst="rect">
              <a:avLst/>
            </a:prstGeom>
            <a:ln w="57150">
              <a:solidFill>
                <a:srgbClr val="FF0066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300DAA8-A0FC-4EFF-A138-6967A4C9789F}"/>
                </a:ext>
              </a:extLst>
            </p:cNvPr>
            <p:cNvSpPr/>
            <p:nvPr/>
          </p:nvSpPr>
          <p:spPr>
            <a:xfrm>
              <a:off x="6725354" y="1451846"/>
              <a:ext cx="4438428" cy="1212836"/>
            </a:xfrm>
            <a:prstGeom prst="rect">
              <a:avLst/>
            </a:prstGeom>
            <a:noFill/>
            <a:ln w="6350">
              <a:solidFill>
                <a:schemeClr val="bg1"/>
              </a:solidFill>
              <a:prstDash val="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8ACC8F1B-F428-45EA-94E3-9CDC8FFFDDAF}"/>
              </a:ext>
            </a:extLst>
          </p:cNvPr>
          <p:cNvSpPr/>
          <p:nvPr/>
        </p:nvSpPr>
        <p:spPr>
          <a:xfrm>
            <a:off x="5602480" y="2271401"/>
            <a:ext cx="2805080" cy="713722"/>
          </a:xfrm>
          <a:prstGeom prst="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paper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507764-E524-4607-9E7D-B3FE3BF42391}"/>
              </a:ext>
            </a:extLst>
          </p:cNvPr>
          <p:cNvSpPr/>
          <p:nvPr/>
        </p:nvSpPr>
        <p:spPr>
          <a:xfrm>
            <a:off x="5602480" y="2271401"/>
            <a:ext cx="2805080" cy="713722"/>
          </a:xfrm>
          <a:prstGeom prst="rect">
            <a:avLst/>
          </a:prstGeom>
          <a:noFill/>
          <a:ln w="6350">
            <a:solidFill>
              <a:schemeClr val="bg1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0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7A68D86-A339-4BCD-A358-C65E1BEE15AF}"/>
              </a:ext>
            </a:extLst>
          </p:cNvPr>
          <p:cNvGrpSpPr/>
          <p:nvPr/>
        </p:nvGrpSpPr>
        <p:grpSpPr>
          <a:xfrm>
            <a:off x="4714311" y="2280082"/>
            <a:ext cx="711496" cy="705041"/>
            <a:chOff x="6725354" y="1451846"/>
            <a:chExt cx="4438428" cy="1212836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97FC3C3-4464-46C6-9250-585C7F1CFB89}"/>
                </a:ext>
              </a:extLst>
            </p:cNvPr>
            <p:cNvSpPr/>
            <p:nvPr/>
          </p:nvSpPr>
          <p:spPr>
            <a:xfrm>
              <a:off x="6725354" y="1451846"/>
              <a:ext cx="4438428" cy="1212836"/>
            </a:xfrm>
            <a:prstGeom prst="rect">
              <a:avLst/>
            </a:prstGeom>
            <a:ln w="57150">
              <a:solidFill>
                <a:srgbClr val="FF0066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 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DD85AA3-166A-4A5E-971B-011C38B67394}"/>
                </a:ext>
              </a:extLst>
            </p:cNvPr>
            <p:cNvSpPr/>
            <p:nvPr/>
          </p:nvSpPr>
          <p:spPr>
            <a:xfrm>
              <a:off x="6725354" y="1451846"/>
              <a:ext cx="4438428" cy="1212836"/>
            </a:xfrm>
            <a:prstGeom prst="rect">
              <a:avLst/>
            </a:prstGeom>
            <a:noFill/>
            <a:ln w="6350">
              <a:solidFill>
                <a:schemeClr val="bg1"/>
              </a:solidFill>
              <a:prstDash val="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1D42F7CC-7E23-4A31-95B1-D1AB7C471231}"/>
              </a:ext>
            </a:extLst>
          </p:cNvPr>
          <p:cNvSpPr/>
          <p:nvPr/>
        </p:nvSpPr>
        <p:spPr>
          <a:xfrm>
            <a:off x="5602480" y="3266694"/>
            <a:ext cx="2805080" cy="713722"/>
          </a:xfrm>
          <a:prstGeom prst="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picture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3B0FA45-6B71-4447-B495-419A9E015A44}"/>
              </a:ext>
            </a:extLst>
          </p:cNvPr>
          <p:cNvSpPr/>
          <p:nvPr/>
        </p:nvSpPr>
        <p:spPr>
          <a:xfrm>
            <a:off x="5602480" y="3266694"/>
            <a:ext cx="2805080" cy="713722"/>
          </a:xfrm>
          <a:prstGeom prst="rect">
            <a:avLst/>
          </a:prstGeom>
          <a:noFill/>
          <a:ln w="6350">
            <a:solidFill>
              <a:schemeClr val="bg1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0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7C84475-009F-4D2E-BD97-F3FB0E19EF6D}"/>
              </a:ext>
            </a:extLst>
          </p:cNvPr>
          <p:cNvGrpSpPr/>
          <p:nvPr/>
        </p:nvGrpSpPr>
        <p:grpSpPr>
          <a:xfrm>
            <a:off x="4714311" y="3275374"/>
            <a:ext cx="711496" cy="705041"/>
            <a:chOff x="6725354" y="1451846"/>
            <a:chExt cx="4438428" cy="1212836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394481E-1E7E-467A-997E-5B0B5A19EF83}"/>
                </a:ext>
              </a:extLst>
            </p:cNvPr>
            <p:cNvSpPr/>
            <p:nvPr/>
          </p:nvSpPr>
          <p:spPr>
            <a:xfrm>
              <a:off x="6725354" y="1451846"/>
              <a:ext cx="4438428" cy="1212836"/>
            </a:xfrm>
            <a:prstGeom prst="rect">
              <a:avLst/>
            </a:prstGeom>
            <a:ln w="57150">
              <a:solidFill>
                <a:srgbClr val="FF0066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 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1EC0F5A-760E-493D-9979-DF182F0C91A2}"/>
                </a:ext>
              </a:extLst>
            </p:cNvPr>
            <p:cNvSpPr/>
            <p:nvPr/>
          </p:nvSpPr>
          <p:spPr>
            <a:xfrm>
              <a:off x="6725354" y="1451846"/>
              <a:ext cx="4438428" cy="1212836"/>
            </a:xfrm>
            <a:prstGeom prst="rect">
              <a:avLst/>
            </a:prstGeom>
            <a:noFill/>
            <a:ln w="6350">
              <a:solidFill>
                <a:schemeClr val="bg1"/>
              </a:solidFill>
              <a:prstDash val="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3E3231E1-3C80-4438-BE18-7EDD34E6F602}"/>
              </a:ext>
            </a:extLst>
          </p:cNvPr>
          <p:cNvSpPr txBox="1"/>
          <p:nvPr/>
        </p:nvSpPr>
        <p:spPr>
          <a:xfrm>
            <a:off x="1955196" y="495080"/>
            <a:ext cx="487250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>
                <a:latin typeface="Arial" panose="020B0604020202020204" pitchFamily="34" charset="0"/>
                <a:cs typeface="Arial" panose="020B0604020202020204" pitchFamily="34" charset="0"/>
              </a:rPr>
              <a:t>Tick the best answer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2764A6C-4167-4A97-8470-78D2BA3702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7192" y="2156106"/>
            <a:ext cx="944310" cy="944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5184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756DEBF-EF2E-4CFA-95E9-216800FEC40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264815" y="650649"/>
            <a:ext cx="3647707" cy="3745763"/>
          </a:xfrm>
          <a:prstGeom prst="rect">
            <a:avLst/>
          </a:prstGeom>
        </p:spPr>
      </p:pic>
      <p:pic>
        <p:nvPicPr>
          <p:cNvPr id="5" name="Mspham-0936082789" descr="Yellow Paper Plane PNG Image | Paper plane, Yellow paper, Paper airplanes">
            <a:extLst>
              <a:ext uri="{FF2B5EF4-FFF2-40B4-BE49-F238E27FC236}">
                <a16:creationId xmlns:a16="http://schemas.microsoft.com/office/drawing/2014/main" id="{C64432E0-1613-42EA-A9DA-106B0845D6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0" t="21882" r="2988" b="13430"/>
          <a:stretch/>
        </p:blipFill>
        <p:spPr bwMode="auto">
          <a:xfrm rot="20522892">
            <a:off x="1438201" y="2296686"/>
            <a:ext cx="2042249" cy="1423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B24F1FA-FADC-4F13-B2AB-D89F4C52ECAC}"/>
              </a:ext>
            </a:extLst>
          </p:cNvPr>
          <p:cNvSpPr/>
          <p:nvPr/>
        </p:nvSpPr>
        <p:spPr>
          <a:xfrm>
            <a:off x="5602480" y="1276109"/>
            <a:ext cx="2805080" cy="713722"/>
          </a:xfrm>
          <a:prstGeom prst="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4E7D8DD-A5F5-4CA1-B90D-84BF1D46A3D0}"/>
              </a:ext>
            </a:extLst>
          </p:cNvPr>
          <p:cNvSpPr/>
          <p:nvPr/>
        </p:nvSpPr>
        <p:spPr>
          <a:xfrm>
            <a:off x="5602480" y="1276109"/>
            <a:ext cx="2805080" cy="713722"/>
          </a:xfrm>
          <a:prstGeom prst="rect">
            <a:avLst/>
          </a:prstGeom>
          <a:noFill/>
          <a:ln w="6350">
            <a:solidFill>
              <a:schemeClr val="bg1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0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BAE2C14-E176-4AD9-BDFF-F89DF7EF3E69}"/>
              </a:ext>
            </a:extLst>
          </p:cNvPr>
          <p:cNvGrpSpPr/>
          <p:nvPr/>
        </p:nvGrpSpPr>
        <p:grpSpPr>
          <a:xfrm>
            <a:off x="4714311" y="1284790"/>
            <a:ext cx="711496" cy="705041"/>
            <a:chOff x="6725354" y="1451846"/>
            <a:chExt cx="4438428" cy="121283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BDDA758-5C61-4C1A-A503-CAB52B792907}"/>
                </a:ext>
              </a:extLst>
            </p:cNvPr>
            <p:cNvSpPr/>
            <p:nvPr/>
          </p:nvSpPr>
          <p:spPr>
            <a:xfrm>
              <a:off x="6725354" y="1451846"/>
              <a:ext cx="4438428" cy="1212836"/>
            </a:xfrm>
            <a:prstGeom prst="rect">
              <a:avLst/>
            </a:prstGeom>
            <a:ln w="57150">
              <a:solidFill>
                <a:srgbClr val="FF0066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4232BF8-8217-4231-9A2E-C6BAFAC28F33}"/>
                </a:ext>
              </a:extLst>
            </p:cNvPr>
            <p:cNvSpPr/>
            <p:nvPr/>
          </p:nvSpPr>
          <p:spPr>
            <a:xfrm>
              <a:off x="6725354" y="1451846"/>
              <a:ext cx="4438428" cy="1212836"/>
            </a:xfrm>
            <a:prstGeom prst="rect">
              <a:avLst/>
            </a:prstGeom>
            <a:noFill/>
            <a:ln w="6350">
              <a:solidFill>
                <a:schemeClr val="bg1"/>
              </a:solidFill>
              <a:prstDash val="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34769D70-565D-4294-9172-9B178F2058C1}"/>
              </a:ext>
            </a:extLst>
          </p:cNvPr>
          <p:cNvSpPr/>
          <p:nvPr/>
        </p:nvSpPr>
        <p:spPr>
          <a:xfrm>
            <a:off x="5602480" y="2271401"/>
            <a:ext cx="2805080" cy="713722"/>
          </a:xfrm>
          <a:prstGeom prst="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puppet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DD6CD2F-8A37-4349-9B3E-B4940F7D66CA}"/>
              </a:ext>
            </a:extLst>
          </p:cNvPr>
          <p:cNvSpPr/>
          <p:nvPr/>
        </p:nvSpPr>
        <p:spPr>
          <a:xfrm>
            <a:off x="5602480" y="2271401"/>
            <a:ext cx="2805080" cy="713722"/>
          </a:xfrm>
          <a:prstGeom prst="rect">
            <a:avLst/>
          </a:prstGeom>
          <a:noFill/>
          <a:ln w="6350">
            <a:solidFill>
              <a:schemeClr val="bg1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0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C7ED22E-AC1C-474B-937B-5E23410B1A99}"/>
              </a:ext>
            </a:extLst>
          </p:cNvPr>
          <p:cNvGrpSpPr/>
          <p:nvPr/>
        </p:nvGrpSpPr>
        <p:grpSpPr>
          <a:xfrm>
            <a:off x="4714311" y="2280082"/>
            <a:ext cx="711496" cy="705041"/>
            <a:chOff x="6725354" y="1451846"/>
            <a:chExt cx="4438428" cy="1212836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920C030-466C-49C4-99D8-1F7757AB2718}"/>
                </a:ext>
              </a:extLst>
            </p:cNvPr>
            <p:cNvSpPr/>
            <p:nvPr/>
          </p:nvSpPr>
          <p:spPr>
            <a:xfrm>
              <a:off x="6725354" y="1451846"/>
              <a:ext cx="4438428" cy="1212836"/>
            </a:xfrm>
            <a:prstGeom prst="rect">
              <a:avLst/>
            </a:prstGeom>
            <a:ln w="57150">
              <a:solidFill>
                <a:srgbClr val="FF0066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 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E2E34AB-BF49-4590-896F-1A183431BBC5}"/>
                </a:ext>
              </a:extLst>
            </p:cNvPr>
            <p:cNvSpPr/>
            <p:nvPr/>
          </p:nvSpPr>
          <p:spPr>
            <a:xfrm>
              <a:off x="6725354" y="1451846"/>
              <a:ext cx="4438428" cy="1212836"/>
            </a:xfrm>
            <a:prstGeom prst="rect">
              <a:avLst/>
            </a:prstGeom>
            <a:noFill/>
            <a:ln w="6350">
              <a:solidFill>
                <a:schemeClr val="bg1"/>
              </a:solidFill>
              <a:prstDash val="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742F5B50-4D2A-47E4-AB3A-5330267F5FDA}"/>
              </a:ext>
            </a:extLst>
          </p:cNvPr>
          <p:cNvSpPr/>
          <p:nvPr/>
        </p:nvSpPr>
        <p:spPr>
          <a:xfrm>
            <a:off x="5602480" y="3266694"/>
            <a:ext cx="2805080" cy="713722"/>
          </a:xfrm>
          <a:prstGeom prst="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mask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5AA70EE-BD5C-4845-BEDE-0F7DF4FA889D}"/>
              </a:ext>
            </a:extLst>
          </p:cNvPr>
          <p:cNvSpPr/>
          <p:nvPr/>
        </p:nvSpPr>
        <p:spPr>
          <a:xfrm>
            <a:off x="5602480" y="3266694"/>
            <a:ext cx="2805080" cy="713722"/>
          </a:xfrm>
          <a:prstGeom prst="rect">
            <a:avLst/>
          </a:prstGeom>
          <a:noFill/>
          <a:ln w="6350">
            <a:solidFill>
              <a:schemeClr val="bg1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0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B193406-A181-49C9-8A68-CCBA96B1176A}"/>
              </a:ext>
            </a:extLst>
          </p:cNvPr>
          <p:cNvGrpSpPr/>
          <p:nvPr/>
        </p:nvGrpSpPr>
        <p:grpSpPr>
          <a:xfrm>
            <a:off x="4714311" y="3275374"/>
            <a:ext cx="711496" cy="705041"/>
            <a:chOff x="6725354" y="1451846"/>
            <a:chExt cx="4438428" cy="1212836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57D3BFB-55DF-4340-8A3A-7D0253F23213}"/>
                </a:ext>
              </a:extLst>
            </p:cNvPr>
            <p:cNvSpPr/>
            <p:nvPr/>
          </p:nvSpPr>
          <p:spPr>
            <a:xfrm>
              <a:off x="6725354" y="1451846"/>
              <a:ext cx="4438428" cy="1212836"/>
            </a:xfrm>
            <a:prstGeom prst="rect">
              <a:avLst/>
            </a:prstGeom>
            <a:ln w="57150">
              <a:solidFill>
                <a:srgbClr val="FF0066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 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29710FC-44AE-4AD8-98BA-EDC2A5494BAE}"/>
                </a:ext>
              </a:extLst>
            </p:cNvPr>
            <p:cNvSpPr/>
            <p:nvPr/>
          </p:nvSpPr>
          <p:spPr>
            <a:xfrm>
              <a:off x="6725354" y="1451846"/>
              <a:ext cx="4438428" cy="1212836"/>
            </a:xfrm>
            <a:prstGeom prst="rect">
              <a:avLst/>
            </a:prstGeom>
            <a:noFill/>
            <a:ln w="6350">
              <a:solidFill>
                <a:schemeClr val="bg1"/>
              </a:solidFill>
              <a:prstDash val="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88344416-239A-4444-AB71-8C47966C41FE}"/>
              </a:ext>
            </a:extLst>
          </p:cNvPr>
          <p:cNvSpPr txBox="1"/>
          <p:nvPr/>
        </p:nvSpPr>
        <p:spPr>
          <a:xfrm>
            <a:off x="1955196" y="495080"/>
            <a:ext cx="487250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>
                <a:latin typeface="Arial" panose="020B0604020202020204" pitchFamily="34" charset="0"/>
                <a:cs typeface="Arial" panose="020B0604020202020204" pitchFamily="34" charset="0"/>
              </a:rPr>
              <a:t>Tick the best answer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D896D9E-EB32-47E6-8F55-AF5375A0C7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3835" y="1160814"/>
            <a:ext cx="944310" cy="944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6176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CBB95DF-6F47-456D-AFB5-26E23705F3C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264815" y="650649"/>
            <a:ext cx="3647707" cy="3745763"/>
          </a:xfrm>
          <a:prstGeom prst="rect">
            <a:avLst/>
          </a:prstGeom>
        </p:spPr>
      </p:pic>
      <p:pic>
        <p:nvPicPr>
          <p:cNvPr id="5" name="Mspham-0936082789">
            <a:extLst>
              <a:ext uri="{FF2B5EF4-FFF2-40B4-BE49-F238E27FC236}">
                <a16:creationId xmlns:a16="http://schemas.microsoft.com/office/drawing/2014/main" id="{CA4C76CD-A857-4ADC-9C47-C7530A0680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6800" t="2495" b="56268"/>
          <a:stretch/>
        </p:blipFill>
        <p:spPr>
          <a:xfrm>
            <a:off x="1229598" y="2308633"/>
            <a:ext cx="2416518" cy="181693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E8149CA-6671-484E-92AC-DB7D996AE345}"/>
              </a:ext>
            </a:extLst>
          </p:cNvPr>
          <p:cNvSpPr/>
          <p:nvPr/>
        </p:nvSpPr>
        <p:spPr>
          <a:xfrm>
            <a:off x="5716780" y="1390409"/>
            <a:ext cx="2805080" cy="713722"/>
          </a:xfrm>
          <a:prstGeom prst="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boat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14F8E11-1663-4F04-87C1-844525CF2C90}"/>
              </a:ext>
            </a:extLst>
          </p:cNvPr>
          <p:cNvSpPr/>
          <p:nvPr/>
        </p:nvSpPr>
        <p:spPr>
          <a:xfrm>
            <a:off x="5716780" y="1390409"/>
            <a:ext cx="2805080" cy="713722"/>
          </a:xfrm>
          <a:prstGeom prst="rect">
            <a:avLst/>
          </a:prstGeom>
          <a:noFill/>
          <a:ln w="6350">
            <a:solidFill>
              <a:schemeClr val="bg1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0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773E181-0628-4F84-8170-73D0755917C2}"/>
              </a:ext>
            </a:extLst>
          </p:cNvPr>
          <p:cNvGrpSpPr/>
          <p:nvPr/>
        </p:nvGrpSpPr>
        <p:grpSpPr>
          <a:xfrm>
            <a:off x="4828611" y="1399090"/>
            <a:ext cx="711496" cy="705041"/>
            <a:chOff x="6725354" y="1451846"/>
            <a:chExt cx="4438428" cy="121283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CFBDEC9-2BFD-4C23-AE2B-8A1D223C6893}"/>
                </a:ext>
              </a:extLst>
            </p:cNvPr>
            <p:cNvSpPr/>
            <p:nvPr/>
          </p:nvSpPr>
          <p:spPr>
            <a:xfrm>
              <a:off x="6725354" y="1451846"/>
              <a:ext cx="4438428" cy="1212836"/>
            </a:xfrm>
            <a:prstGeom prst="rect">
              <a:avLst/>
            </a:prstGeom>
            <a:ln w="57150">
              <a:solidFill>
                <a:srgbClr val="FF0066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9EBE420-B631-435E-BFF8-22300C311DF4}"/>
                </a:ext>
              </a:extLst>
            </p:cNvPr>
            <p:cNvSpPr/>
            <p:nvPr/>
          </p:nvSpPr>
          <p:spPr>
            <a:xfrm>
              <a:off x="6725354" y="1451846"/>
              <a:ext cx="4438428" cy="1212836"/>
            </a:xfrm>
            <a:prstGeom prst="rect">
              <a:avLst/>
            </a:prstGeom>
            <a:noFill/>
            <a:ln w="6350">
              <a:solidFill>
                <a:schemeClr val="bg1"/>
              </a:solidFill>
              <a:prstDash val="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6758762D-AEF2-4296-A743-3A10455DF915}"/>
              </a:ext>
            </a:extLst>
          </p:cNvPr>
          <p:cNvSpPr/>
          <p:nvPr/>
        </p:nvSpPr>
        <p:spPr>
          <a:xfrm>
            <a:off x="5716780" y="2385701"/>
            <a:ext cx="2805080" cy="713722"/>
          </a:xfrm>
          <a:prstGeom prst="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paper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CAC0AC5-87C3-49D3-98E1-D445B593DCE7}"/>
              </a:ext>
            </a:extLst>
          </p:cNvPr>
          <p:cNvSpPr/>
          <p:nvPr/>
        </p:nvSpPr>
        <p:spPr>
          <a:xfrm>
            <a:off x="5716780" y="2385701"/>
            <a:ext cx="2805080" cy="713722"/>
          </a:xfrm>
          <a:prstGeom prst="rect">
            <a:avLst/>
          </a:prstGeom>
          <a:noFill/>
          <a:ln w="6350">
            <a:solidFill>
              <a:schemeClr val="bg1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0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243AD2E-8D94-4948-802F-CC1B7E2B93E7}"/>
              </a:ext>
            </a:extLst>
          </p:cNvPr>
          <p:cNvGrpSpPr/>
          <p:nvPr/>
        </p:nvGrpSpPr>
        <p:grpSpPr>
          <a:xfrm>
            <a:off x="4828611" y="2394382"/>
            <a:ext cx="711496" cy="705041"/>
            <a:chOff x="6725354" y="1451846"/>
            <a:chExt cx="4438428" cy="1212836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283D4AD-EA52-4AAE-BBD5-8033C3B44C31}"/>
                </a:ext>
              </a:extLst>
            </p:cNvPr>
            <p:cNvSpPr/>
            <p:nvPr/>
          </p:nvSpPr>
          <p:spPr>
            <a:xfrm>
              <a:off x="6725354" y="1451846"/>
              <a:ext cx="4438428" cy="1212836"/>
            </a:xfrm>
            <a:prstGeom prst="rect">
              <a:avLst/>
            </a:prstGeom>
            <a:ln w="57150">
              <a:solidFill>
                <a:srgbClr val="FF0066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 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11C25FF-2C82-4ABA-A17B-C7D2F36FC1E5}"/>
                </a:ext>
              </a:extLst>
            </p:cNvPr>
            <p:cNvSpPr/>
            <p:nvPr/>
          </p:nvSpPr>
          <p:spPr>
            <a:xfrm>
              <a:off x="6725354" y="1451846"/>
              <a:ext cx="4438428" cy="1212836"/>
            </a:xfrm>
            <a:prstGeom prst="rect">
              <a:avLst/>
            </a:prstGeom>
            <a:noFill/>
            <a:ln w="6350">
              <a:solidFill>
                <a:schemeClr val="bg1"/>
              </a:solidFill>
              <a:prstDash val="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9A28B0E3-7C4C-4F9E-A434-2B7B3A42FFD7}"/>
              </a:ext>
            </a:extLst>
          </p:cNvPr>
          <p:cNvSpPr/>
          <p:nvPr/>
        </p:nvSpPr>
        <p:spPr>
          <a:xfrm>
            <a:off x="5716780" y="3380994"/>
            <a:ext cx="2805080" cy="713722"/>
          </a:xfrm>
          <a:prstGeom prst="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mask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BAE991C-D951-4613-8789-DAC2C7AADC4D}"/>
              </a:ext>
            </a:extLst>
          </p:cNvPr>
          <p:cNvSpPr/>
          <p:nvPr/>
        </p:nvSpPr>
        <p:spPr>
          <a:xfrm>
            <a:off x="5716780" y="3380994"/>
            <a:ext cx="2805080" cy="713722"/>
          </a:xfrm>
          <a:prstGeom prst="rect">
            <a:avLst/>
          </a:prstGeom>
          <a:noFill/>
          <a:ln w="6350">
            <a:solidFill>
              <a:schemeClr val="bg1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0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E5EBF8F-D9FA-4B76-A13F-902F89F1509F}"/>
              </a:ext>
            </a:extLst>
          </p:cNvPr>
          <p:cNvGrpSpPr/>
          <p:nvPr/>
        </p:nvGrpSpPr>
        <p:grpSpPr>
          <a:xfrm>
            <a:off x="4828611" y="3389674"/>
            <a:ext cx="711496" cy="705041"/>
            <a:chOff x="6725354" y="1451846"/>
            <a:chExt cx="4438428" cy="1212836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02A0C63-0334-457C-8309-4F3EDE0B4F73}"/>
                </a:ext>
              </a:extLst>
            </p:cNvPr>
            <p:cNvSpPr/>
            <p:nvPr/>
          </p:nvSpPr>
          <p:spPr>
            <a:xfrm>
              <a:off x="6725354" y="1451846"/>
              <a:ext cx="4438428" cy="1212836"/>
            </a:xfrm>
            <a:prstGeom prst="rect">
              <a:avLst/>
            </a:prstGeom>
            <a:ln w="57150">
              <a:solidFill>
                <a:srgbClr val="FF0066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 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B667530-65A9-430F-949C-1712EB729E58}"/>
                </a:ext>
              </a:extLst>
            </p:cNvPr>
            <p:cNvSpPr/>
            <p:nvPr/>
          </p:nvSpPr>
          <p:spPr>
            <a:xfrm>
              <a:off x="6725354" y="1451846"/>
              <a:ext cx="4438428" cy="1212836"/>
            </a:xfrm>
            <a:prstGeom prst="rect">
              <a:avLst/>
            </a:prstGeom>
            <a:noFill/>
            <a:ln w="6350">
              <a:solidFill>
                <a:schemeClr val="bg1"/>
              </a:solidFill>
              <a:prstDash val="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1492784A-3040-4898-825F-F73AA3CEB348}"/>
              </a:ext>
            </a:extLst>
          </p:cNvPr>
          <p:cNvSpPr txBox="1"/>
          <p:nvPr/>
        </p:nvSpPr>
        <p:spPr>
          <a:xfrm>
            <a:off x="2069496" y="609380"/>
            <a:ext cx="487250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>
                <a:latin typeface="Arial" panose="020B0604020202020204" pitchFamily="34" charset="0"/>
                <a:cs typeface="Arial" panose="020B0604020202020204" pitchFamily="34" charset="0"/>
              </a:rPr>
              <a:t>Tick the best answer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6DABC227-F5CA-4146-A386-3547A6DA28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2470" y="1247084"/>
            <a:ext cx="944310" cy="944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5120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910B509-FF34-4027-9754-BCF828306D4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264815" y="650649"/>
            <a:ext cx="3647707" cy="3745763"/>
          </a:xfrm>
          <a:prstGeom prst="rect">
            <a:avLst/>
          </a:prstGeom>
        </p:spPr>
      </p:pic>
      <p:pic>
        <p:nvPicPr>
          <p:cNvPr id="5" name="Mspham-0936082789">
            <a:extLst>
              <a:ext uri="{FF2B5EF4-FFF2-40B4-BE49-F238E27FC236}">
                <a16:creationId xmlns:a16="http://schemas.microsoft.com/office/drawing/2014/main" id="{B91423FE-D8FC-4901-9F4A-944BC868D6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2054" y="2437264"/>
            <a:ext cx="1961720" cy="134601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500402E-E0F2-4244-8434-88886974FED1}"/>
              </a:ext>
            </a:extLst>
          </p:cNvPr>
          <p:cNvSpPr/>
          <p:nvPr/>
        </p:nvSpPr>
        <p:spPr>
          <a:xfrm>
            <a:off x="5716780" y="1390409"/>
            <a:ext cx="2805080" cy="713722"/>
          </a:xfrm>
          <a:prstGeom prst="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kite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0F3426B-7FFE-44DF-9F52-1E5FF9B2C901}"/>
              </a:ext>
            </a:extLst>
          </p:cNvPr>
          <p:cNvSpPr/>
          <p:nvPr/>
        </p:nvSpPr>
        <p:spPr>
          <a:xfrm>
            <a:off x="5716780" y="1390409"/>
            <a:ext cx="2805080" cy="713722"/>
          </a:xfrm>
          <a:prstGeom prst="rect">
            <a:avLst/>
          </a:prstGeom>
          <a:noFill/>
          <a:ln w="6350">
            <a:solidFill>
              <a:schemeClr val="bg1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0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8856CEA-0760-41C7-BBCE-E055F0C16335}"/>
              </a:ext>
            </a:extLst>
          </p:cNvPr>
          <p:cNvGrpSpPr/>
          <p:nvPr/>
        </p:nvGrpSpPr>
        <p:grpSpPr>
          <a:xfrm>
            <a:off x="4828611" y="1399090"/>
            <a:ext cx="711496" cy="705041"/>
            <a:chOff x="6725354" y="1451846"/>
            <a:chExt cx="4438428" cy="121283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CBB76B8-44FA-4130-BE94-B62C18A7182A}"/>
                </a:ext>
              </a:extLst>
            </p:cNvPr>
            <p:cNvSpPr/>
            <p:nvPr/>
          </p:nvSpPr>
          <p:spPr>
            <a:xfrm>
              <a:off x="6725354" y="1451846"/>
              <a:ext cx="4438428" cy="1212836"/>
            </a:xfrm>
            <a:prstGeom prst="rect">
              <a:avLst/>
            </a:prstGeom>
            <a:ln w="57150">
              <a:solidFill>
                <a:srgbClr val="FF0066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2CCB23B-9D09-4748-B396-318225F3D707}"/>
                </a:ext>
              </a:extLst>
            </p:cNvPr>
            <p:cNvSpPr/>
            <p:nvPr/>
          </p:nvSpPr>
          <p:spPr>
            <a:xfrm>
              <a:off x="6725354" y="1451846"/>
              <a:ext cx="4438428" cy="1212836"/>
            </a:xfrm>
            <a:prstGeom prst="rect">
              <a:avLst/>
            </a:prstGeom>
            <a:noFill/>
            <a:ln w="6350">
              <a:solidFill>
                <a:schemeClr val="bg1"/>
              </a:solidFill>
              <a:prstDash val="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3C47AC6F-D21C-4345-AD2C-5D544F0A046D}"/>
              </a:ext>
            </a:extLst>
          </p:cNvPr>
          <p:cNvSpPr/>
          <p:nvPr/>
        </p:nvSpPr>
        <p:spPr>
          <a:xfrm>
            <a:off x="5716780" y="2385701"/>
            <a:ext cx="2805080" cy="713722"/>
          </a:xfrm>
          <a:prstGeom prst="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puppet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D04A5B-7C0A-4111-83D3-45D35936A1CD}"/>
              </a:ext>
            </a:extLst>
          </p:cNvPr>
          <p:cNvSpPr/>
          <p:nvPr/>
        </p:nvSpPr>
        <p:spPr>
          <a:xfrm>
            <a:off x="5716780" y="2385701"/>
            <a:ext cx="2805080" cy="713722"/>
          </a:xfrm>
          <a:prstGeom prst="rect">
            <a:avLst/>
          </a:prstGeom>
          <a:noFill/>
          <a:ln w="6350">
            <a:solidFill>
              <a:schemeClr val="bg1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0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82BCE60-705E-47BC-A2FF-EB321553FA2B}"/>
              </a:ext>
            </a:extLst>
          </p:cNvPr>
          <p:cNvGrpSpPr/>
          <p:nvPr/>
        </p:nvGrpSpPr>
        <p:grpSpPr>
          <a:xfrm>
            <a:off x="4828611" y="2394382"/>
            <a:ext cx="711496" cy="705041"/>
            <a:chOff x="6725354" y="1451846"/>
            <a:chExt cx="4438428" cy="1212836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E45B406-B8A7-40DE-9A55-B83090FFF83E}"/>
                </a:ext>
              </a:extLst>
            </p:cNvPr>
            <p:cNvSpPr/>
            <p:nvPr/>
          </p:nvSpPr>
          <p:spPr>
            <a:xfrm>
              <a:off x="6725354" y="1451846"/>
              <a:ext cx="4438428" cy="1212836"/>
            </a:xfrm>
            <a:prstGeom prst="rect">
              <a:avLst/>
            </a:prstGeom>
            <a:ln w="57150">
              <a:solidFill>
                <a:srgbClr val="FF0066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 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F225069-5648-4373-BE61-992EA2C4B0D3}"/>
                </a:ext>
              </a:extLst>
            </p:cNvPr>
            <p:cNvSpPr/>
            <p:nvPr/>
          </p:nvSpPr>
          <p:spPr>
            <a:xfrm>
              <a:off x="6725354" y="1451846"/>
              <a:ext cx="4438428" cy="1212836"/>
            </a:xfrm>
            <a:prstGeom prst="rect">
              <a:avLst/>
            </a:prstGeom>
            <a:noFill/>
            <a:ln w="6350">
              <a:solidFill>
                <a:schemeClr val="bg1"/>
              </a:solidFill>
              <a:prstDash val="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F1F3A78D-1364-4AF9-92DE-91C6A7785DCD}"/>
              </a:ext>
            </a:extLst>
          </p:cNvPr>
          <p:cNvSpPr/>
          <p:nvPr/>
        </p:nvSpPr>
        <p:spPr>
          <a:xfrm>
            <a:off x="5716780" y="3380994"/>
            <a:ext cx="2805080" cy="713722"/>
          </a:xfrm>
          <a:prstGeom prst="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picture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3836770-B5F8-4467-8961-41590AE96A5B}"/>
              </a:ext>
            </a:extLst>
          </p:cNvPr>
          <p:cNvSpPr/>
          <p:nvPr/>
        </p:nvSpPr>
        <p:spPr>
          <a:xfrm>
            <a:off x="5716780" y="3380994"/>
            <a:ext cx="2805080" cy="713722"/>
          </a:xfrm>
          <a:prstGeom prst="rect">
            <a:avLst/>
          </a:prstGeom>
          <a:noFill/>
          <a:ln w="6350">
            <a:solidFill>
              <a:schemeClr val="bg1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0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F8445E5-8D21-40C2-9D38-016A50BED794}"/>
              </a:ext>
            </a:extLst>
          </p:cNvPr>
          <p:cNvGrpSpPr/>
          <p:nvPr/>
        </p:nvGrpSpPr>
        <p:grpSpPr>
          <a:xfrm>
            <a:off x="4828611" y="3389674"/>
            <a:ext cx="711496" cy="705041"/>
            <a:chOff x="6725354" y="1451846"/>
            <a:chExt cx="4438428" cy="1212836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CA6820E-5DBE-44F5-B2B1-9DF4F9645A15}"/>
                </a:ext>
              </a:extLst>
            </p:cNvPr>
            <p:cNvSpPr/>
            <p:nvPr/>
          </p:nvSpPr>
          <p:spPr>
            <a:xfrm>
              <a:off x="6725354" y="1451846"/>
              <a:ext cx="4438428" cy="1212836"/>
            </a:xfrm>
            <a:prstGeom prst="rect">
              <a:avLst/>
            </a:prstGeom>
            <a:ln w="57150">
              <a:solidFill>
                <a:srgbClr val="FF0066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 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F1154E3-E757-4793-9978-5A6ACB543B2D}"/>
                </a:ext>
              </a:extLst>
            </p:cNvPr>
            <p:cNvSpPr/>
            <p:nvPr/>
          </p:nvSpPr>
          <p:spPr>
            <a:xfrm>
              <a:off x="6725354" y="1451846"/>
              <a:ext cx="4438428" cy="1212836"/>
            </a:xfrm>
            <a:prstGeom prst="rect">
              <a:avLst/>
            </a:prstGeom>
            <a:noFill/>
            <a:ln w="6350">
              <a:solidFill>
                <a:schemeClr val="bg1"/>
              </a:solidFill>
              <a:prstDash val="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0E1421BC-6B4C-4F63-9DA4-14A4529E4B62}"/>
              </a:ext>
            </a:extLst>
          </p:cNvPr>
          <p:cNvSpPr txBox="1"/>
          <p:nvPr/>
        </p:nvSpPr>
        <p:spPr>
          <a:xfrm>
            <a:off x="2069496" y="609380"/>
            <a:ext cx="487250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>
                <a:latin typeface="Arial" panose="020B0604020202020204" pitchFamily="34" charset="0"/>
                <a:cs typeface="Arial" panose="020B0604020202020204" pitchFamily="34" charset="0"/>
              </a:rPr>
              <a:t>Tick the best answer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E835D47-9985-442A-8FE8-8760C603FE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2203" y="3265699"/>
            <a:ext cx="944310" cy="944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224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03AF57D-D68C-40DC-98C7-50B29079492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264815" y="650649"/>
            <a:ext cx="3647707" cy="3745763"/>
          </a:xfrm>
          <a:prstGeom prst="rect">
            <a:avLst/>
          </a:prstGeom>
        </p:spPr>
      </p:pic>
      <p:pic>
        <p:nvPicPr>
          <p:cNvPr id="5" name="Mspham-0936082789" descr="https://s.sachmem.vn/public/images/TA4T1SHS/U9-L2-5-1-wxcmcgnplgjmgafq.jpg">
            <a:extLst>
              <a:ext uri="{FF2B5EF4-FFF2-40B4-BE49-F238E27FC236}">
                <a16:creationId xmlns:a16="http://schemas.microsoft.com/office/drawing/2014/main" id="{74F223A2-C8FF-4733-888D-61F59EE082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292" y="2408951"/>
            <a:ext cx="2537003" cy="1323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BEDFE00-1053-491F-8CC0-89C518619F37}"/>
              </a:ext>
            </a:extLst>
          </p:cNvPr>
          <p:cNvSpPr/>
          <p:nvPr/>
        </p:nvSpPr>
        <p:spPr>
          <a:xfrm>
            <a:off x="5716780" y="1390409"/>
            <a:ext cx="2805080" cy="713722"/>
          </a:xfrm>
          <a:prstGeom prst="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write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9DEEE7-16D0-4310-9288-DEC22E2A6BA7}"/>
              </a:ext>
            </a:extLst>
          </p:cNvPr>
          <p:cNvSpPr/>
          <p:nvPr/>
        </p:nvSpPr>
        <p:spPr>
          <a:xfrm>
            <a:off x="5716780" y="1390409"/>
            <a:ext cx="2805080" cy="713722"/>
          </a:xfrm>
          <a:prstGeom prst="rect">
            <a:avLst/>
          </a:prstGeom>
          <a:noFill/>
          <a:ln w="6350">
            <a:solidFill>
              <a:schemeClr val="bg1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0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011DAFF-47AC-47FA-A07F-1DC30E7DC41B}"/>
              </a:ext>
            </a:extLst>
          </p:cNvPr>
          <p:cNvGrpSpPr/>
          <p:nvPr/>
        </p:nvGrpSpPr>
        <p:grpSpPr>
          <a:xfrm>
            <a:off x="4828611" y="1399090"/>
            <a:ext cx="711496" cy="705041"/>
            <a:chOff x="6725354" y="1451846"/>
            <a:chExt cx="4438428" cy="121283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AEEF331-4DAD-400F-81B3-2D439782942E}"/>
                </a:ext>
              </a:extLst>
            </p:cNvPr>
            <p:cNvSpPr/>
            <p:nvPr/>
          </p:nvSpPr>
          <p:spPr>
            <a:xfrm>
              <a:off x="6725354" y="1451846"/>
              <a:ext cx="4438428" cy="1212836"/>
            </a:xfrm>
            <a:prstGeom prst="rect">
              <a:avLst/>
            </a:prstGeom>
            <a:ln w="57150">
              <a:solidFill>
                <a:srgbClr val="FF0066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07AF254-27C1-4041-9824-959AE9C6B947}"/>
                </a:ext>
              </a:extLst>
            </p:cNvPr>
            <p:cNvSpPr/>
            <p:nvPr/>
          </p:nvSpPr>
          <p:spPr>
            <a:xfrm>
              <a:off x="6725354" y="1451846"/>
              <a:ext cx="4438428" cy="1212836"/>
            </a:xfrm>
            <a:prstGeom prst="rect">
              <a:avLst/>
            </a:prstGeom>
            <a:noFill/>
            <a:ln w="6350">
              <a:solidFill>
                <a:schemeClr val="bg1"/>
              </a:solidFill>
              <a:prstDash val="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2622FF82-704F-41C4-9C4A-27455F3B1229}"/>
              </a:ext>
            </a:extLst>
          </p:cNvPr>
          <p:cNvSpPr/>
          <p:nvPr/>
        </p:nvSpPr>
        <p:spPr>
          <a:xfrm>
            <a:off x="5716780" y="2385701"/>
            <a:ext cx="2805080" cy="713722"/>
          </a:xfrm>
          <a:prstGeom prst="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paint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A34D0C1-5A42-420B-BCB6-ABB05116006E}"/>
              </a:ext>
            </a:extLst>
          </p:cNvPr>
          <p:cNvSpPr/>
          <p:nvPr/>
        </p:nvSpPr>
        <p:spPr>
          <a:xfrm>
            <a:off x="5716780" y="2385701"/>
            <a:ext cx="2805080" cy="713722"/>
          </a:xfrm>
          <a:prstGeom prst="rect">
            <a:avLst/>
          </a:prstGeom>
          <a:noFill/>
          <a:ln w="6350">
            <a:solidFill>
              <a:schemeClr val="bg1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0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B5A1DFA-8619-4175-B6D1-948C38F33B69}"/>
              </a:ext>
            </a:extLst>
          </p:cNvPr>
          <p:cNvGrpSpPr/>
          <p:nvPr/>
        </p:nvGrpSpPr>
        <p:grpSpPr>
          <a:xfrm>
            <a:off x="4828611" y="2394382"/>
            <a:ext cx="711496" cy="705041"/>
            <a:chOff x="6725354" y="1451846"/>
            <a:chExt cx="4438428" cy="1212836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D988318-B9EE-4905-9716-59E04EA7977A}"/>
                </a:ext>
              </a:extLst>
            </p:cNvPr>
            <p:cNvSpPr/>
            <p:nvPr/>
          </p:nvSpPr>
          <p:spPr>
            <a:xfrm>
              <a:off x="6725354" y="1451846"/>
              <a:ext cx="4438428" cy="1212836"/>
            </a:xfrm>
            <a:prstGeom prst="rect">
              <a:avLst/>
            </a:prstGeom>
            <a:ln w="57150">
              <a:solidFill>
                <a:srgbClr val="FF0066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 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4B7546B-5192-4109-A144-5152325B68CD}"/>
                </a:ext>
              </a:extLst>
            </p:cNvPr>
            <p:cNvSpPr/>
            <p:nvPr/>
          </p:nvSpPr>
          <p:spPr>
            <a:xfrm>
              <a:off x="6725354" y="1451846"/>
              <a:ext cx="4438428" cy="1212836"/>
            </a:xfrm>
            <a:prstGeom prst="rect">
              <a:avLst/>
            </a:prstGeom>
            <a:noFill/>
            <a:ln w="6350">
              <a:solidFill>
                <a:schemeClr val="bg1"/>
              </a:solidFill>
              <a:prstDash val="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27551649-9950-44F0-906E-31DB5845387F}"/>
              </a:ext>
            </a:extLst>
          </p:cNvPr>
          <p:cNvSpPr/>
          <p:nvPr/>
        </p:nvSpPr>
        <p:spPr>
          <a:xfrm>
            <a:off x="5716780" y="3380994"/>
            <a:ext cx="2805080" cy="713722"/>
          </a:xfrm>
          <a:prstGeom prst="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FB24088-4A41-49AE-BB83-9620A01E2694}"/>
              </a:ext>
            </a:extLst>
          </p:cNvPr>
          <p:cNvSpPr/>
          <p:nvPr/>
        </p:nvSpPr>
        <p:spPr>
          <a:xfrm>
            <a:off x="5716780" y="3380994"/>
            <a:ext cx="2805080" cy="713722"/>
          </a:xfrm>
          <a:prstGeom prst="rect">
            <a:avLst/>
          </a:prstGeom>
          <a:noFill/>
          <a:ln w="6350">
            <a:solidFill>
              <a:schemeClr val="bg1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0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9DEDAB4-2FF5-4A75-862E-0F446D5C26D1}"/>
              </a:ext>
            </a:extLst>
          </p:cNvPr>
          <p:cNvGrpSpPr/>
          <p:nvPr/>
        </p:nvGrpSpPr>
        <p:grpSpPr>
          <a:xfrm>
            <a:off x="4828611" y="3389674"/>
            <a:ext cx="711496" cy="705041"/>
            <a:chOff x="6725354" y="1451846"/>
            <a:chExt cx="4438428" cy="1212836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1BF5CBC-BFED-40AF-9CF4-3822EC5AF65E}"/>
                </a:ext>
              </a:extLst>
            </p:cNvPr>
            <p:cNvSpPr/>
            <p:nvPr/>
          </p:nvSpPr>
          <p:spPr>
            <a:xfrm>
              <a:off x="6725354" y="1451846"/>
              <a:ext cx="4438428" cy="1212836"/>
            </a:xfrm>
            <a:prstGeom prst="rect">
              <a:avLst/>
            </a:prstGeom>
            <a:ln w="57150">
              <a:solidFill>
                <a:srgbClr val="FF0066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 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3D44F84-6678-4B23-8C88-49156F493ABC}"/>
                </a:ext>
              </a:extLst>
            </p:cNvPr>
            <p:cNvSpPr/>
            <p:nvPr/>
          </p:nvSpPr>
          <p:spPr>
            <a:xfrm>
              <a:off x="6725354" y="1451846"/>
              <a:ext cx="4438428" cy="1212836"/>
            </a:xfrm>
            <a:prstGeom prst="rect">
              <a:avLst/>
            </a:prstGeom>
            <a:noFill/>
            <a:ln w="6350">
              <a:solidFill>
                <a:schemeClr val="bg1"/>
              </a:solidFill>
              <a:prstDash val="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0C2AF516-178A-40A9-BBA5-FB5B42EA57EF}"/>
              </a:ext>
            </a:extLst>
          </p:cNvPr>
          <p:cNvSpPr txBox="1"/>
          <p:nvPr/>
        </p:nvSpPr>
        <p:spPr>
          <a:xfrm>
            <a:off x="2069496" y="609380"/>
            <a:ext cx="487250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>
                <a:latin typeface="Arial" panose="020B0604020202020204" pitchFamily="34" charset="0"/>
                <a:cs typeface="Arial" panose="020B0604020202020204" pitchFamily="34" charset="0"/>
              </a:rPr>
              <a:t>Tick the best answer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9D59B2A-8EBA-4705-AB72-C2C69352BA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6998" y="2245178"/>
            <a:ext cx="944310" cy="944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1312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EF982F1-7051-4278-950F-10AD793B533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264815" y="650649"/>
            <a:ext cx="3647707" cy="3745763"/>
          </a:xfrm>
          <a:prstGeom prst="rect">
            <a:avLst/>
          </a:prstGeom>
        </p:spPr>
      </p:pic>
      <p:pic>
        <p:nvPicPr>
          <p:cNvPr id="5" name="Mspham-0936082789">
            <a:extLst>
              <a:ext uri="{FF2B5EF4-FFF2-40B4-BE49-F238E27FC236}">
                <a16:creationId xmlns:a16="http://schemas.microsoft.com/office/drawing/2014/main" id="{90064394-F186-4A97-8E63-3D2BD2CBF0D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59291" y="2278254"/>
            <a:ext cx="2537003" cy="165773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502FA67-33CB-4708-AA7C-356D28D57148}"/>
              </a:ext>
            </a:extLst>
          </p:cNvPr>
          <p:cNvSpPr/>
          <p:nvPr/>
        </p:nvSpPr>
        <p:spPr>
          <a:xfrm>
            <a:off x="5716780" y="1390409"/>
            <a:ext cx="2805080" cy="713722"/>
          </a:xfrm>
          <a:prstGeom prst="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D1E773A-9D6B-423B-842B-F0B5961D3BAD}"/>
              </a:ext>
            </a:extLst>
          </p:cNvPr>
          <p:cNvSpPr/>
          <p:nvPr/>
        </p:nvSpPr>
        <p:spPr>
          <a:xfrm>
            <a:off x="5716780" y="1390409"/>
            <a:ext cx="2805080" cy="713722"/>
          </a:xfrm>
          <a:prstGeom prst="rect">
            <a:avLst/>
          </a:prstGeom>
          <a:noFill/>
          <a:ln w="6350">
            <a:solidFill>
              <a:schemeClr val="bg1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0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D5ECB91-3C15-4F96-88E6-5B10DB4CEDE9}"/>
              </a:ext>
            </a:extLst>
          </p:cNvPr>
          <p:cNvGrpSpPr/>
          <p:nvPr/>
        </p:nvGrpSpPr>
        <p:grpSpPr>
          <a:xfrm>
            <a:off x="4828611" y="1399090"/>
            <a:ext cx="711496" cy="705041"/>
            <a:chOff x="6725354" y="1451846"/>
            <a:chExt cx="4438428" cy="121283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05C6C43-709F-4F1E-B2E7-90D63D85E463}"/>
                </a:ext>
              </a:extLst>
            </p:cNvPr>
            <p:cNvSpPr/>
            <p:nvPr/>
          </p:nvSpPr>
          <p:spPr>
            <a:xfrm>
              <a:off x="6725354" y="1451846"/>
              <a:ext cx="4438428" cy="1212836"/>
            </a:xfrm>
            <a:prstGeom prst="rect">
              <a:avLst/>
            </a:prstGeom>
            <a:ln w="57150">
              <a:solidFill>
                <a:srgbClr val="FF0066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53BC5C7-D51F-48D5-B572-22CBEA25F20D}"/>
                </a:ext>
              </a:extLst>
            </p:cNvPr>
            <p:cNvSpPr/>
            <p:nvPr/>
          </p:nvSpPr>
          <p:spPr>
            <a:xfrm>
              <a:off x="6725354" y="1451846"/>
              <a:ext cx="4438428" cy="1212836"/>
            </a:xfrm>
            <a:prstGeom prst="rect">
              <a:avLst/>
            </a:prstGeom>
            <a:noFill/>
            <a:ln w="6350">
              <a:solidFill>
                <a:schemeClr val="bg1"/>
              </a:solidFill>
              <a:prstDash val="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3502517C-7E98-496B-878F-AD471084512D}"/>
              </a:ext>
            </a:extLst>
          </p:cNvPr>
          <p:cNvSpPr/>
          <p:nvPr/>
        </p:nvSpPr>
        <p:spPr>
          <a:xfrm>
            <a:off x="5716780" y="2385701"/>
            <a:ext cx="2805080" cy="713722"/>
          </a:xfrm>
          <a:prstGeom prst="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puppet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B3C3CD9-3ED8-4182-BA87-225EF31439F6}"/>
              </a:ext>
            </a:extLst>
          </p:cNvPr>
          <p:cNvSpPr/>
          <p:nvPr/>
        </p:nvSpPr>
        <p:spPr>
          <a:xfrm>
            <a:off x="5716780" y="2385701"/>
            <a:ext cx="2805080" cy="713722"/>
          </a:xfrm>
          <a:prstGeom prst="rect">
            <a:avLst/>
          </a:prstGeom>
          <a:noFill/>
          <a:ln w="6350">
            <a:solidFill>
              <a:schemeClr val="bg1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0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1820157-A8C7-4C4C-8147-4AD6C326B1D1}"/>
              </a:ext>
            </a:extLst>
          </p:cNvPr>
          <p:cNvGrpSpPr/>
          <p:nvPr/>
        </p:nvGrpSpPr>
        <p:grpSpPr>
          <a:xfrm>
            <a:off x="4828611" y="2394382"/>
            <a:ext cx="711496" cy="705041"/>
            <a:chOff x="6725354" y="1451846"/>
            <a:chExt cx="4438428" cy="1212836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2B0232E-565B-4C74-8A4C-9D3CC0DF9733}"/>
                </a:ext>
              </a:extLst>
            </p:cNvPr>
            <p:cNvSpPr/>
            <p:nvPr/>
          </p:nvSpPr>
          <p:spPr>
            <a:xfrm>
              <a:off x="6725354" y="1451846"/>
              <a:ext cx="4438428" cy="1212836"/>
            </a:xfrm>
            <a:prstGeom prst="rect">
              <a:avLst/>
            </a:prstGeom>
            <a:ln w="57150">
              <a:solidFill>
                <a:srgbClr val="FF0066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 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543D954-3246-40F4-BFC6-5FA8678D4A94}"/>
                </a:ext>
              </a:extLst>
            </p:cNvPr>
            <p:cNvSpPr/>
            <p:nvPr/>
          </p:nvSpPr>
          <p:spPr>
            <a:xfrm>
              <a:off x="6725354" y="1451846"/>
              <a:ext cx="4438428" cy="1212836"/>
            </a:xfrm>
            <a:prstGeom prst="rect">
              <a:avLst/>
            </a:prstGeom>
            <a:noFill/>
            <a:ln w="6350">
              <a:solidFill>
                <a:schemeClr val="bg1"/>
              </a:solidFill>
              <a:prstDash val="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A5B5290D-85DB-41AD-8F87-A2894FDF9FBA}"/>
              </a:ext>
            </a:extLst>
          </p:cNvPr>
          <p:cNvSpPr/>
          <p:nvPr/>
        </p:nvSpPr>
        <p:spPr>
          <a:xfrm>
            <a:off x="5716780" y="3380994"/>
            <a:ext cx="2805080" cy="713722"/>
          </a:xfrm>
          <a:prstGeom prst="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C85C498-A288-4EF1-B398-9DBB67CD9E92}"/>
              </a:ext>
            </a:extLst>
          </p:cNvPr>
          <p:cNvSpPr/>
          <p:nvPr/>
        </p:nvSpPr>
        <p:spPr>
          <a:xfrm>
            <a:off x="5716780" y="3380994"/>
            <a:ext cx="2805080" cy="713722"/>
          </a:xfrm>
          <a:prstGeom prst="rect">
            <a:avLst/>
          </a:prstGeom>
          <a:noFill/>
          <a:ln w="6350">
            <a:solidFill>
              <a:schemeClr val="bg1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0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3A49BB2-4841-4118-8B43-3DD6CB307CEC}"/>
              </a:ext>
            </a:extLst>
          </p:cNvPr>
          <p:cNvGrpSpPr/>
          <p:nvPr/>
        </p:nvGrpSpPr>
        <p:grpSpPr>
          <a:xfrm>
            <a:off x="4828611" y="3389674"/>
            <a:ext cx="711496" cy="705041"/>
            <a:chOff x="6725354" y="1451846"/>
            <a:chExt cx="4438428" cy="1212836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85942E1-6C7B-47D9-9314-658DD2E434D2}"/>
                </a:ext>
              </a:extLst>
            </p:cNvPr>
            <p:cNvSpPr/>
            <p:nvPr/>
          </p:nvSpPr>
          <p:spPr>
            <a:xfrm>
              <a:off x="6725354" y="1451846"/>
              <a:ext cx="4438428" cy="1212836"/>
            </a:xfrm>
            <a:prstGeom prst="rect">
              <a:avLst/>
            </a:prstGeom>
            <a:ln w="57150">
              <a:solidFill>
                <a:srgbClr val="FF0066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 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3F2090E-99B2-4AB2-BC1D-CC015261A7B6}"/>
                </a:ext>
              </a:extLst>
            </p:cNvPr>
            <p:cNvSpPr/>
            <p:nvPr/>
          </p:nvSpPr>
          <p:spPr>
            <a:xfrm>
              <a:off x="6725354" y="1451846"/>
              <a:ext cx="4438428" cy="1212836"/>
            </a:xfrm>
            <a:prstGeom prst="rect">
              <a:avLst/>
            </a:prstGeom>
            <a:noFill/>
            <a:ln w="6350">
              <a:solidFill>
                <a:schemeClr val="bg1"/>
              </a:solidFill>
              <a:prstDash val="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B4BB3765-F3DA-45DB-BD11-C0A426E0ADBB}"/>
              </a:ext>
            </a:extLst>
          </p:cNvPr>
          <p:cNvSpPr txBox="1"/>
          <p:nvPr/>
        </p:nvSpPr>
        <p:spPr>
          <a:xfrm>
            <a:off x="2069496" y="609380"/>
            <a:ext cx="487250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>
                <a:latin typeface="Arial" panose="020B0604020202020204" pitchFamily="34" charset="0"/>
                <a:cs typeface="Arial" panose="020B0604020202020204" pitchFamily="34" charset="0"/>
              </a:rPr>
              <a:t>Tick the best answer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339C252-6AFA-4745-BFBA-027C8E67CB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2470" y="1275114"/>
            <a:ext cx="944310" cy="944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353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3DF756A-0168-40D5-8FBF-FBDA3AA1413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264815" y="650649"/>
            <a:ext cx="3647707" cy="3745763"/>
          </a:xfrm>
          <a:prstGeom prst="rect">
            <a:avLst/>
          </a:prstGeom>
        </p:spPr>
      </p:pic>
      <p:pic>
        <p:nvPicPr>
          <p:cNvPr id="5" name="Mspham-0936082789">
            <a:extLst>
              <a:ext uri="{FF2B5EF4-FFF2-40B4-BE49-F238E27FC236}">
                <a16:creationId xmlns:a16="http://schemas.microsoft.com/office/drawing/2014/main" id="{07E51B7B-EC16-4B66-AC35-962DF93736F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96855" y="2106783"/>
            <a:ext cx="1929407" cy="209628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3B7A07A-2DFE-48B4-BC04-54ACDD274E02}"/>
              </a:ext>
            </a:extLst>
          </p:cNvPr>
          <p:cNvSpPr/>
          <p:nvPr/>
        </p:nvSpPr>
        <p:spPr>
          <a:xfrm>
            <a:off x="5716780" y="1390409"/>
            <a:ext cx="2805080" cy="713722"/>
          </a:xfrm>
          <a:prstGeom prst="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C1584-A9B4-4BC1-B6E9-EFC30DFBDE5F}"/>
              </a:ext>
            </a:extLst>
          </p:cNvPr>
          <p:cNvSpPr/>
          <p:nvPr/>
        </p:nvSpPr>
        <p:spPr>
          <a:xfrm>
            <a:off x="5716780" y="1390409"/>
            <a:ext cx="2805080" cy="713722"/>
          </a:xfrm>
          <a:prstGeom prst="rect">
            <a:avLst/>
          </a:prstGeom>
          <a:noFill/>
          <a:ln w="6350">
            <a:solidFill>
              <a:schemeClr val="bg1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0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70F9787-4957-4C22-A338-339465BF1106}"/>
              </a:ext>
            </a:extLst>
          </p:cNvPr>
          <p:cNvGrpSpPr/>
          <p:nvPr/>
        </p:nvGrpSpPr>
        <p:grpSpPr>
          <a:xfrm>
            <a:off x="4828611" y="1399090"/>
            <a:ext cx="711496" cy="705041"/>
            <a:chOff x="6725354" y="1451846"/>
            <a:chExt cx="4438428" cy="121283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40075C7-EE49-4F55-AA9E-CC63C9D26C7F}"/>
                </a:ext>
              </a:extLst>
            </p:cNvPr>
            <p:cNvSpPr/>
            <p:nvPr/>
          </p:nvSpPr>
          <p:spPr>
            <a:xfrm>
              <a:off x="6725354" y="1451846"/>
              <a:ext cx="4438428" cy="1212836"/>
            </a:xfrm>
            <a:prstGeom prst="rect">
              <a:avLst/>
            </a:prstGeom>
            <a:ln w="57150">
              <a:solidFill>
                <a:srgbClr val="FF0066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C007559-9C0D-4EFC-AEA3-DB56F547EF22}"/>
                </a:ext>
              </a:extLst>
            </p:cNvPr>
            <p:cNvSpPr/>
            <p:nvPr/>
          </p:nvSpPr>
          <p:spPr>
            <a:xfrm>
              <a:off x="6725354" y="1451846"/>
              <a:ext cx="4438428" cy="1212836"/>
            </a:xfrm>
            <a:prstGeom prst="rect">
              <a:avLst/>
            </a:prstGeom>
            <a:noFill/>
            <a:ln w="6350">
              <a:solidFill>
                <a:schemeClr val="bg1"/>
              </a:solidFill>
              <a:prstDash val="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432C95A8-EBFD-456E-AA2A-51F3054A6371}"/>
              </a:ext>
            </a:extLst>
          </p:cNvPr>
          <p:cNvSpPr/>
          <p:nvPr/>
        </p:nvSpPr>
        <p:spPr>
          <a:xfrm>
            <a:off x="5716780" y="2385701"/>
            <a:ext cx="2805080" cy="713722"/>
          </a:xfrm>
          <a:prstGeom prst="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draw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B84D58F-4AEA-4511-B354-E003671D5F6E}"/>
              </a:ext>
            </a:extLst>
          </p:cNvPr>
          <p:cNvSpPr/>
          <p:nvPr/>
        </p:nvSpPr>
        <p:spPr>
          <a:xfrm>
            <a:off x="5716780" y="2385701"/>
            <a:ext cx="2805080" cy="713722"/>
          </a:xfrm>
          <a:prstGeom prst="rect">
            <a:avLst/>
          </a:prstGeom>
          <a:noFill/>
          <a:ln w="6350">
            <a:solidFill>
              <a:schemeClr val="bg1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0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38D3BA9-D927-4E98-855C-6AE0EEDF2552}"/>
              </a:ext>
            </a:extLst>
          </p:cNvPr>
          <p:cNvGrpSpPr/>
          <p:nvPr/>
        </p:nvGrpSpPr>
        <p:grpSpPr>
          <a:xfrm>
            <a:off x="4828611" y="2394382"/>
            <a:ext cx="711496" cy="705041"/>
            <a:chOff x="6725354" y="1451846"/>
            <a:chExt cx="4438428" cy="1212836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582ED1B-F2D2-44FA-B762-7072470B8CC8}"/>
                </a:ext>
              </a:extLst>
            </p:cNvPr>
            <p:cNvSpPr/>
            <p:nvPr/>
          </p:nvSpPr>
          <p:spPr>
            <a:xfrm>
              <a:off x="6725354" y="1451846"/>
              <a:ext cx="4438428" cy="1212836"/>
            </a:xfrm>
            <a:prstGeom prst="rect">
              <a:avLst/>
            </a:prstGeom>
            <a:ln w="57150">
              <a:solidFill>
                <a:srgbClr val="FF0066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 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11FA6F3-0990-4BEB-836B-2DC8A082A882}"/>
                </a:ext>
              </a:extLst>
            </p:cNvPr>
            <p:cNvSpPr/>
            <p:nvPr/>
          </p:nvSpPr>
          <p:spPr>
            <a:xfrm>
              <a:off x="6725354" y="1451846"/>
              <a:ext cx="4438428" cy="1212836"/>
            </a:xfrm>
            <a:prstGeom prst="rect">
              <a:avLst/>
            </a:prstGeom>
            <a:noFill/>
            <a:ln w="6350">
              <a:solidFill>
                <a:schemeClr val="bg1"/>
              </a:solidFill>
              <a:prstDash val="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20A374FB-4E61-4E4E-9EE9-49F2862BCB61}"/>
              </a:ext>
            </a:extLst>
          </p:cNvPr>
          <p:cNvSpPr/>
          <p:nvPr/>
        </p:nvSpPr>
        <p:spPr>
          <a:xfrm>
            <a:off x="5716780" y="3380994"/>
            <a:ext cx="2805080" cy="713722"/>
          </a:xfrm>
          <a:prstGeom prst="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watch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B272F6F-07B4-40E3-B62C-30AE9C67B000}"/>
              </a:ext>
            </a:extLst>
          </p:cNvPr>
          <p:cNvSpPr/>
          <p:nvPr/>
        </p:nvSpPr>
        <p:spPr>
          <a:xfrm>
            <a:off x="5716780" y="3380994"/>
            <a:ext cx="2805080" cy="713722"/>
          </a:xfrm>
          <a:prstGeom prst="rect">
            <a:avLst/>
          </a:prstGeom>
          <a:noFill/>
          <a:ln w="6350">
            <a:solidFill>
              <a:schemeClr val="bg1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0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08C8485-6A18-4ED0-BE8D-27084285BDFC}"/>
              </a:ext>
            </a:extLst>
          </p:cNvPr>
          <p:cNvGrpSpPr/>
          <p:nvPr/>
        </p:nvGrpSpPr>
        <p:grpSpPr>
          <a:xfrm>
            <a:off x="4828611" y="3389674"/>
            <a:ext cx="711496" cy="705041"/>
            <a:chOff x="6725354" y="1451846"/>
            <a:chExt cx="4438428" cy="1212836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B6559D4-4518-4179-9F60-A05B04E19E16}"/>
                </a:ext>
              </a:extLst>
            </p:cNvPr>
            <p:cNvSpPr/>
            <p:nvPr/>
          </p:nvSpPr>
          <p:spPr>
            <a:xfrm>
              <a:off x="6725354" y="1451846"/>
              <a:ext cx="4438428" cy="1212836"/>
            </a:xfrm>
            <a:prstGeom prst="rect">
              <a:avLst/>
            </a:prstGeom>
            <a:ln w="57150">
              <a:solidFill>
                <a:srgbClr val="FF0066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 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44D3F75-9177-43F1-9192-712415511583}"/>
                </a:ext>
              </a:extLst>
            </p:cNvPr>
            <p:cNvSpPr/>
            <p:nvPr/>
          </p:nvSpPr>
          <p:spPr>
            <a:xfrm>
              <a:off x="6725354" y="1451846"/>
              <a:ext cx="4438428" cy="1212836"/>
            </a:xfrm>
            <a:prstGeom prst="rect">
              <a:avLst/>
            </a:prstGeom>
            <a:noFill/>
            <a:ln w="6350">
              <a:solidFill>
                <a:schemeClr val="bg1"/>
              </a:solidFill>
              <a:prstDash val="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E2F95FF9-5510-46A7-9391-8612F463A25E}"/>
              </a:ext>
            </a:extLst>
          </p:cNvPr>
          <p:cNvSpPr txBox="1"/>
          <p:nvPr/>
        </p:nvSpPr>
        <p:spPr>
          <a:xfrm>
            <a:off x="2069496" y="609380"/>
            <a:ext cx="487250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>
                <a:latin typeface="Arial" panose="020B0604020202020204" pitchFamily="34" charset="0"/>
                <a:cs typeface="Arial" panose="020B0604020202020204" pitchFamily="34" charset="0"/>
              </a:rPr>
              <a:t>Tick the best answer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5DDF478-336A-485D-858D-3C5BC22977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2203" y="2270406"/>
            <a:ext cx="944310" cy="944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7953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58" name="Google Shape;4658;p81"/>
          <p:cNvGrpSpPr/>
          <p:nvPr/>
        </p:nvGrpSpPr>
        <p:grpSpPr>
          <a:xfrm>
            <a:off x="5054845" y="1046075"/>
            <a:ext cx="1896000" cy="3276600"/>
            <a:chOff x="2387845" y="1046075"/>
            <a:chExt cx="1896000" cy="3276600"/>
          </a:xfrm>
        </p:grpSpPr>
        <p:sp>
          <p:nvSpPr>
            <p:cNvPr id="4659" name="Google Shape;4659;p81"/>
            <p:cNvSpPr/>
            <p:nvPr/>
          </p:nvSpPr>
          <p:spPr>
            <a:xfrm>
              <a:off x="2387845" y="1046075"/>
              <a:ext cx="1896000" cy="3276600"/>
            </a:xfrm>
            <a:prstGeom prst="roundRect">
              <a:avLst>
                <a:gd name="adj" fmla="val 4846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660" name="Google Shape;4660;p81"/>
            <p:cNvSpPr/>
            <p:nvPr/>
          </p:nvSpPr>
          <p:spPr>
            <a:xfrm>
              <a:off x="3247795" y="4157154"/>
              <a:ext cx="176100" cy="97200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61" name="Google Shape;4661;p81"/>
          <p:cNvSpPr/>
          <p:nvPr/>
        </p:nvSpPr>
        <p:spPr>
          <a:xfrm>
            <a:off x="4989270" y="1120675"/>
            <a:ext cx="1896000" cy="3276600"/>
          </a:xfrm>
          <a:prstGeom prst="roundRect">
            <a:avLst>
              <a:gd name="adj" fmla="val 4846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4662" name="Google Shape;4662;p81"/>
          <p:cNvSpPr txBox="1">
            <a:spLocks noGrp="1"/>
          </p:cNvSpPr>
          <p:nvPr>
            <p:ph type="title"/>
          </p:nvPr>
        </p:nvSpPr>
        <p:spPr>
          <a:xfrm>
            <a:off x="2399988" y="1745459"/>
            <a:ext cx="1527957" cy="45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5400" dirty="0">
                <a:solidFill>
                  <a:schemeClr val="accent6">
                    <a:lumMod val="50000"/>
                  </a:schemeClr>
                </a:solidFill>
              </a:rPr>
              <a:t>02</a:t>
            </a:r>
            <a:endParaRPr sz="5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663" name="Google Shape;4663;p81"/>
          <p:cNvSpPr txBox="1">
            <a:spLocks noGrp="1"/>
          </p:cNvSpPr>
          <p:nvPr>
            <p:ph type="subTitle" idx="1"/>
          </p:nvPr>
        </p:nvSpPr>
        <p:spPr>
          <a:xfrm>
            <a:off x="500932" y="2673617"/>
            <a:ext cx="4810539" cy="117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000" dirty="0">
                <a:solidFill>
                  <a:schemeClr val="accent6">
                    <a:lumMod val="50000"/>
                  </a:schemeClr>
                </a:solidFill>
              </a:rPr>
              <a:t>Model sentence</a:t>
            </a:r>
            <a:endParaRPr sz="40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664" name="Google Shape;4664;p81"/>
          <p:cNvPicPr preferRelativeResize="0"/>
          <p:nvPr/>
        </p:nvPicPr>
        <p:blipFill rotWithShape="1">
          <a:blip r:embed="rId3">
            <a:alphaModFix/>
          </a:blip>
          <a:srcRect l="9358" t="2340" r="58872" b="-2340"/>
          <a:stretch/>
        </p:blipFill>
        <p:spPr>
          <a:xfrm>
            <a:off x="5181975" y="1198150"/>
            <a:ext cx="1639250" cy="2902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6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62" grpId="0"/>
      <p:bldP spid="466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820;p30">
            <a:extLst>
              <a:ext uri="{FF2B5EF4-FFF2-40B4-BE49-F238E27FC236}">
                <a16:creationId xmlns:a16="http://schemas.microsoft.com/office/drawing/2014/main" id="{DF99A811-F998-4893-9990-B86B469F6464}"/>
              </a:ext>
            </a:extLst>
          </p:cNvPr>
          <p:cNvGrpSpPr/>
          <p:nvPr/>
        </p:nvGrpSpPr>
        <p:grpSpPr>
          <a:xfrm>
            <a:off x="2814286" y="829313"/>
            <a:ext cx="3396506" cy="137237"/>
            <a:chOff x="4345425" y="2175475"/>
            <a:chExt cx="800750" cy="176025"/>
          </a:xfrm>
        </p:grpSpPr>
        <p:sp>
          <p:nvSpPr>
            <p:cNvPr id="10" name="Google Shape;821;p30">
              <a:extLst>
                <a:ext uri="{FF2B5EF4-FFF2-40B4-BE49-F238E27FC236}">
                  <a16:creationId xmlns:a16="http://schemas.microsoft.com/office/drawing/2014/main" id="{A7E76830-BCAA-4B6D-95B1-C9BF410D7516}"/>
                </a:ext>
              </a:extLst>
            </p:cNvPr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Tx/>
                <a:defRPr/>
              </a:pPr>
              <a:endParaRPr sz="1800">
                <a:solidFill>
                  <a:sysClr val="windowText" lastClr="000000"/>
                </a:solidFill>
              </a:endParaRPr>
            </a:p>
          </p:txBody>
        </p:sp>
        <p:sp>
          <p:nvSpPr>
            <p:cNvPr id="11" name="Google Shape;822;p30">
              <a:extLst>
                <a:ext uri="{FF2B5EF4-FFF2-40B4-BE49-F238E27FC236}">
                  <a16:creationId xmlns:a16="http://schemas.microsoft.com/office/drawing/2014/main" id="{A559422B-9105-45C3-85ED-618A52DF2E0B}"/>
                </a:ext>
              </a:extLst>
            </p:cNvPr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Tx/>
                <a:defRPr/>
              </a:pPr>
              <a:endParaRPr sz="180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12" name="Google Shape;5169;p49">
            <a:extLst>
              <a:ext uri="{FF2B5EF4-FFF2-40B4-BE49-F238E27FC236}">
                <a16:creationId xmlns:a16="http://schemas.microsoft.com/office/drawing/2014/main" id="{4B40C948-5BFB-4040-B492-517E24947D0A}"/>
              </a:ext>
            </a:extLst>
          </p:cNvPr>
          <p:cNvSpPr txBox="1">
            <a:spLocks/>
          </p:cNvSpPr>
          <p:nvPr/>
        </p:nvSpPr>
        <p:spPr>
          <a:xfrm>
            <a:off x="3261114" y="390532"/>
            <a:ext cx="2278380" cy="4464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2950" tIns="112950" rIns="112950" bIns="1129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4900"/>
              <a:buFont typeface="Life Savers"/>
              <a:buNone/>
              <a:defRPr sz="8000" b="1" i="0" u="none" strike="noStrike" cap="none">
                <a:solidFill>
                  <a:srgbClr val="403C63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>
              <a:defRPr/>
            </a:pPr>
            <a:r>
              <a:rPr lang="en-US" sz="1800" dirty="0">
                <a:solidFill>
                  <a:srgbClr val="1C4587">
                    <a:lumMod val="75000"/>
                  </a:srgbClr>
                </a:solidFill>
                <a:latin typeface="Playfair Display Black Italic" pitchFamily="2" charset="0"/>
              </a:rPr>
              <a:t>Objectives</a:t>
            </a:r>
          </a:p>
        </p:txBody>
      </p:sp>
      <p:sp>
        <p:nvSpPr>
          <p:cNvPr id="13" name="Google Shape;5170;p49">
            <a:extLst>
              <a:ext uri="{FF2B5EF4-FFF2-40B4-BE49-F238E27FC236}">
                <a16:creationId xmlns:a16="http://schemas.microsoft.com/office/drawing/2014/main" id="{BD1558B7-606B-45DB-A4CC-FEDF3811129D}"/>
              </a:ext>
            </a:extLst>
          </p:cNvPr>
          <p:cNvSpPr txBox="1">
            <a:spLocks/>
          </p:cNvSpPr>
          <p:nvPr/>
        </p:nvSpPr>
        <p:spPr>
          <a:xfrm>
            <a:off x="1985789" y="1030668"/>
            <a:ext cx="5658729" cy="1240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2950" tIns="112950" rIns="112950" bIns="1129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2000"/>
              <a:buFont typeface="Quicksand"/>
              <a:buNone/>
              <a:defRPr sz="2000" b="0" i="0" u="none" strike="noStrike" cap="none">
                <a:solidFill>
                  <a:srgbClr val="403C63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vi-V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 the words and phrases related to the topic School subjects.</a:t>
            </a:r>
          </a:p>
          <a:p>
            <a:pPr algn="l">
              <a:lnSpc>
                <a:spcPct val="150000"/>
              </a:lnSpc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vi-V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sk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answer about when someone has a subject..</a:t>
            </a:r>
            <a:endParaRPr lang="en-US" sz="1800" dirty="0">
              <a:solidFill>
                <a:srgbClr val="1C4587">
                  <a:lumMod val="75000"/>
                </a:srgb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Google Shape;5169;p49">
            <a:extLst>
              <a:ext uri="{FF2B5EF4-FFF2-40B4-BE49-F238E27FC236}">
                <a16:creationId xmlns:a16="http://schemas.microsoft.com/office/drawing/2014/main" id="{BD38367A-BEA9-424D-B616-C5144C8CDC60}"/>
              </a:ext>
            </a:extLst>
          </p:cNvPr>
          <p:cNvSpPr txBox="1">
            <a:spLocks/>
          </p:cNvSpPr>
          <p:nvPr/>
        </p:nvSpPr>
        <p:spPr>
          <a:xfrm>
            <a:off x="2593376" y="2736125"/>
            <a:ext cx="4304100" cy="48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2950" tIns="112950" rIns="112950" bIns="1129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4900"/>
              <a:buFont typeface="Life Savers"/>
              <a:buNone/>
              <a:defRPr sz="8000" b="1" i="0" u="none" strike="noStrike" cap="none">
                <a:solidFill>
                  <a:srgbClr val="403C63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>
              <a:defRPr/>
            </a:pPr>
            <a:r>
              <a:rPr lang="en-US" sz="1800" dirty="0" err="1">
                <a:solidFill>
                  <a:srgbClr val="1C4587">
                    <a:lumMod val="75000"/>
                  </a:srgbClr>
                </a:solidFill>
                <a:latin typeface="Playfair Display Black Italic" pitchFamily="2" charset="0"/>
              </a:rPr>
              <a:t>Mục</a:t>
            </a:r>
            <a:r>
              <a:rPr lang="en-US" sz="1800" dirty="0">
                <a:solidFill>
                  <a:srgbClr val="1C4587">
                    <a:lumMod val="75000"/>
                  </a:srgbClr>
                </a:solidFill>
                <a:latin typeface="Playfair Display Black Italic" pitchFamily="2" charset="0"/>
              </a:rPr>
              <a:t> </a:t>
            </a:r>
            <a:r>
              <a:rPr lang="en-US" sz="1800" dirty="0" err="1">
                <a:solidFill>
                  <a:srgbClr val="1C4587">
                    <a:lumMod val="75000"/>
                  </a:srgbClr>
                </a:solidFill>
                <a:latin typeface="Playfair Display Black Italic" pitchFamily="2" charset="0"/>
              </a:rPr>
              <a:t>đích</a:t>
            </a:r>
            <a:r>
              <a:rPr lang="en-US" sz="1800" dirty="0">
                <a:solidFill>
                  <a:srgbClr val="1C4587">
                    <a:lumMod val="75000"/>
                  </a:srgbClr>
                </a:solidFill>
                <a:latin typeface="Playfair Display Black Italic" pitchFamily="2" charset="0"/>
              </a:rPr>
              <a:t> </a:t>
            </a:r>
            <a:r>
              <a:rPr lang="en-US" sz="1800" dirty="0" err="1">
                <a:solidFill>
                  <a:srgbClr val="1C4587">
                    <a:lumMod val="75000"/>
                  </a:srgbClr>
                </a:solidFill>
                <a:latin typeface="Playfair Display Black Italic" pitchFamily="2" charset="0"/>
              </a:rPr>
              <a:t>bài</a:t>
            </a:r>
            <a:r>
              <a:rPr lang="en-US" sz="1800" dirty="0">
                <a:solidFill>
                  <a:srgbClr val="1C4587">
                    <a:lumMod val="75000"/>
                  </a:srgbClr>
                </a:solidFill>
                <a:latin typeface="Playfair Display Black Italic" pitchFamily="2" charset="0"/>
              </a:rPr>
              <a:t> </a:t>
            </a:r>
            <a:r>
              <a:rPr lang="en-US" sz="1800" dirty="0" err="1">
                <a:solidFill>
                  <a:srgbClr val="1C4587">
                    <a:lumMod val="75000"/>
                  </a:srgbClr>
                </a:solidFill>
                <a:latin typeface="Playfair Display Black Italic" pitchFamily="2" charset="0"/>
              </a:rPr>
              <a:t>học</a:t>
            </a:r>
            <a:r>
              <a:rPr lang="en-US" sz="1800" dirty="0">
                <a:solidFill>
                  <a:srgbClr val="1C4587">
                    <a:lumMod val="75000"/>
                  </a:srgbClr>
                </a:solidFill>
                <a:latin typeface="Playfair Display Black Italic" pitchFamily="2" charset="0"/>
              </a:rPr>
              <a:t>:</a:t>
            </a:r>
          </a:p>
        </p:txBody>
      </p:sp>
      <p:sp>
        <p:nvSpPr>
          <p:cNvPr id="15" name="Google Shape;5170;p49">
            <a:extLst>
              <a:ext uri="{FF2B5EF4-FFF2-40B4-BE49-F238E27FC236}">
                <a16:creationId xmlns:a16="http://schemas.microsoft.com/office/drawing/2014/main" id="{53E7A3DA-E168-41CD-B51C-4CF8FC54F6ED}"/>
              </a:ext>
            </a:extLst>
          </p:cNvPr>
          <p:cNvSpPr txBox="1">
            <a:spLocks/>
          </p:cNvSpPr>
          <p:nvPr/>
        </p:nvSpPr>
        <p:spPr>
          <a:xfrm>
            <a:off x="1678355" y="3170405"/>
            <a:ext cx="5658729" cy="1415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2950" tIns="112950" rIns="112950" bIns="1129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2000"/>
              <a:buFont typeface="Quicksand"/>
              <a:buNone/>
              <a:defRPr sz="2000" b="0" i="0" u="none" strike="noStrike" cap="none">
                <a:solidFill>
                  <a:srgbClr val="403C63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342892" indent="-342892" algn="l">
              <a:lnSpc>
                <a:spcPct val="200000"/>
              </a:lnSpc>
              <a:buFontTx/>
              <a:buChar char="-"/>
              <a:defRPr/>
            </a:pPr>
            <a:r>
              <a:rPr lang="en-US" sz="1800" dirty="0" err="1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1800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1800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1800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1800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1800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1800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1800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800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trường</a:t>
            </a:r>
            <a:r>
              <a:rPr lang="en-US" sz="1800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892" indent="-342892" algn="l">
              <a:lnSpc>
                <a:spcPct val="200000"/>
              </a:lnSpc>
              <a:buFontTx/>
              <a:buChar char="-"/>
              <a:defRPr/>
            </a:pPr>
            <a:r>
              <a:rPr lang="en-US" sz="1800" dirty="0" err="1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1800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1800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1800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1800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nào thì ai đó có môn học này</a:t>
            </a:r>
            <a:r>
              <a:rPr lang="en-US" sz="1800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6" name="Google Shape;820;p30">
            <a:extLst>
              <a:ext uri="{FF2B5EF4-FFF2-40B4-BE49-F238E27FC236}">
                <a16:creationId xmlns:a16="http://schemas.microsoft.com/office/drawing/2014/main" id="{01496A21-A43D-4BCD-BAB4-3E165E86695F}"/>
              </a:ext>
            </a:extLst>
          </p:cNvPr>
          <p:cNvGrpSpPr/>
          <p:nvPr/>
        </p:nvGrpSpPr>
        <p:grpSpPr>
          <a:xfrm>
            <a:off x="3032227" y="3168215"/>
            <a:ext cx="3045695" cy="111445"/>
            <a:chOff x="4345425" y="2172343"/>
            <a:chExt cx="800750" cy="159407"/>
          </a:xfrm>
        </p:grpSpPr>
        <p:sp>
          <p:nvSpPr>
            <p:cNvPr id="17" name="Google Shape;821;p30">
              <a:extLst>
                <a:ext uri="{FF2B5EF4-FFF2-40B4-BE49-F238E27FC236}">
                  <a16:creationId xmlns:a16="http://schemas.microsoft.com/office/drawing/2014/main" id="{6D18C453-4DBB-44A9-B9DA-DD12FD604846}"/>
                </a:ext>
              </a:extLst>
            </p:cNvPr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Tx/>
                <a:defRPr/>
              </a:pPr>
              <a:endParaRPr sz="1800">
                <a:solidFill>
                  <a:sysClr val="windowText" lastClr="000000"/>
                </a:solidFill>
              </a:endParaRPr>
            </a:p>
          </p:txBody>
        </p:sp>
        <p:sp>
          <p:nvSpPr>
            <p:cNvPr id="18" name="Google Shape;822;p30">
              <a:extLst>
                <a:ext uri="{FF2B5EF4-FFF2-40B4-BE49-F238E27FC236}">
                  <a16:creationId xmlns:a16="http://schemas.microsoft.com/office/drawing/2014/main" id="{64B6CF5E-A43D-4072-9FF6-A68BC83B985E}"/>
                </a:ext>
              </a:extLst>
            </p:cNvPr>
            <p:cNvSpPr/>
            <p:nvPr/>
          </p:nvSpPr>
          <p:spPr>
            <a:xfrm>
              <a:off x="4345425" y="2172343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Tx/>
                <a:defRPr/>
              </a:pPr>
              <a:endParaRPr sz="1800" dirty="0">
                <a:solidFill>
                  <a:sysClr val="windowText" lastClr="000000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B303CA0-5366-4D68-AC99-384AD8E9568B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82724" y="538045"/>
            <a:ext cx="7135455" cy="4340685"/>
          </a:xfrm>
          <a:prstGeom prst="rect">
            <a:avLst/>
          </a:prstGeom>
        </p:spPr>
      </p:pic>
      <p:sp>
        <p:nvSpPr>
          <p:cNvPr id="5" name="Mspham-0936082789">
            <a:extLst>
              <a:ext uri="{FF2B5EF4-FFF2-40B4-BE49-F238E27FC236}">
                <a16:creationId xmlns:a16="http://schemas.microsoft.com/office/drawing/2014/main" id="{C780B244-C34F-4C5E-8687-D5689F47CC98}"/>
              </a:ext>
            </a:extLst>
          </p:cNvPr>
          <p:cNvSpPr/>
          <p:nvPr/>
        </p:nvSpPr>
        <p:spPr>
          <a:xfrm>
            <a:off x="811236" y="179145"/>
            <a:ext cx="302518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 Look, listen and repeat.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Msphamsound">
            <a:extLst>
              <a:ext uri="{FF2B5EF4-FFF2-40B4-BE49-F238E27FC236}">
                <a16:creationId xmlns:a16="http://schemas.microsoft.com/office/drawing/2014/main" id="{614D6927-C777-4F2C-A6FB-8BD5C5F557A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00694" y="229028"/>
            <a:ext cx="263161" cy="258847"/>
          </a:xfrm>
          <a:prstGeom prst="rect">
            <a:avLst/>
          </a:prstGeom>
        </p:spPr>
      </p:pic>
      <p:pic>
        <p:nvPicPr>
          <p:cNvPr id="7" name="Msphamsound">
            <a:extLst>
              <a:ext uri="{FF2B5EF4-FFF2-40B4-BE49-F238E27FC236}">
                <a16:creationId xmlns:a16="http://schemas.microsoft.com/office/drawing/2014/main" id="{54F466D9-2D88-4194-BBF2-B72AA056D2B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8139" y="714640"/>
            <a:ext cx="209169" cy="205740"/>
          </a:xfrm>
          <a:prstGeom prst="rect">
            <a:avLst/>
          </a:prstGeom>
        </p:spPr>
      </p:pic>
      <p:pic>
        <p:nvPicPr>
          <p:cNvPr id="8" name="Msphamsound">
            <a:extLst>
              <a:ext uri="{FF2B5EF4-FFF2-40B4-BE49-F238E27FC236}">
                <a16:creationId xmlns:a16="http://schemas.microsoft.com/office/drawing/2014/main" id="{9672E338-5774-4948-B5D2-7A606D3A434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44945" y="2452378"/>
            <a:ext cx="209169" cy="205740"/>
          </a:xfrm>
          <a:prstGeom prst="rect">
            <a:avLst/>
          </a:prstGeom>
        </p:spPr>
      </p:pic>
      <p:pic>
        <p:nvPicPr>
          <p:cNvPr id="9" name="Msphamsound">
            <a:extLst>
              <a:ext uri="{FF2B5EF4-FFF2-40B4-BE49-F238E27FC236}">
                <a16:creationId xmlns:a16="http://schemas.microsoft.com/office/drawing/2014/main" id="{55B24A45-3FC9-429C-9EAE-95F3A4E1032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91999" y="817510"/>
            <a:ext cx="209169" cy="205740"/>
          </a:xfrm>
          <a:prstGeom prst="rect">
            <a:avLst/>
          </a:prstGeom>
        </p:spPr>
      </p:pic>
      <p:pic>
        <p:nvPicPr>
          <p:cNvPr id="10" name="Msphamsound">
            <a:extLst>
              <a:ext uri="{FF2B5EF4-FFF2-40B4-BE49-F238E27FC236}">
                <a16:creationId xmlns:a16="http://schemas.microsoft.com/office/drawing/2014/main" id="{33AB2C31-C0F5-4E45-875E-C22B12A5AFA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52965" y="2658118"/>
            <a:ext cx="209169" cy="205740"/>
          </a:xfrm>
          <a:prstGeom prst="rect">
            <a:avLst/>
          </a:prstGeom>
        </p:spPr>
      </p:pic>
      <p:pic>
        <p:nvPicPr>
          <p:cNvPr id="11" name="Msphamsound">
            <a:extLst>
              <a:ext uri="{FF2B5EF4-FFF2-40B4-BE49-F238E27FC236}">
                <a16:creationId xmlns:a16="http://schemas.microsoft.com/office/drawing/2014/main" id="{653CC17D-EE89-4772-B83D-CBB2E93EBEE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13594" y="4296418"/>
            <a:ext cx="209169" cy="205740"/>
          </a:xfrm>
          <a:prstGeom prst="rect">
            <a:avLst/>
          </a:prstGeom>
        </p:spPr>
      </p:pic>
      <p:pic>
        <p:nvPicPr>
          <p:cNvPr id="12" name="Msphamsound">
            <a:extLst>
              <a:ext uri="{FF2B5EF4-FFF2-40B4-BE49-F238E27FC236}">
                <a16:creationId xmlns:a16="http://schemas.microsoft.com/office/drawing/2014/main" id="{A755307E-AA08-460C-813E-0E8BF833EFB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29474" y="4672990"/>
            <a:ext cx="209169" cy="205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4209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4 Tập 1 - Unit 9 What are they doing- - Lesson 2 - 1 Look,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4 Tập 1 - Unit 9 What are they doing- - Lesson 2 - 1 Look,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4 Tập 1 - Unit 9 What are they doing- - Lesson 2 - 1 Look, listen and repeat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4 Tập 1 - Unit 9 What are they doing- - Lesson 2 - 1 Look, listen and repea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4 Tập 1 - Unit 9 What are they doing- - Lesson 2 - 1 Look, listen and repeat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ếng Anh 4 Tập 1 - Unit 9 What are they doing- - Lesson 2 - 1 Look, listen and repeat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iếng Anh 4 Tập 1 - Unit 9 What are they doing- - Lesson 2 - 1 Look, listen and repeat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>
            <a:extLst>
              <a:ext uri="{FF2B5EF4-FFF2-40B4-BE49-F238E27FC236}">
                <a16:creationId xmlns:a16="http://schemas.microsoft.com/office/drawing/2014/main" id="{A33CB439-708C-4C1B-AD32-75A0209A3C8B}"/>
              </a:ext>
            </a:extLst>
          </p:cNvPr>
          <p:cNvSpPr/>
          <p:nvPr/>
        </p:nvSpPr>
        <p:spPr>
          <a:xfrm>
            <a:off x="717266" y="167043"/>
            <a:ext cx="19223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 Point and say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1" descr="https://s.sachmem.vn/public/images/v2/TA4T1SHS/U9-L2-2-a.png">
            <a:extLst>
              <a:ext uri="{FF2B5EF4-FFF2-40B4-BE49-F238E27FC236}">
                <a16:creationId xmlns:a16="http://schemas.microsoft.com/office/drawing/2014/main" id="{4CEAD1A1-F3D0-4E6F-9ED8-790A74EC2B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68" y="1949508"/>
            <a:ext cx="1673989" cy="117062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s.sachmem.vn/public/images/v2/TA4T1SHS/U9-L2-2-b.png">
            <a:extLst>
              <a:ext uri="{FF2B5EF4-FFF2-40B4-BE49-F238E27FC236}">
                <a16:creationId xmlns:a16="http://schemas.microsoft.com/office/drawing/2014/main" id="{C9E63E7F-B3CF-4CF1-BD4F-DF4EE0D34F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587" y="3038031"/>
            <a:ext cx="1673989" cy="11764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https://s.sachmem.vn/public/images/v2/TA4T1SHS/U9-L2-2-c.png">
            <a:extLst>
              <a:ext uri="{FF2B5EF4-FFF2-40B4-BE49-F238E27FC236}">
                <a16:creationId xmlns:a16="http://schemas.microsoft.com/office/drawing/2014/main" id="{6377A72A-A7B2-47E5-982D-8BD57D7695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9698" y="3043884"/>
            <a:ext cx="1673989" cy="117062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s://s.sachmem.vn/public/images/v2/TA4T1SHS/U9-L2-2-d.png">
            <a:extLst>
              <a:ext uri="{FF2B5EF4-FFF2-40B4-BE49-F238E27FC236}">
                <a16:creationId xmlns:a16="http://schemas.microsoft.com/office/drawing/2014/main" id="{50F358FD-82AA-414A-AF96-52C41954F1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9158" y="1796712"/>
            <a:ext cx="1673989" cy="117062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ular Callout 11">
            <a:extLst>
              <a:ext uri="{FF2B5EF4-FFF2-40B4-BE49-F238E27FC236}">
                <a16:creationId xmlns:a16="http://schemas.microsoft.com/office/drawing/2014/main" id="{2FC1BDAC-ED3C-4D89-AA7C-382854111711}"/>
              </a:ext>
            </a:extLst>
          </p:cNvPr>
          <p:cNvSpPr/>
          <p:nvPr/>
        </p:nvSpPr>
        <p:spPr>
          <a:xfrm flipH="1">
            <a:off x="2734518" y="561385"/>
            <a:ext cx="3743348" cy="510778"/>
          </a:xfrm>
          <a:prstGeom prst="wedgeRoundRectCallout">
            <a:avLst>
              <a:gd name="adj1" fmla="val 57808"/>
              <a:gd name="adj2" fmla="val 50728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are </a:t>
            </a:r>
            <a:r>
              <a:rPr lang="en-US" sz="24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they</a:t>
            </a:r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doing?</a:t>
            </a:r>
          </a:p>
        </p:txBody>
      </p:sp>
      <p:sp>
        <p:nvSpPr>
          <p:cNvPr id="9" name="Rounded Rectangular Callout 12">
            <a:extLst>
              <a:ext uri="{FF2B5EF4-FFF2-40B4-BE49-F238E27FC236}">
                <a16:creationId xmlns:a16="http://schemas.microsoft.com/office/drawing/2014/main" id="{7C8FDB83-47E4-4EF2-8331-B96BD8E1BA79}"/>
              </a:ext>
            </a:extLst>
          </p:cNvPr>
          <p:cNvSpPr/>
          <p:nvPr/>
        </p:nvSpPr>
        <p:spPr>
          <a:xfrm>
            <a:off x="3050485" y="1102733"/>
            <a:ext cx="2869935" cy="510778"/>
          </a:xfrm>
          <a:prstGeom prst="wedgeRoundRectCallout">
            <a:avLst>
              <a:gd name="adj1" fmla="val 54562"/>
              <a:gd name="adj2" fmla="val -13882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4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They</a:t>
            </a:r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’re  </a:t>
            </a: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_________</a:t>
            </a:r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38EBC9C-DE3E-4A00-8A48-91DBF7E476A8}"/>
              </a:ext>
            </a:extLst>
          </p:cNvPr>
          <p:cNvCxnSpPr>
            <a:stCxn id="9" idx="2"/>
          </p:cNvCxnSpPr>
          <p:nvPr/>
        </p:nvCxnSpPr>
        <p:spPr>
          <a:xfrm flipH="1">
            <a:off x="2376105" y="1613511"/>
            <a:ext cx="2109348" cy="7114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4691B70-410C-4002-BA4B-16D4D80EB77E}"/>
              </a:ext>
            </a:extLst>
          </p:cNvPr>
          <p:cNvCxnSpPr>
            <a:stCxn id="9" idx="2"/>
          </p:cNvCxnSpPr>
          <p:nvPr/>
        </p:nvCxnSpPr>
        <p:spPr>
          <a:xfrm>
            <a:off x="4485453" y="1613511"/>
            <a:ext cx="1107644" cy="14065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AC7F6305-89EE-4632-8904-090B015C2F1A}"/>
              </a:ext>
            </a:extLst>
          </p:cNvPr>
          <p:cNvSpPr/>
          <p:nvPr/>
        </p:nvSpPr>
        <p:spPr>
          <a:xfrm>
            <a:off x="6892155" y="3133025"/>
            <a:ext cx="179753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making paper planes</a:t>
            </a: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265E35D6-77EF-4854-B16C-15AB4FAE38F0}"/>
              </a:ext>
            </a:extLst>
          </p:cNvPr>
          <p:cNvSpPr/>
          <p:nvPr/>
        </p:nvSpPr>
        <p:spPr>
          <a:xfrm>
            <a:off x="305820" y="3238172"/>
            <a:ext cx="209813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painting</a:t>
            </a: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mask</a:t>
            </a: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01EB0EA6-2C9D-4E5C-9778-61F860CD7BC8}"/>
              </a:ext>
            </a:extLst>
          </p:cNvPr>
          <p:cNvSpPr/>
          <p:nvPr/>
        </p:nvSpPr>
        <p:spPr>
          <a:xfrm>
            <a:off x="4743071" y="4277928"/>
            <a:ext cx="231608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playing badminton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29780081-A2B1-43FE-B365-DA934CBFA151}"/>
              </a:ext>
            </a:extLst>
          </p:cNvPr>
          <p:cNvSpPr/>
          <p:nvPr/>
        </p:nvSpPr>
        <p:spPr>
          <a:xfrm>
            <a:off x="2553772" y="4214505"/>
            <a:ext cx="180533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making puppet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676DA6F-7E64-4A98-B042-5C0F62B531F3}"/>
              </a:ext>
            </a:extLst>
          </p:cNvPr>
          <p:cNvCxnSpPr>
            <a:stCxn id="9" idx="2"/>
          </p:cNvCxnSpPr>
          <p:nvPr/>
        </p:nvCxnSpPr>
        <p:spPr>
          <a:xfrm flipH="1">
            <a:off x="3744821" y="1613511"/>
            <a:ext cx="740632" cy="14065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587B6A6-BCCA-472B-A29B-DEA1F1D17314}"/>
              </a:ext>
            </a:extLst>
          </p:cNvPr>
          <p:cNvCxnSpPr>
            <a:stCxn id="9" idx="2"/>
          </p:cNvCxnSpPr>
          <p:nvPr/>
        </p:nvCxnSpPr>
        <p:spPr>
          <a:xfrm>
            <a:off x="4485453" y="1613511"/>
            <a:ext cx="2510874" cy="6905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5E193BD3-C7BE-4133-958C-D8AA610FE0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6028" y="1014920"/>
            <a:ext cx="687507" cy="687507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C70FD80-C353-49BA-930F-C8C6E9E1A5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6141836" y="1092458"/>
            <a:ext cx="664480" cy="664480"/>
          </a:xfrm>
          <a:prstGeom prst="ellipse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41388310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/>
      <p:bldP spid="13" grpId="0"/>
      <p:bldP spid="14" grpId="0"/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ular Callout 3">
            <a:extLst>
              <a:ext uri="{FF2B5EF4-FFF2-40B4-BE49-F238E27FC236}">
                <a16:creationId xmlns:a16="http://schemas.microsoft.com/office/drawing/2014/main" id="{05AFCC7D-CA2D-4245-AF27-5D24F95FC1DD}"/>
              </a:ext>
            </a:extLst>
          </p:cNvPr>
          <p:cNvSpPr/>
          <p:nvPr/>
        </p:nvSpPr>
        <p:spPr>
          <a:xfrm>
            <a:off x="667044" y="1039114"/>
            <a:ext cx="2740455" cy="510778"/>
          </a:xfrm>
          <a:prstGeom prst="wedgeRoundRectCallout">
            <a:avLst>
              <a:gd name="adj1" fmla="val 67301"/>
              <a:gd name="adj2" fmla="val 54640"/>
              <a:gd name="adj3" fmla="val 16667"/>
            </a:avLst>
          </a:prstGeom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is he/she?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131666D9-C0C9-43C6-A48D-D40FDDA9A3B5}"/>
              </a:ext>
            </a:extLst>
          </p:cNvPr>
          <p:cNvSpPr/>
          <p:nvPr/>
        </p:nvSpPr>
        <p:spPr>
          <a:xfrm>
            <a:off x="1441394" y="220800"/>
            <a:ext cx="148630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 Let’s talk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ular Callout 14">
            <a:extLst>
              <a:ext uri="{FF2B5EF4-FFF2-40B4-BE49-F238E27FC236}">
                <a16:creationId xmlns:a16="http://schemas.microsoft.com/office/drawing/2014/main" id="{C1C19609-F657-4B57-ACC2-9F966B05170C}"/>
              </a:ext>
            </a:extLst>
          </p:cNvPr>
          <p:cNvSpPr/>
          <p:nvPr/>
        </p:nvSpPr>
        <p:spPr>
          <a:xfrm>
            <a:off x="699339" y="1813327"/>
            <a:ext cx="2604501" cy="510778"/>
          </a:xfrm>
          <a:prstGeom prst="wedgeRoundRectCallout">
            <a:avLst>
              <a:gd name="adj1" fmla="val 62047"/>
              <a:gd name="adj2" fmla="val 9770"/>
              <a:gd name="adj3" fmla="val 16667"/>
            </a:avLst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are they?</a:t>
            </a:r>
          </a:p>
        </p:txBody>
      </p:sp>
      <p:sp>
        <p:nvSpPr>
          <p:cNvPr id="6" name="Rounded Rectangular Callout 15">
            <a:extLst>
              <a:ext uri="{FF2B5EF4-FFF2-40B4-BE49-F238E27FC236}">
                <a16:creationId xmlns:a16="http://schemas.microsoft.com/office/drawing/2014/main" id="{0DBD9F1A-62F6-4903-B881-0268BBE39730}"/>
              </a:ext>
            </a:extLst>
          </p:cNvPr>
          <p:cNvSpPr/>
          <p:nvPr/>
        </p:nvSpPr>
        <p:spPr>
          <a:xfrm>
            <a:off x="5684481" y="1813327"/>
            <a:ext cx="3022074" cy="510778"/>
          </a:xfrm>
          <a:prstGeom prst="wedgeRoundRectCallout">
            <a:avLst>
              <a:gd name="adj1" fmla="val -63895"/>
              <a:gd name="adj2" fmla="val 40405"/>
              <a:gd name="adj3" fmla="val 16667"/>
            </a:avLst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They’re _________.</a:t>
            </a:r>
          </a:p>
        </p:txBody>
      </p:sp>
      <p:sp>
        <p:nvSpPr>
          <p:cNvPr id="7" name="Rounded Rectangular Callout 28">
            <a:extLst>
              <a:ext uri="{FF2B5EF4-FFF2-40B4-BE49-F238E27FC236}">
                <a16:creationId xmlns:a16="http://schemas.microsoft.com/office/drawing/2014/main" id="{2E7B555C-9F0F-483B-8122-F51188D80AD4}"/>
              </a:ext>
            </a:extLst>
          </p:cNvPr>
          <p:cNvSpPr/>
          <p:nvPr/>
        </p:nvSpPr>
        <p:spPr>
          <a:xfrm>
            <a:off x="5046717" y="898777"/>
            <a:ext cx="3195255" cy="510778"/>
          </a:xfrm>
          <a:prstGeom prst="wedgeRoundRectCallout">
            <a:avLst>
              <a:gd name="adj1" fmla="val -51789"/>
              <a:gd name="adj2" fmla="val 170608"/>
              <a:gd name="adj3" fmla="val 16667"/>
            </a:avLst>
          </a:prstGeom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He/she’s _________.</a:t>
            </a:r>
          </a:p>
        </p:txBody>
      </p:sp>
      <p:sp>
        <p:nvSpPr>
          <p:cNvPr id="8" name="Rounded Rectangular Callout 12">
            <a:extLst>
              <a:ext uri="{FF2B5EF4-FFF2-40B4-BE49-F238E27FC236}">
                <a16:creationId xmlns:a16="http://schemas.microsoft.com/office/drawing/2014/main" id="{8DEB9507-91FD-4DA9-A3B4-FD8EE12273C9}"/>
              </a:ext>
            </a:extLst>
          </p:cNvPr>
          <p:cNvSpPr/>
          <p:nvPr/>
        </p:nvSpPr>
        <p:spPr>
          <a:xfrm>
            <a:off x="398981" y="2694209"/>
            <a:ext cx="3018218" cy="459700"/>
          </a:xfrm>
          <a:prstGeom prst="wedgeRoundRectCallout">
            <a:avLst>
              <a:gd name="adj1" fmla="val 61134"/>
              <a:gd name="adj2" fmla="val -60162"/>
              <a:gd name="adj3" fmla="val 16667"/>
            </a:avLst>
          </a:prstGeom>
          <a:ln>
            <a:solidFill>
              <a:srgbClr val="0066FF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1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What's he/she doing?</a:t>
            </a:r>
          </a:p>
        </p:txBody>
      </p:sp>
      <p:sp>
        <p:nvSpPr>
          <p:cNvPr id="9" name="Rounded Rectangular Callout 16">
            <a:extLst>
              <a:ext uri="{FF2B5EF4-FFF2-40B4-BE49-F238E27FC236}">
                <a16:creationId xmlns:a16="http://schemas.microsoft.com/office/drawing/2014/main" id="{D834B9D6-61F6-413B-8F96-CEE9364BA76F}"/>
              </a:ext>
            </a:extLst>
          </p:cNvPr>
          <p:cNvSpPr/>
          <p:nvPr/>
        </p:nvSpPr>
        <p:spPr>
          <a:xfrm>
            <a:off x="5805396" y="2669327"/>
            <a:ext cx="2402838" cy="459700"/>
          </a:xfrm>
          <a:prstGeom prst="wedgeRoundRectCallout">
            <a:avLst>
              <a:gd name="adj1" fmla="val -73828"/>
              <a:gd name="adj2" fmla="val -56163"/>
              <a:gd name="adj3" fmla="val 16667"/>
            </a:avLst>
          </a:prstGeom>
          <a:ln>
            <a:solidFill>
              <a:srgbClr val="0066FF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1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He/she’s ______.</a:t>
            </a:r>
          </a:p>
        </p:txBody>
      </p:sp>
      <p:sp>
        <p:nvSpPr>
          <p:cNvPr id="10" name="Rounded Rectangular Callout 11">
            <a:extLst>
              <a:ext uri="{FF2B5EF4-FFF2-40B4-BE49-F238E27FC236}">
                <a16:creationId xmlns:a16="http://schemas.microsoft.com/office/drawing/2014/main" id="{DB5541FF-5B98-447B-B31E-1D90D72D392A}"/>
              </a:ext>
            </a:extLst>
          </p:cNvPr>
          <p:cNvSpPr/>
          <p:nvPr/>
        </p:nvSpPr>
        <p:spPr>
          <a:xfrm>
            <a:off x="1441394" y="2709681"/>
            <a:ext cx="3161660" cy="1384995"/>
          </a:xfrm>
          <a:custGeom>
            <a:avLst/>
            <a:gdLst>
              <a:gd name="connsiteX0" fmla="*/ 0 w 4215547"/>
              <a:gd name="connsiteY0" fmla="*/ 96482 h 578882"/>
              <a:gd name="connsiteX1" fmla="*/ 96482 w 4215547"/>
              <a:gd name="connsiteY1" fmla="*/ 0 h 578882"/>
              <a:gd name="connsiteX2" fmla="*/ 2459069 w 4215547"/>
              <a:gd name="connsiteY2" fmla="*/ 0 h 578882"/>
              <a:gd name="connsiteX3" fmla="*/ 3502909 w 4215547"/>
              <a:gd name="connsiteY3" fmla="*/ -1472803 h 578882"/>
              <a:gd name="connsiteX4" fmla="*/ 3512956 w 4215547"/>
              <a:gd name="connsiteY4" fmla="*/ 0 h 578882"/>
              <a:gd name="connsiteX5" fmla="*/ 4119065 w 4215547"/>
              <a:gd name="connsiteY5" fmla="*/ 0 h 578882"/>
              <a:gd name="connsiteX6" fmla="*/ 4215547 w 4215547"/>
              <a:gd name="connsiteY6" fmla="*/ 96482 h 578882"/>
              <a:gd name="connsiteX7" fmla="*/ 4215547 w 4215547"/>
              <a:gd name="connsiteY7" fmla="*/ 96480 h 578882"/>
              <a:gd name="connsiteX8" fmla="*/ 4215547 w 4215547"/>
              <a:gd name="connsiteY8" fmla="*/ 96480 h 578882"/>
              <a:gd name="connsiteX9" fmla="*/ 4215547 w 4215547"/>
              <a:gd name="connsiteY9" fmla="*/ 241201 h 578882"/>
              <a:gd name="connsiteX10" fmla="*/ 4215547 w 4215547"/>
              <a:gd name="connsiteY10" fmla="*/ 482400 h 578882"/>
              <a:gd name="connsiteX11" fmla="*/ 4119065 w 4215547"/>
              <a:gd name="connsiteY11" fmla="*/ 578882 h 578882"/>
              <a:gd name="connsiteX12" fmla="*/ 3512956 w 4215547"/>
              <a:gd name="connsiteY12" fmla="*/ 578882 h 578882"/>
              <a:gd name="connsiteX13" fmla="*/ 2459069 w 4215547"/>
              <a:gd name="connsiteY13" fmla="*/ 578882 h 578882"/>
              <a:gd name="connsiteX14" fmla="*/ 2459069 w 4215547"/>
              <a:gd name="connsiteY14" fmla="*/ 578882 h 578882"/>
              <a:gd name="connsiteX15" fmla="*/ 96482 w 4215547"/>
              <a:gd name="connsiteY15" fmla="*/ 578882 h 578882"/>
              <a:gd name="connsiteX16" fmla="*/ 0 w 4215547"/>
              <a:gd name="connsiteY16" fmla="*/ 482400 h 578882"/>
              <a:gd name="connsiteX17" fmla="*/ 0 w 4215547"/>
              <a:gd name="connsiteY17" fmla="*/ 241201 h 578882"/>
              <a:gd name="connsiteX18" fmla="*/ 0 w 4215547"/>
              <a:gd name="connsiteY18" fmla="*/ 96480 h 578882"/>
              <a:gd name="connsiteX19" fmla="*/ 0 w 4215547"/>
              <a:gd name="connsiteY19" fmla="*/ 96480 h 578882"/>
              <a:gd name="connsiteX20" fmla="*/ 0 w 4215547"/>
              <a:gd name="connsiteY20" fmla="*/ 96482 h 578882"/>
              <a:gd name="connsiteX0" fmla="*/ 0 w 4215547"/>
              <a:gd name="connsiteY0" fmla="*/ 1569285 h 2051685"/>
              <a:gd name="connsiteX1" fmla="*/ 96482 w 4215547"/>
              <a:gd name="connsiteY1" fmla="*/ 1472803 h 2051685"/>
              <a:gd name="connsiteX2" fmla="*/ 3269297 w 4215547"/>
              <a:gd name="connsiteY2" fmla="*/ 1449653 h 2051685"/>
              <a:gd name="connsiteX3" fmla="*/ 3502909 w 4215547"/>
              <a:gd name="connsiteY3" fmla="*/ 0 h 2051685"/>
              <a:gd name="connsiteX4" fmla="*/ 3512956 w 4215547"/>
              <a:gd name="connsiteY4" fmla="*/ 1472803 h 2051685"/>
              <a:gd name="connsiteX5" fmla="*/ 4119065 w 4215547"/>
              <a:gd name="connsiteY5" fmla="*/ 1472803 h 2051685"/>
              <a:gd name="connsiteX6" fmla="*/ 4215547 w 4215547"/>
              <a:gd name="connsiteY6" fmla="*/ 1569285 h 2051685"/>
              <a:gd name="connsiteX7" fmla="*/ 4215547 w 4215547"/>
              <a:gd name="connsiteY7" fmla="*/ 1569283 h 2051685"/>
              <a:gd name="connsiteX8" fmla="*/ 4215547 w 4215547"/>
              <a:gd name="connsiteY8" fmla="*/ 1569283 h 2051685"/>
              <a:gd name="connsiteX9" fmla="*/ 4215547 w 4215547"/>
              <a:gd name="connsiteY9" fmla="*/ 1714004 h 2051685"/>
              <a:gd name="connsiteX10" fmla="*/ 4215547 w 4215547"/>
              <a:gd name="connsiteY10" fmla="*/ 1955203 h 2051685"/>
              <a:gd name="connsiteX11" fmla="*/ 4119065 w 4215547"/>
              <a:gd name="connsiteY11" fmla="*/ 2051685 h 2051685"/>
              <a:gd name="connsiteX12" fmla="*/ 3512956 w 4215547"/>
              <a:gd name="connsiteY12" fmla="*/ 2051685 h 2051685"/>
              <a:gd name="connsiteX13" fmla="*/ 2459069 w 4215547"/>
              <a:gd name="connsiteY13" fmla="*/ 2051685 h 2051685"/>
              <a:gd name="connsiteX14" fmla="*/ 2459069 w 4215547"/>
              <a:gd name="connsiteY14" fmla="*/ 2051685 h 2051685"/>
              <a:gd name="connsiteX15" fmla="*/ 96482 w 4215547"/>
              <a:gd name="connsiteY15" fmla="*/ 2051685 h 2051685"/>
              <a:gd name="connsiteX16" fmla="*/ 0 w 4215547"/>
              <a:gd name="connsiteY16" fmla="*/ 1955203 h 2051685"/>
              <a:gd name="connsiteX17" fmla="*/ 0 w 4215547"/>
              <a:gd name="connsiteY17" fmla="*/ 1714004 h 2051685"/>
              <a:gd name="connsiteX18" fmla="*/ 0 w 4215547"/>
              <a:gd name="connsiteY18" fmla="*/ 1569283 h 2051685"/>
              <a:gd name="connsiteX19" fmla="*/ 0 w 4215547"/>
              <a:gd name="connsiteY19" fmla="*/ 1569283 h 2051685"/>
              <a:gd name="connsiteX20" fmla="*/ 0 w 4215547"/>
              <a:gd name="connsiteY20" fmla="*/ 1569285 h 2051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215547" h="2051685">
                <a:moveTo>
                  <a:pt x="0" y="1569285"/>
                </a:moveTo>
                <a:cubicBezTo>
                  <a:pt x="0" y="1515999"/>
                  <a:pt x="43196" y="1472803"/>
                  <a:pt x="96482" y="1472803"/>
                </a:cubicBezTo>
                <a:lnTo>
                  <a:pt x="3269297" y="1449653"/>
                </a:lnTo>
                <a:lnTo>
                  <a:pt x="3502909" y="0"/>
                </a:lnTo>
                <a:lnTo>
                  <a:pt x="3512956" y="1472803"/>
                </a:lnTo>
                <a:lnTo>
                  <a:pt x="4119065" y="1472803"/>
                </a:lnTo>
                <a:cubicBezTo>
                  <a:pt x="4172351" y="1472803"/>
                  <a:pt x="4215547" y="1515999"/>
                  <a:pt x="4215547" y="1569285"/>
                </a:cubicBezTo>
                <a:lnTo>
                  <a:pt x="4215547" y="1569283"/>
                </a:lnTo>
                <a:lnTo>
                  <a:pt x="4215547" y="1569283"/>
                </a:lnTo>
                <a:lnTo>
                  <a:pt x="4215547" y="1714004"/>
                </a:lnTo>
                <a:lnTo>
                  <a:pt x="4215547" y="1955203"/>
                </a:lnTo>
                <a:cubicBezTo>
                  <a:pt x="4215547" y="2008489"/>
                  <a:pt x="4172351" y="2051685"/>
                  <a:pt x="4119065" y="2051685"/>
                </a:cubicBezTo>
                <a:lnTo>
                  <a:pt x="3512956" y="2051685"/>
                </a:lnTo>
                <a:lnTo>
                  <a:pt x="2459069" y="2051685"/>
                </a:lnTo>
                <a:lnTo>
                  <a:pt x="2459069" y="2051685"/>
                </a:lnTo>
                <a:lnTo>
                  <a:pt x="96482" y="2051685"/>
                </a:lnTo>
                <a:cubicBezTo>
                  <a:pt x="43196" y="2051685"/>
                  <a:pt x="0" y="2008489"/>
                  <a:pt x="0" y="1955203"/>
                </a:cubicBezTo>
                <a:lnTo>
                  <a:pt x="0" y="1714004"/>
                </a:lnTo>
                <a:lnTo>
                  <a:pt x="0" y="1569283"/>
                </a:lnTo>
                <a:lnTo>
                  <a:pt x="0" y="1569283"/>
                </a:lnTo>
                <a:lnTo>
                  <a:pt x="0" y="1569285"/>
                </a:lnTo>
                <a:close/>
              </a:path>
            </a:pathLst>
          </a:custGeom>
          <a:ln>
            <a:solidFill>
              <a:srgbClr val="C0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endParaRPr lang="en-US" sz="21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1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1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1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they doing?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98623EC-3AF6-4914-AB75-91B78F4B27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2211" y="1927592"/>
            <a:ext cx="679272" cy="679272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A3262F3-8D56-4189-8FAF-ED77174DC6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4603054" y="2030408"/>
            <a:ext cx="679272" cy="679272"/>
          </a:xfrm>
          <a:prstGeom prst="ellipse">
            <a:avLst/>
          </a:prstGeom>
          <a:ln>
            <a:solidFill>
              <a:srgbClr val="C00000"/>
            </a:solidFill>
          </a:ln>
        </p:spPr>
      </p:pic>
      <p:sp>
        <p:nvSpPr>
          <p:cNvPr id="13" name="Rounded Rectangular Callout 17">
            <a:extLst>
              <a:ext uri="{FF2B5EF4-FFF2-40B4-BE49-F238E27FC236}">
                <a16:creationId xmlns:a16="http://schemas.microsoft.com/office/drawing/2014/main" id="{906330D7-3A95-40A1-9851-C0AC3D369C2E}"/>
              </a:ext>
            </a:extLst>
          </p:cNvPr>
          <p:cNvSpPr/>
          <p:nvPr/>
        </p:nvSpPr>
        <p:spPr>
          <a:xfrm>
            <a:off x="4880793" y="3596211"/>
            <a:ext cx="2962693" cy="459700"/>
          </a:xfrm>
          <a:prstGeom prst="wedgeRoundRectCallout">
            <a:avLst>
              <a:gd name="adj1" fmla="val -45110"/>
              <a:gd name="adj2" fmla="val -226120"/>
              <a:gd name="adj3" fmla="val 16667"/>
            </a:avLst>
          </a:prstGeom>
          <a:ln>
            <a:solidFill>
              <a:srgbClr val="C0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1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They’re _________.</a:t>
            </a:r>
          </a:p>
        </p:txBody>
      </p:sp>
    </p:spTree>
    <p:extLst>
      <p:ext uri="{BB962C8B-B14F-4D97-AF65-F5344CB8AC3E}">
        <p14:creationId xmlns:p14="http://schemas.microsoft.com/office/powerpoint/2010/main" val="10739336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0" y="-57149"/>
            <a:ext cx="9144000" cy="52578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9261" y="1069852"/>
            <a:ext cx="6823610" cy="2325725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44597" flipH="1">
            <a:off x="4246392" y="195479"/>
            <a:ext cx="571016" cy="69438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61408" y="1042023"/>
            <a:ext cx="936864" cy="143887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292" y="2114805"/>
            <a:ext cx="1707501" cy="149860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39" y="3019484"/>
            <a:ext cx="1675667" cy="1693466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5868">
            <a:off x="8081999" y="2795067"/>
            <a:ext cx="1614080" cy="129205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8160" flipH="1">
            <a:off x="4510988" y="223575"/>
            <a:ext cx="480824" cy="58470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981" y="142990"/>
            <a:ext cx="510311" cy="620564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75153" y="-43141"/>
            <a:ext cx="1463167" cy="649280"/>
          </a:xfrm>
          <a:prstGeom prst="rect">
            <a:avLst/>
          </a:prstGeom>
        </p:spPr>
      </p:pic>
      <p:sp>
        <p:nvSpPr>
          <p:cNvPr id="28" name="Flowchart: Alternate Process 3"/>
          <p:cNvSpPr/>
          <p:nvPr/>
        </p:nvSpPr>
        <p:spPr>
          <a:xfrm>
            <a:off x="-2439096" y="6472209"/>
            <a:ext cx="14022191" cy="4777772"/>
          </a:xfrm>
          <a:prstGeom prst="roundRect">
            <a:avLst>
              <a:gd name="adj" fmla="val 10392"/>
            </a:avLst>
          </a:prstGeom>
          <a:noFill/>
          <a:ln w="28575">
            <a:noFill/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2450" b="1" kern="120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glow rad="152400">
                    <a:srgbClr val="ED7D31">
                      <a:satMod val="175000"/>
                      <a:alpha val="77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latin typeface="Cooper Black" panose="0208090404030B020404" pitchFamily="18" charset="0"/>
                <a:cs typeface="Arial" panose="020B0604020202020204" pitchFamily="34" charset="0"/>
              </a:rPr>
              <a:t>Brown squirrel</a:t>
            </a:r>
          </a:p>
          <a:p>
            <a:pPr algn="ctr" defTabSz="685800">
              <a:buClrTx/>
            </a:pPr>
            <a:r>
              <a:rPr lang="en-US" sz="12450" b="1" kern="120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glow rad="152400">
                    <a:srgbClr val="ED7D31">
                      <a:satMod val="175000"/>
                      <a:alpha val="77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&amp;</a:t>
            </a:r>
            <a:r>
              <a:rPr lang="en-US" sz="12450" b="1" kern="120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glow rad="152400">
                    <a:srgbClr val="ED7D31">
                      <a:satMod val="175000"/>
                      <a:alpha val="77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latin typeface="Cooper Black" panose="0208090404030B020404" pitchFamily="18" charset="0"/>
                <a:cs typeface="Arial" panose="020B0604020202020204" pitchFamily="34" charset="0"/>
              </a:rPr>
              <a:t> acorn</a:t>
            </a:r>
          </a:p>
        </p:txBody>
      </p:sp>
      <p:sp>
        <p:nvSpPr>
          <p:cNvPr id="33" name="Right Arrow 32"/>
          <p:cNvSpPr/>
          <p:nvPr/>
        </p:nvSpPr>
        <p:spPr>
          <a:xfrm>
            <a:off x="3345366" y="5565795"/>
            <a:ext cx="1183771" cy="781070"/>
          </a:xfrm>
          <a:prstGeom prst="rightArrow">
            <a:avLst>
              <a:gd name="adj1" fmla="val 56653"/>
              <a:gd name="adj2" fmla="val 43575"/>
            </a:avLst>
          </a:prstGeom>
          <a:solidFill>
            <a:srgbClr val="00A7F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b="1" kern="120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</a:rPr>
              <a:t>NEXT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4566820" y="5298558"/>
            <a:ext cx="1537938" cy="560780"/>
          </a:xfrm>
          <a:prstGeom prst="roundRect">
            <a:avLst>
              <a:gd name="adj" fmla="val 50000"/>
            </a:avLst>
          </a:prstGeom>
          <a:blipFill>
            <a:blip r:embed="rId14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b="1" kern="120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oper Black" panose="0208090404030B020404" pitchFamily="18" charset="0"/>
              </a:rPr>
              <a:t>PLAY</a:t>
            </a:r>
          </a:p>
        </p:txBody>
      </p:sp>
      <p:pic>
        <p:nvPicPr>
          <p:cNvPr id="3" name="Picture 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712390" y="3552813"/>
            <a:ext cx="1719221" cy="745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94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2.96296E-6 L -0.31693 -0.37894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46" y="-1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692 -0.37894 L -0.64649 0.14584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67" y="2789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-0.32045 0.55394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9" y="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75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0" y="-57149"/>
            <a:ext cx="9144000" cy="5257800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135700" y="551112"/>
            <a:ext cx="4396911" cy="2312995"/>
            <a:chOff x="2847600" y="734815"/>
            <a:chExt cx="5862548" cy="3083993"/>
          </a:xfrm>
        </p:grpSpPr>
        <p:sp>
          <p:nvSpPr>
            <p:cNvPr id="2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2400" b="1" kern="1200" dirty="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6941"/>
              </a:avLst>
            </a:prstGeom>
            <a:blipFill>
              <a:blip r:embed="rId7"/>
              <a:tile tx="0" ty="0" sx="100000" sy="100000" flip="none" algn="tl"/>
            </a:blip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 defTabSz="685800">
                <a:buClrTx/>
              </a:pPr>
              <a:endParaRPr lang="en-US" sz="2700" b="1" kern="1200" dirty="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4" name="Rectangle 33"/>
          <p:cNvSpPr/>
          <p:nvPr/>
        </p:nvSpPr>
        <p:spPr>
          <a:xfrm>
            <a:off x="2553807" y="1200392"/>
            <a:ext cx="1929616" cy="10408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b="1" kern="1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they doing?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44597" flipH="1">
            <a:off x="4246392" y="195479"/>
            <a:ext cx="571016" cy="694383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2135700" y="4017098"/>
            <a:ext cx="4409067" cy="75438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b="1" kern="120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We are playing football.</a:t>
            </a:r>
            <a:endParaRPr lang="en-US" sz="2400" b="1" kern="1200" dirty="0">
              <a:solidFill>
                <a:prstClr val="black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4969605" y="5563549"/>
            <a:ext cx="2674620" cy="75438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700" b="1" kern="1200" dirty="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zoo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2121635" y="3063412"/>
            <a:ext cx="4409067" cy="75438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b="1" kern="120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They are playing football.</a:t>
            </a:r>
            <a:endParaRPr lang="en-US" sz="2400" b="1" kern="1200" dirty="0">
              <a:solidFill>
                <a:prstClr val="black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1859600" y="5563549"/>
            <a:ext cx="2674620" cy="75438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700" b="1" kern="1200" dirty="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farm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61408" y="1042023"/>
            <a:ext cx="936864" cy="143887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292" y="2114805"/>
            <a:ext cx="1707501" cy="149860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86" y="3180631"/>
            <a:ext cx="1881695" cy="150627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39" y="3019484"/>
            <a:ext cx="1675667" cy="1693466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5868">
            <a:off x="8081999" y="2795067"/>
            <a:ext cx="1614080" cy="129205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8160" flipH="1">
            <a:off x="4510988" y="223575"/>
            <a:ext cx="480824" cy="5847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6178" y="2114804"/>
            <a:ext cx="1707501" cy="1498604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981" y="142990"/>
            <a:ext cx="510311" cy="620564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675153" y="-43141"/>
            <a:ext cx="1463167" cy="64928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292" y="2101894"/>
            <a:ext cx="1707501" cy="1498604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86" y="3167720"/>
            <a:ext cx="1881695" cy="1506277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638317" y="3606402"/>
            <a:ext cx="1005908" cy="679667"/>
          </a:xfrm>
          <a:prstGeom prst="rect">
            <a:avLst/>
          </a:prstGeom>
        </p:spPr>
      </p:pic>
      <p:sp>
        <p:nvSpPr>
          <p:cNvPr id="33" name="5-Point Star 32"/>
          <p:cNvSpPr/>
          <p:nvPr/>
        </p:nvSpPr>
        <p:spPr>
          <a:xfrm>
            <a:off x="-738653" y="2988119"/>
            <a:ext cx="685800" cy="6858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7"/>
          <a:srcRect t="9040"/>
          <a:stretch/>
        </p:blipFill>
        <p:spPr>
          <a:xfrm>
            <a:off x="4629150" y="860460"/>
            <a:ext cx="1675743" cy="1531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876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96296E-6 L -0.27787 -0.3081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 L -0.64649 0.14584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02" y="2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3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3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4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5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96296E-6 L -0.30273 -0.40069 " pathEditMode="relative" rAng="0" ptsTypes="AA"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43" y="-2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219 -0.40301 L -0.6375 0.14584 " pathEditMode="relative" rAng="0" ptsTypes="AA">
                                      <p:cBhvr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66" y="27431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-0.32045 0.55394 " pathEditMode="relative" rAng="0" ptsTypes="AA">
                                      <p:cBhvr>
                                        <p:cTn id="6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9" y="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2" dur="5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3" dur="5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6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8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9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9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9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4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5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5" grpId="2" animBg="1"/>
      <p:bldP spid="26" grpId="0" animBg="1"/>
      <p:bldP spid="26" grpId="1" animBg="1"/>
      <p:bldP spid="31" grpId="0" animBg="1"/>
      <p:bldP spid="31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0" y="-57149"/>
            <a:ext cx="9144000" cy="5257800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135700" y="551112"/>
            <a:ext cx="4396911" cy="2312995"/>
            <a:chOff x="2847600" y="734815"/>
            <a:chExt cx="5862548" cy="3083993"/>
          </a:xfrm>
        </p:grpSpPr>
        <p:sp>
          <p:nvSpPr>
            <p:cNvPr id="2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2400" b="1" kern="1200" dirty="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6941"/>
              </a:avLst>
            </a:prstGeom>
            <a:blipFill>
              <a:blip r:embed="rId7"/>
              <a:tile tx="0" ty="0" sx="100000" sy="100000" flip="none" algn="tl"/>
            </a:blip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 defTabSz="685800">
                <a:buClrTx/>
              </a:pPr>
              <a:endParaRPr lang="en-US" sz="2700" b="1" kern="1200" dirty="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44597" flipH="1">
            <a:off x="4246392" y="195479"/>
            <a:ext cx="571016" cy="694383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2201690" y="4165531"/>
            <a:ext cx="4330921" cy="75438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b="1" kern="120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They are painting pictures.</a:t>
            </a:r>
            <a:endParaRPr lang="en-US" sz="2400" b="1" kern="1200" dirty="0">
              <a:solidFill>
                <a:prstClr val="black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5195301" y="5821840"/>
            <a:ext cx="2674620" cy="75438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700" b="1" kern="1200" dirty="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zoo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2201690" y="3193830"/>
            <a:ext cx="4330921" cy="75438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b="1" kern="120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They are painting masks.</a:t>
            </a:r>
            <a:endParaRPr lang="en-US" sz="2400" b="1" kern="1200" dirty="0">
              <a:solidFill>
                <a:prstClr val="black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2085296" y="5821840"/>
            <a:ext cx="2674620" cy="75438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700" b="1" kern="1200" dirty="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farm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61408" y="1042023"/>
            <a:ext cx="936864" cy="143887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292" y="2114805"/>
            <a:ext cx="1707501" cy="149860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86" y="3180631"/>
            <a:ext cx="1881695" cy="150627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39" y="3019484"/>
            <a:ext cx="1675667" cy="1693466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5868">
            <a:off x="8081999" y="2795067"/>
            <a:ext cx="1614080" cy="129205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8160" flipH="1">
            <a:off x="4510988" y="223575"/>
            <a:ext cx="480824" cy="5847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6178" y="2114804"/>
            <a:ext cx="1707501" cy="1498604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981" y="142990"/>
            <a:ext cx="510311" cy="620564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675153" y="-43141"/>
            <a:ext cx="1463167" cy="64928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292" y="2101894"/>
            <a:ext cx="1707501" cy="1498604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86" y="3167720"/>
            <a:ext cx="1881695" cy="1506277"/>
          </a:xfrm>
          <a:prstGeom prst="rect">
            <a:avLst/>
          </a:prstGeom>
        </p:spPr>
      </p:pic>
      <p:sp>
        <p:nvSpPr>
          <p:cNvPr id="46" name="Right Arrow 45"/>
          <p:cNvSpPr/>
          <p:nvPr/>
        </p:nvSpPr>
        <p:spPr>
          <a:xfrm>
            <a:off x="4566820" y="5298558"/>
            <a:ext cx="1338101" cy="847139"/>
          </a:xfrm>
          <a:prstGeom prst="rightArrow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700" b="1" kern="1200" dirty="0">
                <a:ln w="10160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oper Black" panose="0208090404030B020404" pitchFamily="18" charset="0"/>
              </a:rPr>
              <a:t>Next</a:t>
            </a:r>
          </a:p>
        </p:txBody>
      </p:sp>
      <p:pic>
        <p:nvPicPr>
          <p:cNvPr id="48" name="Picture 4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851951" y="3727362"/>
            <a:ext cx="1005908" cy="679667"/>
          </a:xfrm>
          <a:prstGeom prst="rect">
            <a:avLst/>
          </a:prstGeom>
        </p:spPr>
      </p:pic>
      <p:sp>
        <p:nvSpPr>
          <p:cNvPr id="28" name="5-Point Star 27"/>
          <p:cNvSpPr/>
          <p:nvPr/>
        </p:nvSpPr>
        <p:spPr>
          <a:xfrm>
            <a:off x="-907280" y="3193830"/>
            <a:ext cx="685800" cy="6858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4" name="Picture 1" descr="https://s.sachmem.vn/public/images/v2/TA4T1SHS/U9-L2-2-a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4156" y="1128482"/>
            <a:ext cx="1944108" cy="135951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 34"/>
          <p:cNvSpPr/>
          <p:nvPr/>
        </p:nvSpPr>
        <p:spPr>
          <a:xfrm>
            <a:off x="2444332" y="1187194"/>
            <a:ext cx="1889824" cy="10408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b="1" kern="1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they doing?</a:t>
            </a:r>
          </a:p>
        </p:txBody>
      </p:sp>
    </p:spTree>
    <p:extLst>
      <p:ext uri="{BB962C8B-B14F-4D97-AF65-F5344CB8AC3E}">
        <p14:creationId xmlns:p14="http://schemas.microsoft.com/office/powerpoint/2010/main" val="3475871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96296E-6 L -0.27787 -0.3081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 L -0.64649 0.14584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02" y="2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3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3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4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5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96296E-6 L -0.30273 -0.40069 " pathEditMode="relative" rAng="0" ptsTypes="AA"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43" y="-2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219 -0.40301 L -0.6375 0.14584 " pathEditMode="relative" rAng="0" ptsTypes="AA">
                                      <p:cBhvr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66" y="27431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-0.32045 0.55394 " pathEditMode="relative" rAng="0" ptsTypes="AA">
                                      <p:cBhvr>
                                        <p:cTn id="6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9" y="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2" dur="5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3" dur="5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6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8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9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9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9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4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5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5" grpId="2" animBg="1"/>
      <p:bldP spid="26" grpId="0" animBg="1"/>
      <p:bldP spid="26" grpId="1" animBg="1"/>
      <p:bldP spid="31" grpId="0" animBg="1"/>
      <p:bldP spid="31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0" y="-57149"/>
            <a:ext cx="9144000" cy="5257800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135700" y="551112"/>
            <a:ext cx="4396911" cy="2312995"/>
            <a:chOff x="2847600" y="734815"/>
            <a:chExt cx="5862548" cy="3083993"/>
          </a:xfrm>
        </p:grpSpPr>
        <p:sp>
          <p:nvSpPr>
            <p:cNvPr id="2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2400" b="1" kern="1200" dirty="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6941"/>
              </a:avLst>
            </a:prstGeom>
            <a:blipFill>
              <a:blip r:embed="rId7"/>
              <a:tile tx="0" ty="0" sx="100000" sy="100000" flip="none" algn="tl"/>
            </a:blip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 defTabSz="685800">
                <a:buClrTx/>
              </a:pPr>
              <a:endParaRPr lang="en-US" sz="2700" b="1" kern="1200" dirty="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3" name="Rectangle 32"/>
          <p:cNvSpPr/>
          <p:nvPr/>
        </p:nvSpPr>
        <p:spPr>
          <a:xfrm>
            <a:off x="2472081" y="1178029"/>
            <a:ext cx="3667973" cy="10408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700" b="1" kern="120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They are painting masks.</a:t>
            </a:r>
            <a:endParaRPr lang="en-US" sz="2700" b="1" kern="1200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44597" flipH="1">
            <a:off x="4246392" y="195479"/>
            <a:ext cx="571016" cy="694383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2201690" y="4165531"/>
            <a:ext cx="4330921" cy="75438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b="1" kern="1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are they doing?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5195301" y="5821840"/>
            <a:ext cx="2674620" cy="75438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700" b="1" kern="1200" dirty="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zoo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2201690" y="3193830"/>
            <a:ext cx="4330921" cy="75438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b="1" kern="1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they doing?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2085296" y="5821840"/>
            <a:ext cx="2674620" cy="75438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700" b="1" kern="1200" dirty="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farm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61408" y="1042023"/>
            <a:ext cx="936864" cy="143887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292" y="2114805"/>
            <a:ext cx="1707501" cy="149860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86" y="3180631"/>
            <a:ext cx="1881695" cy="150627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39" y="3019484"/>
            <a:ext cx="1675667" cy="1693466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5868">
            <a:off x="8081999" y="2795067"/>
            <a:ext cx="1614080" cy="129205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8160" flipH="1">
            <a:off x="4510988" y="223575"/>
            <a:ext cx="480824" cy="5847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6178" y="2114804"/>
            <a:ext cx="1707501" cy="1498604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981" y="142990"/>
            <a:ext cx="510311" cy="620564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675153" y="-43141"/>
            <a:ext cx="1463167" cy="64928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292" y="2101894"/>
            <a:ext cx="1707501" cy="1498604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86" y="3167720"/>
            <a:ext cx="1881695" cy="1506277"/>
          </a:xfrm>
          <a:prstGeom prst="rect">
            <a:avLst/>
          </a:prstGeom>
        </p:spPr>
      </p:pic>
      <p:sp>
        <p:nvSpPr>
          <p:cNvPr id="46" name="Right Arrow 45"/>
          <p:cNvSpPr/>
          <p:nvPr/>
        </p:nvSpPr>
        <p:spPr>
          <a:xfrm>
            <a:off x="4566820" y="5298558"/>
            <a:ext cx="1338101" cy="847139"/>
          </a:xfrm>
          <a:prstGeom prst="rightArrow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700" b="1" kern="1200" dirty="0">
                <a:ln w="10160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oper Black" panose="0208090404030B020404" pitchFamily="18" charset="0"/>
              </a:rPr>
              <a:t>Next</a:t>
            </a:r>
          </a:p>
        </p:txBody>
      </p:sp>
      <p:pic>
        <p:nvPicPr>
          <p:cNvPr id="48" name="Picture 4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851951" y="3727362"/>
            <a:ext cx="1005908" cy="679667"/>
          </a:xfrm>
          <a:prstGeom prst="rect">
            <a:avLst/>
          </a:prstGeom>
        </p:spPr>
      </p:pic>
      <p:sp>
        <p:nvSpPr>
          <p:cNvPr id="28" name="5-Point Star 27"/>
          <p:cNvSpPr/>
          <p:nvPr/>
        </p:nvSpPr>
        <p:spPr>
          <a:xfrm>
            <a:off x="-907280" y="3193830"/>
            <a:ext cx="685800" cy="6858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610716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96296E-6 L -0.27787 -0.3081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 L -0.64649 0.14584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02" y="2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3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3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4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5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96296E-6 L -0.30273 -0.40069 " pathEditMode="relative" rAng="0" ptsTypes="AA"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43" y="-2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219 -0.40301 L -0.6375 0.14584 " pathEditMode="relative" rAng="0" ptsTypes="AA">
                                      <p:cBhvr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66" y="27431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-0.32045 0.55394 " pathEditMode="relative" rAng="0" ptsTypes="AA">
                                      <p:cBhvr>
                                        <p:cTn id="6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9" y="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2" dur="5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3" dur="5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6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8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9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9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9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4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5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5" grpId="2" animBg="1"/>
      <p:bldP spid="26" grpId="0" animBg="1"/>
      <p:bldP spid="26" grpId="1" animBg="1"/>
      <p:bldP spid="31" grpId="0" animBg="1"/>
      <p:bldP spid="31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0" y="-57149"/>
            <a:ext cx="9144000" cy="5257800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135700" y="551112"/>
            <a:ext cx="4396911" cy="2312995"/>
            <a:chOff x="2847600" y="734815"/>
            <a:chExt cx="5862548" cy="3083993"/>
          </a:xfrm>
        </p:grpSpPr>
        <p:sp>
          <p:nvSpPr>
            <p:cNvPr id="2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2400" b="1" kern="1200" dirty="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6941"/>
              </a:avLst>
            </a:prstGeom>
            <a:blipFill>
              <a:blip r:embed="rId7"/>
              <a:tile tx="0" ty="0" sx="100000" sy="100000" flip="none" algn="tl"/>
            </a:blip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 defTabSz="685800">
                <a:buClrTx/>
              </a:pPr>
              <a:endParaRPr lang="en-US" sz="2700" b="1" kern="1200" dirty="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4" name="Rectangle 33"/>
          <p:cNvSpPr/>
          <p:nvPr/>
        </p:nvSpPr>
        <p:spPr>
          <a:xfrm>
            <a:off x="2553807" y="1200392"/>
            <a:ext cx="1783605" cy="10408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b="1" kern="1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they doing?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44597" flipH="1">
            <a:off x="4246392" y="195479"/>
            <a:ext cx="571016" cy="694383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2135700" y="4017098"/>
            <a:ext cx="4409067" cy="75438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b="1" kern="120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She’s making </a:t>
            </a:r>
          </a:p>
          <a:p>
            <a:pPr algn="ctr" defTabSz="685800">
              <a:buClrTx/>
            </a:pPr>
            <a:r>
              <a:rPr lang="en-US" sz="2400" b="1" kern="120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paper kites.</a:t>
            </a:r>
            <a:endParaRPr lang="en-US" sz="2400" b="1" kern="1200" dirty="0">
              <a:solidFill>
                <a:prstClr val="black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4969605" y="5563549"/>
            <a:ext cx="2674620" cy="75438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700" b="1" kern="1200" dirty="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zoo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2121635" y="3063412"/>
            <a:ext cx="4409067" cy="75438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b="1" kern="120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They are making </a:t>
            </a:r>
          </a:p>
          <a:p>
            <a:pPr algn="ctr" defTabSz="685800">
              <a:buClrTx/>
            </a:pPr>
            <a:r>
              <a:rPr lang="en-US" sz="2400" b="1" kern="120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paper kites.</a:t>
            </a:r>
            <a:endParaRPr lang="en-US" sz="2400" b="1" kern="1200" dirty="0">
              <a:solidFill>
                <a:prstClr val="black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1859600" y="5563549"/>
            <a:ext cx="2674620" cy="75438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700" b="1" kern="1200" dirty="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farm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61408" y="1042023"/>
            <a:ext cx="936864" cy="143887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292" y="2114805"/>
            <a:ext cx="1707501" cy="149860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86" y="3180631"/>
            <a:ext cx="1881695" cy="150627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39" y="3019484"/>
            <a:ext cx="1675667" cy="1693466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5868">
            <a:off x="8081999" y="2795067"/>
            <a:ext cx="1614080" cy="129205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8160" flipH="1">
            <a:off x="4510988" y="223575"/>
            <a:ext cx="480824" cy="5847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6178" y="2114804"/>
            <a:ext cx="1707501" cy="1498604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981" y="142990"/>
            <a:ext cx="510311" cy="620564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675153" y="-43141"/>
            <a:ext cx="1463167" cy="64928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292" y="2101894"/>
            <a:ext cx="1707501" cy="1498604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86" y="3167720"/>
            <a:ext cx="1881695" cy="1506277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638317" y="3606402"/>
            <a:ext cx="1005908" cy="679667"/>
          </a:xfrm>
          <a:prstGeom prst="rect">
            <a:avLst/>
          </a:prstGeom>
        </p:spPr>
      </p:pic>
      <p:sp>
        <p:nvSpPr>
          <p:cNvPr id="33" name="5-Point Star 32"/>
          <p:cNvSpPr/>
          <p:nvPr/>
        </p:nvSpPr>
        <p:spPr>
          <a:xfrm>
            <a:off x="-738653" y="2988119"/>
            <a:ext cx="685800" cy="6858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7"/>
          <a:srcRect t="16720"/>
          <a:stretch/>
        </p:blipFill>
        <p:spPr>
          <a:xfrm>
            <a:off x="4704619" y="1059766"/>
            <a:ext cx="1565400" cy="1307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367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96296E-6 L -0.27787 -0.3081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 L -0.64649 0.14584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02" y="2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3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3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4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5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96296E-6 L -0.30273 -0.40069 " pathEditMode="relative" rAng="0" ptsTypes="AA"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43" y="-2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219 -0.40301 L -0.6375 0.14584 " pathEditMode="relative" rAng="0" ptsTypes="AA">
                                      <p:cBhvr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66" y="27431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-0.32045 0.55394 " pathEditMode="relative" rAng="0" ptsTypes="AA">
                                      <p:cBhvr>
                                        <p:cTn id="6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9" y="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2" dur="5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3" dur="5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6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8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9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9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9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4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5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5" grpId="2" animBg="1"/>
      <p:bldP spid="26" grpId="0" animBg="1"/>
      <p:bldP spid="26" grpId="1" animBg="1"/>
      <p:bldP spid="31" grpId="0" animBg="1"/>
      <p:bldP spid="31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0" y="-57149"/>
            <a:ext cx="9144000" cy="5257800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135700" y="551112"/>
            <a:ext cx="4396911" cy="2312995"/>
            <a:chOff x="2847600" y="734815"/>
            <a:chExt cx="5862548" cy="3083993"/>
          </a:xfrm>
        </p:grpSpPr>
        <p:sp>
          <p:nvSpPr>
            <p:cNvPr id="2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2400" b="1" kern="1200" dirty="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6941"/>
              </a:avLst>
            </a:prstGeom>
            <a:blipFill>
              <a:blip r:embed="rId7"/>
              <a:tile tx="0" ty="0" sx="100000" sy="100000" flip="none" algn="tl"/>
            </a:blip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 defTabSz="685800">
                <a:buClrTx/>
              </a:pPr>
              <a:endParaRPr lang="en-US" sz="2700" b="1" kern="1200" dirty="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44597" flipH="1">
            <a:off x="4246392" y="195479"/>
            <a:ext cx="571016" cy="694383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2133019" y="3095177"/>
            <a:ext cx="4399592" cy="75438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b="1" kern="120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They are making </a:t>
            </a:r>
          </a:p>
          <a:p>
            <a:pPr algn="ctr" defTabSz="685800">
              <a:buClrTx/>
            </a:pPr>
            <a:r>
              <a:rPr lang="en-US" sz="2400" b="1" kern="120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paper planes.</a:t>
            </a:r>
            <a:endParaRPr lang="en-US" sz="2400" b="1" kern="1200" dirty="0">
              <a:solidFill>
                <a:prstClr val="black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5195301" y="6484252"/>
            <a:ext cx="2674620" cy="75438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700" b="1" kern="1200" dirty="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zoo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2146172" y="4057961"/>
            <a:ext cx="4399592" cy="75438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b="1" kern="120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They are making </a:t>
            </a:r>
          </a:p>
          <a:p>
            <a:pPr algn="ctr" defTabSz="685800">
              <a:buClrTx/>
            </a:pPr>
            <a:r>
              <a:rPr lang="en-US" sz="2400" b="1" kern="120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puppets.</a:t>
            </a:r>
            <a:endParaRPr lang="en-US" sz="2400" b="1" kern="1200" dirty="0">
              <a:solidFill>
                <a:prstClr val="black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5195301" y="5460446"/>
            <a:ext cx="2674620" cy="75438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700" b="1" kern="1200" dirty="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farm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61408" y="1042023"/>
            <a:ext cx="936864" cy="143887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292" y="2114805"/>
            <a:ext cx="1707501" cy="149860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86" y="3180631"/>
            <a:ext cx="1881695" cy="150627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39" y="3019484"/>
            <a:ext cx="1675667" cy="1693466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5868">
            <a:off x="8081999" y="2795067"/>
            <a:ext cx="1614080" cy="129205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8160" flipH="1">
            <a:off x="4510988" y="223575"/>
            <a:ext cx="480824" cy="5847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6178" y="2114804"/>
            <a:ext cx="1707501" cy="1498604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981" y="142990"/>
            <a:ext cx="510311" cy="620564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675153" y="-43141"/>
            <a:ext cx="1463167" cy="64928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292" y="2101894"/>
            <a:ext cx="1707501" cy="1498604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86" y="3167720"/>
            <a:ext cx="1881695" cy="1506277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702084" y="3562630"/>
            <a:ext cx="1005908" cy="679667"/>
          </a:xfrm>
          <a:prstGeom prst="rect">
            <a:avLst/>
          </a:prstGeom>
        </p:spPr>
      </p:pic>
      <p:sp>
        <p:nvSpPr>
          <p:cNvPr id="33" name="5-Point Star 32"/>
          <p:cNvSpPr/>
          <p:nvPr/>
        </p:nvSpPr>
        <p:spPr>
          <a:xfrm>
            <a:off x="-924122" y="4027150"/>
            <a:ext cx="685800" cy="6858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6" name="Picture 2" descr="https://s.sachmem.vn/public/images/v2/TA4T1SHS/U9-L2-2-b.png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6"/>
          <a:stretch/>
        </p:blipFill>
        <p:spPr bwMode="auto">
          <a:xfrm>
            <a:off x="4287482" y="997693"/>
            <a:ext cx="2000801" cy="152753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Rectangle 40"/>
          <p:cNvSpPr/>
          <p:nvPr/>
        </p:nvSpPr>
        <p:spPr>
          <a:xfrm>
            <a:off x="2444332" y="1187194"/>
            <a:ext cx="1889824" cy="10408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b="1" kern="1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they doing?</a:t>
            </a:r>
          </a:p>
        </p:txBody>
      </p:sp>
    </p:spTree>
    <p:extLst>
      <p:ext uri="{BB962C8B-B14F-4D97-AF65-F5344CB8AC3E}">
        <p14:creationId xmlns:p14="http://schemas.microsoft.com/office/powerpoint/2010/main" val="1723309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96296E-6 L -0.27787 -0.3081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 L -0.64649 0.14584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02" y="2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3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3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4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5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96296E-6 L -0.30273 -0.40069 " pathEditMode="relative" rAng="0" ptsTypes="AA"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43" y="-2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219 -0.40301 L -0.6375 0.14584 " pathEditMode="relative" rAng="0" ptsTypes="AA">
                                      <p:cBhvr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66" y="27431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-0.32045 0.55394 " pathEditMode="relative" rAng="0" ptsTypes="AA">
                                      <p:cBhvr>
                                        <p:cTn id="6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9" y="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2" dur="5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3" dur="5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6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8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9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9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9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4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5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5" grpId="2" animBg="1"/>
      <p:bldP spid="26" grpId="0" animBg="1"/>
      <p:bldP spid="26" grpId="1" animBg="1"/>
      <p:bldP spid="31" grpId="0" animBg="1"/>
      <p:bldP spid="31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0" y="-57149"/>
            <a:ext cx="9144000" cy="5257800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135700" y="551112"/>
            <a:ext cx="4396911" cy="2312995"/>
            <a:chOff x="2847600" y="734815"/>
            <a:chExt cx="5862548" cy="3083993"/>
          </a:xfrm>
        </p:grpSpPr>
        <p:sp>
          <p:nvSpPr>
            <p:cNvPr id="2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2400" b="1" kern="1200" dirty="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6941"/>
              </a:avLst>
            </a:prstGeom>
            <a:blipFill>
              <a:blip r:embed="rId7"/>
              <a:tile tx="0" ty="0" sx="100000" sy="100000" flip="none" algn="tl"/>
            </a:blip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 defTabSz="685800">
                <a:buClrTx/>
              </a:pPr>
              <a:endParaRPr lang="en-US" sz="2700" b="1" kern="1200" dirty="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5" name="Rectangle 34"/>
          <p:cNvSpPr/>
          <p:nvPr/>
        </p:nvSpPr>
        <p:spPr>
          <a:xfrm>
            <a:off x="2553807" y="1200392"/>
            <a:ext cx="1873091" cy="10408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b="1" kern="1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they doing?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44597" flipH="1">
            <a:off x="4246392" y="195479"/>
            <a:ext cx="571016" cy="694383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2288957" y="5711785"/>
            <a:ext cx="2674620" cy="75438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700" b="1" kern="1200" dirty="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farm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2102904" y="3138319"/>
            <a:ext cx="4429707" cy="75438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b="1" kern="120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They playing </a:t>
            </a:r>
          </a:p>
          <a:p>
            <a:pPr algn="ctr" defTabSz="685800">
              <a:buClrTx/>
            </a:pPr>
            <a:r>
              <a:rPr lang="en-US" sz="2400" b="1" kern="120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badminton.</a:t>
            </a:r>
            <a:endParaRPr lang="en-US" sz="2400" b="1" kern="1200" dirty="0">
              <a:solidFill>
                <a:prstClr val="black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2135700" y="4105597"/>
            <a:ext cx="4429707" cy="75438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b="1" kern="120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They are playing badminton.</a:t>
            </a:r>
            <a:endParaRPr lang="en-US" sz="2400" b="1" kern="1200" dirty="0">
              <a:solidFill>
                <a:prstClr val="black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2321753" y="6704471"/>
            <a:ext cx="2674620" cy="75438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700" b="1" kern="1200" dirty="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farm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61408" y="1042023"/>
            <a:ext cx="936864" cy="143887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292" y="2114805"/>
            <a:ext cx="1707501" cy="149860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86" y="3180631"/>
            <a:ext cx="1881695" cy="150627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39" y="3019484"/>
            <a:ext cx="1675667" cy="1693466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5868">
            <a:off x="8081999" y="2795067"/>
            <a:ext cx="1614080" cy="129205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8160" flipH="1">
            <a:off x="4510988" y="223575"/>
            <a:ext cx="480824" cy="5847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6178" y="2114804"/>
            <a:ext cx="1707501" cy="1498604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981" y="142990"/>
            <a:ext cx="510311" cy="620564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675153" y="-43141"/>
            <a:ext cx="1463167" cy="64928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292" y="2101894"/>
            <a:ext cx="1707501" cy="1498604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86" y="3167720"/>
            <a:ext cx="1881695" cy="1506277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702084" y="3605582"/>
            <a:ext cx="1005908" cy="679667"/>
          </a:xfrm>
          <a:prstGeom prst="rect">
            <a:avLst/>
          </a:prstGeom>
        </p:spPr>
      </p:pic>
      <p:sp>
        <p:nvSpPr>
          <p:cNvPr id="33" name="5-Point Star 32"/>
          <p:cNvSpPr/>
          <p:nvPr/>
        </p:nvSpPr>
        <p:spPr>
          <a:xfrm>
            <a:off x="-887968" y="4174177"/>
            <a:ext cx="685800" cy="6858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7"/>
          <a:srcRect t="14640"/>
          <a:stretch/>
        </p:blipFill>
        <p:spPr>
          <a:xfrm>
            <a:off x="4963577" y="1065784"/>
            <a:ext cx="1258350" cy="107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258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96296E-6 L -0.27787 -0.3081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 L -0.64649 0.14584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02" y="2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3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3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4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5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96296E-6 L -0.30273 -0.40069 " pathEditMode="relative" rAng="0" ptsTypes="AA"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43" y="-2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219 -0.40301 L -0.6375 0.14584 " pathEditMode="relative" rAng="0" ptsTypes="AA">
                                      <p:cBhvr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66" y="27431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-0.32045 0.55394 " pathEditMode="relative" rAng="0" ptsTypes="AA">
                                      <p:cBhvr>
                                        <p:cTn id="6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9" y="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2" dur="5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3" dur="5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6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8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9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9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9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4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5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5" grpId="2" animBg="1"/>
      <p:bldP spid="26" grpId="0" animBg="1"/>
      <p:bldP spid="26" grpId="1" animBg="1"/>
      <p:bldP spid="31" grpId="0" animBg="1"/>
      <p:bldP spid="31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8" name="Google Shape;1628;p39"/>
          <p:cNvGrpSpPr/>
          <p:nvPr/>
        </p:nvGrpSpPr>
        <p:grpSpPr>
          <a:xfrm>
            <a:off x="2909489" y="1430671"/>
            <a:ext cx="648601" cy="659590"/>
            <a:chOff x="451814" y="2209625"/>
            <a:chExt cx="873890" cy="888696"/>
          </a:xfrm>
        </p:grpSpPr>
        <p:sp>
          <p:nvSpPr>
            <p:cNvPr id="1629" name="Google Shape;1629;p39"/>
            <p:cNvSpPr/>
            <p:nvPr/>
          </p:nvSpPr>
          <p:spPr>
            <a:xfrm>
              <a:off x="521051" y="2209625"/>
              <a:ext cx="804653" cy="794816"/>
            </a:xfrm>
            <a:custGeom>
              <a:avLst/>
              <a:gdLst/>
              <a:ahLst/>
              <a:cxnLst/>
              <a:rect l="l" t="t" r="r" b="b"/>
              <a:pathLst>
                <a:path w="22905" h="22625" extrusionOk="0">
                  <a:moveTo>
                    <a:pt x="4726" y="1614"/>
                  </a:moveTo>
                  <a:cubicBezTo>
                    <a:pt x="2123" y="3724"/>
                    <a:pt x="333" y="10400"/>
                    <a:pt x="46" y="13586"/>
                  </a:cubicBezTo>
                  <a:cubicBezTo>
                    <a:pt x="-241" y="16772"/>
                    <a:pt x="1130" y="19227"/>
                    <a:pt x="3002" y="20730"/>
                  </a:cubicBezTo>
                  <a:cubicBezTo>
                    <a:pt x="4874" y="22233"/>
                    <a:pt x="8906" y="22512"/>
                    <a:pt x="11279" y="22602"/>
                  </a:cubicBezTo>
                  <a:cubicBezTo>
                    <a:pt x="13652" y="22692"/>
                    <a:pt x="15442" y="22298"/>
                    <a:pt x="17240" y="21272"/>
                  </a:cubicBezTo>
                  <a:cubicBezTo>
                    <a:pt x="19038" y="20246"/>
                    <a:pt x="21231" y="18489"/>
                    <a:pt x="22068" y="16444"/>
                  </a:cubicBezTo>
                  <a:cubicBezTo>
                    <a:pt x="22906" y="14399"/>
                    <a:pt x="23333" y="11591"/>
                    <a:pt x="22265" y="9004"/>
                  </a:cubicBezTo>
                  <a:cubicBezTo>
                    <a:pt x="21198" y="6417"/>
                    <a:pt x="18586" y="2156"/>
                    <a:pt x="15663" y="924"/>
                  </a:cubicBezTo>
                  <a:cubicBezTo>
                    <a:pt x="12740" y="-308"/>
                    <a:pt x="7329" y="-496"/>
                    <a:pt x="4726" y="161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1630" name="Google Shape;1630;p39"/>
            <p:cNvSpPr/>
            <p:nvPr/>
          </p:nvSpPr>
          <p:spPr>
            <a:xfrm>
              <a:off x="451814" y="2303505"/>
              <a:ext cx="804653" cy="794816"/>
            </a:xfrm>
            <a:custGeom>
              <a:avLst/>
              <a:gdLst/>
              <a:ahLst/>
              <a:cxnLst/>
              <a:rect l="l" t="t" r="r" b="b"/>
              <a:pathLst>
                <a:path w="22905" h="22625" extrusionOk="0">
                  <a:moveTo>
                    <a:pt x="4726" y="1614"/>
                  </a:moveTo>
                  <a:cubicBezTo>
                    <a:pt x="2123" y="3724"/>
                    <a:pt x="333" y="10400"/>
                    <a:pt x="46" y="13586"/>
                  </a:cubicBezTo>
                  <a:cubicBezTo>
                    <a:pt x="-241" y="16772"/>
                    <a:pt x="1130" y="19227"/>
                    <a:pt x="3002" y="20730"/>
                  </a:cubicBezTo>
                  <a:cubicBezTo>
                    <a:pt x="4874" y="22233"/>
                    <a:pt x="8906" y="22512"/>
                    <a:pt x="11279" y="22602"/>
                  </a:cubicBezTo>
                  <a:cubicBezTo>
                    <a:pt x="13652" y="22692"/>
                    <a:pt x="15442" y="22298"/>
                    <a:pt x="17240" y="21272"/>
                  </a:cubicBezTo>
                  <a:cubicBezTo>
                    <a:pt x="19038" y="20246"/>
                    <a:pt x="21231" y="18489"/>
                    <a:pt x="22068" y="16444"/>
                  </a:cubicBezTo>
                  <a:cubicBezTo>
                    <a:pt x="22906" y="14399"/>
                    <a:pt x="23333" y="11591"/>
                    <a:pt x="22265" y="9004"/>
                  </a:cubicBezTo>
                  <a:cubicBezTo>
                    <a:pt x="21198" y="6417"/>
                    <a:pt x="18586" y="2156"/>
                    <a:pt x="15663" y="924"/>
                  </a:cubicBezTo>
                  <a:cubicBezTo>
                    <a:pt x="12740" y="-308"/>
                    <a:pt x="7329" y="-496"/>
                    <a:pt x="4726" y="1614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1631" name="Google Shape;1631;p39"/>
          <p:cNvGrpSpPr/>
          <p:nvPr/>
        </p:nvGrpSpPr>
        <p:grpSpPr>
          <a:xfrm>
            <a:off x="5420785" y="1412087"/>
            <a:ext cx="711411" cy="696759"/>
            <a:chOff x="1497832" y="2531913"/>
            <a:chExt cx="958516" cy="938776"/>
          </a:xfrm>
        </p:grpSpPr>
        <p:sp>
          <p:nvSpPr>
            <p:cNvPr id="1632" name="Google Shape;1632;p39"/>
            <p:cNvSpPr/>
            <p:nvPr/>
          </p:nvSpPr>
          <p:spPr>
            <a:xfrm>
              <a:off x="1601706" y="2531913"/>
              <a:ext cx="854643" cy="876494"/>
            </a:xfrm>
            <a:custGeom>
              <a:avLst/>
              <a:gdLst/>
              <a:ahLst/>
              <a:cxnLst/>
              <a:rect l="l" t="t" r="r" b="b"/>
              <a:pathLst>
                <a:path w="24328" h="24950" extrusionOk="0">
                  <a:moveTo>
                    <a:pt x="5180" y="1240"/>
                  </a:moveTo>
                  <a:cubicBezTo>
                    <a:pt x="2404" y="3234"/>
                    <a:pt x="131" y="9582"/>
                    <a:pt x="5" y="13004"/>
                  </a:cubicBezTo>
                  <a:cubicBezTo>
                    <a:pt x="-121" y="16426"/>
                    <a:pt x="2410" y="19782"/>
                    <a:pt x="4422" y="21772"/>
                  </a:cubicBezTo>
                  <a:cubicBezTo>
                    <a:pt x="6434" y="23762"/>
                    <a:pt x="9702" y="24856"/>
                    <a:pt x="12075" y="24946"/>
                  </a:cubicBezTo>
                  <a:cubicBezTo>
                    <a:pt x="14448" y="25036"/>
                    <a:pt x="16758" y="23557"/>
                    <a:pt x="18660" y="22314"/>
                  </a:cubicBezTo>
                  <a:cubicBezTo>
                    <a:pt x="20562" y="21071"/>
                    <a:pt x="22656" y="19974"/>
                    <a:pt x="23488" y="17486"/>
                  </a:cubicBezTo>
                  <a:cubicBezTo>
                    <a:pt x="24320" y="14998"/>
                    <a:pt x="24791" y="10128"/>
                    <a:pt x="23653" y="7387"/>
                  </a:cubicBezTo>
                  <a:cubicBezTo>
                    <a:pt x="22515" y="4647"/>
                    <a:pt x="19738" y="2068"/>
                    <a:pt x="16659" y="1043"/>
                  </a:cubicBezTo>
                  <a:cubicBezTo>
                    <a:pt x="13580" y="19"/>
                    <a:pt x="7956" y="-753"/>
                    <a:pt x="5180" y="124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633" name="Google Shape;1633;p39"/>
            <p:cNvSpPr/>
            <p:nvPr/>
          </p:nvSpPr>
          <p:spPr>
            <a:xfrm>
              <a:off x="1497832" y="2594195"/>
              <a:ext cx="854643" cy="876493"/>
            </a:xfrm>
            <a:custGeom>
              <a:avLst/>
              <a:gdLst/>
              <a:ahLst/>
              <a:cxnLst/>
              <a:rect l="l" t="t" r="r" b="b"/>
              <a:pathLst>
                <a:path w="24328" h="24950" extrusionOk="0">
                  <a:moveTo>
                    <a:pt x="5180" y="1240"/>
                  </a:moveTo>
                  <a:cubicBezTo>
                    <a:pt x="2404" y="3234"/>
                    <a:pt x="131" y="9582"/>
                    <a:pt x="5" y="13004"/>
                  </a:cubicBezTo>
                  <a:cubicBezTo>
                    <a:pt x="-121" y="16426"/>
                    <a:pt x="2410" y="19782"/>
                    <a:pt x="4422" y="21772"/>
                  </a:cubicBezTo>
                  <a:cubicBezTo>
                    <a:pt x="6434" y="23762"/>
                    <a:pt x="9702" y="24856"/>
                    <a:pt x="12075" y="24946"/>
                  </a:cubicBezTo>
                  <a:cubicBezTo>
                    <a:pt x="14448" y="25036"/>
                    <a:pt x="16758" y="23557"/>
                    <a:pt x="18660" y="22314"/>
                  </a:cubicBezTo>
                  <a:cubicBezTo>
                    <a:pt x="20562" y="21071"/>
                    <a:pt x="22656" y="19974"/>
                    <a:pt x="23488" y="17486"/>
                  </a:cubicBezTo>
                  <a:cubicBezTo>
                    <a:pt x="24320" y="14998"/>
                    <a:pt x="24791" y="10128"/>
                    <a:pt x="23653" y="7387"/>
                  </a:cubicBezTo>
                  <a:cubicBezTo>
                    <a:pt x="22515" y="4647"/>
                    <a:pt x="19738" y="2068"/>
                    <a:pt x="16659" y="1043"/>
                  </a:cubicBezTo>
                  <a:cubicBezTo>
                    <a:pt x="13580" y="19"/>
                    <a:pt x="7956" y="-753"/>
                    <a:pt x="5180" y="124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1634" name="Google Shape;1634;p39"/>
          <p:cNvGrpSpPr/>
          <p:nvPr/>
        </p:nvGrpSpPr>
        <p:grpSpPr>
          <a:xfrm>
            <a:off x="5599152" y="3164322"/>
            <a:ext cx="666096" cy="676499"/>
            <a:chOff x="124550" y="3420216"/>
            <a:chExt cx="897461" cy="911478"/>
          </a:xfrm>
        </p:grpSpPr>
        <p:sp>
          <p:nvSpPr>
            <p:cNvPr id="1635" name="Google Shape;1635;p39"/>
            <p:cNvSpPr/>
            <p:nvPr/>
          </p:nvSpPr>
          <p:spPr>
            <a:xfrm>
              <a:off x="204852" y="3420216"/>
              <a:ext cx="817159" cy="826504"/>
            </a:xfrm>
            <a:custGeom>
              <a:avLst/>
              <a:gdLst/>
              <a:ahLst/>
              <a:cxnLst/>
              <a:rect l="l" t="t" r="r" b="b"/>
              <a:pathLst>
                <a:path w="23261" h="23527" extrusionOk="0">
                  <a:moveTo>
                    <a:pt x="5056" y="1442"/>
                  </a:moveTo>
                  <a:cubicBezTo>
                    <a:pt x="2395" y="3046"/>
                    <a:pt x="316" y="7189"/>
                    <a:pt x="29" y="10375"/>
                  </a:cubicBezTo>
                  <a:cubicBezTo>
                    <a:pt x="-258" y="13561"/>
                    <a:pt x="1624" y="18390"/>
                    <a:pt x="3332" y="20558"/>
                  </a:cubicBezTo>
                  <a:cubicBezTo>
                    <a:pt x="5040" y="22726"/>
                    <a:pt x="8003" y="23075"/>
                    <a:pt x="10277" y="23381"/>
                  </a:cubicBezTo>
                  <a:cubicBezTo>
                    <a:pt x="12551" y="23687"/>
                    <a:pt x="14957" y="23581"/>
                    <a:pt x="16977" y="22396"/>
                  </a:cubicBezTo>
                  <a:cubicBezTo>
                    <a:pt x="18997" y="21211"/>
                    <a:pt x="21462" y="18533"/>
                    <a:pt x="22398" y="16272"/>
                  </a:cubicBezTo>
                  <a:cubicBezTo>
                    <a:pt x="23334" y="14011"/>
                    <a:pt x="23663" y="11419"/>
                    <a:pt x="22595" y="8832"/>
                  </a:cubicBezTo>
                  <a:cubicBezTo>
                    <a:pt x="21528" y="6245"/>
                    <a:pt x="18916" y="1984"/>
                    <a:pt x="15993" y="752"/>
                  </a:cubicBezTo>
                  <a:cubicBezTo>
                    <a:pt x="13070" y="-480"/>
                    <a:pt x="7717" y="-162"/>
                    <a:pt x="5056" y="144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636" name="Google Shape;1636;p39"/>
            <p:cNvSpPr/>
            <p:nvPr/>
          </p:nvSpPr>
          <p:spPr>
            <a:xfrm>
              <a:off x="124550" y="3505191"/>
              <a:ext cx="817159" cy="826504"/>
            </a:xfrm>
            <a:custGeom>
              <a:avLst/>
              <a:gdLst/>
              <a:ahLst/>
              <a:cxnLst/>
              <a:rect l="l" t="t" r="r" b="b"/>
              <a:pathLst>
                <a:path w="23261" h="23527" extrusionOk="0">
                  <a:moveTo>
                    <a:pt x="5056" y="1442"/>
                  </a:moveTo>
                  <a:cubicBezTo>
                    <a:pt x="2395" y="3046"/>
                    <a:pt x="316" y="7189"/>
                    <a:pt x="29" y="10375"/>
                  </a:cubicBezTo>
                  <a:cubicBezTo>
                    <a:pt x="-258" y="13561"/>
                    <a:pt x="1624" y="18390"/>
                    <a:pt x="3332" y="20558"/>
                  </a:cubicBezTo>
                  <a:cubicBezTo>
                    <a:pt x="5040" y="22726"/>
                    <a:pt x="8003" y="23075"/>
                    <a:pt x="10277" y="23381"/>
                  </a:cubicBezTo>
                  <a:cubicBezTo>
                    <a:pt x="12551" y="23687"/>
                    <a:pt x="14957" y="23581"/>
                    <a:pt x="16977" y="22396"/>
                  </a:cubicBezTo>
                  <a:cubicBezTo>
                    <a:pt x="18997" y="21211"/>
                    <a:pt x="21462" y="18533"/>
                    <a:pt x="22398" y="16272"/>
                  </a:cubicBezTo>
                  <a:cubicBezTo>
                    <a:pt x="23334" y="14011"/>
                    <a:pt x="23663" y="11419"/>
                    <a:pt x="22595" y="8832"/>
                  </a:cubicBezTo>
                  <a:cubicBezTo>
                    <a:pt x="21528" y="6245"/>
                    <a:pt x="18916" y="1984"/>
                    <a:pt x="15993" y="752"/>
                  </a:cubicBezTo>
                  <a:cubicBezTo>
                    <a:pt x="13070" y="-480"/>
                    <a:pt x="7717" y="-162"/>
                    <a:pt x="5056" y="1442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1640" name="Google Shape;1640;p39"/>
          <p:cNvGrpSpPr/>
          <p:nvPr/>
        </p:nvGrpSpPr>
        <p:grpSpPr>
          <a:xfrm>
            <a:off x="2636577" y="3200939"/>
            <a:ext cx="648601" cy="659590"/>
            <a:chOff x="451814" y="2209625"/>
            <a:chExt cx="873890" cy="888696"/>
          </a:xfrm>
        </p:grpSpPr>
        <p:sp>
          <p:nvSpPr>
            <p:cNvPr id="1641" name="Google Shape;1641;p39"/>
            <p:cNvSpPr/>
            <p:nvPr/>
          </p:nvSpPr>
          <p:spPr>
            <a:xfrm>
              <a:off x="521051" y="2209625"/>
              <a:ext cx="804653" cy="794816"/>
            </a:xfrm>
            <a:custGeom>
              <a:avLst/>
              <a:gdLst/>
              <a:ahLst/>
              <a:cxnLst/>
              <a:rect l="l" t="t" r="r" b="b"/>
              <a:pathLst>
                <a:path w="22905" h="22625" extrusionOk="0">
                  <a:moveTo>
                    <a:pt x="4726" y="1614"/>
                  </a:moveTo>
                  <a:cubicBezTo>
                    <a:pt x="2123" y="3724"/>
                    <a:pt x="333" y="10400"/>
                    <a:pt x="46" y="13586"/>
                  </a:cubicBezTo>
                  <a:cubicBezTo>
                    <a:pt x="-241" y="16772"/>
                    <a:pt x="1130" y="19227"/>
                    <a:pt x="3002" y="20730"/>
                  </a:cubicBezTo>
                  <a:cubicBezTo>
                    <a:pt x="4874" y="22233"/>
                    <a:pt x="8906" y="22512"/>
                    <a:pt x="11279" y="22602"/>
                  </a:cubicBezTo>
                  <a:cubicBezTo>
                    <a:pt x="13652" y="22692"/>
                    <a:pt x="15442" y="22298"/>
                    <a:pt x="17240" y="21272"/>
                  </a:cubicBezTo>
                  <a:cubicBezTo>
                    <a:pt x="19038" y="20246"/>
                    <a:pt x="21231" y="18489"/>
                    <a:pt x="22068" y="16444"/>
                  </a:cubicBezTo>
                  <a:cubicBezTo>
                    <a:pt x="22906" y="14399"/>
                    <a:pt x="23333" y="11591"/>
                    <a:pt x="22265" y="9004"/>
                  </a:cubicBezTo>
                  <a:cubicBezTo>
                    <a:pt x="21198" y="6417"/>
                    <a:pt x="18586" y="2156"/>
                    <a:pt x="15663" y="924"/>
                  </a:cubicBezTo>
                  <a:cubicBezTo>
                    <a:pt x="12740" y="-308"/>
                    <a:pt x="7329" y="-496"/>
                    <a:pt x="4726" y="161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642" name="Google Shape;1642;p39"/>
            <p:cNvSpPr/>
            <p:nvPr/>
          </p:nvSpPr>
          <p:spPr>
            <a:xfrm>
              <a:off x="451814" y="2303505"/>
              <a:ext cx="804653" cy="794816"/>
            </a:xfrm>
            <a:custGeom>
              <a:avLst/>
              <a:gdLst/>
              <a:ahLst/>
              <a:cxnLst/>
              <a:rect l="l" t="t" r="r" b="b"/>
              <a:pathLst>
                <a:path w="22905" h="22625" extrusionOk="0">
                  <a:moveTo>
                    <a:pt x="4726" y="1614"/>
                  </a:moveTo>
                  <a:cubicBezTo>
                    <a:pt x="2123" y="3724"/>
                    <a:pt x="333" y="10400"/>
                    <a:pt x="46" y="13586"/>
                  </a:cubicBezTo>
                  <a:cubicBezTo>
                    <a:pt x="-241" y="16772"/>
                    <a:pt x="1130" y="19227"/>
                    <a:pt x="3002" y="20730"/>
                  </a:cubicBezTo>
                  <a:cubicBezTo>
                    <a:pt x="4874" y="22233"/>
                    <a:pt x="8906" y="22512"/>
                    <a:pt x="11279" y="22602"/>
                  </a:cubicBezTo>
                  <a:cubicBezTo>
                    <a:pt x="13652" y="22692"/>
                    <a:pt x="15442" y="22298"/>
                    <a:pt x="17240" y="21272"/>
                  </a:cubicBezTo>
                  <a:cubicBezTo>
                    <a:pt x="19038" y="20246"/>
                    <a:pt x="21231" y="18489"/>
                    <a:pt x="22068" y="16444"/>
                  </a:cubicBezTo>
                  <a:cubicBezTo>
                    <a:pt x="22906" y="14399"/>
                    <a:pt x="23333" y="11591"/>
                    <a:pt x="22265" y="9004"/>
                  </a:cubicBezTo>
                  <a:cubicBezTo>
                    <a:pt x="21198" y="6417"/>
                    <a:pt x="18586" y="2156"/>
                    <a:pt x="15663" y="924"/>
                  </a:cubicBezTo>
                  <a:cubicBezTo>
                    <a:pt x="12740" y="-308"/>
                    <a:pt x="7329" y="-496"/>
                    <a:pt x="4726" y="1614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1646" name="Google Shape;1646;p39"/>
          <p:cNvSpPr txBox="1">
            <a:spLocks noGrp="1"/>
          </p:cNvSpPr>
          <p:nvPr>
            <p:ph type="title" idx="2"/>
          </p:nvPr>
        </p:nvSpPr>
        <p:spPr>
          <a:xfrm>
            <a:off x="3112105" y="547468"/>
            <a:ext cx="2959075" cy="6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Table of contents</a:t>
            </a:r>
            <a:endParaRPr dirty="0"/>
          </a:p>
        </p:txBody>
      </p:sp>
      <p:sp>
        <p:nvSpPr>
          <p:cNvPr id="1651" name="Google Shape;1651;p39"/>
          <p:cNvSpPr txBox="1">
            <a:spLocks noGrp="1"/>
          </p:cNvSpPr>
          <p:nvPr>
            <p:ph type="title"/>
          </p:nvPr>
        </p:nvSpPr>
        <p:spPr>
          <a:xfrm>
            <a:off x="5492700" y="3245321"/>
            <a:ext cx="879000" cy="40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1652" name="Google Shape;1652;p39"/>
          <p:cNvSpPr txBox="1">
            <a:spLocks noGrp="1"/>
          </p:cNvSpPr>
          <p:nvPr>
            <p:ph type="title" idx="3"/>
          </p:nvPr>
        </p:nvSpPr>
        <p:spPr>
          <a:xfrm>
            <a:off x="2313090" y="2130900"/>
            <a:ext cx="1841400" cy="401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New words</a:t>
            </a:r>
            <a:endParaRPr dirty="0"/>
          </a:p>
        </p:txBody>
      </p:sp>
      <p:sp>
        <p:nvSpPr>
          <p:cNvPr id="1654" name="Google Shape;1654;p39"/>
          <p:cNvSpPr txBox="1">
            <a:spLocks noGrp="1"/>
          </p:cNvSpPr>
          <p:nvPr>
            <p:ph type="title" idx="4"/>
          </p:nvPr>
        </p:nvSpPr>
        <p:spPr>
          <a:xfrm>
            <a:off x="2040178" y="3908118"/>
            <a:ext cx="1841400" cy="401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Practice</a:t>
            </a:r>
            <a:endParaRPr dirty="0"/>
          </a:p>
        </p:txBody>
      </p:sp>
      <p:sp>
        <p:nvSpPr>
          <p:cNvPr id="1656" name="Google Shape;1656;p39"/>
          <p:cNvSpPr txBox="1">
            <a:spLocks noGrp="1"/>
          </p:cNvSpPr>
          <p:nvPr>
            <p:ph type="title" idx="8"/>
          </p:nvPr>
        </p:nvSpPr>
        <p:spPr>
          <a:xfrm>
            <a:off x="4855790" y="2137850"/>
            <a:ext cx="1841400" cy="401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Model sentence</a:t>
            </a:r>
            <a:endParaRPr dirty="0"/>
          </a:p>
        </p:txBody>
      </p:sp>
      <p:sp>
        <p:nvSpPr>
          <p:cNvPr id="1658" name="Google Shape;1658;p39"/>
          <p:cNvSpPr txBox="1">
            <a:spLocks noGrp="1"/>
          </p:cNvSpPr>
          <p:nvPr>
            <p:ph type="title" idx="13"/>
          </p:nvPr>
        </p:nvSpPr>
        <p:spPr>
          <a:xfrm>
            <a:off x="5011500" y="3928965"/>
            <a:ext cx="1841400" cy="401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Homelink</a:t>
            </a:r>
            <a:endParaRPr dirty="0"/>
          </a:p>
        </p:txBody>
      </p:sp>
      <p:sp>
        <p:nvSpPr>
          <p:cNvPr id="1662" name="Google Shape;1662;p39"/>
          <p:cNvSpPr txBox="1">
            <a:spLocks noGrp="1"/>
          </p:cNvSpPr>
          <p:nvPr>
            <p:ph type="title" idx="19"/>
          </p:nvPr>
        </p:nvSpPr>
        <p:spPr>
          <a:xfrm>
            <a:off x="2794290" y="1518031"/>
            <a:ext cx="879000" cy="40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1663" name="Google Shape;1663;p39"/>
          <p:cNvSpPr txBox="1">
            <a:spLocks noGrp="1"/>
          </p:cNvSpPr>
          <p:nvPr>
            <p:ph type="title" idx="20"/>
          </p:nvPr>
        </p:nvSpPr>
        <p:spPr>
          <a:xfrm>
            <a:off x="5336990" y="1518031"/>
            <a:ext cx="879000" cy="40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1664" name="Google Shape;1664;p39"/>
          <p:cNvSpPr txBox="1">
            <a:spLocks noGrp="1"/>
          </p:cNvSpPr>
          <p:nvPr>
            <p:ph type="title" idx="21"/>
          </p:nvPr>
        </p:nvSpPr>
        <p:spPr>
          <a:xfrm>
            <a:off x="2521378" y="3288299"/>
            <a:ext cx="879000" cy="40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grpSp>
        <p:nvGrpSpPr>
          <p:cNvPr id="59" name="Google Shape;5188;p83">
            <a:extLst>
              <a:ext uri="{FF2B5EF4-FFF2-40B4-BE49-F238E27FC236}">
                <a16:creationId xmlns:a16="http://schemas.microsoft.com/office/drawing/2014/main" id="{3071AE9A-98FE-44DE-8D9E-73F6AB52BD04}"/>
              </a:ext>
            </a:extLst>
          </p:cNvPr>
          <p:cNvGrpSpPr/>
          <p:nvPr/>
        </p:nvGrpSpPr>
        <p:grpSpPr>
          <a:xfrm>
            <a:off x="429055" y="3647021"/>
            <a:ext cx="1205895" cy="1152083"/>
            <a:chOff x="2323026" y="2460425"/>
            <a:chExt cx="737878" cy="705029"/>
          </a:xfrm>
        </p:grpSpPr>
        <p:sp>
          <p:nvSpPr>
            <p:cNvPr id="60" name="Google Shape;5189;p83">
              <a:extLst>
                <a:ext uri="{FF2B5EF4-FFF2-40B4-BE49-F238E27FC236}">
                  <a16:creationId xmlns:a16="http://schemas.microsoft.com/office/drawing/2014/main" id="{C17159BF-E352-425E-97D3-70CBCE7EC680}"/>
                </a:ext>
              </a:extLst>
            </p:cNvPr>
            <p:cNvSpPr/>
            <p:nvPr/>
          </p:nvSpPr>
          <p:spPr>
            <a:xfrm>
              <a:off x="2940661" y="3053108"/>
              <a:ext cx="49041" cy="53522"/>
            </a:xfrm>
            <a:custGeom>
              <a:avLst/>
              <a:gdLst/>
              <a:ahLst/>
              <a:cxnLst/>
              <a:rect l="l" t="t" r="r" b="b"/>
              <a:pathLst>
                <a:path w="1193" h="1302" extrusionOk="0">
                  <a:moveTo>
                    <a:pt x="650" y="1"/>
                  </a:moveTo>
                  <a:lnTo>
                    <a:pt x="0" y="499"/>
                  </a:lnTo>
                  <a:cubicBezTo>
                    <a:pt x="0" y="499"/>
                    <a:pt x="169" y="1302"/>
                    <a:pt x="278" y="1302"/>
                  </a:cubicBezTo>
                  <a:cubicBezTo>
                    <a:pt x="279" y="1302"/>
                    <a:pt x="280" y="1302"/>
                    <a:pt x="282" y="1301"/>
                  </a:cubicBezTo>
                  <a:cubicBezTo>
                    <a:pt x="369" y="1280"/>
                    <a:pt x="347" y="521"/>
                    <a:pt x="347" y="521"/>
                  </a:cubicBezTo>
                  <a:lnTo>
                    <a:pt x="347" y="521"/>
                  </a:lnTo>
                  <a:cubicBezTo>
                    <a:pt x="347" y="521"/>
                    <a:pt x="577" y="1085"/>
                    <a:pt x="811" y="1085"/>
                  </a:cubicBezTo>
                  <a:cubicBezTo>
                    <a:pt x="815" y="1085"/>
                    <a:pt x="820" y="1085"/>
                    <a:pt x="824" y="1085"/>
                  </a:cubicBezTo>
                  <a:cubicBezTo>
                    <a:pt x="1041" y="1063"/>
                    <a:pt x="542" y="326"/>
                    <a:pt x="542" y="326"/>
                  </a:cubicBezTo>
                  <a:lnTo>
                    <a:pt x="542" y="326"/>
                  </a:lnTo>
                  <a:cubicBezTo>
                    <a:pt x="542" y="326"/>
                    <a:pt x="916" y="753"/>
                    <a:pt x="1050" y="753"/>
                  </a:cubicBezTo>
                  <a:cubicBezTo>
                    <a:pt x="1064" y="753"/>
                    <a:pt x="1076" y="748"/>
                    <a:pt x="1084" y="738"/>
                  </a:cubicBezTo>
                  <a:cubicBezTo>
                    <a:pt x="1192" y="629"/>
                    <a:pt x="650" y="1"/>
                    <a:pt x="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5190;p83">
              <a:extLst>
                <a:ext uri="{FF2B5EF4-FFF2-40B4-BE49-F238E27FC236}">
                  <a16:creationId xmlns:a16="http://schemas.microsoft.com/office/drawing/2014/main" id="{CC6FDCC2-0A5D-49D5-B81B-FD5AA6C9A3D9}"/>
                </a:ext>
              </a:extLst>
            </p:cNvPr>
            <p:cNvSpPr/>
            <p:nvPr/>
          </p:nvSpPr>
          <p:spPr>
            <a:xfrm>
              <a:off x="2938852" y="3051998"/>
              <a:ext cx="51754" cy="57304"/>
            </a:xfrm>
            <a:custGeom>
              <a:avLst/>
              <a:gdLst/>
              <a:ahLst/>
              <a:cxnLst/>
              <a:rect l="l" t="t" r="r" b="b"/>
              <a:pathLst>
                <a:path w="1259" h="1394" extrusionOk="0">
                  <a:moveTo>
                    <a:pt x="689" y="0"/>
                  </a:moveTo>
                  <a:cubicBezTo>
                    <a:pt x="665" y="0"/>
                    <a:pt x="643" y="41"/>
                    <a:pt x="673" y="71"/>
                  </a:cubicBezTo>
                  <a:cubicBezTo>
                    <a:pt x="955" y="418"/>
                    <a:pt x="1128" y="700"/>
                    <a:pt x="1085" y="743"/>
                  </a:cubicBezTo>
                  <a:cubicBezTo>
                    <a:pt x="998" y="743"/>
                    <a:pt x="760" y="526"/>
                    <a:pt x="629" y="353"/>
                  </a:cubicBezTo>
                  <a:cubicBezTo>
                    <a:pt x="619" y="342"/>
                    <a:pt x="608" y="336"/>
                    <a:pt x="597" y="336"/>
                  </a:cubicBezTo>
                  <a:cubicBezTo>
                    <a:pt x="586" y="336"/>
                    <a:pt x="575" y="342"/>
                    <a:pt x="564" y="353"/>
                  </a:cubicBezTo>
                  <a:cubicBezTo>
                    <a:pt x="564" y="374"/>
                    <a:pt x="564" y="396"/>
                    <a:pt x="564" y="418"/>
                  </a:cubicBezTo>
                  <a:cubicBezTo>
                    <a:pt x="738" y="635"/>
                    <a:pt x="933" y="981"/>
                    <a:pt x="890" y="1090"/>
                  </a:cubicBezTo>
                  <a:lnTo>
                    <a:pt x="868" y="1090"/>
                  </a:lnTo>
                  <a:cubicBezTo>
                    <a:pt x="716" y="1090"/>
                    <a:pt x="521" y="765"/>
                    <a:pt x="434" y="548"/>
                  </a:cubicBezTo>
                  <a:cubicBezTo>
                    <a:pt x="434" y="526"/>
                    <a:pt x="413" y="526"/>
                    <a:pt x="391" y="526"/>
                  </a:cubicBezTo>
                  <a:cubicBezTo>
                    <a:pt x="369" y="526"/>
                    <a:pt x="369" y="548"/>
                    <a:pt x="369" y="570"/>
                  </a:cubicBezTo>
                  <a:cubicBezTo>
                    <a:pt x="369" y="808"/>
                    <a:pt x="369" y="1068"/>
                    <a:pt x="326" y="1307"/>
                  </a:cubicBezTo>
                  <a:cubicBezTo>
                    <a:pt x="217" y="1047"/>
                    <a:pt x="131" y="786"/>
                    <a:pt x="87" y="526"/>
                  </a:cubicBezTo>
                  <a:cubicBezTo>
                    <a:pt x="87" y="504"/>
                    <a:pt x="66" y="483"/>
                    <a:pt x="44" y="483"/>
                  </a:cubicBezTo>
                  <a:cubicBezTo>
                    <a:pt x="22" y="504"/>
                    <a:pt x="1" y="526"/>
                    <a:pt x="22" y="548"/>
                  </a:cubicBezTo>
                  <a:cubicBezTo>
                    <a:pt x="44" y="721"/>
                    <a:pt x="174" y="1307"/>
                    <a:pt x="283" y="1372"/>
                  </a:cubicBezTo>
                  <a:lnTo>
                    <a:pt x="326" y="1372"/>
                  </a:lnTo>
                  <a:lnTo>
                    <a:pt x="304" y="1393"/>
                  </a:lnTo>
                  <a:cubicBezTo>
                    <a:pt x="391" y="1372"/>
                    <a:pt x="434" y="1155"/>
                    <a:pt x="434" y="765"/>
                  </a:cubicBezTo>
                  <a:cubicBezTo>
                    <a:pt x="518" y="931"/>
                    <a:pt x="681" y="1178"/>
                    <a:pt x="847" y="1178"/>
                  </a:cubicBezTo>
                  <a:cubicBezTo>
                    <a:pt x="854" y="1178"/>
                    <a:pt x="861" y="1177"/>
                    <a:pt x="868" y="1177"/>
                  </a:cubicBezTo>
                  <a:cubicBezTo>
                    <a:pt x="890" y="1155"/>
                    <a:pt x="933" y="1133"/>
                    <a:pt x="933" y="1112"/>
                  </a:cubicBezTo>
                  <a:cubicBezTo>
                    <a:pt x="976" y="1025"/>
                    <a:pt x="911" y="851"/>
                    <a:pt x="825" y="678"/>
                  </a:cubicBezTo>
                  <a:lnTo>
                    <a:pt x="825" y="678"/>
                  </a:lnTo>
                  <a:cubicBezTo>
                    <a:pt x="890" y="765"/>
                    <a:pt x="976" y="808"/>
                    <a:pt x="1085" y="830"/>
                  </a:cubicBezTo>
                  <a:cubicBezTo>
                    <a:pt x="1106" y="830"/>
                    <a:pt x="1128" y="830"/>
                    <a:pt x="1150" y="808"/>
                  </a:cubicBezTo>
                  <a:cubicBezTo>
                    <a:pt x="1258" y="678"/>
                    <a:pt x="890" y="223"/>
                    <a:pt x="716" y="28"/>
                  </a:cubicBezTo>
                  <a:cubicBezTo>
                    <a:pt x="710" y="8"/>
                    <a:pt x="699" y="0"/>
                    <a:pt x="6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5191;p83">
              <a:extLst>
                <a:ext uri="{FF2B5EF4-FFF2-40B4-BE49-F238E27FC236}">
                  <a16:creationId xmlns:a16="http://schemas.microsoft.com/office/drawing/2014/main" id="{5830401E-9DE7-4D6B-AF58-DE5DD6F99AD8}"/>
                </a:ext>
              </a:extLst>
            </p:cNvPr>
            <p:cNvSpPr/>
            <p:nvPr/>
          </p:nvSpPr>
          <p:spPr>
            <a:xfrm>
              <a:off x="2839948" y="3109260"/>
              <a:ext cx="49041" cy="53522"/>
            </a:xfrm>
            <a:custGeom>
              <a:avLst/>
              <a:gdLst/>
              <a:ahLst/>
              <a:cxnLst/>
              <a:rect l="l" t="t" r="r" b="b"/>
              <a:pathLst>
                <a:path w="1193" h="1302" extrusionOk="0">
                  <a:moveTo>
                    <a:pt x="672" y="0"/>
                  </a:moveTo>
                  <a:lnTo>
                    <a:pt x="0" y="499"/>
                  </a:lnTo>
                  <a:cubicBezTo>
                    <a:pt x="0" y="499"/>
                    <a:pt x="169" y="1302"/>
                    <a:pt x="278" y="1302"/>
                  </a:cubicBezTo>
                  <a:cubicBezTo>
                    <a:pt x="279" y="1302"/>
                    <a:pt x="281" y="1302"/>
                    <a:pt x="282" y="1301"/>
                  </a:cubicBezTo>
                  <a:cubicBezTo>
                    <a:pt x="390" y="1280"/>
                    <a:pt x="369" y="521"/>
                    <a:pt x="369" y="521"/>
                  </a:cubicBezTo>
                  <a:lnTo>
                    <a:pt x="369" y="521"/>
                  </a:lnTo>
                  <a:cubicBezTo>
                    <a:pt x="369" y="521"/>
                    <a:pt x="590" y="1065"/>
                    <a:pt x="801" y="1065"/>
                  </a:cubicBezTo>
                  <a:cubicBezTo>
                    <a:pt x="808" y="1065"/>
                    <a:pt x="816" y="1064"/>
                    <a:pt x="824" y="1063"/>
                  </a:cubicBezTo>
                  <a:cubicBezTo>
                    <a:pt x="1062" y="1041"/>
                    <a:pt x="564" y="326"/>
                    <a:pt x="564" y="326"/>
                  </a:cubicBezTo>
                  <a:lnTo>
                    <a:pt x="564" y="326"/>
                  </a:lnTo>
                  <a:cubicBezTo>
                    <a:pt x="564" y="326"/>
                    <a:pt x="917" y="731"/>
                    <a:pt x="1065" y="731"/>
                  </a:cubicBezTo>
                  <a:cubicBezTo>
                    <a:pt x="1081" y="731"/>
                    <a:pt x="1095" y="726"/>
                    <a:pt x="1106" y="716"/>
                  </a:cubicBezTo>
                  <a:cubicBezTo>
                    <a:pt x="1193" y="607"/>
                    <a:pt x="672" y="0"/>
                    <a:pt x="6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5192;p83">
              <a:extLst>
                <a:ext uri="{FF2B5EF4-FFF2-40B4-BE49-F238E27FC236}">
                  <a16:creationId xmlns:a16="http://schemas.microsoft.com/office/drawing/2014/main" id="{78D4DF51-DDD4-4B92-BE5F-6B36FE2F7BE3}"/>
                </a:ext>
              </a:extLst>
            </p:cNvPr>
            <p:cNvSpPr/>
            <p:nvPr/>
          </p:nvSpPr>
          <p:spPr>
            <a:xfrm>
              <a:off x="2839044" y="3108520"/>
              <a:ext cx="51713" cy="56934"/>
            </a:xfrm>
            <a:custGeom>
              <a:avLst/>
              <a:gdLst/>
              <a:ahLst/>
              <a:cxnLst/>
              <a:rect l="l" t="t" r="r" b="b"/>
              <a:pathLst>
                <a:path w="1258" h="1385" extrusionOk="0">
                  <a:moveTo>
                    <a:pt x="679" y="0"/>
                  </a:moveTo>
                  <a:cubicBezTo>
                    <a:pt x="653" y="0"/>
                    <a:pt x="636" y="31"/>
                    <a:pt x="651" y="62"/>
                  </a:cubicBezTo>
                  <a:cubicBezTo>
                    <a:pt x="954" y="409"/>
                    <a:pt x="1128" y="712"/>
                    <a:pt x="1084" y="756"/>
                  </a:cubicBezTo>
                  <a:cubicBezTo>
                    <a:pt x="998" y="734"/>
                    <a:pt x="759" y="517"/>
                    <a:pt x="629" y="344"/>
                  </a:cubicBezTo>
                  <a:cubicBezTo>
                    <a:pt x="618" y="333"/>
                    <a:pt x="608" y="327"/>
                    <a:pt x="597" y="327"/>
                  </a:cubicBezTo>
                  <a:cubicBezTo>
                    <a:pt x="586" y="327"/>
                    <a:pt x="575" y="333"/>
                    <a:pt x="564" y="344"/>
                  </a:cubicBezTo>
                  <a:cubicBezTo>
                    <a:pt x="542" y="365"/>
                    <a:pt x="542" y="387"/>
                    <a:pt x="564" y="409"/>
                  </a:cubicBezTo>
                  <a:cubicBezTo>
                    <a:pt x="716" y="625"/>
                    <a:pt x="911" y="994"/>
                    <a:pt x="889" y="1081"/>
                  </a:cubicBezTo>
                  <a:lnTo>
                    <a:pt x="868" y="1081"/>
                  </a:lnTo>
                  <a:cubicBezTo>
                    <a:pt x="694" y="1081"/>
                    <a:pt x="521" y="756"/>
                    <a:pt x="434" y="539"/>
                  </a:cubicBezTo>
                  <a:cubicBezTo>
                    <a:pt x="434" y="523"/>
                    <a:pt x="423" y="508"/>
                    <a:pt x="409" y="508"/>
                  </a:cubicBezTo>
                  <a:cubicBezTo>
                    <a:pt x="403" y="508"/>
                    <a:pt x="397" y="511"/>
                    <a:pt x="391" y="517"/>
                  </a:cubicBezTo>
                  <a:cubicBezTo>
                    <a:pt x="369" y="517"/>
                    <a:pt x="347" y="517"/>
                    <a:pt x="347" y="539"/>
                  </a:cubicBezTo>
                  <a:cubicBezTo>
                    <a:pt x="369" y="799"/>
                    <a:pt x="347" y="1037"/>
                    <a:pt x="304" y="1276"/>
                  </a:cubicBezTo>
                  <a:cubicBezTo>
                    <a:pt x="196" y="1037"/>
                    <a:pt x="131" y="777"/>
                    <a:pt x="87" y="495"/>
                  </a:cubicBezTo>
                  <a:cubicBezTo>
                    <a:pt x="87" y="474"/>
                    <a:pt x="65" y="474"/>
                    <a:pt x="44" y="474"/>
                  </a:cubicBezTo>
                  <a:cubicBezTo>
                    <a:pt x="22" y="474"/>
                    <a:pt x="0" y="495"/>
                    <a:pt x="0" y="517"/>
                  </a:cubicBezTo>
                  <a:cubicBezTo>
                    <a:pt x="44" y="690"/>
                    <a:pt x="174" y="1298"/>
                    <a:pt x="282" y="1363"/>
                  </a:cubicBezTo>
                  <a:lnTo>
                    <a:pt x="304" y="1363"/>
                  </a:lnTo>
                  <a:lnTo>
                    <a:pt x="326" y="1384"/>
                  </a:lnTo>
                  <a:cubicBezTo>
                    <a:pt x="391" y="1363"/>
                    <a:pt x="434" y="1146"/>
                    <a:pt x="434" y="756"/>
                  </a:cubicBezTo>
                  <a:cubicBezTo>
                    <a:pt x="517" y="922"/>
                    <a:pt x="681" y="1169"/>
                    <a:pt x="847" y="1169"/>
                  </a:cubicBezTo>
                  <a:cubicBezTo>
                    <a:pt x="854" y="1169"/>
                    <a:pt x="861" y="1168"/>
                    <a:pt x="868" y="1167"/>
                  </a:cubicBezTo>
                  <a:cubicBezTo>
                    <a:pt x="889" y="1146"/>
                    <a:pt x="933" y="1124"/>
                    <a:pt x="954" y="1102"/>
                  </a:cubicBezTo>
                  <a:cubicBezTo>
                    <a:pt x="976" y="1016"/>
                    <a:pt x="911" y="842"/>
                    <a:pt x="824" y="669"/>
                  </a:cubicBezTo>
                  <a:lnTo>
                    <a:pt x="824" y="669"/>
                  </a:lnTo>
                  <a:cubicBezTo>
                    <a:pt x="889" y="756"/>
                    <a:pt x="976" y="799"/>
                    <a:pt x="1084" y="821"/>
                  </a:cubicBezTo>
                  <a:cubicBezTo>
                    <a:pt x="1106" y="821"/>
                    <a:pt x="1128" y="821"/>
                    <a:pt x="1150" y="799"/>
                  </a:cubicBezTo>
                  <a:cubicBezTo>
                    <a:pt x="1258" y="669"/>
                    <a:pt x="889" y="214"/>
                    <a:pt x="716" y="18"/>
                  </a:cubicBezTo>
                  <a:cubicBezTo>
                    <a:pt x="703" y="6"/>
                    <a:pt x="691" y="0"/>
                    <a:pt x="6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5193;p83">
              <a:extLst>
                <a:ext uri="{FF2B5EF4-FFF2-40B4-BE49-F238E27FC236}">
                  <a16:creationId xmlns:a16="http://schemas.microsoft.com/office/drawing/2014/main" id="{56733350-C3D0-4415-AD23-91D43FFD368E}"/>
                </a:ext>
              </a:extLst>
            </p:cNvPr>
            <p:cNvSpPr/>
            <p:nvPr/>
          </p:nvSpPr>
          <p:spPr>
            <a:xfrm>
              <a:off x="2441538" y="3087884"/>
              <a:ext cx="54426" cy="41971"/>
            </a:xfrm>
            <a:custGeom>
              <a:avLst/>
              <a:gdLst/>
              <a:ahLst/>
              <a:cxnLst/>
              <a:rect l="l" t="t" r="r" b="b"/>
              <a:pathLst>
                <a:path w="1324" h="1021" extrusionOk="0">
                  <a:moveTo>
                    <a:pt x="543" y="0"/>
                  </a:moveTo>
                  <a:cubicBezTo>
                    <a:pt x="543" y="0"/>
                    <a:pt x="1" y="650"/>
                    <a:pt x="88" y="716"/>
                  </a:cubicBezTo>
                  <a:cubicBezTo>
                    <a:pt x="92" y="720"/>
                    <a:pt x="98" y="721"/>
                    <a:pt x="105" y="721"/>
                  </a:cubicBezTo>
                  <a:cubicBezTo>
                    <a:pt x="222" y="721"/>
                    <a:pt x="738" y="282"/>
                    <a:pt x="738" y="282"/>
                  </a:cubicBezTo>
                  <a:lnTo>
                    <a:pt x="738" y="282"/>
                  </a:lnTo>
                  <a:cubicBezTo>
                    <a:pt x="738" y="282"/>
                    <a:pt x="435" y="846"/>
                    <a:pt x="586" y="997"/>
                  </a:cubicBezTo>
                  <a:cubicBezTo>
                    <a:pt x="602" y="1013"/>
                    <a:pt x="619" y="1021"/>
                    <a:pt x="637" y="1021"/>
                  </a:cubicBezTo>
                  <a:cubicBezTo>
                    <a:pt x="806" y="1021"/>
                    <a:pt x="1020" y="326"/>
                    <a:pt x="1020" y="325"/>
                  </a:cubicBezTo>
                  <a:lnTo>
                    <a:pt x="1020" y="325"/>
                  </a:lnTo>
                  <a:cubicBezTo>
                    <a:pt x="1020" y="325"/>
                    <a:pt x="890" y="976"/>
                    <a:pt x="1042" y="997"/>
                  </a:cubicBezTo>
                  <a:cubicBezTo>
                    <a:pt x="1172" y="997"/>
                    <a:pt x="1323" y="195"/>
                    <a:pt x="1323" y="195"/>
                  </a:cubicBezTo>
                  <a:lnTo>
                    <a:pt x="54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5194;p83">
              <a:extLst>
                <a:ext uri="{FF2B5EF4-FFF2-40B4-BE49-F238E27FC236}">
                  <a16:creationId xmlns:a16="http://schemas.microsoft.com/office/drawing/2014/main" id="{EF53E2C4-C535-4FE2-A7B9-E3C455CB7015}"/>
                </a:ext>
              </a:extLst>
            </p:cNvPr>
            <p:cNvSpPr/>
            <p:nvPr/>
          </p:nvSpPr>
          <p:spPr>
            <a:xfrm>
              <a:off x="2442442" y="3085500"/>
              <a:ext cx="55290" cy="46082"/>
            </a:xfrm>
            <a:custGeom>
              <a:avLst/>
              <a:gdLst/>
              <a:ahLst/>
              <a:cxnLst/>
              <a:rect l="l" t="t" r="r" b="b"/>
              <a:pathLst>
                <a:path w="1345" h="1121" extrusionOk="0">
                  <a:moveTo>
                    <a:pt x="522" y="0"/>
                  </a:moveTo>
                  <a:cubicBezTo>
                    <a:pt x="513" y="0"/>
                    <a:pt x="504" y="5"/>
                    <a:pt x="499" y="15"/>
                  </a:cubicBezTo>
                  <a:cubicBezTo>
                    <a:pt x="369" y="166"/>
                    <a:pt x="1" y="622"/>
                    <a:pt x="1" y="752"/>
                  </a:cubicBezTo>
                  <a:cubicBezTo>
                    <a:pt x="1" y="774"/>
                    <a:pt x="22" y="795"/>
                    <a:pt x="22" y="795"/>
                  </a:cubicBezTo>
                  <a:cubicBezTo>
                    <a:pt x="35" y="808"/>
                    <a:pt x="52" y="814"/>
                    <a:pt x="73" y="814"/>
                  </a:cubicBezTo>
                  <a:cubicBezTo>
                    <a:pt x="166" y="814"/>
                    <a:pt x="344" y="702"/>
                    <a:pt x="608" y="492"/>
                  </a:cubicBezTo>
                  <a:lnTo>
                    <a:pt x="608" y="492"/>
                  </a:lnTo>
                  <a:cubicBezTo>
                    <a:pt x="521" y="687"/>
                    <a:pt x="413" y="969"/>
                    <a:pt x="543" y="1099"/>
                  </a:cubicBezTo>
                  <a:cubicBezTo>
                    <a:pt x="564" y="1099"/>
                    <a:pt x="586" y="1120"/>
                    <a:pt x="629" y="1120"/>
                  </a:cubicBezTo>
                  <a:lnTo>
                    <a:pt x="629" y="1099"/>
                  </a:lnTo>
                  <a:cubicBezTo>
                    <a:pt x="716" y="1077"/>
                    <a:pt x="824" y="904"/>
                    <a:pt x="890" y="730"/>
                  </a:cubicBezTo>
                  <a:lnTo>
                    <a:pt x="890" y="730"/>
                  </a:lnTo>
                  <a:cubicBezTo>
                    <a:pt x="868" y="839"/>
                    <a:pt x="890" y="947"/>
                    <a:pt x="933" y="1034"/>
                  </a:cubicBezTo>
                  <a:cubicBezTo>
                    <a:pt x="955" y="1055"/>
                    <a:pt x="976" y="1077"/>
                    <a:pt x="998" y="1077"/>
                  </a:cubicBezTo>
                  <a:cubicBezTo>
                    <a:pt x="1150" y="1077"/>
                    <a:pt x="1280" y="513"/>
                    <a:pt x="1345" y="253"/>
                  </a:cubicBezTo>
                  <a:cubicBezTo>
                    <a:pt x="1345" y="232"/>
                    <a:pt x="1323" y="210"/>
                    <a:pt x="1301" y="210"/>
                  </a:cubicBezTo>
                  <a:cubicBezTo>
                    <a:pt x="1280" y="210"/>
                    <a:pt x="1258" y="210"/>
                    <a:pt x="1258" y="232"/>
                  </a:cubicBezTo>
                  <a:cubicBezTo>
                    <a:pt x="1171" y="665"/>
                    <a:pt x="1041" y="990"/>
                    <a:pt x="976" y="990"/>
                  </a:cubicBezTo>
                  <a:cubicBezTo>
                    <a:pt x="955" y="795"/>
                    <a:pt x="955" y="578"/>
                    <a:pt x="1020" y="383"/>
                  </a:cubicBezTo>
                  <a:cubicBezTo>
                    <a:pt x="1020" y="362"/>
                    <a:pt x="998" y="340"/>
                    <a:pt x="976" y="340"/>
                  </a:cubicBezTo>
                  <a:cubicBezTo>
                    <a:pt x="955" y="340"/>
                    <a:pt x="933" y="340"/>
                    <a:pt x="933" y="362"/>
                  </a:cubicBezTo>
                  <a:cubicBezTo>
                    <a:pt x="846" y="622"/>
                    <a:pt x="694" y="1012"/>
                    <a:pt x="608" y="1034"/>
                  </a:cubicBezTo>
                  <a:lnTo>
                    <a:pt x="586" y="1034"/>
                  </a:lnTo>
                  <a:cubicBezTo>
                    <a:pt x="478" y="925"/>
                    <a:pt x="608" y="578"/>
                    <a:pt x="738" y="362"/>
                  </a:cubicBezTo>
                  <a:cubicBezTo>
                    <a:pt x="738" y="362"/>
                    <a:pt x="738" y="340"/>
                    <a:pt x="738" y="318"/>
                  </a:cubicBezTo>
                  <a:cubicBezTo>
                    <a:pt x="727" y="307"/>
                    <a:pt x="716" y="302"/>
                    <a:pt x="705" y="302"/>
                  </a:cubicBezTo>
                  <a:cubicBezTo>
                    <a:pt x="694" y="302"/>
                    <a:pt x="684" y="307"/>
                    <a:pt x="673" y="318"/>
                  </a:cubicBezTo>
                  <a:cubicBezTo>
                    <a:pt x="499" y="470"/>
                    <a:pt x="282" y="622"/>
                    <a:pt x="87" y="730"/>
                  </a:cubicBezTo>
                  <a:cubicBezTo>
                    <a:pt x="217" y="492"/>
                    <a:pt x="369" y="275"/>
                    <a:pt x="564" y="80"/>
                  </a:cubicBezTo>
                  <a:cubicBezTo>
                    <a:pt x="598" y="46"/>
                    <a:pt x="554" y="0"/>
                    <a:pt x="5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5195;p83">
              <a:extLst>
                <a:ext uri="{FF2B5EF4-FFF2-40B4-BE49-F238E27FC236}">
                  <a16:creationId xmlns:a16="http://schemas.microsoft.com/office/drawing/2014/main" id="{11802F4F-7568-48F3-BDA2-30C127AAADCD}"/>
                </a:ext>
              </a:extLst>
            </p:cNvPr>
            <p:cNvSpPr/>
            <p:nvPr/>
          </p:nvSpPr>
          <p:spPr>
            <a:xfrm>
              <a:off x="2335481" y="3038843"/>
              <a:ext cx="58003" cy="44684"/>
            </a:xfrm>
            <a:custGeom>
              <a:avLst/>
              <a:gdLst/>
              <a:ahLst/>
              <a:cxnLst/>
              <a:rect l="l" t="t" r="r" b="b"/>
              <a:pathLst>
                <a:path w="1411" h="1087" extrusionOk="0">
                  <a:moveTo>
                    <a:pt x="716" y="1"/>
                  </a:moveTo>
                  <a:cubicBezTo>
                    <a:pt x="716" y="1"/>
                    <a:pt x="1" y="456"/>
                    <a:pt x="66" y="543"/>
                  </a:cubicBezTo>
                  <a:cubicBezTo>
                    <a:pt x="71" y="553"/>
                    <a:pt x="87" y="558"/>
                    <a:pt x="110" y="558"/>
                  </a:cubicBezTo>
                  <a:cubicBezTo>
                    <a:pt x="272" y="558"/>
                    <a:pt x="803" y="326"/>
                    <a:pt x="803" y="326"/>
                  </a:cubicBezTo>
                  <a:lnTo>
                    <a:pt x="803" y="326"/>
                  </a:lnTo>
                  <a:cubicBezTo>
                    <a:pt x="803" y="326"/>
                    <a:pt x="348" y="759"/>
                    <a:pt x="478" y="955"/>
                  </a:cubicBezTo>
                  <a:cubicBezTo>
                    <a:pt x="492" y="982"/>
                    <a:pt x="512" y="994"/>
                    <a:pt x="536" y="994"/>
                  </a:cubicBezTo>
                  <a:cubicBezTo>
                    <a:pt x="701" y="994"/>
                    <a:pt x="1063" y="434"/>
                    <a:pt x="1063" y="434"/>
                  </a:cubicBezTo>
                  <a:lnTo>
                    <a:pt x="1063" y="434"/>
                  </a:lnTo>
                  <a:cubicBezTo>
                    <a:pt x="1063" y="434"/>
                    <a:pt x="760" y="1020"/>
                    <a:pt x="890" y="1085"/>
                  </a:cubicBezTo>
                  <a:cubicBezTo>
                    <a:pt x="894" y="1086"/>
                    <a:pt x="899" y="1087"/>
                    <a:pt x="904" y="1087"/>
                  </a:cubicBezTo>
                  <a:cubicBezTo>
                    <a:pt x="1063" y="1087"/>
                    <a:pt x="1410" y="413"/>
                    <a:pt x="1410" y="413"/>
                  </a:cubicBezTo>
                  <a:lnTo>
                    <a:pt x="71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5196;p83">
              <a:extLst>
                <a:ext uri="{FF2B5EF4-FFF2-40B4-BE49-F238E27FC236}">
                  <a16:creationId xmlns:a16="http://schemas.microsoft.com/office/drawing/2014/main" id="{30255093-60FD-4CA5-ABE9-DFA78E4D04D4}"/>
                </a:ext>
              </a:extLst>
            </p:cNvPr>
            <p:cNvSpPr/>
            <p:nvPr/>
          </p:nvSpPr>
          <p:spPr>
            <a:xfrm>
              <a:off x="2336386" y="3037076"/>
              <a:ext cx="60387" cy="48178"/>
            </a:xfrm>
            <a:custGeom>
              <a:avLst/>
              <a:gdLst/>
              <a:ahLst/>
              <a:cxnLst/>
              <a:rect l="l" t="t" r="r" b="b"/>
              <a:pathLst>
                <a:path w="1469" h="1172" extrusionOk="0">
                  <a:moveTo>
                    <a:pt x="673" y="0"/>
                  </a:moveTo>
                  <a:cubicBezTo>
                    <a:pt x="521" y="109"/>
                    <a:pt x="22" y="434"/>
                    <a:pt x="1" y="564"/>
                  </a:cubicBezTo>
                  <a:cubicBezTo>
                    <a:pt x="1" y="586"/>
                    <a:pt x="1" y="607"/>
                    <a:pt x="1" y="607"/>
                  </a:cubicBezTo>
                  <a:cubicBezTo>
                    <a:pt x="14" y="627"/>
                    <a:pt x="42" y="637"/>
                    <a:pt x="86" y="637"/>
                  </a:cubicBezTo>
                  <a:cubicBezTo>
                    <a:pt x="188" y="637"/>
                    <a:pt x="371" y="583"/>
                    <a:pt x="629" y="477"/>
                  </a:cubicBezTo>
                  <a:lnTo>
                    <a:pt x="629" y="477"/>
                  </a:lnTo>
                  <a:cubicBezTo>
                    <a:pt x="499" y="629"/>
                    <a:pt x="326" y="867"/>
                    <a:pt x="413" y="1019"/>
                  </a:cubicBezTo>
                  <a:cubicBezTo>
                    <a:pt x="434" y="1063"/>
                    <a:pt x="456" y="1084"/>
                    <a:pt x="499" y="1084"/>
                  </a:cubicBezTo>
                  <a:cubicBezTo>
                    <a:pt x="586" y="1084"/>
                    <a:pt x="738" y="954"/>
                    <a:pt x="846" y="824"/>
                  </a:cubicBezTo>
                  <a:lnTo>
                    <a:pt x="846" y="824"/>
                  </a:lnTo>
                  <a:cubicBezTo>
                    <a:pt x="803" y="911"/>
                    <a:pt x="781" y="998"/>
                    <a:pt x="803" y="1106"/>
                  </a:cubicBezTo>
                  <a:cubicBezTo>
                    <a:pt x="803" y="1128"/>
                    <a:pt x="824" y="1149"/>
                    <a:pt x="868" y="1171"/>
                  </a:cubicBezTo>
                  <a:lnTo>
                    <a:pt x="890" y="1171"/>
                  </a:lnTo>
                  <a:cubicBezTo>
                    <a:pt x="1041" y="1171"/>
                    <a:pt x="1301" y="694"/>
                    <a:pt x="1453" y="456"/>
                  </a:cubicBezTo>
                  <a:cubicBezTo>
                    <a:pt x="1468" y="441"/>
                    <a:pt x="1432" y="415"/>
                    <a:pt x="1407" y="415"/>
                  </a:cubicBezTo>
                  <a:cubicBezTo>
                    <a:pt x="1397" y="415"/>
                    <a:pt x="1388" y="420"/>
                    <a:pt x="1388" y="434"/>
                  </a:cubicBezTo>
                  <a:cubicBezTo>
                    <a:pt x="1186" y="798"/>
                    <a:pt x="984" y="1067"/>
                    <a:pt x="922" y="1067"/>
                  </a:cubicBezTo>
                  <a:cubicBezTo>
                    <a:pt x="918" y="1067"/>
                    <a:pt x="914" y="1066"/>
                    <a:pt x="911" y="1063"/>
                  </a:cubicBezTo>
                  <a:cubicBezTo>
                    <a:pt x="933" y="867"/>
                    <a:pt x="998" y="672"/>
                    <a:pt x="1106" y="499"/>
                  </a:cubicBezTo>
                  <a:cubicBezTo>
                    <a:pt x="1122" y="468"/>
                    <a:pt x="1094" y="438"/>
                    <a:pt x="1068" y="438"/>
                  </a:cubicBezTo>
                  <a:cubicBezTo>
                    <a:pt x="1058" y="438"/>
                    <a:pt x="1048" y="443"/>
                    <a:pt x="1041" y="456"/>
                  </a:cubicBezTo>
                  <a:cubicBezTo>
                    <a:pt x="890" y="672"/>
                    <a:pt x="629" y="998"/>
                    <a:pt x="521" y="998"/>
                  </a:cubicBezTo>
                  <a:cubicBezTo>
                    <a:pt x="434" y="867"/>
                    <a:pt x="673" y="564"/>
                    <a:pt x="846" y="412"/>
                  </a:cubicBezTo>
                  <a:cubicBezTo>
                    <a:pt x="846" y="391"/>
                    <a:pt x="846" y="369"/>
                    <a:pt x="846" y="347"/>
                  </a:cubicBezTo>
                  <a:cubicBezTo>
                    <a:pt x="832" y="347"/>
                    <a:pt x="817" y="338"/>
                    <a:pt x="809" y="338"/>
                  </a:cubicBezTo>
                  <a:cubicBezTo>
                    <a:pt x="805" y="338"/>
                    <a:pt x="803" y="340"/>
                    <a:pt x="803" y="347"/>
                  </a:cubicBezTo>
                  <a:cubicBezTo>
                    <a:pt x="564" y="434"/>
                    <a:pt x="347" y="521"/>
                    <a:pt x="109" y="564"/>
                  </a:cubicBezTo>
                  <a:cubicBezTo>
                    <a:pt x="282" y="369"/>
                    <a:pt x="499" y="217"/>
                    <a:pt x="738" y="65"/>
                  </a:cubicBezTo>
                  <a:cubicBezTo>
                    <a:pt x="738" y="65"/>
                    <a:pt x="738" y="22"/>
                    <a:pt x="738" y="22"/>
                  </a:cubicBezTo>
                  <a:cubicBezTo>
                    <a:pt x="716" y="0"/>
                    <a:pt x="694" y="0"/>
                    <a:pt x="6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5197;p83">
              <a:extLst>
                <a:ext uri="{FF2B5EF4-FFF2-40B4-BE49-F238E27FC236}">
                  <a16:creationId xmlns:a16="http://schemas.microsoft.com/office/drawing/2014/main" id="{DDB2946D-B200-4528-B838-78CD640A615E}"/>
                </a:ext>
              </a:extLst>
            </p:cNvPr>
            <p:cNvSpPr/>
            <p:nvPr/>
          </p:nvSpPr>
          <p:spPr>
            <a:xfrm>
              <a:off x="2727643" y="2927443"/>
              <a:ext cx="165787" cy="207470"/>
            </a:xfrm>
            <a:custGeom>
              <a:avLst/>
              <a:gdLst/>
              <a:ahLst/>
              <a:cxnLst/>
              <a:rect l="l" t="t" r="r" b="b"/>
              <a:pathLst>
                <a:path w="4033" h="5047" extrusionOk="0">
                  <a:moveTo>
                    <a:pt x="1691" y="1"/>
                  </a:moveTo>
                  <a:cubicBezTo>
                    <a:pt x="1691" y="1"/>
                    <a:pt x="0" y="911"/>
                    <a:pt x="694" y="2299"/>
                  </a:cubicBezTo>
                  <a:cubicBezTo>
                    <a:pt x="1268" y="3428"/>
                    <a:pt x="2404" y="5046"/>
                    <a:pt x="3100" y="5046"/>
                  </a:cubicBezTo>
                  <a:cubicBezTo>
                    <a:pt x="3245" y="5046"/>
                    <a:pt x="3372" y="4975"/>
                    <a:pt x="3469" y="4814"/>
                  </a:cubicBezTo>
                  <a:cubicBezTo>
                    <a:pt x="4033" y="3881"/>
                    <a:pt x="1691" y="1"/>
                    <a:pt x="16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5198;p83">
              <a:extLst>
                <a:ext uri="{FF2B5EF4-FFF2-40B4-BE49-F238E27FC236}">
                  <a16:creationId xmlns:a16="http://schemas.microsoft.com/office/drawing/2014/main" id="{5B7CAC1E-861F-405B-BB7D-EA1DEEFA98C9}"/>
                </a:ext>
              </a:extLst>
            </p:cNvPr>
            <p:cNvSpPr/>
            <p:nvPr/>
          </p:nvSpPr>
          <p:spPr>
            <a:xfrm>
              <a:off x="2827452" y="2876635"/>
              <a:ext cx="165828" cy="207552"/>
            </a:xfrm>
            <a:custGeom>
              <a:avLst/>
              <a:gdLst/>
              <a:ahLst/>
              <a:cxnLst/>
              <a:rect l="l" t="t" r="r" b="b"/>
              <a:pathLst>
                <a:path w="4034" h="5049" extrusionOk="0">
                  <a:moveTo>
                    <a:pt x="1692" y="1"/>
                  </a:moveTo>
                  <a:cubicBezTo>
                    <a:pt x="1692" y="1"/>
                    <a:pt x="1" y="911"/>
                    <a:pt x="694" y="2299"/>
                  </a:cubicBezTo>
                  <a:cubicBezTo>
                    <a:pt x="1267" y="3444"/>
                    <a:pt x="2416" y="5048"/>
                    <a:pt x="3105" y="5048"/>
                  </a:cubicBezTo>
                  <a:cubicBezTo>
                    <a:pt x="3250" y="5048"/>
                    <a:pt x="3375" y="4976"/>
                    <a:pt x="3470" y="4814"/>
                  </a:cubicBezTo>
                  <a:cubicBezTo>
                    <a:pt x="4033" y="3882"/>
                    <a:pt x="1692" y="1"/>
                    <a:pt x="16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5199;p83">
              <a:extLst>
                <a:ext uri="{FF2B5EF4-FFF2-40B4-BE49-F238E27FC236}">
                  <a16:creationId xmlns:a16="http://schemas.microsoft.com/office/drawing/2014/main" id="{9F9B0A8A-1753-47BB-A973-590FDAB89C4B}"/>
                </a:ext>
              </a:extLst>
            </p:cNvPr>
            <p:cNvSpPr/>
            <p:nvPr/>
          </p:nvSpPr>
          <p:spPr>
            <a:xfrm>
              <a:off x="2442442" y="2916755"/>
              <a:ext cx="186299" cy="192712"/>
            </a:xfrm>
            <a:custGeom>
              <a:avLst/>
              <a:gdLst/>
              <a:ahLst/>
              <a:cxnLst/>
              <a:rect l="l" t="t" r="r" b="b"/>
              <a:pathLst>
                <a:path w="4532" h="4688" extrusionOk="0">
                  <a:moveTo>
                    <a:pt x="3079" y="0"/>
                  </a:moveTo>
                  <a:cubicBezTo>
                    <a:pt x="3079" y="0"/>
                    <a:pt x="1" y="3361"/>
                    <a:pt x="347" y="4380"/>
                  </a:cubicBezTo>
                  <a:cubicBezTo>
                    <a:pt x="421" y="4596"/>
                    <a:pt x="565" y="4688"/>
                    <a:pt x="756" y="4688"/>
                  </a:cubicBezTo>
                  <a:cubicBezTo>
                    <a:pt x="1468" y="4688"/>
                    <a:pt x="2826" y="3407"/>
                    <a:pt x="3578" y="2450"/>
                  </a:cubicBezTo>
                  <a:cubicBezTo>
                    <a:pt x="4532" y="1258"/>
                    <a:pt x="3079" y="0"/>
                    <a:pt x="30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5200;p83">
              <a:extLst>
                <a:ext uri="{FF2B5EF4-FFF2-40B4-BE49-F238E27FC236}">
                  <a16:creationId xmlns:a16="http://schemas.microsoft.com/office/drawing/2014/main" id="{E6A007CD-481E-4F36-B936-D5D1FC75DC5B}"/>
                </a:ext>
              </a:extLst>
            </p:cNvPr>
            <p:cNvSpPr/>
            <p:nvPr/>
          </p:nvSpPr>
          <p:spPr>
            <a:xfrm>
              <a:off x="2339058" y="2866851"/>
              <a:ext cx="186299" cy="192301"/>
            </a:xfrm>
            <a:custGeom>
              <a:avLst/>
              <a:gdLst/>
              <a:ahLst/>
              <a:cxnLst/>
              <a:rect l="l" t="t" r="r" b="b"/>
              <a:pathLst>
                <a:path w="4532" h="4678" extrusionOk="0">
                  <a:moveTo>
                    <a:pt x="3079" y="0"/>
                  </a:moveTo>
                  <a:cubicBezTo>
                    <a:pt x="3079" y="0"/>
                    <a:pt x="1" y="3339"/>
                    <a:pt x="348" y="4358"/>
                  </a:cubicBezTo>
                  <a:cubicBezTo>
                    <a:pt x="427" y="4582"/>
                    <a:pt x="577" y="4677"/>
                    <a:pt x="774" y="4677"/>
                  </a:cubicBezTo>
                  <a:cubicBezTo>
                    <a:pt x="1492" y="4677"/>
                    <a:pt x="2829" y="3403"/>
                    <a:pt x="3578" y="2450"/>
                  </a:cubicBezTo>
                  <a:cubicBezTo>
                    <a:pt x="4532" y="1236"/>
                    <a:pt x="3079" y="0"/>
                    <a:pt x="30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5201;p83">
              <a:extLst>
                <a:ext uri="{FF2B5EF4-FFF2-40B4-BE49-F238E27FC236}">
                  <a16:creationId xmlns:a16="http://schemas.microsoft.com/office/drawing/2014/main" id="{D950F7B7-45F8-4C38-935A-374A6E1D7C9D}"/>
                </a:ext>
              </a:extLst>
            </p:cNvPr>
            <p:cNvSpPr/>
            <p:nvPr/>
          </p:nvSpPr>
          <p:spPr>
            <a:xfrm>
              <a:off x="2408570" y="2742091"/>
              <a:ext cx="539248" cy="283025"/>
            </a:xfrm>
            <a:custGeom>
              <a:avLst/>
              <a:gdLst/>
              <a:ahLst/>
              <a:cxnLst/>
              <a:rect l="l" t="t" r="r" b="b"/>
              <a:pathLst>
                <a:path w="13118" h="6885" extrusionOk="0">
                  <a:moveTo>
                    <a:pt x="6548" y="0"/>
                  </a:moveTo>
                  <a:cubicBezTo>
                    <a:pt x="1" y="0"/>
                    <a:pt x="478" y="1648"/>
                    <a:pt x="239" y="3816"/>
                  </a:cubicBezTo>
                  <a:cubicBezTo>
                    <a:pt x="40" y="5674"/>
                    <a:pt x="4042" y="6884"/>
                    <a:pt x="7371" y="6884"/>
                  </a:cubicBezTo>
                  <a:cubicBezTo>
                    <a:pt x="8392" y="6884"/>
                    <a:pt x="9350" y="6770"/>
                    <a:pt x="10104" y="6526"/>
                  </a:cubicBezTo>
                  <a:cubicBezTo>
                    <a:pt x="11903" y="5962"/>
                    <a:pt x="11838" y="2884"/>
                    <a:pt x="11838" y="2884"/>
                  </a:cubicBezTo>
                  <a:cubicBezTo>
                    <a:pt x="11838" y="2884"/>
                    <a:pt x="13117" y="22"/>
                    <a:pt x="65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5202;p83">
              <a:extLst>
                <a:ext uri="{FF2B5EF4-FFF2-40B4-BE49-F238E27FC236}">
                  <a16:creationId xmlns:a16="http://schemas.microsoft.com/office/drawing/2014/main" id="{FEEC27BD-165C-4988-8D25-09A4739B208B}"/>
                </a:ext>
              </a:extLst>
            </p:cNvPr>
            <p:cNvSpPr/>
            <p:nvPr/>
          </p:nvSpPr>
          <p:spPr>
            <a:xfrm>
              <a:off x="2509817" y="2462768"/>
              <a:ext cx="551087" cy="472284"/>
            </a:xfrm>
            <a:custGeom>
              <a:avLst/>
              <a:gdLst/>
              <a:ahLst/>
              <a:cxnLst/>
              <a:rect l="l" t="t" r="r" b="b"/>
              <a:pathLst>
                <a:path w="13406" h="11489" extrusionOk="0">
                  <a:moveTo>
                    <a:pt x="7934" y="1"/>
                  </a:moveTo>
                  <a:cubicBezTo>
                    <a:pt x="7173" y="1"/>
                    <a:pt x="6822" y="367"/>
                    <a:pt x="6691" y="775"/>
                  </a:cubicBezTo>
                  <a:lnTo>
                    <a:pt x="6691" y="775"/>
                  </a:lnTo>
                  <a:cubicBezTo>
                    <a:pt x="6439" y="431"/>
                    <a:pt x="6015" y="139"/>
                    <a:pt x="5372" y="139"/>
                  </a:cubicBezTo>
                  <a:cubicBezTo>
                    <a:pt x="5274" y="139"/>
                    <a:pt x="5170" y="146"/>
                    <a:pt x="5061" y="161"/>
                  </a:cubicBezTo>
                  <a:cubicBezTo>
                    <a:pt x="3641" y="369"/>
                    <a:pt x="3245" y="1295"/>
                    <a:pt x="3198" y="1848"/>
                  </a:cubicBezTo>
                  <a:lnTo>
                    <a:pt x="3198" y="1848"/>
                  </a:lnTo>
                  <a:cubicBezTo>
                    <a:pt x="3026" y="1791"/>
                    <a:pt x="2868" y="1765"/>
                    <a:pt x="2721" y="1765"/>
                  </a:cubicBezTo>
                  <a:cubicBezTo>
                    <a:pt x="1500" y="1765"/>
                    <a:pt x="1116" y="3565"/>
                    <a:pt x="1315" y="4406"/>
                  </a:cubicBezTo>
                  <a:lnTo>
                    <a:pt x="1315" y="4406"/>
                  </a:lnTo>
                  <a:cubicBezTo>
                    <a:pt x="1302" y="4405"/>
                    <a:pt x="1289" y="4405"/>
                    <a:pt x="1277" y="4405"/>
                  </a:cubicBezTo>
                  <a:cubicBezTo>
                    <a:pt x="398" y="4405"/>
                    <a:pt x="1" y="5943"/>
                    <a:pt x="746" y="7294"/>
                  </a:cubicBezTo>
                  <a:cubicBezTo>
                    <a:pt x="999" y="7737"/>
                    <a:pt x="1333" y="7928"/>
                    <a:pt x="1656" y="7974"/>
                  </a:cubicBezTo>
                  <a:lnTo>
                    <a:pt x="1656" y="7974"/>
                  </a:lnTo>
                  <a:cubicBezTo>
                    <a:pt x="1510" y="8874"/>
                    <a:pt x="2036" y="10293"/>
                    <a:pt x="3348" y="10524"/>
                  </a:cubicBezTo>
                  <a:cubicBezTo>
                    <a:pt x="3602" y="10568"/>
                    <a:pt x="3833" y="10588"/>
                    <a:pt x="4042" y="10588"/>
                  </a:cubicBezTo>
                  <a:cubicBezTo>
                    <a:pt x="4424" y="10588"/>
                    <a:pt x="4730" y="10522"/>
                    <a:pt x="4961" y="10422"/>
                  </a:cubicBezTo>
                  <a:lnTo>
                    <a:pt x="4961" y="10422"/>
                  </a:lnTo>
                  <a:cubicBezTo>
                    <a:pt x="5233" y="10792"/>
                    <a:pt x="5791" y="11176"/>
                    <a:pt x="6774" y="11391"/>
                  </a:cubicBezTo>
                  <a:cubicBezTo>
                    <a:pt x="7093" y="11459"/>
                    <a:pt x="7379" y="11489"/>
                    <a:pt x="7633" y="11489"/>
                  </a:cubicBezTo>
                  <a:cubicBezTo>
                    <a:pt x="8701" y="11489"/>
                    <a:pt x="9208" y="10958"/>
                    <a:pt x="9332" y="10450"/>
                  </a:cubicBezTo>
                  <a:lnTo>
                    <a:pt x="9332" y="10450"/>
                  </a:lnTo>
                  <a:cubicBezTo>
                    <a:pt x="9452" y="10486"/>
                    <a:pt x="9589" y="10518"/>
                    <a:pt x="9744" y="10546"/>
                  </a:cubicBezTo>
                  <a:cubicBezTo>
                    <a:pt x="9867" y="10568"/>
                    <a:pt x="9984" y="10578"/>
                    <a:pt x="10095" y="10578"/>
                  </a:cubicBezTo>
                  <a:cubicBezTo>
                    <a:pt x="11417" y="10578"/>
                    <a:pt x="11975" y="9122"/>
                    <a:pt x="11869" y="8297"/>
                  </a:cubicBezTo>
                  <a:lnTo>
                    <a:pt x="11869" y="8297"/>
                  </a:lnTo>
                  <a:cubicBezTo>
                    <a:pt x="12594" y="7972"/>
                    <a:pt x="13405" y="6689"/>
                    <a:pt x="12649" y="5429"/>
                  </a:cubicBezTo>
                  <a:cubicBezTo>
                    <a:pt x="12425" y="5051"/>
                    <a:pt x="12201" y="4831"/>
                    <a:pt x="11998" y="4717"/>
                  </a:cubicBezTo>
                  <a:lnTo>
                    <a:pt x="11998" y="4717"/>
                  </a:lnTo>
                  <a:cubicBezTo>
                    <a:pt x="12226" y="4010"/>
                    <a:pt x="12139" y="2757"/>
                    <a:pt x="11348" y="2134"/>
                  </a:cubicBezTo>
                  <a:cubicBezTo>
                    <a:pt x="10967" y="1819"/>
                    <a:pt x="10608" y="1699"/>
                    <a:pt x="10312" y="1699"/>
                  </a:cubicBezTo>
                  <a:cubicBezTo>
                    <a:pt x="10227" y="1699"/>
                    <a:pt x="10146" y="1709"/>
                    <a:pt x="10072" y="1728"/>
                  </a:cubicBezTo>
                  <a:lnTo>
                    <a:pt x="10072" y="1728"/>
                  </a:lnTo>
                  <a:cubicBezTo>
                    <a:pt x="10116" y="1150"/>
                    <a:pt x="9902" y="449"/>
                    <a:pt x="9007" y="182"/>
                  </a:cubicBezTo>
                  <a:cubicBezTo>
                    <a:pt x="8581" y="55"/>
                    <a:pt x="8227" y="1"/>
                    <a:pt x="79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5203;p83">
              <a:extLst>
                <a:ext uri="{FF2B5EF4-FFF2-40B4-BE49-F238E27FC236}">
                  <a16:creationId xmlns:a16="http://schemas.microsoft.com/office/drawing/2014/main" id="{7C2B1797-3B04-493E-84F1-09E54AF948B9}"/>
                </a:ext>
              </a:extLst>
            </p:cNvPr>
            <p:cNvSpPr/>
            <p:nvPr/>
          </p:nvSpPr>
          <p:spPr>
            <a:xfrm>
              <a:off x="2517298" y="2460425"/>
              <a:ext cx="539248" cy="475984"/>
            </a:xfrm>
            <a:custGeom>
              <a:avLst/>
              <a:gdLst/>
              <a:ahLst/>
              <a:cxnLst/>
              <a:rect l="l" t="t" r="r" b="b"/>
              <a:pathLst>
                <a:path w="13118" h="11579" extrusionOk="0">
                  <a:moveTo>
                    <a:pt x="6527" y="933"/>
                  </a:moveTo>
                  <a:lnTo>
                    <a:pt x="6527" y="933"/>
                  </a:lnTo>
                  <a:cubicBezTo>
                    <a:pt x="6700" y="1172"/>
                    <a:pt x="6787" y="1475"/>
                    <a:pt x="6765" y="1800"/>
                  </a:cubicBezTo>
                  <a:cubicBezTo>
                    <a:pt x="6743" y="1822"/>
                    <a:pt x="6722" y="1866"/>
                    <a:pt x="6678" y="1866"/>
                  </a:cubicBezTo>
                  <a:cubicBezTo>
                    <a:pt x="6678" y="1866"/>
                    <a:pt x="6657" y="1844"/>
                    <a:pt x="6635" y="1822"/>
                  </a:cubicBezTo>
                  <a:cubicBezTo>
                    <a:pt x="6483" y="1540"/>
                    <a:pt x="6462" y="1237"/>
                    <a:pt x="6527" y="933"/>
                  </a:cubicBezTo>
                  <a:close/>
                  <a:moveTo>
                    <a:pt x="3058" y="1952"/>
                  </a:moveTo>
                  <a:lnTo>
                    <a:pt x="3144" y="1996"/>
                  </a:lnTo>
                  <a:cubicBezTo>
                    <a:pt x="3296" y="2039"/>
                    <a:pt x="3405" y="2212"/>
                    <a:pt x="3383" y="2386"/>
                  </a:cubicBezTo>
                  <a:cubicBezTo>
                    <a:pt x="3361" y="2473"/>
                    <a:pt x="3340" y="2516"/>
                    <a:pt x="3275" y="2516"/>
                  </a:cubicBezTo>
                  <a:cubicBezTo>
                    <a:pt x="3231" y="2516"/>
                    <a:pt x="3144" y="2451"/>
                    <a:pt x="3079" y="2212"/>
                  </a:cubicBezTo>
                  <a:cubicBezTo>
                    <a:pt x="3058" y="2126"/>
                    <a:pt x="3058" y="2039"/>
                    <a:pt x="3058" y="1952"/>
                  </a:cubicBezTo>
                  <a:close/>
                  <a:moveTo>
                    <a:pt x="9844" y="1822"/>
                  </a:moveTo>
                  <a:lnTo>
                    <a:pt x="9844" y="1822"/>
                  </a:lnTo>
                  <a:cubicBezTo>
                    <a:pt x="9800" y="2277"/>
                    <a:pt x="9605" y="2603"/>
                    <a:pt x="9519" y="2603"/>
                  </a:cubicBezTo>
                  <a:cubicBezTo>
                    <a:pt x="9475" y="2603"/>
                    <a:pt x="9453" y="2581"/>
                    <a:pt x="9432" y="2538"/>
                  </a:cubicBezTo>
                  <a:cubicBezTo>
                    <a:pt x="9388" y="2408"/>
                    <a:pt x="9388" y="2277"/>
                    <a:pt x="9432" y="2169"/>
                  </a:cubicBezTo>
                  <a:cubicBezTo>
                    <a:pt x="9519" y="1996"/>
                    <a:pt x="9670" y="1887"/>
                    <a:pt x="9844" y="1822"/>
                  </a:cubicBezTo>
                  <a:close/>
                  <a:moveTo>
                    <a:pt x="1193" y="4489"/>
                  </a:moveTo>
                  <a:cubicBezTo>
                    <a:pt x="1237" y="4489"/>
                    <a:pt x="1258" y="4489"/>
                    <a:pt x="1302" y="4511"/>
                  </a:cubicBezTo>
                  <a:cubicBezTo>
                    <a:pt x="1779" y="4619"/>
                    <a:pt x="1887" y="4814"/>
                    <a:pt x="1887" y="4857"/>
                  </a:cubicBezTo>
                  <a:cubicBezTo>
                    <a:pt x="1887" y="4922"/>
                    <a:pt x="1822" y="4966"/>
                    <a:pt x="1735" y="4966"/>
                  </a:cubicBezTo>
                  <a:cubicBezTo>
                    <a:pt x="1583" y="4944"/>
                    <a:pt x="1432" y="4879"/>
                    <a:pt x="1345" y="4771"/>
                  </a:cubicBezTo>
                  <a:cubicBezTo>
                    <a:pt x="1258" y="4684"/>
                    <a:pt x="1215" y="4597"/>
                    <a:pt x="1193" y="4489"/>
                  </a:cubicBezTo>
                  <a:close/>
                  <a:moveTo>
                    <a:pt x="11470" y="4706"/>
                  </a:moveTo>
                  <a:cubicBezTo>
                    <a:pt x="11578" y="4706"/>
                    <a:pt x="11665" y="4749"/>
                    <a:pt x="11773" y="4792"/>
                  </a:cubicBezTo>
                  <a:cubicBezTo>
                    <a:pt x="11665" y="5074"/>
                    <a:pt x="11535" y="5269"/>
                    <a:pt x="11383" y="5269"/>
                  </a:cubicBezTo>
                  <a:lnTo>
                    <a:pt x="11318" y="5269"/>
                  </a:lnTo>
                  <a:cubicBezTo>
                    <a:pt x="11210" y="5269"/>
                    <a:pt x="11123" y="5226"/>
                    <a:pt x="11058" y="5161"/>
                  </a:cubicBezTo>
                  <a:cubicBezTo>
                    <a:pt x="11015" y="5074"/>
                    <a:pt x="11015" y="4987"/>
                    <a:pt x="11058" y="4922"/>
                  </a:cubicBezTo>
                  <a:cubicBezTo>
                    <a:pt x="11166" y="4792"/>
                    <a:pt x="11318" y="4706"/>
                    <a:pt x="11470" y="4706"/>
                  </a:cubicBezTo>
                  <a:close/>
                  <a:moveTo>
                    <a:pt x="2151" y="7306"/>
                  </a:moveTo>
                  <a:cubicBezTo>
                    <a:pt x="2164" y="7306"/>
                    <a:pt x="2177" y="7306"/>
                    <a:pt x="2191" y="7307"/>
                  </a:cubicBezTo>
                  <a:cubicBezTo>
                    <a:pt x="2407" y="7307"/>
                    <a:pt x="2537" y="7372"/>
                    <a:pt x="2537" y="7481"/>
                  </a:cubicBezTo>
                  <a:cubicBezTo>
                    <a:pt x="2516" y="7676"/>
                    <a:pt x="2125" y="7979"/>
                    <a:pt x="1648" y="7979"/>
                  </a:cubicBezTo>
                  <a:lnTo>
                    <a:pt x="1518" y="7979"/>
                  </a:lnTo>
                  <a:cubicBezTo>
                    <a:pt x="1602" y="7563"/>
                    <a:pt x="1825" y="7306"/>
                    <a:pt x="2151" y="7306"/>
                  </a:cubicBezTo>
                  <a:close/>
                  <a:moveTo>
                    <a:pt x="10928" y="7611"/>
                  </a:moveTo>
                  <a:cubicBezTo>
                    <a:pt x="11145" y="7654"/>
                    <a:pt x="11318" y="7741"/>
                    <a:pt x="11470" y="7914"/>
                  </a:cubicBezTo>
                  <a:cubicBezTo>
                    <a:pt x="11578" y="8023"/>
                    <a:pt x="11622" y="8153"/>
                    <a:pt x="11643" y="8305"/>
                  </a:cubicBezTo>
                  <a:cubicBezTo>
                    <a:pt x="11557" y="8348"/>
                    <a:pt x="11470" y="8370"/>
                    <a:pt x="11383" y="8370"/>
                  </a:cubicBezTo>
                  <a:cubicBezTo>
                    <a:pt x="11253" y="8370"/>
                    <a:pt x="11123" y="8326"/>
                    <a:pt x="11036" y="8218"/>
                  </a:cubicBezTo>
                  <a:cubicBezTo>
                    <a:pt x="10754" y="7871"/>
                    <a:pt x="10798" y="7719"/>
                    <a:pt x="10819" y="7676"/>
                  </a:cubicBezTo>
                  <a:cubicBezTo>
                    <a:pt x="10841" y="7633"/>
                    <a:pt x="10884" y="7611"/>
                    <a:pt x="10928" y="7611"/>
                  </a:cubicBezTo>
                  <a:close/>
                  <a:moveTo>
                    <a:pt x="4922" y="9540"/>
                  </a:moveTo>
                  <a:cubicBezTo>
                    <a:pt x="4966" y="9540"/>
                    <a:pt x="5009" y="9540"/>
                    <a:pt x="5031" y="9562"/>
                  </a:cubicBezTo>
                  <a:cubicBezTo>
                    <a:pt x="5182" y="9584"/>
                    <a:pt x="5291" y="9714"/>
                    <a:pt x="5291" y="9844"/>
                  </a:cubicBezTo>
                  <a:cubicBezTo>
                    <a:pt x="5313" y="10061"/>
                    <a:pt x="5117" y="10278"/>
                    <a:pt x="4814" y="10429"/>
                  </a:cubicBezTo>
                  <a:cubicBezTo>
                    <a:pt x="4640" y="10213"/>
                    <a:pt x="4575" y="9952"/>
                    <a:pt x="4662" y="9692"/>
                  </a:cubicBezTo>
                  <a:cubicBezTo>
                    <a:pt x="4705" y="9605"/>
                    <a:pt x="4814" y="9540"/>
                    <a:pt x="4922" y="9540"/>
                  </a:cubicBezTo>
                  <a:close/>
                  <a:moveTo>
                    <a:pt x="8716" y="9627"/>
                  </a:moveTo>
                  <a:cubicBezTo>
                    <a:pt x="8825" y="9627"/>
                    <a:pt x="8933" y="9670"/>
                    <a:pt x="8998" y="9757"/>
                  </a:cubicBezTo>
                  <a:cubicBezTo>
                    <a:pt x="9150" y="9952"/>
                    <a:pt x="9193" y="10191"/>
                    <a:pt x="9150" y="10429"/>
                  </a:cubicBezTo>
                  <a:cubicBezTo>
                    <a:pt x="8586" y="10256"/>
                    <a:pt x="8413" y="10017"/>
                    <a:pt x="8435" y="9844"/>
                  </a:cubicBezTo>
                  <a:cubicBezTo>
                    <a:pt x="8478" y="9714"/>
                    <a:pt x="8586" y="9627"/>
                    <a:pt x="8716" y="9627"/>
                  </a:cubicBezTo>
                  <a:close/>
                  <a:moveTo>
                    <a:pt x="7741" y="109"/>
                  </a:moveTo>
                  <a:cubicBezTo>
                    <a:pt x="8109" y="109"/>
                    <a:pt x="8456" y="174"/>
                    <a:pt x="8803" y="283"/>
                  </a:cubicBezTo>
                  <a:cubicBezTo>
                    <a:pt x="9475" y="456"/>
                    <a:pt x="9930" y="1085"/>
                    <a:pt x="9844" y="1757"/>
                  </a:cubicBezTo>
                  <a:cubicBezTo>
                    <a:pt x="9627" y="1822"/>
                    <a:pt x="9453" y="1952"/>
                    <a:pt x="9345" y="2147"/>
                  </a:cubicBezTo>
                  <a:cubicBezTo>
                    <a:pt x="9280" y="2277"/>
                    <a:pt x="9280" y="2451"/>
                    <a:pt x="9345" y="2581"/>
                  </a:cubicBezTo>
                  <a:cubicBezTo>
                    <a:pt x="9388" y="2668"/>
                    <a:pt x="9453" y="2689"/>
                    <a:pt x="9497" y="2689"/>
                  </a:cubicBezTo>
                  <a:cubicBezTo>
                    <a:pt x="9692" y="2689"/>
                    <a:pt x="9887" y="2277"/>
                    <a:pt x="9930" y="1822"/>
                  </a:cubicBezTo>
                  <a:cubicBezTo>
                    <a:pt x="9996" y="1822"/>
                    <a:pt x="10061" y="1800"/>
                    <a:pt x="10126" y="1800"/>
                  </a:cubicBezTo>
                  <a:cubicBezTo>
                    <a:pt x="10516" y="1822"/>
                    <a:pt x="10863" y="1974"/>
                    <a:pt x="11145" y="2234"/>
                  </a:cubicBezTo>
                  <a:cubicBezTo>
                    <a:pt x="11817" y="2884"/>
                    <a:pt x="12055" y="3838"/>
                    <a:pt x="11795" y="4727"/>
                  </a:cubicBezTo>
                  <a:cubicBezTo>
                    <a:pt x="11687" y="4684"/>
                    <a:pt x="11578" y="4662"/>
                    <a:pt x="11470" y="4662"/>
                  </a:cubicBezTo>
                  <a:cubicBezTo>
                    <a:pt x="11453" y="4660"/>
                    <a:pt x="11436" y="4660"/>
                    <a:pt x="11420" y="4660"/>
                  </a:cubicBezTo>
                  <a:cubicBezTo>
                    <a:pt x="11242" y="4660"/>
                    <a:pt x="11072" y="4762"/>
                    <a:pt x="10993" y="4901"/>
                  </a:cubicBezTo>
                  <a:cubicBezTo>
                    <a:pt x="10928" y="4987"/>
                    <a:pt x="10928" y="5118"/>
                    <a:pt x="10971" y="5204"/>
                  </a:cubicBezTo>
                  <a:cubicBezTo>
                    <a:pt x="11047" y="5299"/>
                    <a:pt x="11155" y="5360"/>
                    <a:pt x="11268" y="5360"/>
                  </a:cubicBezTo>
                  <a:cubicBezTo>
                    <a:pt x="11284" y="5360"/>
                    <a:pt x="11301" y="5359"/>
                    <a:pt x="11318" y="5356"/>
                  </a:cubicBezTo>
                  <a:lnTo>
                    <a:pt x="11383" y="5356"/>
                  </a:lnTo>
                  <a:cubicBezTo>
                    <a:pt x="11557" y="5356"/>
                    <a:pt x="11730" y="5161"/>
                    <a:pt x="11838" y="4857"/>
                  </a:cubicBezTo>
                  <a:cubicBezTo>
                    <a:pt x="12077" y="5031"/>
                    <a:pt x="12294" y="5248"/>
                    <a:pt x="12424" y="5530"/>
                  </a:cubicBezTo>
                  <a:cubicBezTo>
                    <a:pt x="12727" y="6006"/>
                    <a:pt x="12814" y="6592"/>
                    <a:pt x="12641" y="7156"/>
                  </a:cubicBezTo>
                  <a:cubicBezTo>
                    <a:pt x="12489" y="7633"/>
                    <a:pt x="12164" y="8044"/>
                    <a:pt x="11708" y="8305"/>
                  </a:cubicBezTo>
                  <a:cubicBezTo>
                    <a:pt x="11708" y="8131"/>
                    <a:pt x="11643" y="7979"/>
                    <a:pt x="11535" y="7871"/>
                  </a:cubicBezTo>
                  <a:cubicBezTo>
                    <a:pt x="11361" y="7698"/>
                    <a:pt x="11145" y="7589"/>
                    <a:pt x="10928" y="7546"/>
                  </a:cubicBezTo>
                  <a:cubicBezTo>
                    <a:pt x="10841" y="7546"/>
                    <a:pt x="10754" y="7589"/>
                    <a:pt x="10733" y="7654"/>
                  </a:cubicBezTo>
                  <a:cubicBezTo>
                    <a:pt x="10668" y="7784"/>
                    <a:pt x="10754" y="8023"/>
                    <a:pt x="10971" y="8305"/>
                  </a:cubicBezTo>
                  <a:cubicBezTo>
                    <a:pt x="11058" y="8413"/>
                    <a:pt x="11210" y="8478"/>
                    <a:pt x="11361" y="8478"/>
                  </a:cubicBezTo>
                  <a:cubicBezTo>
                    <a:pt x="11470" y="8478"/>
                    <a:pt x="11557" y="8456"/>
                    <a:pt x="11665" y="8413"/>
                  </a:cubicBezTo>
                  <a:lnTo>
                    <a:pt x="11665" y="8413"/>
                  </a:lnTo>
                  <a:cubicBezTo>
                    <a:pt x="11687" y="9020"/>
                    <a:pt x="11491" y="9584"/>
                    <a:pt x="11123" y="10039"/>
                  </a:cubicBezTo>
                  <a:cubicBezTo>
                    <a:pt x="10819" y="10386"/>
                    <a:pt x="10386" y="10581"/>
                    <a:pt x="9930" y="10581"/>
                  </a:cubicBezTo>
                  <a:cubicBezTo>
                    <a:pt x="9822" y="10581"/>
                    <a:pt x="9692" y="10581"/>
                    <a:pt x="9584" y="10559"/>
                  </a:cubicBezTo>
                  <a:cubicBezTo>
                    <a:pt x="9453" y="10538"/>
                    <a:pt x="9323" y="10494"/>
                    <a:pt x="9215" y="10473"/>
                  </a:cubicBezTo>
                  <a:cubicBezTo>
                    <a:pt x="9280" y="10213"/>
                    <a:pt x="9215" y="9931"/>
                    <a:pt x="9042" y="9714"/>
                  </a:cubicBezTo>
                  <a:cubicBezTo>
                    <a:pt x="8955" y="9627"/>
                    <a:pt x="8846" y="9562"/>
                    <a:pt x="8716" y="9562"/>
                  </a:cubicBezTo>
                  <a:cubicBezTo>
                    <a:pt x="8543" y="9562"/>
                    <a:pt x="8391" y="9670"/>
                    <a:pt x="8348" y="9844"/>
                  </a:cubicBezTo>
                  <a:cubicBezTo>
                    <a:pt x="8348" y="9931"/>
                    <a:pt x="8348" y="10278"/>
                    <a:pt x="9107" y="10516"/>
                  </a:cubicBezTo>
                  <a:cubicBezTo>
                    <a:pt x="8977" y="10993"/>
                    <a:pt x="8478" y="11492"/>
                    <a:pt x="7481" y="11492"/>
                  </a:cubicBezTo>
                  <a:cubicBezTo>
                    <a:pt x="7177" y="11492"/>
                    <a:pt x="6895" y="11448"/>
                    <a:pt x="6613" y="11383"/>
                  </a:cubicBezTo>
                  <a:cubicBezTo>
                    <a:pt x="5594" y="11166"/>
                    <a:pt x="5096" y="10798"/>
                    <a:pt x="4857" y="10494"/>
                  </a:cubicBezTo>
                  <a:cubicBezTo>
                    <a:pt x="5117" y="10386"/>
                    <a:pt x="5291" y="10147"/>
                    <a:pt x="5334" y="9887"/>
                  </a:cubicBezTo>
                  <a:cubicBezTo>
                    <a:pt x="5334" y="9714"/>
                    <a:pt x="5204" y="9562"/>
                    <a:pt x="5031" y="9519"/>
                  </a:cubicBezTo>
                  <a:cubicBezTo>
                    <a:pt x="4986" y="9502"/>
                    <a:pt x="4941" y="9494"/>
                    <a:pt x="4896" y="9494"/>
                  </a:cubicBezTo>
                  <a:cubicBezTo>
                    <a:pt x="4765" y="9494"/>
                    <a:pt x="4640" y="9563"/>
                    <a:pt x="4575" y="9692"/>
                  </a:cubicBezTo>
                  <a:cubicBezTo>
                    <a:pt x="4467" y="9974"/>
                    <a:pt x="4510" y="10278"/>
                    <a:pt x="4705" y="10494"/>
                  </a:cubicBezTo>
                  <a:cubicBezTo>
                    <a:pt x="4409" y="10585"/>
                    <a:pt x="4098" y="10636"/>
                    <a:pt x="3789" y="10636"/>
                  </a:cubicBezTo>
                  <a:cubicBezTo>
                    <a:pt x="3578" y="10636"/>
                    <a:pt x="3369" y="10612"/>
                    <a:pt x="3166" y="10559"/>
                  </a:cubicBezTo>
                  <a:cubicBezTo>
                    <a:pt x="1887" y="10343"/>
                    <a:pt x="1367" y="8977"/>
                    <a:pt x="1475" y="8109"/>
                  </a:cubicBezTo>
                  <a:lnTo>
                    <a:pt x="1605" y="8109"/>
                  </a:lnTo>
                  <a:cubicBezTo>
                    <a:pt x="2104" y="8109"/>
                    <a:pt x="2581" y="7784"/>
                    <a:pt x="2581" y="7524"/>
                  </a:cubicBezTo>
                  <a:cubicBezTo>
                    <a:pt x="2581" y="7437"/>
                    <a:pt x="2537" y="7286"/>
                    <a:pt x="2169" y="7264"/>
                  </a:cubicBezTo>
                  <a:cubicBezTo>
                    <a:pt x="2144" y="7261"/>
                    <a:pt x="2120" y="7260"/>
                    <a:pt x="2096" y="7260"/>
                  </a:cubicBezTo>
                  <a:cubicBezTo>
                    <a:pt x="1746" y="7260"/>
                    <a:pt x="1512" y="7554"/>
                    <a:pt x="1410" y="8001"/>
                  </a:cubicBezTo>
                  <a:cubicBezTo>
                    <a:pt x="1063" y="7914"/>
                    <a:pt x="738" y="7676"/>
                    <a:pt x="586" y="7351"/>
                  </a:cubicBezTo>
                  <a:cubicBezTo>
                    <a:pt x="44" y="6397"/>
                    <a:pt x="131" y="5443"/>
                    <a:pt x="413" y="4944"/>
                  </a:cubicBezTo>
                  <a:cubicBezTo>
                    <a:pt x="543" y="4684"/>
                    <a:pt x="803" y="4532"/>
                    <a:pt x="1085" y="4511"/>
                  </a:cubicBezTo>
                  <a:cubicBezTo>
                    <a:pt x="1106" y="4641"/>
                    <a:pt x="1172" y="4749"/>
                    <a:pt x="1237" y="4857"/>
                  </a:cubicBezTo>
                  <a:cubicBezTo>
                    <a:pt x="1367" y="4987"/>
                    <a:pt x="1518" y="5053"/>
                    <a:pt x="1692" y="5074"/>
                  </a:cubicBezTo>
                  <a:cubicBezTo>
                    <a:pt x="1822" y="5074"/>
                    <a:pt x="1930" y="5009"/>
                    <a:pt x="1930" y="4901"/>
                  </a:cubicBezTo>
                  <a:cubicBezTo>
                    <a:pt x="1952" y="4771"/>
                    <a:pt x="1779" y="4576"/>
                    <a:pt x="1280" y="4467"/>
                  </a:cubicBezTo>
                  <a:cubicBezTo>
                    <a:pt x="1237" y="4445"/>
                    <a:pt x="1193" y="4445"/>
                    <a:pt x="1150" y="4445"/>
                  </a:cubicBezTo>
                  <a:cubicBezTo>
                    <a:pt x="1020" y="3708"/>
                    <a:pt x="1193" y="2950"/>
                    <a:pt x="1605" y="2364"/>
                  </a:cubicBezTo>
                  <a:cubicBezTo>
                    <a:pt x="1826" y="2048"/>
                    <a:pt x="2185" y="1882"/>
                    <a:pt x="2548" y="1882"/>
                  </a:cubicBezTo>
                  <a:cubicBezTo>
                    <a:pt x="2684" y="1882"/>
                    <a:pt x="2820" y="1905"/>
                    <a:pt x="2949" y="1952"/>
                  </a:cubicBezTo>
                  <a:cubicBezTo>
                    <a:pt x="2949" y="2061"/>
                    <a:pt x="2949" y="2147"/>
                    <a:pt x="2971" y="2256"/>
                  </a:cubicBezTo>
                  <a:cubicBezTo>
                    <a:pt x="3058" y="2559"/>
                    <a:pt x="3166" y="2624"/>
                    <a:pt x="3253" y="2624"/>
                  </a:cubicBezTo>
                  <a:cubicBezTo>
                    <a:pt x="3318" y="2624"/>
                    <a:pt x="3405" y="2559"/>
                    <a:pt x="3426" y="2429"/>
                  </a:cubicBezTo>
                  <a:cubicBezTo>
                    <a:pt x="3470" y="2212"/>
                    <a:pt x="3361" y="2017"/>
                    <a:pt x="3166" y="1931"/>
                  </a:cubicBezTo>
                  <a:lnTo>
                    <a:pt x="3058" y="1909"/>
                  </a:lnTo>
                  <a:cubicBezTo>
                    <a:pt x="3144" y="868"/>
                    <a:pt x="4055" y="391"/>
                    <a:pt x="4879" y="283"/>
                  </a:cubicBezTo>
                  <a:cubicBezTo>
                    <a:pt x="4966" y="261"/>
                    <a:pt x="5074" y="261"/>
                    <a:pt x="5182" y="261"/>
                  </a:cubicBezTo>
                  <a:cubicBezTo>
                    <a:pt x="5205" y="260"/>
                    <a:pt x="5228" y="260"/>
                    <a:pt x="5251" y="260"/>
                  </a:cubicBezTo>
                  <a:cubicBezTo>
                    <a:pt x="5724" y="260"/>
                    <a:pt x="6171" y="475"/>
                    <a:pt x="6440" y="868"/>
                  </a:cubicBezTo>
                  <a:cubicBezTo>
                    <a:pt x="6331" y="1193"/>
                    <a:pt x="6375" y="1562"/>
                    <a:pt x="6548" y="1887"/>
                  </a:cubicBezTo>
                  <a:cubicBezTo>
                    <a:pt x="6592" y="1974"/>
                    <a:pt x="6657" y="1974"/>
                    <a:pt x="6700" y="1974"/>
                  </a:cubicBezTo>
                  <a:cubicBezTo>
                    <a:pt x="6765" y="1931"/>
                    <a:pt x="6808" y="1887"/>
                    <a:pt x="6808" y="1844"/>
                  </a:cubicBezTo>
                  <a:cubicBezTo>
                    <a:pt x="6852" y="1475"/>
                    <a:pt x="6765" y="1128"/>
                    <a:pt x="6548" y="847"/>
                  </a:cubicBezTo>
                  <a:cubicBezTo>
                    <a:pt x="6657" y="500"/>
                    <a:pt x="6960" y="109"/>
                    <a:pt x="7741" y="109"/>
                  </a:cubicBezTo>
                  <a:close/>
                  <a:moveTo>
                    <a:pt x="7762" y="1"/>
                  </a:moveTo>
                  <a:cubicBezTo>
                    <a:pt x="6939" y="1"/>
                    <a:pt x="6613" y="456"/>
                    <a:pt x="6505" y="760"/>
                  </a:cubicBezTo>
                  <a:cubicBezTo>
                    <a:pt x="6195" y="367"/>
                    <a:pt x="5746" y="151"/>
                    <a:pt x="5272" y="151"/>
                  </a:cubicBezTo>
                  <a:cubicBezTo>
                    <a:pt x="5250" y="151"/>
                    <a:pt x="5227" y="152"/>
                    <a:pt x="5204" y="153"/>
                  </a:cubicBezTo>
                  <a:cubicBezTo>
                    <a:pt x="5096" y="153"/>
                    <a:pt x="4987" y="153"/>
                    <a:pt x="4879" y="174"/>
                  </a:cubicBezTo>
                  <a:cubicBezTo>
                    <a:pt x="3600" y="348"/>
                    <a:pt x="3079" y="1150"/>
                    <a:pt x="2993" y="1844"/>
                  </a:cubicBezTo>
                  <a:cubicBezTo>
                    <a:pt x="2856" y="1792"/>
                    <a:pt x="2715" y="1768"/>
                    <a:pt x="2577" y="1768"/>
                  </a:cubicBezTo>
                  <a:cubicBezTo>
                    <a:pt x="2192" y="1768"/>
                    <a:pt x="1823" y="1958"/>
                    <a:pt x="1583" y="2277"/>
                  </a:cubicBezTo>
                  <a:cubicBezTo>
                    <a:pt x="1150" y="2884"/>
                    <a:pt x="976" y="3665"/>
                    <a:pt x="1085" y="4402"/>
                  </a:cubicBezTo>
                  <a:cubicBezTo>
                    <a:pt x="781" y="4424"/>
                    <a:pt x="521" y="4597"/>
                    <a:pt x="369" y="4879"/>
                  </a:cubicBezTo>
                  <a:cubicBezTo>
                    <a:pt x="87" y="5399"/>
                    <a:pt x="1" y="6397"/>
                    <a:pt x="543" y="7351"/>
                  </a:cubicBezTo>
                  <a:cubicBezTo>
                    <a:pt x="716" y="7719"/>
                    <a:pt x="1041" y="7958"/>
                    <a:pt x="1432" y="8044"/>
                  </a:cubicBezTo>
                  <a:cubicBezTo>
                    <a:pt x="1302" y="8955"/>
                    <a:pt x="1844" y="10364"/>
                    <a:pt x="3166" y="10603"/>
                  </a:cubicBezTo>
                  <a:cubicBezTo>
                    <a:pt x="3380" y="10654"/>
                    <a:pt x="3597" y="10678"/>
                    <a:pt x="3814" y="10678"/>
                  </a:cubicBezTo>
                  <a:cubicBezTo>
                    <a:pt x="4146" y="10678"/>
                    <a:pt x="4477" y="10621"/>
                    <a:pt x="4792" y="10516"/>
                  </a:cubicBezTo>
                  <a:cubicBezTo>
                    <a:pt x="5031" y="10841"/>
                    <a:pt x="5529" y="11253"/>
                    <a:pt x="6592" y="11470"/>
                  </a:cubicBezTo>
                  <a:cubicBezTo>
                    <a:pt x="6874" y="11535"/>
                    <a:pt x="7177" y="11578"/>
                    <a:pt x="7481" y="11578"/>
                  </a:cubicBezTo>
                  <a:cubicBezTo>
                    <a:pt x="8543" y="11578"/>
                    <a:pt x="9063" y="11036"/>
                    <a:pt x="9193" y="10538"/>
                  </a:cubicBezTo>
                  <a:cubicBezTo>
                    <a:pt x="9302" y="10581"/>
                    <a:pt x="9432" y="10603"/>
                    <a:pt x="9562" y="10624"/>
                  </a:cubicBezTo>
                  <a:cubicBezTo>
                    <a:pt x="9692" y="10646"/>
                    <a:pt x="9822" y="10646"/>
                    <a:pt x="9930" y="10668"/>
                  </a:cubicBezTo>
                  <a:cubicBezTo>
                    <a:pt x="10407" y="10668"/>
                    <a:pt x="10863" y="10451"/>
                    <a:pt x="11166" y="10082"/>
                  </a:cubicBezTo>
                  <a:cubicBezTo>
                    <a:pt x="11578" y="9605"/>
                    <a:pt x="11773" y="8998"/>
                    <a:pt x="11752" y="8370"/>
                  </a:cubicBezTo>
                  <a:cubicBezTo>
                    <a:pt x="12771" y="7784"/>
                    <a:pt x="13118" y="6483"/>
                    <a:pt x="12510" y="5464"/>
                  </a:cubicBezTo>
                  <a:cubicBezTo>
                    <a:pt x="12359" y="5183"/>
                    <a:pt x="12142" y="4922"/>
                    <a:pt x="11882" y="4749"/>
                  </a:cubicBezTo>
                  <a:cubicBezTo>
                    <a:pt x="12077" y="4055"/>
                    <a:pt x="12012" y="2798"/>
                    <a:pt x="11210" y="2147"/>
                  </a:cubicBezTo>
                  <a:cubicBezTo>
                    <a:pt x="10906" y="1887"/>
                    <a:pt x="10538" y="1735"/>
                    <a:pt x="10147" y="1714"/>
                  </a:cubicBezTo>
                  <a:cubicBezTo>
                    <a:pt x="10082" y="1714"/>
                    <a:pt x="10017" y="1714"/>
                    <a:pt x="9952" y="1735"/>
                  </a:cubicBezTo>
                  <a:cubicBezTo>
                    <a:pt x="10017" y="1020"/>
                    <a:pt x="9540" y="370"/>
                    <a:pt x="8846" y="196"/>
                  </a:cubicBezTo>
                  <a:cubicBezTo>
                    <a:pt x="8500" y="88"/>
                    <a:pt x="8131" y="23"/>
                    <a:pt x="77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5204;p83">
              <a:extLst>
                <a:ext uri="{FF2B5EF4-FFF2-40B4-BE49-F238E27FC236}">
                  <a16:creationId xmlns:a16="http://schemas.microsoft.com/office/drawing/2014/main" id="{CE28A7C6-61CD-4E00-8368-270048A8167B}"/>
                </a:ext>
              </a:extLst>
            </p:cNvPr>
            <p:cNvSpPr/>
            <p:nvPr/>
          </p:nvSpPr>
          <p:spPr>
            <a:xfrm>
              <a:off x="2604651" y="2541488"/>
              <a:ext cx="361006" cy="317473"/>
            </a:xfrm>
            <a:custGeom>
              <a:avLst/>
              <a:gdLst/>
              <a:ahLst/>
              <a:cxnLst/>
              <a:rect l="l" t="t" r="r" b="b"/>
              <a:pathLst>
                <a:path w="8782" h="7723" extrusionOk="0">
                  <a:moveTo>
                    <a:pt x="4532" y="652"/>
                  </a:moveTo>
                  <a:cubicBezTo>
                    <a:pt x="4640" y="804"/>
                    <a:pt x="4683" y="999"/>
                    <a:pt x="4662" y="1194"/>
                  </a:cubicBezTo>
                  <a:cubicBezTo>
                    <a:pt x="4662" y="1194"/>
                    <a:pt x="4640" y="1216"/>
                    <a:pt x="4640" y="1216"/>
                  </a:cubicBezTo>
                  <a:cubicBezTo>
                    <a:pt x="4640" y="1216"/>
                    <a:pt x="4618" y="1216"/>
                    <a:pt x="4597" y="1194"/>
                  </a:cubicBezTo>
                  <a:cubicBezTo>
                    <a:pt x="4510" y="1043"/>
                    <a:pt x="4488" y="847"/>
                    <a:pt x="4532" y="652"/>
                  </a:cubicBezTo>
                  <a:close/>
                  <a:moveTo>
                    <a:pt x="6743" y="1238"/>
                  </a:moveTo>
                  <a:lnTo>
                    <a:pt x="6743" y="1238"/>
                  </a:lnTo>
                  <a:cubicBezTo>
                    <a:pt x="6702" y="1526"/>
                    <a:pt x="6583" y="1716"/>
                    <a:pt x="6534" y="1716"/>
                  </a:cubicBezTo>
                  <a:cubicBezTo>
                    <a:pt x="6531" y="1716"/>
                    <a:pt x="6529" y="1716"/>
                    <a:pt x="6526" y="1715"/>
                  </a:cubicBezTo>
                  <a:cubicBezTo>
                    <a:pt x="6505" y="1715"/>
                    <a:pt x="6483" y="1671"/>
                    <a:pt x="6483" y="1671"/>
                  </a:cubicBezTo>
                  <a:cubicBezTo>
                    <a:pt x="6461" y="1606"/>
                    <a:pt x="6461" y="1520"/>
                    <a:pt x="6483" y="1433"/>
                  </a:cubicBezTo>
                  <a:cubicBezTo>
                    <a:pt x="6548" y="1346"/>
                    <a:pt x="6635" y="1259"/>
                    <a:pt x="6743" y="1238"/>
                  </a:cubicBezTo>
                  <a:close/>
                  <a:moveTo>
                    <a:pt x="2147" y="1585"/>
                  </a:moveTo>
                  <a:cubicBezTo>
                    <a:pt x="2190" y="1650"/>
                    <a:pt x="2212" y="1736"/>
                    <a:pt x="2212" y="1823"/>
                  </a:cubicBezTo>
                  <a:cubicBezTo>
                    <a:pt x="2190" y="1780"/>
                    <a:pt x="2169" y="1715"/>
                    <a:pt x="2147" y="1671"/>
                  </a:cubicBezTo>
                  <a:cubicBezTo>
                    <a:pt x="2147" y="1636"/>
                    <a:pt x="2147" y="1615"/>
                    <a:pt x="2147" y="1585"/>
                  </a:cubicBezTo>
                  <a:close/>
                  <a:moveTo>
                    <a:pt x="987" y="3151"/>
                  </a:moveTo>
                  <a:cubicBezTo>
                    <a:pt x="1036" y="3151"/>
                    <a:pt x="1084" y="3156"/>
                    <a:pt x="1128" y="3167"/>
                  </a:cubicBezTo>
                  <a:cubicBezTo>
                    <a:pt x="1366" y="3232"/>
                    <a:pt x="1431" y="3297"/>
                    <a:pt x="1431" y="3341"/>
                  </a:cubicBezTo>
                  <a:cubicBezTo>
                    <a:pt x="1431" y="3362"/>
                    <a:pt x="1366" y="3406"/>
                    <a:pt x="1258" y="3406"/>
                  </a:cubicBezTo>
                  <a:cubicBezTo>
                    <a:pt x="1128" y="3406"/>
                    <a:pt x="1019" y="3341"/>
                    <a:pt x="911" y="3276"/>
                  </a:cubicBezTo>
                  <a:cubicBezTo>
                    <a:pt x="893" y="3239"/>
                    <a:pt x="874" y="3202"/>
                    <a:pt x="856" y="3165"/>
                  </a:cubicBezTo>
                  <a:lnTo>
                    <a:pt x="856" y="3165"/>
                  </a:lnTo>
                  <a:cubicBezTo>
                    <a:pt x="897" y="3156"/>
                    <a:pt x="942" y="3151"/>
                    <a:pt x="987" y="3151"/>
                  </a:cubicBezTo>
                  <a:close/>
                  <a:moveTo>
                    <a:pt x="7697" y="3146"/>
                  </a:moveTo>
                  <a:cubicBezTo>
                    <a:pt x="7805" y="3167"/>
                    <a:pt x="7936" y="3211"/>
                    <a:pt x="8022" y="3297"/>
                  </a:cubicBezTo>
                  <a:cubicBezTo>
                    <a:pt x="7957" y="3384"/>
                    <a:pt x="7827" y="3427"/>
                    <a:pt x="7719" y="3427"/>
                  </a:cubicBezTo>
                  <a:cubicBezTo>
                    <a:pt x="7610" y="3427"/>
                    <a:pt x="7524" y="3406"/>
                    <a:pt x="7502" y="3341"/>
                  </a:cubicBezTo>
                  <a:cubicBezTo>
                    <a:pt x="7480" y="3319"/>
                    <a:pt x="7480" y="3276"/>
                    <a:pt x="7502" y="3254"/>
                  </a:cubicBezTo>
                  <a:cubicBezTo>
                    <a:pt x="7545" y="3189"/>
                    <a:pt x="7610" y="3146"/>
                    <a:pt x="7697" y="3146"/>
                  </a:cubicBezTo>
                  <a:close/>
                  <a:moveTo>
                    <a:pt x="1496" y="5140"/>
                  </a:moveTo>
                  <a:cubicBezTo>
                    <a:pt x="1561" y="5140"/>
                    <a:pt x="1627" y="5162"/>
                    <a:pt x="1692" y="5184"/>
                  </a:cubicBezTo>
                  <a:cubicBezTo>
                    <a:pt x="1583" y="5227"/>
                    <a:pt x="1475" y="5249"/>
                    <a:pt x="1388" y="5249"/>
                  </a:cubicBezTo>
                  <a:lnTo>
                    <a:pt x="1236" y="5249"/>
                  </a:lnTo>
                  <a:cubicBezTo>
                    <a:pt x="1301" y="5162"/>
                    <a:pt x="1388" y="5140"/>
                    <a:pt x="1496" y="5140"/>
                  </a:cubicBezTo>
                  <a:close/>
                  <a:moveTo>
                    <a:pt x="7524" y="5140"/>
                  </a:moveTo>
                  <a:cubicBezTo>
                    <a:pt x="7654" y="5140"/>
                    <a:pt x="7762" y="5205"/>
                    <a:pt x="7849" y="5314"/>
                  </a:cubicBezTo>
                  <a:cubicBezTo>
                    <a:pt x="7914" y="5357"/>
                    <a:pt x="7936" y="5444"/>
                    <a:pt x="7957" y="5509"/>
                  </a:cubicBezTo>
                  <a:cubicBezTo>
                    <a:pt x="7892" y="5509"/>
                    <a:pt x="7827" y="5487"/>
                    <a:pt x="7762" y="5444"/>
                  </a:cubicBezTo>
                  <a:cubicBezTo>
                    <a:pt x="7524" y="5270"/>
                    <a:pt x="7502" y="5140"/>
                    <a:pt x="7502" y="5140"/>
                  </a:cubicBezTo>
                  <a:close/>
                  <a:moveTo>
                    <a:pt x="5984" y="6441"/>
                  </a:moveTo>
                  <a:cubicBezTo>
                    <a:pt x="6049" y="6463"/>
                    <a:pt x="6114" y="6484"/>
                    <a:pt x="6158" y="6549"/>
                  </a:cubicBezTo>
                  <a:cubicBezTo>
                    <a:pt x="6201" y="6571"/>
                    <a:pt x="6223" y="6614"/>
                    <a:pt x="6244" y="6680"/>
                  </a:cubicBezTo>
                  <a:cubicBezTo>
                    <a:pt x="6006" y="6571"/>
                    <a:pt x="5941" y="6441"/>
                    <a:pt x="5941" y="6441"/>
                  </a:cubicBezTo>
                  <a:close/>
                  <a:moveTo>
                    <a:pt x="3448" y="6398"/>
                  </a:moveTo>
                  <a:cubicBezTo>
                    <a:pt x="3469" y="6398"/>
                    <a:pt x="3491" y="6398"/>
                    <a:pt x="3513" y="6419"/>
                  </a:cubicBezTo>
                  <a:cubicBezTo>
                    <a:pt x="3643" y="6441"/>
                    <a:pt x="3708" y="6549"/>
                    <a:pt x="3730" y="6658"/>
                  </a:cubicBezTo>
                  <a:cubicBezTo>
                    <a:pt x="3708" y="6788"/>
                    <a:pt x="3599" y="6961"/>
                    <a:pt x="3318" y="7048"/>
                  </a:cubicBezTo>
                  <a:cubicBezTo>
                    <a:pt x="3188" y="6918"/>
                    <a:pt x="3144" y="6723"/>
                    <a:pt x="3209" y="6571"/>
                  </a:cubicBezTo>
                  <a:cubicBezTo>
                    <a:pt x="3253" y="6463"/>
                    <a:pt x="3339" y="6398"/>
                    <a:pt x="3448" y="6398"/>
                  </a:cubicBezTo>
                  <a:close/>
                  <a:moveTo>
                    <a:pt x="5356" y="67"/>
                  </a:moveTo>
                  <a:cubicBezTo>
                    <a:pt x="5594" y="67"/>
                    <a:pt x="5833" y="110"/>
                    <a:pt x="6049" y="175"/>
                  </a:cubicBezTo>
                  <a:cubicBezTo>
                    <a:pt x="6505" y="284"/>
                    <a:pt x="6786" y="696"/>
                    <a:pt x="6743" y="1151"/>
                  </a:cubicBezTo>
                  <a:cubicBezTo>
                    <a:pt x="6591" y="1173"/>
                    <a:pt x="6483" y="1281"/>
                    <a:pt x="6418" y="1411"/>
                  </a:cubicBezTo>
                  <a:cubicBezTo>
                    <a:pt x="6375" y="1520"/>
                    <a:pt x="6375" y="1628"/>
                    <a:pt x="6418" y="1715"/>
                  </a:cubicBezTo>
                  <a:cubicBezTo>
                    <a:pt x="6440" y="1780"/>
                    <a:pt x="6483" y="1801"/>
                    <a:pt x="6526" y="1801"/>
                  </a:cubicBezTo>
                  <a:cubicBezTo>
                    <a:pt x="6656" y="1801"/>
                    <a:pt x="6786" y="1520"/>
                    <a:pt x="6830" y="1216"/>
                  </a:cubicBezTo>
                  <a:lnTo>
                    <a:pt x="6938" y="1216"/>
                  </a:lnTo>
                  <a:cubicBezTo>
                    <a:pt x="7198" y="1238"/>
                    <a:pt x="7437" y="1324"/>
                    <a:pt x="7632" y="1498"/>
                  </a:cubicBezTo>
                  <a:cubicBezTo>
                    <a:pt x="8174" y="1931"/>
                    <a:pt x="8326" y="2820"/>
                    <a:pt x="8066" y="3232"/>
                  </a:cubicBezTo>
                  <a:cubicBezTo>
                    <a:pt x="7979" y="3146"/>
                    <a:pt x="7827" y="3081"/>
                    <a:pt x="7697" y="3081"/>
                  </a:cubicBezTo>
                  <a:cubicBezTo>
                    <a:pt x="7683" y="3078"/>
                    <a:pt x="7669" y="3076"/>
                    <a:pt x="7654" y="3076"/>
                  </a:cubicBezTo>
                  <a:cubicBezTo>
                    <a:pt x="7561" y="3076"/>
                    <a:pt x="7472" y="3135"/>
                    <a:pt x="7415" y="3211"/>
                  </a:cubicBezTo>
                  <a:cubicBezTo>
                    <a:pt x="7394" y="3276"/>
                    <a:pt x="7394" y="3341"/>
                    <a:pt x="7415" y="3384"/>
                  </a:cubicBezTo>
                  <a:cubicBezTo>
                    <a:pt x="7437" y="3427"/>
                    <a:pt x="7524" y="3514"/>
                    <a:pt x="7719" y="3514"/>
                  </a:cubicBezTo>
                  <a:cubicBezTo>
                    <a:pt x="7871" y="3514"/>
                    <a:pt x="8001" y="3449"/>
                    <a:pt x="8087" y="3341"/>
                  </a:cubicBezTo>
                  <a:cubicBezTo>
                    <a:pt x="8196" y="3449"/>
                    <a:pt x="8304" y="3579"/>
                    <a:pt x="8369" y="3709"/>
                  </a:cubicBezTo>
                  <a:cubicBezTo>
                    <a:pt x="8651" y="4121"/>
                    <a:pt x="8694" y="4642"/>
                    <a:pt x="8499" y="5075"/>
                  </a:cubicBezTo>
                  <a:cubicBezTo>
                    <a:pt x="8413" y="5292"/>
                    <a:pt x="8261" y="5444"/>
                    <a:pt x="8044" y="5509"/>
                  </a:cubicBezTo>
                  <a:cubicBezTo>
                    <a:pt x="8022" y="5422"/>
                    <a:pt x="7957" y="5335"/>
                    <a:pt x="7892" y="5249"/>
                  </a:cubicBezTo>
                  <a:cubicBezTo>
                    <a:pt x="7805" y="5140"/>
                    <a:pt x="7675" y="5075"/>
                    <a:pt x="7524" y="5053"/>
                  </a:cubicBezTo>
                  <a:cubicBezTo>
                    <a:pt x="7480" y="5053"/>
                    <a:pt x="7437" y="5075"/>
                    <a:pt x="7437" y="5119"/>
                  </a:cubicBezTo>
                  <a:cubicBezTo>
                    <a:pt x="7394" y="5205"/>
                    <a:pt x="7502" y="5357"/>
                    <a:pt x="7719" y="5509"/>
                  </a:cubicBezTo>
                  <a:cubicBezTo>
                    <a:pt x="7772" y="5562"/>
                    <a:pt x="7855" y="5601"/>
                    <a:pt x="7931" y="5601"/>
                  </a:cubicBezTo>
                  <a:cubicBezTo>
                    <a:pt x="7948" y="5601"/>
                    <a:pt x="7964" y="5599"/>
                    <a:pt x="7979" y="5595"/>
                  </a:cubicBezTo>
                  <a:lnTo>
                    <a:pt x="7979" y="5595"/>
                  </a:lnTo>
                  <a:cubicBezTo>
                    <a:pt x="8066" y="5921"/>
                    <a:pt x="7979" y="6268"/>
                    <a:pt x="7805" y="6549"/>
                  </a:cubicBezTo>
                  <a:cubicBezTo>
                    <a:pt x="7621" y="6768"/>
                    <a:pt x="7345" y="6882"/>
                    <a:pt x="7068" y="6882"/>
                  </a:cubicBezTo>
                  <a:cubicBezTo>
                    <a:pt x="6988" y="6882"/>
                    <a:pt x="6908" y="6872"/>
                    <a:pt x="6830" y="6853"/>
                  </a:cubicBezTo>
                  <a:cubicBezTo>
                    <a:pt x="6656" y="6810"/>
                    <a:pt x="6505" y="6766"/>
                    <a:pt x="6331" y="6723"/>
                  </a:cubicBezTo>
                  <a:cubicBezTo>
                    <a:pt x="6310" y="6528"/>
                    <a:pt x="6158" y="6398"/>
                    <a:pt x="5984" y="6376"/>
                  </a:cubicBezTo>
                  <a:cubicBezTo>
                    <a:pt x="5972" y="6372"/>
                    <a:pt x="5961" y="6370"/>
                    <a:pt x="5951" y="6370"/>
                  </a:cubicBezTo>
                  <a:cubicBezTo>
                    <a:pt x="5905" y="6370"/>
                    <a:pt x="5876" y="6406"/>
                    <a:pt x="5876" y="6441"/>
                  </a:cubicBezTo>
                  <a:cubicBezTo>
                    <a:pt x="5854" y="6549"/>
                    <a:pt x="5984" y="6680"/>
                    <a:pt x="6244" y="6788"/>
                  </a:cubicBezTo>
                  <a:cubicBezTo>
                    <a:pt x="6244" y="6940"/>
                    <a:pt x="6179" y="7113"/>
                    <a:pt x="6049" y="7222"/>
                  </a:cubicBezTo>
                  <a:cubicBezTo>
                    <a:pt x="5767" y="7483"/>
                    <a:pt x="5411" y="7614"/>
                    <a:pt x="5049" y="7614"/>
                  </a:cubicBezTo>
                  <a:cubicBezTo>
                    <a:pt x="5021" y="7614"/>
                    <a:pt x="4993" y="7613"/>
                    <a:pt x="4965" y="7612"/>
                  </a:cubicBezTo>
                  <a:cubicBezTo>
                    <a:pt x="4749" y="7612"/>
                    <a:pt x="4553" y="7590"/>
                    <a:pt x="4337" y="7547"/>
                  </a:cubicBezTo>
                  <a:cubicBezTo>
                    <a:pt x="3990" y="7482"/>
                    <a:pt x="3643" y="7330"/>
                    <a:pt x="3383" y="7113"/>
                  </a:cubicBezTo>
                  <a:cubicBezTo>
                    <a:pt x="3686" y="7005"/>
                    <a:pt x="3795" y="6810"/>
                    <a:pt x="3816" y="6636"/>
                  </a:cubicBezTo>
                  <a:cubicBezTo>
                    <a:pt x="3816" y="6422"/>
                    <a:pt x="3640" y="6295"/>
                    <a:pt x="3463" y="6295"/>
                  </a:cubicBezTo>
                  <a:cubicBezTo>
                    <a:pt x="3336" y="6295"/>
                    <a:pt x="3208" y="6361"/>
                    <a:pt x="3144" y="6506"/>
                  </a:cubicBezTo>
                  <a:cubicBezTo>
                    <a:pt x="3079" y="6680"/>
                    <a:pt x="3122" y="6896"/>
                    <a:pt x="3253" y="7026"/>
                  </a:cubicBezTo>
                  <a:cubicBezTo>
                    <a:pt x="3136" y="7046"/>
                    <a:pt x="3019" y="7057"/>
                    <a:pt x="2902" y="7057"/>
                  </a:cubicBezTo>
                  <a:cubicBezTo>
                    <a:pt x="2758" y="7057"/>
                    <a:pt x="2615" y="7041"/>
                    <a:pt x="2472" y="7005"/>
                  </a:cubicBezTo>
                  <a:cubicBezTo>
                    <a:pt x="1952" y="6918"/>
                    <a:pt x="1496" y="6549"/>
                    <a:pt x="1280" y="6051"/>
                  </a:cubicBezTo>
                  <a:cubicBezTo>
                    <a:pt x="1150" y="5812"/>
                    <a:pt x="1106" y="5530"/>
                    <a:pt x="1193" y="5270"/>
                  </a:cubicBezTo>
                  <a:lnTo>
                    <a:pt x="1193" y="5270"/>
                  </a:lnTo>
                  <a:cubicBezTo>
                    <a:pt x="1258" y="5292"/>
                    <a:pt x="1345" y="5292"/>
                    <a:pt x="1410" y="5292"/>
                  </a:cubicBezTo>
                  <a:cubicBezTo>
                    <a:pt x="1583" y="5292"/>
                    <a:pt x="1778" y="5227"/>
                    <a:pt x="1778" y="5162"/>
                  </a:cubicBezTo>
                  <a:cubicBezTo>
                    <a:pt x="1778" y="5097"/>
                    <a:pt x="1692" y="5032"/>
                    <a:pt x="1518" y="5032"/>
                  </a:cubicBezTo>
                  <a:cubicBezTo>
                    <a:pt x="1388" y="5032"/>
                    <a:pt x="1236" y="5075"/>
                    <a:pt x="1171" y="5184"/>
                  </a:cubicBezTo>
                  <a:cubicBezTo>
                    <a:pt x="824" y="5119"/>
                    <a:pt x="521" y="4902"/>
                    <a:pt x="347" y="4598"/>
                  </a:cubicBezTo>
                  <a:cubicBezTo>
                    <a:pt x="152" y="4295"/>
                    <a:pt x="109" y="3904"/>
                    <a:pt x="239" y="3579"/>
                  </a:cubicBezTo>
                  <a:cubicBezTo>
                    <a:pt x="347" y="3362"/>
                    <a:pt x="542" y="3211"/>
                    <a:pt x="781" y="3146"/>
                  </a:cubicBezTo>
                  <a:cubicBezTo>
                    <a:pt x="803" y="3211"/>
                    <a:pt x="846" y="3254"/>
                    <a:pt x="889" y="3297"/>
                  </a:cubicBezTo>
                  <a:cubicBezTo>
                    <a:pt x="998" y="3406"/>
                    <a:pt x="1128" y="3471"/>
                    <a:pt x="1280" y="3471"/>
                  </a:cubicBezTo>
                  <a:cubicBezTo>
                    <a:pt x="1410" y="3471"/>
                    <a:pt x="1518" y="3384"/>
                    <a:pt x="1540" y="3319"/>
                  </a:cubicBezTo>
                  <a:cubicBezTo>
                    <a:pt x="1540" y="3276"/>
                    <a:pt x="1496" y="3146"/>
                    <a:pt x="1171" y="3081"/>
                  </a:cubicBezTo>
                  <a:cubicBezTo>
                    <a:pt x="1117" y="3070"/>
                    <a:pt x="1057" y="3064"/>
                    <a:pt x="998" y="3064"/>
                  </a:cubicBezTo>
                  <a:cubicBezTo>
                    <a:pt x="938" y="3064"/>
                    <a:pt x="879" y="3070"/>
                    <a:pt x="824" y="3081"/>
                  </a:cubicBezTo>
                  <a:cubicBezTo>
                    <a:pt x="629" y="2647"/>
                    <a:pt x="629" y="2170"/>
                    <a:pt x="824" y="1758"/>
                  </a:cubicBezTo>
                  <a:cubicBezTo>
                    <a:pt x="985" y="1517"/>
                    <a:pt x="1241" y="1383"/>
                    <a:pt x="1584" y="1383"/>
                  </a:cubicBezTo>
                  <a:cubicBezTo>
                    <a:pt x="1703" y="1383"/>
                    <a:pt x="1833" y="1399"/>
                    <a:pt x="1973" y="1433"/>
                  </a:cubicBezTo>
                  <a:cubicBezTo>
                    <a:pt x="2017" y="1433"/>
                    <a:pt x="2060" y="1454"/>
                    <a:pt x="2082" y="1476"/>
                  </a:cubicBezTo>
                  <a:cubicBezTo>
                    <a:pt x="2082" y="1541"/>
                    <a:pt x="2082" y="1628"/>
                    <a:pt x="2082" y="1693"/>
                  </a:cubicBezTo>
                  <a:cubicBezTo>
                    <a:pt x="2147" y="1888"/>
                    <a:pt x="2190" y="1910"/>
                    <a:pt x="2212" y="1910"/>
                  </a:cubicBezTo>
                  <a:cubicBezTo>
                    <a:pt x="2255" y="1910"/>
                    <a:pt x="2277" y="1888"/>
                    <a:pt x="2277" y="1866"/>
                  </a:cubicBezTo>
                  <a:cubicBezTo>
                    <a:pt x="2320" y="1715"/>
                    <a:pt x="2277" y="1563"/>
                    <a:pt x="2169" y="1433"/>
                  </a:cubicBezTo>
                  <a:cubicBezTo>
                    <a:pt x="2234" y="761"/>
                    <a:pt x="2754" y="240"/>
                    <a:pt x="3426" y="175"/>
                  </a:cubicBezTo>
                  <a:cubicBezTo>
                    <a:pt x="3491" y="154"/>
                    <a:pt x="3556" y="154"/>
                    <a:pt x="3621" y="154"/>
                  </a:cubicBezTo>
                  <a:cubicBezTo>
                    <a:pt x="3643" y="152"/>
                    <a:pt x="3665" y="152"/>
                    <a:pt x="3686" y="152"/>
                  </a:cubicBezTo>
                  <a:cubicBezTo>
                    <a:pt x="4006" y="152"/>
                    <a:pt x="4284" y="300"/>
                    <a:pt x="4467" y="544"/>
                  </a:cubicBezTo>
                  <a:cubicBezTo>
                    <a:pt x="4402" y="782"/>
                    <a:pt x="4423" y="1021"/>
                    <a:pt x="4532" y="1238"/>
                  </a:cubicBezTo>
                  <a:cubicBezTo>
                    <a:pt x="4553" y="1281"/>
                    <a:pt x="4597" y="1303"/>
                    <a:pt x="4640" y="1303"/>
                  </a:cubicBezTo>
                  <a:lnTo>
                    <a:pt x="4662" y="1303"/>
                  </a:lnTo>
                  <a:cubicBezTo>
                    <a:pt x="4705" y="1281"/>
                    <a:pt x="4727" y="1259"/>
                    <a:pt x="4749" y="1216"/>
                  </a:cubicBezTo>
                  <a:cubicBezTo>
                    <a:pt x="4770" y="978"/>
                    <a:pt x="4705" y="739"/>
                    <a:pt x="4553" y="544"/>
                  </a:cubicBezTo>
                  <a:cubicBezTo>
                    <a:pt x="4640" y="327"/>
                    <a:pt x="4835" y="67"/>
                    <a:pt x="5356" y="67"/>
                  </a:cubicBezTo>
                  <a:close/>
                  <a:moveTo>
                    <a:pt x="5300" y="0"/>
                  </a:moveTo>
                  <a:cubicBezTo>
                    <a:pt x="4953" y="0"/>
                    <a:pt x="4634" y="192"/>
                    <a:pt x="4510" y="501"/>
                  </a:cubicBezTo>
                  <a:cubicBezTo>
                    <a:pt x="4307" y="257"/>
                    <a:pt x="4009" y="108"/>
                    <a:pt x="3704" y="108"/>
                  </a:cubicBezTo>
                  <a:cubicBezTo>
                    <a:pt x="3684" y="108"/>
                    <a:pt x="3663" y="109"/>
                    <a:pt x="3643" y="110"/>
                  </a:cubicBezTo>
                  <a:lnTo>
                    <a:pt x="3426" y="110"/>
                  </a:lnTo>
                  <a:cubicBezTo>
                    <a:pt x="2732" y="175"/>
                    <a:pt x="2190" y="717"/>
                    <a:pt x="2082" y="1411"/>
                  </a:cubicBezTo>
                  <a:cubicBezTo>
                    <a:pt x="2060" y="1389"/>
                    <a:pt x="2017" y="1368"/>
                    <a:pt x="1995" y="1368"/>
                  </a:cubicBezTo>
                  <a:cubicBezTo>
                    <a:pt x="1842" y="1335"/>
                    <a:pt x="1701" y="1319"/>
                    <a:pt x="1572" y="1319"/>
                  </a:cubicBezTo>
                  <a:cubicBezTo>
                    <a:pt x="1192" y="1319"/>
                    <a:pt x="921" y="1461"/>
                    <a:pt x="759" y="1736"/>
                  </a:cubicBezTo>
                  <a:cubicBezTo>
                    <a:pt x="542" y="2170"/>
                    <a:pt x="521" y="2669"/>
                    <a:pt x="716" y="3124"/>
                  </a:cubicBezTo>
                  <a:cubicBezTo>
                    <a:pt x="477" y="3167"/>
                    <a:pt x="261" y="3341"/>
                    <a:pt x="152" y="3579"/>
                  </a:cubicBezTo>
                  <a:cubicBezTo>
                    <a:pt x="0" y="3948"/>
                    <a:pt x="44" y="4338"/>
                    <a:pt x="261" y="4663"/>
                  </a:cubicBezTo>
                  <a:cubicBezTo>
                    <a:pt x="434" y="4988"/>
                    <a:pt x="738" y="5227"/>
                    <a:pt x="1106" y="5292"/>
                  </a:cubicBezTo>
                  <a:cubicBezTo>
                    <a:pt x="1019" y="5574"/>
                    <a:pt x="1041" y="5856"/>
                    <a:pt x="1171" y="6116"/>
                  </a:cubicBezTo>
                  <a:cubicBezTo>
                    <a:pt x="1410" y="6636"/>
                    <a:pt x="1887" y="7026"/>
                    <a:pt x="2450" y="7135"/>
                  </a:cubicBezTo>
                  <a:cubicBezTo>
                    <a:pt x="2591" y="7156"/>
                    <a:pt x="2732" y="7167"/>
                    <a:pt x="2873" y="7167"/>
                  </a:cubicBezTo>
                  <a:cubicBezTo>
                    <a:pt x="3014" y="7167"/>
                    <a:pt x="3155" y="7156"/>
                    <a:pt x="3296" y="7135"/>
                  </a:cubicBezTo>
                  <a:cubicBezTo>
                    <a:pt x="3578" y="7395"/>
                    <a:pt x="3946" y="7568"/>
                    <a:pt x="4337" y="7612"/>
                  </a:cubicBezTo>
                  <a:cubicBezTo>
                    <a:pt x="4532" y="7677"/>
                    <a:pt x="4749" y="7698"/>
                    <a:pt x="4965" y="7698"/>
                  </a:cubicBezTo>
                  <a:lnTo>
                    <a:pt x="4965" y="7720"/>
                  </a:lnTo>
                  <a:cubicBezTo>
                    <a:pt x="4991" y="7722"/>
                    <a:pt x="5017" y="7722"/>
                    <a:pt x="5043" y="7722"/>
                  </a:cubicBezTo>
                  <a:cubicBezTo>
                    <a:pt x="5429" y="7722"/>
                    <a:pt x="5808" y="7572"/>
                    <a:pt x="6093" y="7308"/>
                  </a:cubicBezTo>
                  <a:cubicBezTo>
                    <a:pt x="6223" y="7178"/>
                    <a:pt x="6310" y="7026"/>
                    <a:pt x="6331" y="6831"/>
                  </a:cubicBezTo>
                  <a:cubicBezTo>
                    <a:pt x="6483" y="6896"/>
                    <a:pt x="6656" y="6918"/>
                    <a:pt x="6808" y="6961"/>
                  </a:cubicBezTo>
                  <a:cubicBezTo>
                    <a:pt x="6900" y="6987"/>
                    <a:pt x="6991" y="6999"/>
                    <a:pt x="7081" y="6999"/>
                  </a:cubicBezTo>
                  <a:cubicBezTo>
                    <a:pt x="7374" y="6999"/>
                    <a:pt x="7650" y="6868"/>
                    <a:pt x="7849" y="6636"/>
                  </a:cubicBezTo>
                  <a:cubicBezTo>
                    <a:pt x="8066" y="6333"/>
                    <a:pt x="8131" y="5964"/>
                    <a:pt x="8066" y="5617"/>
                  </a:cubicBezTo>
                  <a:cubicBezTo>
                    <a:pt x="8282" y="5552"/>
                    <a:pt x="8478" y="5357"/>
                    <a:pt x="8564" y="5140"/>
                  </a:cubicBezTo>
                  <a:cubicBezTo>
                    <a:pt x="8781" y="4663"/>
                    <a:pt x="8716" y="4121"/>
                    <a:pt x="8434" y="3709"/>
                  </a:cubicBezTo>
                  <a:cubicBezTo>
                    <a:pt x="8347" y="3558"/>
                    <a:pt x="8261" y="3427"/>
                    <a:pt x="8131" y="3319"/>
                  </a:cubicBezTo>
                  <a:cubicBezTo>
                    <a:pt x="8413" y="2885"/>
                    <a:pt x="8261" y="1931"/>
                    <a:pt x="7675" y="1454"/>
                  </a:cubicBezTo>
                  <a:cubicBezTo>
                    <a:pt x="7480" y="1281"/>
                    <a:pt x="7220" y="1173"/>
                    <a:pt x="6938" y="1151"/>
                  </a:cubicBezTo>
                  <a:lnTo>
                    <a:pt x="6830" y="1151"/>
                  </a:lnTo>
                  <a:cubicBezTo>
                    <a:pt x="6873" y="674"/>
                    <a:pt x="6548" y="240"/>
                    <a:pt x="6093" y="132"/>
                  </a:cubicBezTo>
                  <a:cubicBezTo>
                    <a:pt x="5854" y="67"/>
                    <a:pt x="5594" y="24"/>
                    <a:pt x="5356" y="2"/>
                  </a:cubicBezTo>
                  <a:cubicBezTo>
                    <a:pt x="5337" y="1"/>
                    <a:pt x="5318" y="0"/>
                    <a:pt x="53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5205;p83">
              <a:extLst>
                <a:ext uri="{FF2B5EF4-FFF2-40B4-BE49-F238E27FC236}">
                  <a16:creationId xmlns:a16="http://schemas.microsoft.com/office/drawing/2014/main" id="{7756EFD4-F1A5-440A-A8A6-0F10663C7F5F}"/>
                </a:ext>
              </a:extLst>
            </p:cNvPr>
            <p:cNvSpPr/>
            <p:nvPr/>
          </p:nvSpPr>
          <p:spPr>
            <a:xfrm>
              <a:off x="2620354" y="2541365"/>
              <a:ext cx="353319" cy="246193"/>
            </a:xfrm>
            <a:custGeom>
              <a:avLst/>
              <a:gdLst/>
              <a:ahLst/>
              <a:cxnLst/>
              <a:rect l="l" t="t" r="r" b="b"/>
              <a:pathLst>
                <a:path w="8595" h="5989" extrusionOk="0">
                  <a:moveTo>
                    <a:pt x="5896" y="1"/>
                  </a:moveTo>
                  <a:cubicBezTo>
                    <a:pt x="5588" y="1"/>
                    <a:pt x="5516" y="1588"/>
                    <a:pt x="5516" y="1588"/>
                  </a:cubicBezTo>
                  <a:lnTo>
                    <a:pt x="2220" y="2260"/>
                  </a:lnTo>
                  <a:cubicBezTo>
                    <a:pt x="2220" y="2260"/>
                    <a:pt x="1808" y="634"/>
                    <a:pt x="1375" y="395"/>
                  </a:cubicBezTo>
                  <a:cubicBezTo>
                    <a:pt x="1367" y="391"/>
                    <a:pt x="1359" y="389"/>
                    <a:pt x="1351" y="389"/>
                  </a:cubicBezTo>
                  <a:cubicBezTo>
                    <a:pt x="943" y="389"/>
                    <a:pt x="1" y="5989"/>
                    <a:pt x="4159" y="5989"/>
                  </a:cubicBezTo>
                  <a:cubicBezTo>
                    <a:pt x="4367" y="5989"/>
                    <a:pt x="4588" y="5975"/>
                    <a:pt x="4822" y="5945"/>
                  </a:cubicBezTo>
                  <a:cubicBezTo>
                    <a:pt x="8594" y="5490"/>
                    <a:pt x="6383" y="417"/>
                    <a:pt x="5993" y="48"/>
                  </a:cubicBezTo>
                  <a:cubicBezTo>
                    <a:pt x="5958" y="16"/>
                    <a:pt x="5926" y="1"/>
                    <a:pt x="58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5206;p83">
              <a:extLst>
                <a:ext uri="{FF2B5EF4-FFF2-40B4-BE49-F238E27FC236}">
                  <a16:creationId xmlns:a16="http://schemas.microsoft.com/office/drawing/2014/main" id="{DCCAA018-9892-4959-91EF-00B988649896}"/>
                </a:ext>
              </a:extLst>
            </p:cNvPr>
            <p:cNvSpPr/>
            <p:nvPr/>
          </p:nvSpPr>
          <p:spPr>
            <a:xfrm>
              <a:off x="2783796" y="2676114"/>
              <a:ext cx="64210" cy="38888"/>
            </a:xfrm>
            <a:custGeom>
              <a:avLst/>
              <a:gdLst/>
              <a:ahLst/>
              <a:cxnLst/>
              <a:rect l="l" t="t" r="r" b="b"/>
              <a:pathLst>
                <a:path w="1562" h="946" extrusionOk="0">
                  <a:moveTo>
                    <a:pt x="1561" y="1"/>
                  </a:moveTo>
                  <a:lnTo>
                    <a:pt x="0" y="217"/>
                  </a:lnTo>
                  <a:cubicBezTo>
                    <a:pt x="388" y="758"/>
                    <a:pt x="684" y="945"/>
                    <a:pt x="910" y="945"/>
                  </a:cubicBezTo>
                  <a:cubicBezTo>
                    <a:pt x="1416" y="945"/>
                    <a:pt x="1561" y="1"/>
                    <a:pt x="15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5207;p83">
              <a:extLst>
                <a:ext uri="{FF2B5EF4-FFF2-40B4-BE49-F238E27FC236}">
                  <a16:creationId xmlns:a16="http://schemas.microsoft.com/office/drawing/2014/main" id="{7C9BAC18-B21C-4B7B-936F-64281267D401}"/>
                </a:ext>
              </a:extLst>
            </p:cNvPr>
            <p:cNvSpPr/>
            <p:nvPr/>
          </p:nvSpPr>
          <p:spPr>
            <a:xfrm>
              <a:off x="2832795" y="2605944"/>
              <a:ext cx="16073" cy="80900"/>
            </a:xfrm>
            <a:custGeom>
              <a:avLst/>
              <a:gdLst/>
              <a:ahLst/>
              <a:cxnLst/>
              <a:rect l="l" t="t" r="r" b="b"/>
              <a:pathLst>
                <a:path w="391" h="1968" extrusionOk="0">
                  <a:moveTo>
                    <a:pt x="339" y="0"/>
                  </a:moveTo>
                  <a:cubicBezTo>
                    <a:pt x="331" y="0"/>
                    <a:pt x="326" y="6"/>
                    <a:pt x="326" y="17"/>
                  </a:cubicBezTo>
                  <a:cubicBezTo>
                    <a:pt x="304" y="17"/>
                    <a:pt x="1" y="580"/>
                    <a:pt x="109" y="1903"/>
                  </a:cubicBezTo>
                  <a:cubicBezTo>
                    <a:pt x="109" y="1924"/>
                    <a:pt x="131" y="1946"/>
                    <a:pt x="152" y="1946"/>
                  </a:cubicBezTo>
                  <a:lnTo>
                    <a:pt x="152" y="1968"/>
                  </a:lnTo>
                  <a:cubicBezTo>
                    <a:pt x="174" y="1968"/>
                    <a:pt x="196" y="1946"/>
                    <a:pt x="196" y="1924"/>
                  </a:cubicBezTo>
                  <a:cubicBezTo>
                    <a:pt x="66" y="624"/>
                    <a:pt x="391" y="60"/>
                    <a:pt x="391" y="60"/>
                  </a:cubicBezTo>
                  <a:cubicBezTo>
                    <a:pt x="391" y="38"/>
                    <a:pt x="391" y="17"/>
                    <a:pt x="369" y="17"/>
                  </a:cubicBezTo>
                  <a:cubicBezTo>
                    <a:pt x="358" y="6"/>
                    <a:pt x="348" y="0"/>
                    <a:pt x="3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5208;p83">
              <a:extLst>
                <a:ext uri="{FF2B5EF4-FFF2-40B4-BE49-F238E27FC236}">
                  <a16:creationId xmlns:a16="http://schemas.microsoft.com/office/drawing/2014/main" id="{43E4FF53-3A72-485F-BD81-25D9B8DCD330}"/>
                </a:ext>
              </a:extLst>
            </p:cNvPr>
            <p:cNvSpPr/>
            <p:nvPr/>
          </p:nvSpPr>
          <p:spPr>
            <a:xfrm>
              <a:off x="2709803" y="2630156"/>
              <a:ext cx="87395" cy="54920"/>
            </a:xfrm>
            <a:custGeom>
              <a:avLst/>
              <a:gdLst/>
              <a:ahLst/>
              <a:cxnLst/>
              <a:rect l="l" t="t" r="r" b="b"/>
              <a:pathLst>
                <a:path w="2126" h="1336" extrusionOk="0">
                  <a:moveTo>
                    <a:pt x="407" y="1"/>
                  </a:moveTo>
                  <a:cubicBezTo>
                    <a:pt x="185" y="1"/>
                    <a:pt x="44" y="56"/>
                    <a:pt x="44" y="56"/>
                  </a:cubicBezTo>
                  <a:cubicBezTo>
                    <a:pt x="22" y="56"/>
                    <a:pt x="1" y="78"/>
                    <a:pt x="22" y="100"/>
                  </a:cubicBezTo>
                  <a:cubicBezTo>
                    <a:pt x="22" y="115"/>
                    <a:pt x="33" y="130"/>
                    <a:pt x="47" y="130"/>
                  </a:cubicBezTo>
                  <a:cubicBezTo>
                    <a:pt x="53" y="130"/>
                    <a:pt x="59" y="128"/>
                    <a:pt x="66" y="121"/>
                  </a:cubicBezTo>
                  <a:cubicBezTo>
                    <a:pt x="81" y="121"/>
                    <a:pt x="219" y="69"/>
                    <a:pt x="430" y="69"/>
                  </a:cubicBezTo>
                  <a:cubicBezTo>
                    <a:pt x="825" y="69"/>
                    <a:pt x="1473" y="253"/>
                    <a:pt x="2039" y="1314"/>
                  </a:cubicBezTo>
                  <a:cubicBezTo>
                    <a:pt x="2039" y="1335"/>
                    <a:pt x="2060" y="1335"/>
                    <a:pt x="2082" y="1335"/>
                  </a:cubicBezTo>
                  <a:cubicBezTo>
                    <a:pt x="2104" y="1335"/>
                    <a:pt x="2125" y="1314"/>
                    <a:pt x="2104" y="1292"/>
                  </a:cubicBezTo>
                  <a:cubicBezTo>
                    <a:pt x="1512" y="193"/>
                    <a:pt x="819" y="1"/>
                    <a:pt x="4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5209;p83">
              <a:extLst>
                <a:ext uri="{FF2B5EF4-FFF2-40B4-BE49-F238E27FC236}">
                  <a16:creationId xmlns:a16="http://schemas.microsoft.com/office/drawing/2014/main" id="{FD6452F8-E920-476E-A392-255ED8E25D70}"/>
                </a:ext>
              </a:extLst>
            </p:cNvPr>
            <p:cNvSpPr/>
            <p:nvPr/>
          </p:nvSpPr>
          <p:spPr>
            <a:xfrm>
              <a:off x="2799828" y="2728690"/>
              <a:ext cx="23226" cy="35722"/>
            </a:xfrm>
            <a:custGeom>
              <a:avLst/>
              <a:gdLst/>
              <a:ahLst/>
              <a:cxnLst/>
              <a:rect l="l" t="t" r="r" b="b"/>
              <a:pathLst>
                <a:path w="565" h="869" extrusionOk="0">
                  <a:moveTo>
                    <a:pt x="44" y="1"/>
                  </a:moveTo>
                  <a:cubicBezTo>
                    <a:pt x="22" y="22"/>
                    <a:pt x="1" y="22"/>
                    <a:pt x="1" y="44"/>
                  </a:cubicBezTo>
                  <a:cubicBezTo>
                    <a:pt x="1" y="109"/>
                    <a:pt x="22" y="716"/>
                    <a:pt x="196" y="846"/>
                  </a:cubicBezTo>
                  <a:cubicBezTo>
                    <a:pt x="217" y="846"/>
                    <a:pt x="239" y="868"/>
                    <a:pt x="261" y="868"/>
                  </a:cubicBezTo>
                  <a:lnTo>
                    <a:pt x="282" y="846"/>
                  </a:lnTo>
                  <a:cubicBezTo>
                    <a:pt x="564" y="781"/>
                    <a:pt x="564" y="131"/>
                    <a:pt x="564" y="44"/>
                  </a:cubicBezTo>
                  <a:cubicBezTo>
                    <a:pt x="564" y="22"/>
                    <a:pt x="543" y="1"/>
                    <a:pt x="521" y="1"/>
                  </a:cubicBezTo>
                  <a:cubicBezTo>
                    <a:pt x="499" y="1"/>
                    <a:pt x="477" y="22"/>
                    <a:pt x="477" y="44"/>
                  </a:cubicBezTo>
                  <a:cubicBezTo>
                    <a:pt x="477" y="304"/>
                    <a:pt x="434" y="738"/>
                    <a:pt x="282" y="781"/>
                  </a:cubicBezTo>
                  <a:lnTo>
                    <a:pt x="239" y="781"/>
                  </a:lnTo>
                  <a:cubicBezTo>
                    <a:pt x="131" y="695"/>
                    <a:pt x="87" y="283"/>
                    <a:pt x="87" y="44"/>
                  </a:cubicBezTo>
                  <a:cubicBezTo>
                    <a:pt x="87" y="22"/>
                    <a:pt x="66" y="1"/>
                    <a:pt x="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5210;p83">
              <a:extLst>
                <a:ext uri="{FF2B5EF4-FFF2-40B4-BE49-F238E27FC236}">
                  <a16:creationId xmlns:a16="http://schemas.microsoft.com/office/drawing/2014/main" id="{52EB5BE1-7305-4496-8269-2B0339903EB0}"/>
                </a:ext>
              </a:extLst>
            </p:cNvPr>
            <p:cNvSpPr/>
            <p:nvPr/>
          </p:nvSpPr>
          <p:spPr>
            <a:xfrm>
              <a:off x="2736564" y="2655273"/>
              <a:ext cx="23185" cy="27131"/>
            </a:xfrm>
            <a:custGeom>
              <a:avLst/>
              <a:gdLst/>
              <a:ahLst/>
              <a:cxnLst/>
              <a:rect l="l" t="t" r="r" b="b"/>
              <a:pathLst>
                <a:path w="564" h="660" extrusionOk="0">
                  <a:moveTo>
                    <a:pt x="410" y="0"/>
                  </a:moveTo>
                  <a:cubicBezTo>
                    <a:pt x="388" y="0"/>
                    <a:pt x="369" y="17"/>
                    <a:pt x="369" y="52"/>
                  </a:cubicBezTo>
                  <a:cubicBezTo>
                    <a:pt x="434" y="269"/>
                    <a:pt x="455" y="551"/>
                    <a:pt x="390" y="594"/>
                  </a:cubicBezTo>
                  <a:lnTo>
                    <a:pt x="369" y="594"/>
                  </a:lnTo>
                  <a:cubicBezTo>
                    <a:pt x="282" y="551"/>
                    <a:pt x="152" y="334"/>
                    <a:pt x="87" y="204"/>
                  </a:cubicBezTo>
                  <a:cubicBezTo>
                    <a:pt x="72" y="189"/>
                    <a:pt x="56" y="173"/>
                    <a:pt x="41" y="173"/>
                  </a:cubicBezTo>
                  <a:cubicBezTo>
                    <a:pt x="35" y="173"/>
                    <a:pt x="28" y="176"/>
                    <a:pt x="22" y="182"/>
                  </a:cubicBezTo>
                  <a:cubicBezTo>
                    <a:pt x="0" y="182"/>
                    <a:pt x="0" y="204"/>
                    <a:pt x="0" y="226"/>
                  </a:cubicBezTo>
                  <a:cubicBezTo>
                    <a:pt x="22" y="269"/>
                    <a:pt x="195" y="616"/>
                    <a:pt x="347" y="659"/>
                  </a:cubicBezTo>
                  <a:lnTo>
                    <a:pt x="412" y="659"/>
                  </a:lnTo>
                  <a:cubicBezTo>
                    <a:pt x="564" y="594"/>
                    <a:pt x="477" y="161"/>
                    <a:pt x="455" y="31"/>
                  </a:cubicBezTo>
                  <a:cubicBezTo>
                    <a:pt x="446" y="11"/>
                    <a:pt x="427" y="0"/>
                    <a:pt x="4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5211;p83">
              <a:extLst>
                <a:ext uri="{FF2B5EF4-FFF2-40B4-BE49-F238E27FC236}">
                  <a16:creationId xmlns:a16="http://schemas.microsoft.com/office/drawing/2014/main" id="{1F155958-20B0-4A4C-B454-C4F17E453A09}"/>
                </a:ext>
              </a:extLst>
            </p:cNvPr>
            <p:cNvSpPr/>
            <p:nvPr/>
          </p:nvSpPr>
          <p:spPr>
            <a:xfrm>
              <a:off x="2862228" y="2637802"/>
              <a:ext cx="19649" cy="29433"/>
            </a:xfrm>
            <a:custGeom>
              <a:avLst/>
              <a:gdLst/>
              <a:ahLst/>
              <a:cxnLst/>
              <a:rect l="l" t="t" r="r" b="b"/>
              <a:pathLst>
                <a:path w="478" h="716" extrusionOk="0">
                  <a:moveTo>
                    <a:pt x="434" y="0"/>
                  </a:moveTo>
                  <a:cubicBezTo>
                    <a:pt x="412" y="0"/>
                    <a:pt x="390" y="22"/>
                    <a:pt x="390" y="44"/>
                  </a:cubicBezTo>
                  <a:cubicBezTo>
                    <a:pt x="412" y="239"/>
                    <a:pt x="390" y="456"/>
                    <a:pt x="325" y="629"/>
                  </a:cubicBezTo>
                  <a:cubicBezTo>
                    <a:pt x="217" y="477"/>
                    <a:pt x="130" y="304"/>
                    <a:pt x="87" y="130"/>
                  </a:cubicBezTo>
                  <a:cubicBezTo>
                    <a:pt x="87" y="115"/>
                    <a:pt x="76" y="100"/>
                    <a:pt x="62" y="100"/>
                  </a:cubicBezTo>
                  <a:cubicBezTo>
                    <a:pt x="56" y="100"/>
                    <a:pt x="50" y="102"/>
                    <a:pt x="44" y="109"/>
                  </a:cubicBezTo>
                  <a:cubicBezTo>
                    <a:pt x="22" y="109"/>
                    <a:pt x="0" y="130"/>
                    <a:pt x="22" y="152"/>
                  </a:cubicBezTo>
                  <a:cubicBezTo>
                    <a:pt x="44" y="239"/>
                    <a:pt x="174" y="651"/>
                    <a:pt x="282" y="716"/>
                  </a:cubicBezTo>
                  <a:lnTo>
                    <a:pt x="347" y="716"/>
                  </a:lnTo>
                  <a:cubicBezTo>
                    <a:pt x="477" y="672"/>
                    <a:pt x="477" y="239"/>
                    <a:pt x="477" y="44"/>
                  </a:cubicBezTo>
                  <a:cubicBezTo>
                    <a:pt x="477" y="22"/>
                    <a:pt x="455" y="0"/>
                    <a:pt x="4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5212;p83">
              <a:extLst>
                <a:ext uri="{FF2B5EF4-FFF2-40B4-BE49-F238E27FC236}">
                  <a16:creationId xmlns:a16="http://schemas.microsoft.com/office/drawing/2014/main" id="{70042702-9422-4163-8C81-FF233BAEE89F}"/>
                </a:ext>
              </a:extLst>
            </p:cNvPr>
            <p:cNvSpPr/>
            <p:nvPr/>
          </p:nvSpPr>
          <p:spPr>
            <a:xfrm>
              <a:off x="2861776" y="2565001"/>
              <a:ext cx="18293" cy="38066"/>
            </a:xfrm>
            <a:custGeom>
              <a:avLst/>
              <a:gdLst/>
              <a:ahLst/>
              <a:cxnLst/>
              <a:rect l="l" t="t" r="r" b="b"/>
              <a:pathLst>
                <a:path w="445" h="926" extrusionOk="0">
                  <a:moveTo>
                    <a:pt x="149" y="0"/>
                  </a:moveTo>
                  <a:cubicBezTo>
                    <a:pt x="1" y="0"/>
                    <a:pt x="76" y="926"/>
                    <a:pt x="76" y="926"/>
                  </a:cubicBezTo>
                  <a:lnTo>
                    <a:pt x="445" y="904"/>
                  </a:lnTo>
                  <a:cubicBezTo>
                    <a:pt x="445" y="904"/>
                    <a:pt x="358" y="167"/>
                    <a:pt x="185" y="15"/>
                  </a:cubicBezTo>
                  <a:cubicBezTo>
                    <a:pt x="172" y="5"/>
                    <a:pt x="160" y="0"/>
                    <a:pt x="1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5213;p83">
              <a:extLst>
                <a:ext uri="{FF2B5EF4-FFF2-40B4-BE49-F238E27FC236}">
                  <a16:creationId xmlns:a16="http://schemas.microsoft.com/office/drawing/2014/main" id="{FD7C5F99-78C1-476E-A152-2B05AA2B7E7C}"/>
                </a:ext>
              </a:extLst>
            </p:cNvPr>
            <p:cNvSpPr/>
            <p:nvPr/>
          </p:nvSpPr>
          <p:spPr>
            <a:xfrm>
              <a:off x="2673259" y="2595914"/>
              <a:ext cx="21458" cy="38353"/>
            </a:xfrm>
            <a:custGeom>
              <a:avLst/>
              <a:gdLst/>
              <a:ahLst/>
              <a:cxnLst/>
              <a:rect l="l" t="t" r="r" b="b"/>
              <a:pathLst>
                <a:path w="522" h="933" extrusionOk="0">
                  <a:moveTo>
                    <a:pt x="169" y="0"/>
                  </a:moveTo>
                  <a:cubicBezTo>
                    <a:pt x="1" y="0"/>
                    <a:pt x="1" y="933"/>
                    <a:pt x="1" y="933"/>
                  </a:cubicBezTo>
                  <a:lnTo>
                    <a:pt x="521" y="803"/>
                  </a:lnTo>
                  <a:cubicBezTo>
                    <a:pt x="521" y="803"/>
                    <a:pt x="326" y="22"/>
                    <a:pt x="174" y="0"/>
                  </a:cubicBezTo>
                  <a:cubicBezTo>
                    <a:pt x="172" y="0"/>
                    <a:pt x="170" y="0"/>
                    <a:pt x="1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5214;p83">
              <a:extLst>
                <a:ext uri="{FF2B5EF4-FFF2-40B4-BE49-F238E27FC236}">
                  <a16:creationId xmlns:a16="http://schemas.microsoft.com/office/drawing/2014/main" id="{7BD98699-DE58-4A39-8C4F-628EBF44EBC3}"/>
                </a:ext>
              </a:extLst>
            </p:cNvPr>
            <p:cNvSpPr/>
            <p:nvPr/>
          </p:nvSpPr>
          <p:spPr>
            <a:xfrm>
              <a:off x="2772204" y="2627114"/>
              <a:ext cx="15169" cy="11633"/>
            </a:xfrm>
            <a:custGeom>
              <a:avLst/>
              <a:gdLst/>
              <a:ahLst/>
              <a:cxnLst/>
              <a:rect l="l" t="t" r="r" b="b"/>
              <a:pathLst>
                <a:path w="369" h="283" extrusionOk="0">
                  <a:moveTo>
                    <a:pt x="65" y="0"/>
                  </a:moveTo>
                  <a:cubicBezTo>
                    <a:pt x="44" y="0"/>
                    <a:pt x="22" y="0"/>
                    <a:pt x="0" y="22"/>
                  </a:cubicBezTo>
                  <a:cubicBezTo>
                    <a:pt x="0" y="44"/>
                    <a:pt x="0" y="65"/>
                    <a:pt x="44" y="87"/>
                  </a:cubicBezTo>
                  <a:cubicBezTo>
                    <a:pt x="130" y="109"/>
                    <a:pt x="282" y="195"/>
                    <a:pt x="282" y="260"/>
                  </a:cubicBezTo>
                  <a:cubicBezTo>
                    <a:pt x="282" y="282"/>
                    <a:pt x="304" y="282"/>
                    <a:pt x="326" y="282"/>
                  </a:cubicBezTo>
                  <a:cubicBezTo>
                    <a:pt x="347" y="282"/>
                    <a:pt x="369" y="260"/>
                    <a:pt x="369" y="239"/>
                  </a:cubicBezTo>
                  <a:cubicBezTo>
                    <a:pt x="347" y="109"/>
                    <a:pt x="109" y="22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5215;p83">
              <a:extLst>
                <a:ext uri="{FF2B5EF4-FFF2-40B4-BE49-F238E27FC236}">
                  <a16:creationId xmlns:a16="http://schemas.microsoft.com/office/drawing/2014/main" id="{FDA57B9D-0CBB-49AA-8EFF-7CAE71CD2C38}"/>
                </a:ext>
              </a:extLst>
            </p:cNvPr>
            <p:cNvSpPr/>
            <p:nvPr/>
          </p:nvSpPr>
          <p:spPr>
            <a:xfrm>
              <a:off x="2790291" y="2618030"/>
              <a:ext cx="13154" cy="16237"/>
            </a:xfrm>
            <a:custGeom>
              <a:avLst/>
              <a:gdLst/>
              <a:ahLst/>
              <a:cxnLst/>
              <a:rect l="l" t="t" r="r" b="b"/>
              <a:pathLst>
                <a:path w="320" h="395" extrusionOk="0">
                  <a:moveTo>
                    <a:pt x="70" y="0"/>
                  </a:moveTo>
                  <a:cubicBezTo>
                    <a:pt x="43" y="0"/>
                    <a:pt x="0" y="51"/>
                    <a:pt x="37" y="69"/>
                  </a:cubicBezTo>
                  <a:cubicBezTo>
                    <a:pt x="102" y="156"/>
                    <a:pt x="211" y="286"/>
                    <a:pt x="189" y="351"/>
                  </a:cubicBezTo>
                  <a:cubicBezTo>
                    <a:pt x="189" y="351"/>
                    <a:pt x="211" y="373"/>
                    <a:pt x="233" y="395"/>
                  </a:cubicBezTo>
                  <a:cubicBezTo>
                    <a:pt x="254" y="395"/>
                    <a:pt x="276" y="373"/>
                    <a:pt x="276" y="351"/>
                  </a:cubicBezTo>
                  <a:cubicBezTo>
                    <a:pt x="319" y="221"/>
                    <a:pt x="124" y="48"/>
                    <a:pt x="81" y="4"/>
                  </a:cubicBezTo>
                  <a:cubicBezTo>
                    <a:pt x="78" y="1"/>
                    <a:pt x="74" y="0"/>
                    <a:pt x="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5216;p83">
              <a:extLst>
                <a:ext uri="{FF2B5EF4-FFF2-40B4-BE49-F238E27FC236}">
                  <a16:creationId xmlns:a16="http://schemas.microsoft.com/office/drawing/2014/main" id="{B561A5C9-DA42-4420-A83F-D1D7D5A3AFCF}"/>
                </a:ext>
              </a:extLst>
            </p:cNvPr>
            <p:cNvSpPr/>
            <p:nvPr/>
          </p:nvSpPr>
          <p:spPr>
            <a:xfrm>
              <a:off x="2793579" y="2640474"/>
              <a:ext cx="12538" cy="16073"/>
            </a:xfrm>
            <a:custGeom>
              <a:avLst/>
              <a:gdLst/>
              <a:ahLst/>
              <a:cxnLst/>
              <a:rect l="l" t="t" r="r" b="b"/>
              <a:pathLst>
                <a:path w="305" h="391" extrusionOk="0">
                  <a:moveTo>
                    <a:pt x="22" y="0"/>
                  </a:moveTo>
                  <a:cubicBezTo>
                    <a:pt x="1" y="22"/>
                    <a:pt x="1" y="44"/>
                    <a:pt x="22" y="65"/>
                  </a:cubicBezTo>
                  <a:cubicBezTo>
                    <a:pt x="87" y="152"/>
                    <a:pt x="196" y="282"/>
                    <a:pt x="174" y="347"/>
                  </a:cubicBezTo>
                  <a:cubicBezTo>
                    <a:pt x="174" y="347"/>
                    <a:pt x="196" y="391"/>
                    <a:pt x="218" y="391"/>
                  </a:cubicBezTo>
                  <a:cubicBezTo>
                    <a:pt x="239" y="391"/>
                    <a:pt x="261" y="391"/>
                    <a:pt x="261" y="347"/>
                  </a:cubicBezTo>
                  <a:cubicBezTo>
                    <a:pt x="304" y="217"/>
                    <a:pt x="109" y="44"/>
                    <a:pt x="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5217;p83">
              <a:extLst>
                <a:ext uri="{FF2B5EF4-FFF2-40B4-BE49-F238E27FC236}">
                  <a16:creationId xmlns:a16="http://schemas.microsoft.com/office/drawing/2014/main" id="{73C3BB39-4FC1-47E7-9140-7809D21931ED}"/>
                </a:ext>
              </a:extLst>
            </p:cNvPr>
            <p:cNvSpPr/>
            <p:nvPr/>
          </p:nvSpPr>
          <p:spPr>
            <a:xfrm>
              <a:off x="2803733" y="2637309"/>
              <a:ext cx="13072" cy="16566"/>
            </a:xfrm>
            <a:custGeom>
              <a:avLst/>
              <a:gdLst/>
              <a:ahLst/>
              <a:cxnLst/>
              <a:rect l="l" t="t" r="r" b="b"/>
              <a:pathLst>
                <a:path w="318" h="403" extrusionOk="0">
                  <a:moveTo>
                    <a:pt x="74" y="0"/>
                  </a:moveTo>
                  <a:cubicBezTo>
                    <a:pt x="36" y="0"/>
                    <a:pt x="1" y="60"/>
                    <a:pt x="36" y="77"/>
                  </a:cubicBezTo>
                  <a:cubicBezTo>
                    <a:pt x="122" y="142"/>
                    <a:pt x="231" y="273"/>
                    <a:pt x="209" y="338"/>
                  </a:cubicBezTo>
                  <a:cubicBezTo>
                    <a:pt x="187" y="359"/>
                    <a:pt x="209" y="381"/>
                    <a:pt x="231" y="403"/>
                  </a:cubicBezTo>
                  <a:cubicBezTo>
                    <a:pt x="252" y="403"/>
                    <a:pt x="274" y="381"/>
                    <a:pt x="274" y="359"/>
                  </a:cubicBezTo>
                  <a:cubicBezTo>
                    <a:pt x="317" y="229"/>
                    <a:pt x="122" y="56"/>
                    <a:pt x="101" y="12"/>
                  </a:cubicBezTo>
                  <a:cubicBezTo>
                    <a:pt x="92" y="4"/>
                    <a:pt x="83" y="0"/>
                    <a:pt x="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5218;p83">
              <a:extLst>
                <a:ext uri="{FF2B5EF4-FFF2-40B4-BE49-F238E27FC236}">
                  <a16:creationId xmlns:a16="http://schemas.microsoft.com/office/drawing/2014/main" id="{D62387EC-C71A-42AB-BA38-9F9899A08510}"/>
                </a:ext>
              </a:extLst>
            </p:cNvPr>
            <p:cNvSpPr/>
            <p:nvPr/>
          </p:nvSpPr>
          <p:spPr>
            <a:xfrm>
              <a:off x="2809159" y="2619386"/>
              <a:ext cx="10318" cy="17553"/>
            </a:xfrm>
            <a:custGeom>
              <a:avLst/>
              <a:gdLst/>
              <a:ahLst/>
              <a:cxnLst/>
              <a:rect l="l" t="t" r="r" b="b"/>
              <a:pathLst>
                <a:path w="251" h="427" extrusionOk="0">
                  <a:moveTo>
                    <a:pt x="76" y="0"/>
                  </a:moveTo>
                  <a:cubicBezTo>
                    <a:pt x="44" y="0"/>
                    <a:pt x="0" y="47"/>
                    <a:pt x="34" y="80"/>
                  </a:cubicBezTo>
                  <a:cubicBezTo>
                    <a:pt x="99" y="167"/>
                    <a:pt x="164" y="318"/>
                    <a:pt x="120" y="362"/>
                  </a:cubicBezTo>
                  <a:cubicBezTo>
                    <a:pt x="99" y="383"/>
                    <a:pt x="99" y="405"/>
                    <a:pt x="120" y="427"/>
                  </a:cubicBezTo>
                  <a:lnTo>
                    <a:pt x="142" y="427"/>
                  </a:lnTo>
                  <a:cubicBezTo>
                    <a:pt x="164" y="427"/>
                    <a:pt x="164" y="405"/>
                    <a:pt x="185" y="405"/>
                  </a:cubicBezTo>
                  <a:cubicBezTo>
                    <a:pt x="250" y="297"/>
                    <a:pt x="120" y="58"/>
                    <a:pt x="99" y="15"/>
                  </a:cubicBezTo>
                  <a:cubicBezTo>
                    <a:pt x="94" y="5"/>
                    <a:pt x="85" y="0"/>
                    <a:pt x="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5219;p83">
              <a:extLst>
                <a:ext uri="{FF2B5EF4-FFF2-40B4-BE49-F238E27FC236}">
                  <a16:creationId xmlns:a16="http://schemas.microsoft.com/office/drawing/2014/main" id="{375FCC70-B8DC-4E7C-AE28-B250EF90121F}"/>
                </a:ext>
              </a:extLst>
            </p:cNvPr>
            <p:cNvSpPr/>
            <p:nvPr/>
          </p:nvSpPr>
          <p:spPr>
            <a:xfrm>
              <a:off x="2822108" y="2621770"/>
              <a:ext cx="7153" cy="17841"/>
            </a:xfrm>
            <a:custGeom>
              <a:avLst/>
              <a:gdLst/>
              <a:ahLst/>
              <a:cxnLst/>
              <a:rect l="l" t="t" r="r" b="b"/>
              <a:pathLst>
                <a:path w="174" h="434" extrusionOk="0">
                  <a:moveTo>
                    <a:pt x="44" y="0"/>
                  </a:moveTo>
                  <a:cubicBezTo>
                    <a:pt x="22" y="0"/>
                    <a:pt x="22" y="22"/>
                    <a:pt x="22" y="65"/>
                  </a:cubicBezTo>
                  <a:cubicBezTo>
                    <a:pt x="66" y="152"/>
                    <a:pt x="66" y="325"/>
                    <a:pt x="22" y="369"/>
                  </a:cubicBezTo>
                  <a:cubicBezTo>
                    <a:pt x="1" y="369"/>
                    <a:pt x="1" y="412"/>
                    <a:pt x="22" y="412"/>
                  </a:cubicBezTo>
                  <a:lnTo>
                    <a:pt x="66" y="412"/>
                  </a:lnTo>
                  <a:cubicBezTo>
                    <a:pt x="66" y="412"/>
                    <a:pt x="66" y="412"/>
                    <a:pt x="66" y="434"/>
                  </a:cubicBezTo>
                  <a:cubicBezTo>
                    <a:pt x="174" y="347"/>
                    <a:pt x="109" y="87"/>
                    <a:pt x="109" y="44"/>
                  </a:cubicBezTo>
                  <a:cubicBezTo>
                    <a:pt x="87" y="22"/>
                    <a:pt x="66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5220;p83">
              <a:extLst>
                <a:ext uri="{FF2B5EF4-FFF2-40B4-BE49-F238E27FC236}">
                  <a16:creationId xmlns:a16="http://schemas.microsoft.com/office/drawing/2014/main" id="{D7C1519C-3A9C-402D-9BF1-74D02B9B2AF8}"/>
                </a:ext>
              </a:extLst>
            </p:cNvPr>
            <p:cNvSpPr/>
            <p:nvPr/>
          </p:nvSpPr>
          <p:spPr>
            <a:xfrm>
              <a:off x="2940825" y="3005711"/>
              <a:ext cx="11428" cy="16237"/>
            </a:xfrm>
            <a:custGeom>
              <a:avLst/>
              <a:gdLst/>
              <a:ahLst/>
              <a:cxnLst/>
              <a:rect l="l" t="t" r="r" b="b"/>
              <a:pathLst>
                <a:path w="278" h="395" extrusionOk="0">
                  <a:moveTo>
                    <a:pt x="68" y="1"/>
                  </a:moveTo>
                  <a:cubicBezTo>
                    <a:pt x="31" y="1"/>
                    <a:pt x="1" y="69"/>
                    <a:pt x="39" y="69"/>
                  </a:cubicBezTo>
                  <a:cubicBezTo>
                    <a:pt x="126" y="135"/>
                    <a:pt x="191" y="243"/>
                    <a:pt x="191" y="351"/>
                  </a:cubicBezTo>
                  <a:cubicBezTo>
                    <a:pt x="191" y="373"/>
                    <a:pt x="213" y="395"/>
                    <a:pt x="235" y="395"/>
                  </a:cubicBezTo>
                  <a:lnTo>
                    <a:pt x="235" y="373"/>
                  </a:lnTo>
                  <a:cubicBezTo>
                    <a:pt x="256" y="373"/>
                    <a:pt x="278" y="373"/>
                    <a:pt x="278" y="351"/>
                  </a:cubicBezTo>
                  <a:cubicBezTo>
                    <a:pt x="278" y="200"/>
                    <a:pt x="191" y="69"/>
                    <a:pt x="83" y="4"/>
                  </a:cubicBezTo>
                  <a:cubicBezTo>
                    <a:pt x="78" y="2"/>
                    <a:pt x="73" y="1"/>
                    <a:pt x="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5221;p83">
              <a:extLst>
                <a:ext uri="{FF2B5EF4-FFF2-40B4-BE49-F238E27FC236}">
                  <a16:creationId xmlns:a16="http://schemas.microsoft.com/office/drawing/2014/main" id="{C9F2DD88-A4E6-44CD-B5B6-8879214EA954}"/>
                </a:ext>
              </a:extLst>
            </p:cNvPr>
            <p:cNvSpPr/>
            <p:nvPr/>
          </p:nvSpPr>
          <p:spPr>
            <a:xfrm>
              <a:off x="2932604" y="3021907"/>
              <a:ext cx="11633" cy="15580"/>
            </a:xfrm>
            <a:custGeom>
              <a:avLst/>
              <a:gdLst/>
              <a:ahLst/>
              <a:cxnLst/>
              <a:rect l="l" t="t" r="r" b="b"/>
              <a:pathLst>
                <a:path w="283" h="379" extrusionOk="0">
                  <a:moveTo>
                    <a:pt x="23" y="1"/>
                  </a:moveTo>
                  <a:cubicBezTo>
                    <a:pt x="1" y="22"/>
                    <a:pt x="23" y="44"/>
                    <a:pt x="44" y="66"/>
                  </a:cubicBezTo>
                  <a:cubicBezTo>
                    <a:pt x="44" y="66"/>
                    <a:pt x="218" y="174"/>
                    <a:pt x="196" y="326"/>
                  </a:cubicBezTo>
                  <a:cubicBezTo>
                    <a:pt x="196" y="348"/>
                    <a:pt x="196" y="369"/>
                    <a:pt x="239" y="369"/>
                  </a:cubicBezTo>
                  <a:cubicBezTo>
                    <a:pt x="239" y="376"/>
                    <a:pt x="241" y="378"/>
                    <a:pt x="244" y="378"/>
                  </a:cubicBezTo>
                  <a:cubicBezTo>
                    <a:pt x="252" y="378"/>
                    <a:pt x="267" y="363"/>
                    <a:pt x="283" y="348"/>
                  </a:cubicBezTo>
                  <a:cubicBezTo>
                    <a:pt x="283" y="218"/>
                    <a:pt x="196" y="87"/>
                    <a:pt x="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5222;p83">
              <a:extLst>
                <a:ext uri="{FF2B5EF4-FFF2-40B4-BE49-F238E27FC236}">
                  <a16:creationId xmlns:a16="http://schemas.microsoft.com/office/drawing/2014/main" id="{75807ABE-0671-4A67-B758-52E404EB3828}"/>
                </a:ext>
              </a:extLst>
            </p:cNvPr>
            <p:cNvSpPr/>
            <p:nvPr/>
          </p:nvSpPr>
          <p:spPr>
            <a:xfrm>
              <a:off x="2944196" y="3041762"/>
              <a:ext cx="10729" cy="15826"/>
            </a:xfrm>
            <a:custGeom>
              <a:avLst/>
              <a:gdLst/>
              <a:ahLst/>
              <a:cxnLst/>
              <a:rect l="l" t="t" r="r" b="b"/>
              <a:pathLst>
                <a:path w="261" h="385" extrusionOk="0">
                  <a:moveTo>
                    <a:pt x="33" y="0"/>
                  </a:moveTo>
                  <a:cubicBezTo>
                    <a:pt x="22" y="0"/>
                    <a:pt x="12" y="6"/>
                    <a:pt x="1" y="16"/>
                  </a:cubicBezTo>
                  <a:cubicBezTo>
                    <a:pt x="1" y="16"/>
                    <a:pt x="1" y="38"/>
                    <a:pt x="1" y="60"/>
                  </a:cubicBezTo>
                  <a:cubicBezTo>
                    <a:pt x="1" y="60"/>
                    <a:pt x="174" y="190"/>
                    <a:pt x="174" y="342"/>
                  </a:cubicBezTo>
                  <a:cubicBezTo>
                    <a:pt x="174" y="363"/>
                    <a:pt x="174" y="363"/>
                    <a:pt x="196" y="385"/>
                  </a:cubicBezTo>
                  <a:cubicBezTo>
                    <a:pt x="218" y="385"/>
                    <a:pt x="261" y="363"/>
                    <a:pt x="261" y="342"/>
                  </a:cubicBezTo>
                  <a:cubicBezTo>
                    <a:pt x="261" y="211"/>
                    <a:pt x="174" y="81"/>
                    <a:pt x="66" y="16"/>
                  </a:cubicBezTo>
                  <a:cubicBezTo>
                    <a:pt x="55" y="6"/>
                    <a:pt x="44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5223;p83">
              <a:extLst>
                <a:ext uri="{FF2B5EF4-FFF2-40B4-BE49-F238E27FC236}">
                  <a16:creationId xmlns:a16="http://schemas.microsoft.com/office/drawing/2014/main" id="{8C193607-F279-4A7F-9F08-CE5AD77E4F71}"/>
                </a:ext>
              </a:extLst>
            </p:cNvPr>
            <p:cNvSpPr/>
            <p:nvPr/>
          </p:nvSpPr>
          <p:spPr>
            <a:xfrm>
              <a:off x="2952212" y="3031033"/>
              <a:ext cx="10770" cy="15867"/>
            </a:xfrm>
            <a:custGeom>
              <a:avLst/>
              <a:gdLst/>
              <a:ahLst/>
              <a:cxnLst/>
              <a:rect l="l" t="t" r="r" b="b"/>
              <a:pathLst>
                <a:path w="262" h="386" extrusionOk="0">
                  <a:moveTo>
                    <a:pt x="33" y="1"/>
                  </a:moveTo>
                  <a:cubicBezTo>
                    <a:pt x="23" y="1"/>
                    <a:pt x="12" y="6"/>
                    <a:pt x="1" y="17"/>
                  </a:cubicBezTo>
                  <a:cubicBezTo>
                    <a:pt x="1" y="17"/>
                    <a:pt x="1" y="61"/>
                    <a:pt x="23" y="61"/>
                  </a:cubicBezTo>
                  <a:cubicBezTo>
                    <a:pt x="23" y="61"/>
                    <a:pt x="196" y="191"/>
                    <a:pt x="174" y="342"/>
                  </a:cubicBezTo>
                  <a:cubicBezTo>
                    <a:pt x="174" y="364"/>
                    <a:pt x="196" y="386"/>
                    <a:pt x="218" y="386"/>
                  </a:cubicBezTo>
                  <a:cubicBezTo>
                    <a:pt x="239" y="386"/>
                    <a:pt x="261" y="364"/>
                    <a:pt x="261" y="342"/>
                  </a:cubicBezTo>
                  <a:cubicBezTo>
                    <a:pt x="261" y="212"/>
                    <a:pt x="174" y="82"/>
                    <a:pt x="66" y="17"/>
                  </a:cubicBezTo>
                  <a:cubicBezTo>
                    <a:pt x="55" y="6"/>
                    <a:pt x="44" y="1"/>
                    <a:pt x="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5224;p83">
              <a:extLst>
                <a:ext uri="{FF2B5EF4-FFF2-40B4-BE49-F238E27FC236}">
                  <a16:creationId xmlns:a16="http://schemas.microsoft.com/office/drawing/2014/main" id="{F7F7E83D-D812-44E0-9CAA-F240498EA9CC}"/>
                </a:ext>
              </a:extLst>
            </p:cNvPr>
            <p:cNvSpPr/>
            <p:nvPr/>
          </p:nvSpPr>
          <p:spPr>
            <a:xfrm>
              <a:off x="2923724" y="2996051"/>
              <a:ext cx="10729" cy="15580"/>
            </a:xfrm>
            <a:custGeom>
              <a:avLst/>
              <a:gdLst/>
              <a:ahLst/>
              <a:cxnLst/>
              <a:rect l="l" t="t" r="r" b="b"/>
              <a:pathLst>
                <a:path w="261" h="379" extrusionOk="0">
                  <a:moveTo>
                    <a:pt x="0" y="1"/>
                  </a:moveTo>
                  <a:cubicBezTo>
                    <a:pt x="0" y="23"/>
                    <a:pt x="0" y="44"/>
                    <a:pt x="22" y="66"/>
                  </a:cubicBezTo>
                  <a:cubicBezTo>
                    <a:pt x="22" y="66"/>
                    <a:pt x="195" y="196"/>
                    <a:pt x="174" y="326"/>
                  </a:cubicBezTo>
                  <a:cubicBezTo>
                    <a:pt x="174" y="348"/>
                    <a:pt x="195" y="370"/>
                    <a:pt x="217" y="370"/>
                  </a:cubicBezTo>
                  <a:cubicBezTo>
                    <a:pt x="223" y="376"/>
                    <a:pt x="230" y="379"/>
                    <a:pt x="235" y="379"/>
                  </a:cubicBezTo>
                  <a:cubicBezTo>
                    <a:pt x="249" y="379"/>
                    <a:pt x="260" y="363"/>
                    <a:pt x="260" y="348"/>
                  </a:cubicBezTo>
                  <a:cubicBezTo>
                    <a:pt x="260" y="196"/>
                    <a:pt x="174" y="88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5225;p83">
              <a:extLst>
                <a:ext uri="{FF2B5EF4-FFF2-40B4-BE49-F238E27FC236}">
                  <a16:creationId xmlns:a16="http://schemas.microsoft.com/office/drawing/2014/main" id="{487BE271-2611-49A3-BBA3-22B566208F7F}"/>
                </a:ext>
              </a:extLst>
            </p:cNvPr>
            <p:cNvSpPr/>
            <p:nvPr/>
          </p:nvSpPr>
          <p:spPr>
            <a:xfrm>
              <a:off x="2931740" y="2983801"/>
              <a:ext cx="10729" cy="16237"/>
            </a:xfrm>
            <a:custGeom>
              <a:avLst/>
              <a:gdLst/>
              <a:ahLst/>
              <a:cxnLst/>
              <a:rect l="l" t="t" r="r" b="b"/>
              <a:pathLst>
                <a:path w="261" h="395" extrusionOk="0">
                  <a:moveTo>
                    <a:pt x="33" y="1"/>
                  </a:moveTo>
                  <a:cubicBezTo>
                    <a:pt x="22" y="1"/>
                    <a:pt x="11" y="6"/>
                    <a:pt x="0" y="17"/>
                  </a:cubicBezTo>
                  <a:cubicBezTo>
                    <a:pt x="0" y="39"/>
                    <a:pt x="0" y="60"/>
                    <a:pt x="0" y="60"/>
                  </a:cubicBezTo>
                  <a:cubicBezTo>
                    <a:pt x="0" y="60"/>
                    <a:pt x="195" y="191"/>
                    <a:pt x="174" y="342"/>
                  </a:cubicBezTo>
                  <a:cubicBezTo>
                    <a:pt x="174" y="364"/>
                    <a:pt x="174" y="386"/>
                    <a:pt x="195" y="386"/>
                  </a:cubicBezTo>
                  <a:cubicBezTo>
                    <a:pt x="207" y="391"/>
                    <a:pt x="217" y="394"/>
                    <a:pt x="226" y="394"/>
                  </a:cubicBezTo>
                  <a:cubicBezTo>
                    <a:pt x="249" y="394"/>
                    <a:pt x="260" y="374"/>
                    <a:pt x="260" y="342"/>
                  </a:cubicBezTo>
                  <a:cubicBezTo>
                    <a:pt x="260" y="212"/>
                    <a:pt x="174" y="82"/>
                    <a:pt x="65" y="17"/>
                  </a:cubicBezTo>
                  <a:cubicBezTo>
                    <a:pt x="54" y="6"/>
                    <a:pt x="44" y="1"/>
                    <a:pt x="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5226;p83">
              <a:extLst>
                <a:ext uri="{FF2B5EF4-FFF2-40B4-BE49-F238E27FC236}">
                  <a16:creationId xmlns:a16="http://schemas.microsoft.com/office/drawing/2014/main" id="{759503AF-C17D-4755-888F-2F037B26F913}"/>
                </a:ext>
              </a:extLst>
            </p:cNvPr>
            <p:cNvSpPr/>
            <p:nvPr/>
          </p:nvSpPr>
          <p:spPr>
            <a:xfrm>
              <a:off x="2842949" y="3046366"/>
              <a:ext cx="11305" cy="15703"/>
            </a:xfrm>
            <a:custGeom>
              <a:avLst/>
              <a:gdLst/>
              <a:ahLst/>
              <a:cxnLst/>
              <a:rect l="l" t="t" r="r" b="b"/>
              <a:pathLst>
                <a:path w="275" h="382" extrusionOk="0">
                  <a:moveTo>
                    <a:pt x="43" y="1"/>
                  </a:moveTo>
                  <a:cubicBezTo>
                    <a:pt x="22" y="1"/>
                    <a:pt x="1" y="60"/>
                    <a:pt x="36" y="78"/>
                  </a:cubicBezTo>
                  <a:cubicBezTo>
                    <a:pt x="122" y="143"/>
                    <a:pt x="187" y="230"/>
                    <a:pt x="187" y="338"/>
                  </a:cubicBezTo>
                  <a:cubicBezTo>
                    <a:pt x="187" y="360"/>
                    <a:pt x="209" y="381"/>
                    <a:pt x="231" y="381"/>
                  </a:cubicBezTo>
                  <a:cubicBezTo>
                    <a:pt x="252" y="381"/>
                    <a:pt x="274" y="360"/>
                    <a:pt x="274" y="338"/>
                  </a:cubicBezTo>
                  <a:cubicBezTo>
                    <a:pt x="252" y="208"/>
                    <a:pt x="187" y="78"/>
                    <a:pt x="57" y="13"/>
                  </a:cubicBezTo>
                  <a:cubicBezTo>
                    <a:pt x="53" y="4"/>
                    <a:pt x="48" y="1"/>
                    <a:pt x="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5227;p83">
              <a:extLst>
                <a:ext uri="{FF2B5EF4-FFF2-40B4-BE49-F238E27FC236}">
                  <a16:creationId xmlns:a16="http://schemas.microsoft.com/office/drawing/2014/main" id="{56658885-F941-4CDA-9CED-1EBDD8E7538E}"/>
                </a:ext>
              </a:extLst>
            </p:cNvPr>
            <p:cNvSpPr/>
            <p:nvPr/>
          </p:nvSpPr>
          <p:spPr>
            <a:xfrm>
              <a:off x="2834604" y="3062233"/>
              <a:ext cx="10729" cy="15867"/>
            </a:xfrm>
            <a:custGeom>
              <a:avLst/>
              <a:gdLst/>
              <a:ahLst/>
              <a:cxnLst/>
              <a:rect l="l" t="t" r="r" b="b"/>
              <a:pathLst>
                <a:path w="261" h="386" extrusionOk="0">
                  <a:moveTo>
                    <a:pt x="33" y="1"/>
                  </a:moveTo>
                  <a:cubicBezTo>
                    <a:pt x="22" y="1"/>
                    <a:pt x="11" y="6"/>
                    <a:pt x="0" y="17"/>
                  </a:cubicBezTo>
                  <a:cubicBezTo>
                    <a:pt x="0" y="39"/>
                    <a:pt x="0" y="60"/>
                    <a:pt x="22" y="82"/>
                  </a:cubicBezTo>
                  <a:cubicBezTo>
                    <a:pt x="22" y="82"/>
                    <a:pt x="195" y="190"/>
                    <a:pt x="195" y="342"/>
                  </a:cubicBezTo>
                  <a:cubicBezTo>
                    <a:pt x="173" y="364"/>
                    <a:pt x="195" y="386"/>
                    <a:pt x="217" y="386"/>
                  </a:cubicBezTo>
                  <a:cubicBezTo>
                    <a:pt x="239" y="386"/>
                    <a:pt x="260" y="364"/>
                    <a:pt x="260" y="342"/>
                  </a:cubicBezTo>
                  <a:cubicBezTo>
                    <a:pt x="260" y="212"/>
                    <a:pt x="195" y="82"/>
                    <a:pt x="65" y="17"/>
                  </a:cubicBezTo>
                  <a:cubicBezTo>
                    <a:pt x="54" y="6"/>
                    <a:pt x="43" y="1"/>
                    <a:pt x="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5228;p83">
              <a:extLst>
                <a:ext uri="{FF2B5EF4-FFF2-40B4-BE49-F238E27FC236}">
                  <a16:creationId xmlns:a16="http://schemas.microsoft.com/office/drawing/2014/main" id="{73F540CB-6AA1-41F9-AC16-FF086C61689A}"/>
                </a:ext>
              </a:extLst>
            </p:cNvPr>
            <p:cNvSpPr/>
            <p:nvPr/>
          </p:nvSpPr>
          <p:spPr>
            <a:xfrm>
              <a:off x="2845292" y="3082499"/>
              <a:ext cx="10729" cy="15210"/>
            </a:xfrm>
            <a:custGeom>
              <a:avLst/>
              <a:gdLst/>
              <a:ahLst/>
              <a:cxnLst/>
              <a:rect l="l" t="t" r="r" b="b"/>
              <a:pathLst>
                <a:path w="261" h="370" extrusionOk="0">
                  <a:moveTo>
                    <a:pt x="0" y="1"/>
                  </a:moveTo>
                  <a:cubicBezTo>
                    <a:pt x="0" y="23"/>
                    <a:pt x="0" y="44"/>
                    <a:pt x="22" y="66"/>
                  </a:cubicBezTo>
                  <a:cubicBezTo>
                    <a:pt x="22" y="66"/>
                    <a:pt x="195" y="174"/>
                    <a:pt x="174" y="326"/>
                  </a:cubicBezTo>
                  <a:cubicBezTo>
                    <a:pt x="174" y="348"/>
                    <a:pt x="195" y="370"/>
                    <a:pt x="217" y="370"/>
                  </a:cubicBezTo>
                  <a:cubicBezTo>
                    <a:pt x="239" y="370"/>
                    <a:pt x="260" y="370"/>
                    <a:pt x="260" y="348"/>
                  </a:cubicBezTo>
                  <a:cubicBezTo>
                    <a:pt x="260" y="196"/>
                    <a:pt x="174" y="88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5229;p83">
              <a:extLst>
                <a:ext uri="{FF2B5EF4-FFF2-40B4-BE49-F238E27FC236}">
                  <a16:creationId xmlns:a16="http://schemas.microsoft.com/office/drawing/2014/main" id="{4FC8456A-EBC4-47B3-8190-6156B058D6C9}"/>
                </a:ext>
              </a:extLst>
            </p:cNvPr>
            <p:cNvSpPr/>
            <p:nvPr/>
          </p:nvSpPr>
          <p:spPr>
            <a:xfrm>
              <a:off x="2854212" y="3071154"/>
              <a:ext cx="10729" cy="16237"/>
            </a:xfrm>
            <a:custGeom>
              <a:avLst/>
              <a:gdLst/>
              <a:ahLst/>
              <a:cxnLst/>
              <a:rect l="l" t="t" r="r" b="b"/>
              <a:pathLst>
                <a:path w="261" h="395" extrusionOk="0">
                  <a:moveTo>
                    <a:pt x="33" y="1"/>
                  </a:moveTo>
                  <a:cubicBezTo>
                    <a:pt x="22" y="1"/>
                    <a:pt x="11" y="6"/>
                    <a:pt x="0" y="17"/>
                  </a:cubicBezTo>
                  <a:cubicBezTo>
                    <a:pt x="0" y="38"/>
                    <a:pt x="0" y="60"/>
                    <a:pt x="0" y="82"/>
                  </a:cubicBezTo>
                  <a:cubicBezTo>
                    <a:pt x="22" y="82"/>
                    <a:pt x="195" y="190"/>
                    <a:pt x="173" y="342"/>
                  </a:cubicBezTo>
                  <a:cubicBezTo>
                    <a:pt x="173" y="364"/>
                    <a:pt x="173" y="385"/>
                    <a:pt x="195" y="385"/>
                  </a:cubicBezTo>
                  <a:cubicBezTo>
                    <a:pt x="208" y="392"/>
                    <a:pt x="219" y="394"/>
                    <a:pt x="228" y="394"/>
                  </a:cubicBezTo>
                  <a:cubicBezTo>
                    <a:pt x="249" y="394"/>
                    <a:pt x="260" y="379"/>
                    <a:pt x="260" y="364"/>
                  </a:cubicBezTo>
                  <a:cubicBezTo>
                    <a:pt x="260" y="212"/>
                    <a:pt x="173" y="82"/>
                    <a:pt x="65" y="17"/>
                  </a:cubicBezTo>
                  <a:cubicBezTo>
                    <a:pt x="54" y="6"/>
                    <a:pt x="43" y="1"/>
                    <a:pt x="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5230;p83">
              <a:extLst>
                <a:ext uri="{FF2B5EF4-FFF2-40B4-BE49-F238E27FC236}">
                  <a16:creationId xmlns:a16="http://schemas.microsoft.com/office/drawing/2014/main" id="{65B841BC-42D6-42D6-8481-DE3F796CC5FE}"/>
                </a:ext>
              </a:extLst>
            </p:cNvPr>
            <p:cNvSpPr/>
            <p:nvPr/>
          </p:nvSpPr>
          <p:spPr>
            <a:xfrm>
              <a:off x="2825684" y="3036171"/>
              <a:ext cx="11387" cy="16443"/>
            </a:xfrm>
            <a:custGeom>
              <a:avLst/>
              <a:gdLst/>
              <a:ahLst/>
              <a:cxnLst/>
              <a:rect l="l" t="t" r="r" b="b"/>
              <a:pathLst>
                <a:path w="277" h="400" extrusionOk="0">
                  <a:moveTo>
                    <a:pt x="65" y="1"/>
                  </a:moveTo>
                  <a:cubicBezTo>
                    <a:pt x="44" y="1"/>
                    <a:pt x="22" y="1"/>
                    <a:pt x="0" y="22"/>
                  </a:cubicBezTo>
                  <a:cubicBezTo>
                    <a:pt x="0" y="44"/>
                    <a:pt x="0" y="66"/>
                    <a:pt x="0" y="87"/>
                  </a:cubicBezTo>
                  <a:cubicBezTo>
                    <a:pt x="22" y="87"/>
                    <a:pt x="195" y="196"/>
                    <a:pt x="174" y="347"/>
                  </a:cubicBezTo>
                  <a:cubicBezTo>
                    <a:pt x="174" y="369"/>
                    <a:pt x="174" y="391"/>
                    <a:pt x="195" y="391"/>
                  </a:cubicBezTo>
                  <a:cubicBezTo>
                    <a:pt x="207" y="397"/>
                    <a:pt x="219" y="399"/>
                    <a:pt x="229" y="399"/>
                  </a:cubicBezTo>
                  <a:cubicBezTo>
                    <a:pt x="257" y="399"/>
                    <a:pt x="276" y="379"/>
                    <a:pt x="260" y="347"/>
                  </a:cubicBezTo>
                  <a:cubicBezTo>
                    <a:pt x="260" y="217"/>
                    <a:pt x="174" y="87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5231;p83">
              <a:extLst>
                <a:ext uri="{FF2B5EF4-FFF2-40B4-BE49-F238E27FC236}">
                  <a16:creationId xmlns:a16="http://schemas.microsoft.com/office/drawing/2014/main" id="{D19A35CB-1E6F-46EB-B938-B87DFBAE41A2}"/>
                </a:ext>
              </a:extLst>
            </p:cNvPr>
            <p:cNvSpPr/>
            <p:nvPr/>
          </p:nvSpPr>
          <p:spPr>
            <a:xfrm>
              <a:off x="2832795" y="3024579"/>
              <a:ext cx="11633" cy="16073"/>
            </a:xfrm>
            <a:custGeom>
              <a:avLst/>
              <a:gdLst/>
              <a:ahLst/>
              <a:cxnLst/>
              <a:rect l="l" t="t" r="r" b="b"/>
              <a:pathLst>
                <a:path w="283" h="391" extrusionOk="0">
                  <a:moveTo>
                    <a:pt x="22" y="1"/>
                  </a:moveTo>
                  <a:cubicBezTo>
                    <a:pt x="1" y="22"/>
                    <a:pt x="1" y="44"/>
                    <a:pt x="22" y="66"/>
                  </a:cubicBezTo>
                  <a:cubicBezTo>
                    <a:pt x="22" y="66"/>
                    <a:pt x="196" y="196"/>
                    <a:pt x="174" y="348"/>
                  </a:cubicBezTo>
                  <a:cubicBezTo>
                    <a:pt x="174" y="369"/>
                    <a:pt x="196" y="369"/>
                    <a:pt x="217" y="391"/>
                  </a:cubicBezTo>
                  <a:cubicBezTo>
                    <a:pt x="239" y="391"/>
                    <a:pt x="261" y="369"/>
                    <a:pt x="283" y="348"/>
                  </a:cubicBezTo>
                  <a:cubicBezTo>
                    <a:pt x="283" y="218"/>
                    <a:pt x="196" y="87"/>
                    <a:pt x="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5232;p83">
              <a:extLst>
                <a:ext uri="{FF2B5EF4-FFF2-40B4-BE49-F238E27FC236}">
                  <a16:creationId xmlns:a16="http://schemas.microsoft.com/office/drawing/2014/main" id="{44320A8E-5C63-4B0C-A2B8-CD0CD1499A25}"/>
                </a:ext>
              </a:extLst>
            </p:cNvPr>
            <p:cNvSpPr/>
            <p:nvPr/>
          </p:nvSpPr>
          <p:spPr>
            <a:xfrm>
              <a:off x="2534234" y="3045996"/>
              <a:ext cx="12538" cy="15169"/>
            </a:xfrm>
            <a:custGeom>
              <a:avLst/>
              <a:gdLst/>
              <a:ahLst/>
              <a:cxnLst/>
              <a:rect l="l" t="t" r="r" b="b"/>
              <a:pathLst>
                <a:path w="305" h="369" extrusionOk="0">
                  <a:moveTo>
                    <a:pt x="283" y="0"/>
                  </a:moveTo>
                  <a:cubicBezTo>
                    <a:pt x="261" y="0"/>
                    <a:pt x="239" y="22"/>
                    <a:pt x="239" y="43"/>
                  </a:cubicBezTo>
                  <a:cubicBezTo>
                    <a:pt x="218" y="152"/>
                    <a:pt x="152" y="239"/>
                    <a:pt x="44" y="282"/>
                  </a:cubicBezTo>
                  <a:cubicBezTo>
                    <a:pt x="1" y="304"/>
                    <a:pt x="22" y="347"/>
                    <a:pt x="66" y="369"/>
                  </a:cubicBezTo>
                  <a:cubicBezTo>
                    <a:pt x="196" y="304"/>
                    <a:pt x="283" y="174"/>
                    <a:pt x="304" y="43"/>
                  </a:cubicBezTo>
                  <a:cubicBezTo>
                    <a:pt x="304" y="22"/>
                    <a:pt x="304" y="0"/>
                    <a:pt x="2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5233;p83">
              <a:extLst>
                <a:ext uri="{FF2B5EF4-FFF2-40B4-BE49-F238E27FC236}">
                  <a16:creationId xmlns:a16="http://schemas.microsoft.com/office/drawing/2014/main" id="{E6D2BEFE-EB37-4608-BB4D-7FCE5D909474}"/>
                </a:ext>
              </a:extLst>
            </p:cNvPr>
            <p:cNvSpPr/>
            <p:nvPr/>
          </p:nvSpPr>
          <p:spPr>
            <a:xfrm>
              <a:off x="2517298" y="3044105"/>
              <a:ext cx="12209" cy="15292"/>
            </a:xfrm>
            <a:custGeom>
              <a:avLst/>
              <a:gdLst/>
              <a:ahLst/>
              <a:cxnLst/>
              <a:rect l="l" t="t" r="r" b="b"/>
              <a:pathLst>
                <a:path w="297" h="372" extrusionOk="0">
                  <a:moveTo>
                    <a:pt x="235" y="1"/>
                  </a:moveTo>
                  <a:cubicBezTo>
                    <a:pt x="220" y="1"/>
                    <a:pt x="209" y="8"/>
                    <a:pt x="218" y="24"/>
                  </a:cubicBezTo>
                  <a:cubicBezTo>
                    <a:pt x="218" y="46"/>
                    <a:pt x="174" y="241"/>
                    <a:pt x="22" y="285"/>
                  </a:cubicBezTo>
                  <a:cubicBezTo>
                    <a:pt x="1" y="285"/>
                    <a:pt x="1" y="306"/>
                    <a:pt x="1" y="328"/>
                  </a:cubicBezTo>
                  <a:cubicBezTo>
                    <a:pt x="1" y="350"/>
                    <a:pt x="22" y="371"/>
                    <a:pt x="44" y="371"/>
                  </a:cubicBezTo>
                  <a:cubicBezTo>
                    <a:pt x="174" y="306"/>
                    <a:pt x="261" y="198"/>
                    <a:pt x="283" y="46"/>
                  </a:cubicBezTo>
                  <a:cubicBezTo>
                    <a:pt x="296" y="19"/>
                    <a:pt x="260" y="1"/>
                    <a:pt x="2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5234;p83">
              <a:extLst>
                <a:ext uri="{FF2B5EF4-FFF2-40B4-BE49-F238E27FC236}">
                  <a16:creationId xmlns:a16="http://schemas.microsoft.com/office/drawing/2014/main" id="{C1399273-1748-4B75-B6B5-6A83534F4C4A}"/>
                </a:ext>
              </a:extLst>
            </p:cNvPr>
            <p:cNvSpPr/>
            <p:nvPr/>
          </p:nvSpPr>
          <p:spPr>
            <a:xfrm>
              <a:off x="2503034" y="3062028"/>
              <a:ext cx="11633" cy="15169"/>
            </a:xfrm>
            <a:custGeom>
              <a:avLst/>
              <a:gdLst/>
              <a:ahLst/>
              <a:cxnLst/>
              <a:rect l="l" t="t" r="r" b="b"/>
              <a:pathLst>
                <a:path w="283" h="369" extrusionOk="0">
                  <a:moveTo>
                    <a:pt x="261" y="0"/>
                  </a:moveTo>
                  <a:cubicBezTo>
                    <a:pt x="239" y="0"/>
                    <a:pt x="218" y="0"/>
                    <a:pt x="218" y="22"/>
                  </a:cubicBezTo>
                  <a:cubicBezTo>
                    <a:pt x="196" y="22"/>
                    <a:pt x="174" y="239"/>
                    <a:pt x="23" y="282"/>
                  </a:cubicBezTo>
                  <a:cubicBezTo>
                    <a:pt x="1" y="282"/>
                    <a:pt x="1" y="304"/>
                    <a:pt x="1" y="326"/>
                  </a:cubicBezTo>
                  <a:cubicBezTo>
                    <a:pt x="1" y="347"/>
                    <a:pt x="23" y="347"/>
                    <a:pt x="44" y="369"/>
                  </a:cubicBezTo>
                  <a:lnTo>
                    <a:pt x="44" y="347"/>
                  </a:lnTo>
                  <a:cubicBezTo>
                    <a:pt x="239" y="304"/>
                    <a:pt x="283" y="44"/>
                    <a:pt x="283" y="44"/>
                  </a:cubicBezTo>
                  <a:cubicBezTo>
                    <a:pt x="283" y="22"/>
                    <a:pt x="283" y="0"/>
                    <a:pt x="2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5235;p83">
              <a:extLst>
                <a:ext uri="{FF2B5EF4-FFF2-40B4-BE49-F238E27FC236}">
                  <a16:creationId xmlns:a16="http://schemas.microsoft.com/office/drawing/2014/main" id="{8BEF4FF8-FA55-4D80-9F87-1931AEBED439}"/>
                </a:ext>
              </a:extLst>
            </p:cNvPr>
            <p:cNvSpPr/>
            <p:nvPr/>
          </p:nvSpPr>
          <p:spPr>
            <a:xfrm>
              <a:off x="2515531" y="3064700"/>
              <a:ext cx="12497" cy="15169"/>
            </a:xfrm>
            <a:custGeom>
              <a:avLst/>
              <a:gdLst/>
              <a:ahLst/>
              <a:cxnLst/>
              <a:rect l="l" t="t" r="r" b="b"/>
              <a:pathLst>
                <a:path w="304" h="369" extrusionOk="0">
                  <a:moveTo>
                    <a:pt x="261" y="0"/>
                  </a:moveTo>
                  <a:cubicBezTo>
                    <a:pt x="239" y="0"/>
                    <a:pt x="217" y="22"/>
                    <a:pt x="217" y="44"/>
                  </a:cubicBezTo>
                  <a:cubicBezTo>
                    <a:pt x="217" y="44"/>
                    <a:pt x="196" y="239"/>
                    <a:pt x="44" y="282"/>
                  </a:cubicBezTo>
                  <a:cubicBezTo>
                    <a:pt x="22" y="304"/>
                    <a:pt x="0" y="326"/>
                    <a:pt x="22" y="347"/>
                  </a:cubicBezTo>
                  <a:cubicBezTo>
                    <a:pt x="22" y="369"/>
                    <a:pt x="44" y="369"/>
                    <a:pt x="44" y="369"/>
                  </a:cubicBezTo>
                  <a:lnTo>
                    <a:pt x="65" y="369"/>
                  </a:lnTo>
                  <a:cubicBezTo>
                    <a:pt x="261" y="326"/>
                    <a:pt x="304" y="65"/>
                    <a:pt x="304" y="65"/>
                  </a:cubicBezTo>
                  <a:cubicBezTo>
                    <a:pt x="304" y="44"/>
                    <a:pt x="282" y="22"/>
                    <a:pt x="2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5236;p83">
              <a:extLst>
                <a:ext uri="{FF2B5EF4-FFF2-40B4-BE49-F238E27FC236}">
                  <a16:creationId xmlns:a16="http://schemas.microsoft.com/office/drawing/2014/main" id="{C03F3497-B71A-4420-AB76-A6ADC409ABC5}"/>
                </a:ext>
              </a:extLst>
            </p:cNvPr>
            <p:cNvSpPr/>
            <p:nvPr/>
          </p:nvSpPr>
          <p:spPr>
            <a:xfrm>
              <a:off x="2536906" y="3025401"/>
              <a:ext cx="12538" cy="15251"/>
            </a:xfrm>
            <a:custGeom>
              <a:avLst/>
              <a:gdLst/>
              <a:ahLst/>
              <a:cxnLst/>
              <a:rect l="l" t="t" r="r" b="b"/>
              <a:pathLst>
                <a:path w="305" h="371" extrusionOk="0">
                  <a:moveTo>
                    <a:pt x="255" y="0"/>
                  </a:moveTo>
                  <a:cubicBezTo>
                    <a:pt x="240" y="0"/>
                    <a:pt x="226" y="8"/>
                    <a:pt x="218" y="24"/>
                  </a:cubicBezTo>
                  <a:cubicBezTo>
                    <a:pt x="218" y="46"/>
                    <a:pt x="196" y="241"/>
                    <a:pt x="44" y="284"/>
                  </a:cubicBezTo>
                  <a:cubicBezTo>
                    <a:pt x="22" y="284"/>
                    <a:pt x="1" y="306"/>
                    <a:pt x="22" y="328"/>
                  </a:cubicBezTo>
                  <a:cubicBezTo>
                    <a:pt x="22" y="349"/>
                    <a:pt x="44" y="371"/>
                    <a:pt x="44" y="371"/>
                  </a:cubicBezTo>
                  <a:lnTo>
                    <a:pt x="66" y="349"/>
                  </a:lnTo>
                  <a:cubicBezTo>
                    <a:pt x="261" y="306"/>
                    <a:pt x="304" y="46"/>
                    <a:pt x="304" y="46"/>
                  </a:cubicBezTo>
                  <a:cubicBezTo>
                    <a:pt x="304" y="19"/>
                    <a:pt x="279" y="0"/>
                    <a:pt x="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5237;p83">
              <a:extLst>
                <a:ext uri="{FF2B5EF4-FFF2-40B4-BE49-F238E27FC236}">
                  <a16:creationId xmlns:a16="http://schemas.microsoft.com/office/drawing/2014/main" id="{BD1FEE6C-AA14-4F94-AC34-6474D10C7137}"/>
                </a:ext>
              </a:extLst>
            </p:cNvPr>
            <p:cNvSpPr/>
            <p:nvPr/>
          </p:nvSpPr>
          <p:spPr>
            <a:xfrm>
              <a:off x="2551170" y="3028155"/>
              <a:ext cx="12538" cy="15210"/>
            </a:xfrm>
            <a:custGeom>
              <a:avLst/>
              <a:gdLst/>
              <a:ahLst/>
              <a:cxnLst/>
              <a:rect l="l" t="t" r="r" b="b"/>
              <a:pathLst>
                <a:path w="305" h="370" extrusionOk="0">
                  <a:moveTo>
                    <a:pt x="261" y="0"/>
                  </a:moveTo>
                  <a:cubicBezTo>
                    <a:pt x="239" y="0"/>
                    <a:pt x="217" y="22"/>
                    <a:pt x="217" y="44"/>
                  </a:cubicBezTo>
                  <a:cubicBezTo>
                    <a:pt x="217" y="44"/>
                    <a:pt x="174" y="239"/>
                    <a:pt x="44" y="282"/>
                  </a:cubicBezTo>
                  <a:cubicBezTo>
                    <a:pt x="22" y="304"/>
                    <a:pt x="1" y="326"/>
                    <a:pt x="1" y="347"/>
                  </a:cubicBezTo>
                  <a:cubicBezTo>
                    <a:pt x="22" y="347"/>
                    <a:pt x="22" y="369"/>
                    <a:pt x="44" y="369"/>
                  </a:cubicBezTo>
                  <a:lnTo>
                    <a:pt x="66" y="369"/>
                  </a:lnTo>
                  <a:cubicBezTo>
                    <a:pt x="261" y="304"/>
                    <a:pt x="304" y="66"/>
                    <a:pt x="304" y="66"/>
                  </a:cubicBezTo>
                  <a:cubicBezTo>
                    <a:pt x="304" y="44"/>
                    <a:pt x="282" y="22"/>
                    <a:pt x="2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5238;p83">
              <a:extLst>
                <a:ext uri="{FF2B5EF4-FFF2-40B4-BE49-F238E27FC236}">
                  <a16:creationId xmlns:a16="http://schemas.microsoft.com/office/drawing/2014/main" id="{25C52B90-F5AB-45DF-B277-8944C1531938}"/>
                </a:ext>
              </a:extLst>
            </p:cNvPr>
            <p:cNvSpPr/>
            <p:nvPr/>
          </p:nvSpPr>
          <p:spPr>
            <a:xfrm>
              <a:off x="2431754" y="2991611"/>
              <a:ext cx="12497" cy="14305"/>
            </a:xfrm>
            <a:custGeom>
              <a:avLst/>
              <a:gdLst/>
              <a:ahLst/>
              <a:cxnLst/>
              <a:rect l="l" t="t" r="r" b="b"/>
              <a:pathLst>
                <a:path w="304" h="348" extrusionOk="0">
                  <a:moveTo>
                    <a:pt x="261" y="1"/>
                  </a:moveTo>
                  <a:cubicBezTo>
                    <a:pt x="239" y="1"/>
                    <a:pt x="217" y="1"/>
                    <a:pt x="217" y="22"/>
                  </a:cubicBezTo>
                  <a:cubicBezTo>
                    <a:pt x="196" y="131"/>
                    <a:pt x="131" y="239"/>
                    <a:pt x="22" y="282"/>
                  </a:cubicBezTo>
                  <a:cubicBezTo>
                    <a:pt x="0" y="304"/>
                    <a:pt x="0" y="347"/>
                    <a:pt x="44" y="347"/>
                  </a:cubicBezTo>
                  <a:lnTo>
                    <a:pt x="65" y="347"/>
                  </a:lnTo>
                  <a:cubicBezTo>
                    <a:pt x="196" y="282"/>
                    <a:pt x="282" y="174"/>
                    <a:pt x="304" y="44"/>
                  </a:cubicBezTo>
                  <a:cubicBezTo>
                    <a:pt x="304" y="22"/>
                    <a:pt x="282" y="1"/>
                    <a:pt x="2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5239;p83">
              <a:extLst>
                <a:ext uri="{FF2B5EF4-FFF2-40B4-BE49-F238E27FC236}">
                  <a16:creationId xmlns:a16="http://schemas.microsoft.com/office/drawing/2014/main" id="{4809E527-EBBC-49AD-8BD0-529675A6EBA1}"/>
                </a:ext>
              </a:extLst>
            </p:cNvPr>
            <p:cNvSpPr/>
            <p:nvPr/>
          </p:nvSpPr>
          <p:spPr>
            <a:xfrm>
              <a:off x="2413914" y="2989474"/>
              <a:ext cx="12538" cy="14675"/>
            </a:xfrm>
            <a:custGeom>
              <a:avLst/>
              <a:gdLst/>
              <a:ahLst/>
              <a:cxnLst/>
              <a:rect l="l" t="t" r="r" b="b"/>
              <a:pathLst>
                <a:path w="305" h="357" extrusionOk="0">
                  <a:moveTo>
                    <a:pt x="242" y="0"/>
                  </a:moveTo>
                  <a:cubicBezTo>
                    <a:pt x="228" y="0"/>
                    <a:pt x="218" y="16"/>
                    <a:pt x="218" y="31"/>
                  </a:cubicBezTo>
                  <a:cubicBezTo>
                    <a:pt x="218" y="31"/>
                    <a:pt x="174" y="248"/>
                    <a:pt x="44" y="291"/>
                  </a:cubicBezTo>
                  <a:cubicBezTo>
                    <a:pt x="1" y="291"/>
                    <a:pt x="1" y="313"/>
                    <a:pt x="1" y="334"/>
                  </a:cubicBezTo>
                  <a:cubicBezTo>
                    <a:pt x="1" y="356"/>
                    <a:pt x="22" y="356"/>
                    <a:pt x="44" y="356"/>
                  </a:cubicBezTo>
                  <a:lnTo>
                    <a:pt x="66" y="356"/>
                  </a:lnTo>
                  <a:cubicBezTo>
                    <a:pt x="261" y="313"/>
                    <a:pt x="283" y="53"/>
                    <a:pt x="283" y="53"/>
                  </a:cubicBezTo>
                  <a:cubicBezTo>
                    <a:pt x="304" y="31"/>
                    <a:pt x="283" y="9"/>
                    <a:pt x="261" y="9"/>
                  </a:cubicBezTo>
                  <a:cubicBezTo>
                    <a:pt x="255" y="3"/>
                    <a:pt x="248" y="0"/>
                    <a:pt x="2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5240;p83">
              <a:extLst>
                <a:ext uri="{FF2B5EF4-FFF2-40B4-BE49-F238E27FC236}">
                  <a16:creationId xmlns:a16="http://schemas.microsoft.com/office/drawing/2014/main" id="{402985E8-D648-42D0-A523-37847655166B}"/>
                </a:ext>
              </a:extLst>
            </p:cNvPr>
            <p:cNvSpPr/>
            <p:nvPr/>
          </p:nvSpPr>
          <p:spPr>
            <a:xfrm>
              <a:off x="2398786" y="3006410"/>
              <a:ext cx="12497" cy="14675"/>
            </a:xfrm>
            <a:custGeom>
              <a:avLst/>
              <a:gdLst/>
              <a:ahLst/>
              <a:cxnLst/>
              <a:rect l="l" t="t" r="r" b="b"/>
              <a:pathLst>
                <a:path w="304" h="357" extrusionOk="0">
                  <a:moveTo>
                    <a:pt x="242" y="0"/>
                  </a:moveTo>
                  <a:cubicBezTo>
                    <a:pt x="228" y="0"/>
                    <a:pt x="217" y="15"/>
                    <a:pt x="217" y="31"/>
                  </a:cubicBezTo>
                  <a:cubicBezTo>
                    <a:pt x="217" y="31"/>
                    <a:pt x="195" y="226"/>
                    <a:pt x="44" y="269"/>
                  </a:cubicBezTo>
                  <a:cubicBezTo>
                    <a:pt x="22" y="291"/>
                    <a:pt x="0" y="313"/>
                    <a:pt x="22" y="334"/>
                  </a:cubicBezTo>
                  <a:cubicBezTo>
                    <a:pt x="22" y="356"/>
                    <a:pt x="44" y="356"/>
                    <a:pt x="65" y="356"/>
                  </a:cubicBezTo>
                  <a:cubicBezTo>
                    <a:pt x="260" y="291"/>
                    <a:pt x="304" y="52"/>
                    <a:pt x="304" y="52"/>
                  </a:cubicBezTo>
                  <a:cubicBezTo>
                    <a:pt x="304" y="31"/>
                    <a:pt x="282" y="9"/>
                    <a:pt x="260" y="9"/>
                  </a:cubicBezTo>
                  <a:cubicBezTo>
                    <a:pt x="254" y="3"/>
                    <a:pt x="248" y="0"/>
                    <a:pt x="2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5241;p83">
              <a:extLst>
                <a:ext uri="{FF2B5EF4-FFF2-40B4-BE49-F238E27FC236}">
                  <a16:creationId xmlns:a16="http://schemas.microsoft.com/office/drawing/2014/main" id="{0F82771F-C3BB-4969-AA80-0412E90F967E}"/>
                </a:ext>
              </a:extLst>
            </p:cNvPr>
            <p:cNvSpPr/>
            <p:nvPr/>
          </p:nvSpPr>
          <p:spPr>
            <a:xfrm>
              <a:off x="2413050" y="3010315"/>
              <a:ext cx="11592" cy="15210"/>
            </a:xfrm>
            <a:custGeom>
              <a:avLst/>
              <a:gdLst/>
              <a:ahLst/>
              <a:cxnLst/>
              <a:rect l="l" t="t" r="r" b="b"/>
              <a:pathLst>
                <a:path w="282" h="370" extrusionOk="0">
                  <a:moveTo>
                    <a:pt x="260" y="1"/>
                  </a:moveTo>
                  <a:cubicBezTo>
                    <a:pt x="239" y="1"/>
                    <a:pt x="217" y="23"/>
                    <a:pt x="217" y="44"/>
                  </a:cubicBezTo>
                  <a:cubicBezTo>
                    <a:pt x="217" y="44"/>
                    <a:pt x="174" y="239"/>
                    <a:pt x="22" y="283"/>
                  </a:cubicBezTo>
                  <a:cubicBezTo>
                    <a:pt x="0" y="283"/>
                    <a:pt x="0" y="304"/>
                    <a:pt x="0" y="326"/>
                  </a:cubicBezTo>
                  <a:cubicBezTo>
                    <a:pt x="0" y="348"/>
                    <a:pt x="22" y="369"/>
                    <a:pt x="43" y="369"/>
                  </a:cubicBezTo>
                  <a:cubicBezTo>
                    <a:pt x="239" y="304"/>
                    <a:pt x="282" y="44"/>
                    <a:pt x="282" y="44"/>
                  </a:cubicBezTo>
                  <a:cubicBezTo>
                    <a:pt x="282" y="23"/>
                    <a:pt x="282" y="1"/>
                    <a:pt x="2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5242;p83">
              <a:extLst>
                <a:ext uri="{FF2B5EF4-FFF2-40B4-BE49-F238E27FC236}">
                  <a16:creationId xmlns:a16="http://schemas.microsoft.com/office/drawing/2014/main" id="{62DF73B2-6445-46F5-A01E-6419A9A02B3F}"/>
                </a:ext>
              </a:extLst>
            </p:cNvPr>
            <p:cNvSpPr/>
            <p:nvPr/>
          </p:nvSpPr>
          <p:spPr>
            <a:xfrm>
              <a:off x="2434426" y="2970729"/>
              <a:ext cx="12497" cy="14675"/>
            </a:xfrm>
            <a:custGeom>
              <a:avLst/>
              <a:gdLst/>
              <a:ahLst/>
              <a:cxnLst/>
              <a:rect l="l" t="t" r="r" b="b"/>
              <a:pathLst>
                <a:path w="304" h="357" extrusionOk="0">
                  <a:moveTo>
                    <a:pt x="242" y="1"/>
                  </a:moveTo>
                  <a:cubicBezTo>
                    <a:pt x="228" y="1"/>
                    <a:pt x="217" y="16"/>
                    <a:pt x="217" y="32"/>
                  </a:cubicBezTo>
                  <a:cubicBezTo>
                    <a:pt x="217" y="32"/>
                    <a:pt x="174" y="248"/>
                    <a:pt x="22" y="270"/>
                  </a:cubicBezTo>
                  <a:cubicBezTo>
                    <a:pt x="0" y="292"/>
                    <a:pt x="0" y="313"/>
                    <a:pt x="0" y="335"/>
                  </a:cubicBezTo>
                  <a:cubicBezTo>
                    <a:pt x="0" y="357"/>
                    <a:pt x="22" y="357"/>
                    <a:pt x="44" y="357"/>
                  </a:cubicBezTo>
                  <a:cubicBezTo>
                    <a:pt x="239" y="313"/>
                    <a:pt x="282" y="53"/>
                    <a:pt x="282" y="53"/>
                  </a:cubicBezTo>
                  <a:cubicBezTo>
                    <a:pt x="304" y="32"/>
                    <a:pt x="282" y="10"/>
                    <a:pt x="261" y="10"/>
                  </a:cubicBezTo>
                  <a:cubicBezTo>
                    <a:pt x="254" y="4"/>
                    <a:pt x="248" y="1"/>
                    <a:pt x="2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5243;p83">
              <a:extLst>
                <a:ext uri="{FF2B5EF4-FFF2-40B4-BE49-F238E27FC236}">
                  <a16:creationId xmlns:a16="http://schemas.microsoft.com/office/drawing/2014/main" id="{56534A37-FAF8-4459-BCAE-898658B29375}"/>
                </a:ext>
              </a:extLst>
            </p:cNvPr>
            <p:cNvSpPr/>
            <p:nvPr/>
          </p:nvSpPr>
          <p:spPr>
            <a:xfrm>
              <a:off x="2447786" y="2973401"/>
              <a:ext cx="12538" cy="14675"/>
            </a:xfrm>
            <a:custGeom>
              <a:avLst/>
              <a:gdLst/>
              <a:ahLst/>
              <a:cxnLst/>
              <a:rect l="l" t="t" r="r" b="b"/>
              <a:pathLst>
                <a:path w="305" h="357" extrusionOk="0">
                  <a:moveTo>
                    <a:pt x="263" y="1"/>
                  </a:moveTo>
                  <a:cubicBezTo>
                    <a:pt x="248" y="1"/>
                    <a:pt x="233" y="16"/>
                    <a:pt x="217" y="32"/>
                  </a:cubicBezTo>
                  <a:cubicBezTo>
                    <a:pt x="217" y="32"/>
                    <a:pt x="196" y="248"/>
                    <a:pt x="44" y="270"/>
                  </a:cubicBezTo>
                  <a:cubicBezTo>
                    <a:pt x="22" y="292"/>
                    <a:pt x="1" y="313"/>
                    <a:pt x="22" y="335"/>
                  </a:cubicBezTo>
                  <a:cubicBezTo>
                    <a:pt x="22" y="357"/>
                    <a:pt x="44" y="357"/>
                    <a:pt x="66" y="357"/>
                  </a:cubicBezTo>
                  <a:cubicBezTo>
                    <a:pt x="261" y="313"/>
                    <a:pt x="304" y="53"/>
                    <a:pt x="304" y="53"/>
                  </a:cubicBezTo>
                  <a:cubicBezTo>
                    <a:pt x="304" y="32"/>
                    <a:pt x="283" y="10"/>
                    <a:pt x="283" y="10"/>
                  </a:cubicBezTo>
                  <a:cubicBezTo>
                    <a:pt x="276" y="4"/>
                    <a:pt x="270" y="1"/>
                    <a:pt x="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5244;p83">
              <a:extLst>
                <a:ext uri="{FF2B5EF4-FFF2-40B4-BE49-F238E27FC236}">
                  <a16:creationId xmlns:a16="http://schemas.microsoft.com/office/drawing/2014/main" id="{6BDB2517-08E8-44CB-A705-9270F25BBCB5}"/>
                </a:ext>
              </a:extLst>
            </p:cNvPr>
            <p:cNvSpPr/>
            <p:nvPr/>
          </p:nvSpPr>
          <p:spPr>
            <a:xfrm>
              <a:off x="2323026" y="2671592"/>
              <a:ext cx="214828" cy="200933"/>
            </a:xfrm>
            <a:custGeom>
              <a:avLst/>
              <a:gdLst/>
              <a:ahLst/>
              <a:cxnLst/>
              <a:rect l="l" t="t" r="r" b="b"/>
              <a:pathLst>
                <a:path w="5226" h="4888" extrusionOk="0">
                  <a:moveTo>
                    <a:pt x="1957" y="0"/>
                  </a:moveTo>
                  <a:cubicBezTo>
                    <a:pt x="1868" y="0"/>
                    <a:pt x="1809" y="18"/>
                    <a:pt x="1822" y="67"/>
                  </a:cubicBezTo>
                  <a:cubicBezTo>
                    <a:pt x="1865" y="262"/>
                    <a:pt x="0" y="2821"/>
                    <a:pt x="1691" y="4252"/>
                  </a:cubicBezTo>
                  <a:cubicBezTo>
                    <a:pt x="2255" y="4729"/>
                    <a:pt x="2836" y="4888"/>
                    <a:pt x="3359" y="4888"/>
                  </a:cubicBezTo>
                  <a:cubicBezTo>
                    <a:pt x="4406" y="4888"/>
                    <a:pt x="5225" y="4252"/>
                    <a:pt x="5225" y="4252"/>
                  </a:cubicBezTo>
                  <a:lnTo>
                    <a:pt x="4987" y="3276"/>
                  </a:lnTo>
                  <a:cubicBezTo>
                    <a:pt x="4987" y="3276"/>
                    <a:pt x="4132" y="3910"/>
                    <a:pt x="3313" y="3910"/>
                  </a:cubicBezTo>
                  <a:cubicBezTo>
                    <a:pt x="2929" y="3910"/>
                    <a:pt x="2553" y="3771"/>
                    <a:pt x="2277" y="3363"/>
                  </a:cubicBezTo>
                  <a:cubicBezTo>
                    <a:pt x="1410" y="2105"/>
                    <a:pt x="2602" y="111"/>
                    <a:pt x="2602" y="111"/>
                  </a:cubicBezTo>
                  <a:cubicBezTo>
                    <a:pt x="2602" y="111"/>
                    <a:pt x="2182" y="0"/>
                    <a:pt x="19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5245;p83">
              <a:extLst>
                <a:ext uri="{FF2B5EF4-FFF2-40B4-BE49-F238E27FC236}">
                  <a16:creationId xmlns:a16="http://schemas.microsoft.com/office/drawing/2014/main" id="{DF9F6ED7-21BE-4EAB-B0C1-3EDB55ABA705}"/>
                </a:ext>
              </a:extLst>
            </p:cNvPr>
            <p:cNvSpPr/>
            <p:nvPr/>
          </p:nvSpPr>
          <p:spPr>
            <a:xfrm>
              <a:off x="2478986" y="2907136"/>
              <a:ext cx="278092" cy="121308"/>
            </a:xfrm>
            <a:custGeom>
              <a:avLst/>
              <a:gdLst/>
              <a:ahLst/>
              <a:cxnLst/>
              <a:rect l="l" t="t" r="r" b="b"/>
              <a:pathLst>
                <a:path w="6765" h="2951" extrusionOk="0">
                  <a:moveTo>
                    <a:pt x="3069" y="1"/>
                  </a:moveTo>
                  <a:cubicBezTo>
                    <a:pt x="1085" y="1"/>
                    <a:pt x="1" y="1687"/>
                    <a:pt x="1" y="1687"/>
                  </a:cubicBezTo>
                  <a:cubicBezTo>
                    <a:pt x="1" y="1687"/>
                    <a:pt x="2278" y="2950"/>
                    <a:pt x="5165" y="2950"/>
                  </a:cubicBezTo>
                  <a:cubicBezTo>
                    <a:pt x="5682" y="2950"/>
                    <a:pt x="6218" y="2910"/>
                    <a:pt x="6765" y="2814"/>
                  </a:cubicBezTo>
                  <a:cubicBezTo>
                    <a:pt x="6765" y="2814"/>
                    <a:pt x="6570" y="646"/>
                    <a:pt x="3838" y="83"/>
                  </a:cubicBezTo>
                  <a:cubicBezTo>
                    <a:pt x="3568" y="26"/>
                    <a:pt x="3312" y="1"/>
                    <a:pt x="30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5246;p83">
              <a:extLst>
                <a:ext uri="{FF2B5EF4-FFF2-40B4-BE49-F238E27FC236}">
                  <a16:creationId xmlns:a16="http://schemas.microsoft.com/office/drawing/2014/main" id="{546D4844-1311-4214-9999-155074944C5E}"/>
                </a:ext>
              </a:extLst>
            </p:cNvPr>
            <p:cNvSpPr/>
            <p:nvPr/>
          </p:nvSpPr>
          <p:spPr>
            <a:xfrm>
              <a:off x="2824780" y="2928306"/>
              <a:ext cx="56194" cy="75967"/>
            </a:xfrm>
            <a:custGeom>
              <a:avLst/>
              <a:gdLst/>
              <a:ahLst/>
              <a:cxnLst/>
              <a:rect l="l" t="t" r="r" b="b"/>
              <a:pathLst>
                <a:path w="1367" h="1848" extrusionOk="0">
                  <a:moveTo>
                    <a:pt x="659" y="1"/>
                  </a:moveTo>
                  <a:cubicBezTo>
                    <a:pt x="649" y="1"/>
                    <a:pt x="639" y="1"/>
                    <a:pt x="629" y="1"/>
                  </a:cubicBezTo>
                  <a:cubicBezTo>
                    <a:pt x="1" y="23"/>
                    <a:pt x="1" y="1237"/>
                    <a:pt x="347" y="1844"/>
                  </a:cubicBezTo>
                  <a:cubicBezTo>
                    <a:pt x="349" y="1846"/>
                    <a:pt x="351" y="1847"/>
                    <a:pt x="356" y="1847"/>
                  </a:cubicBezTo>
                  <a:cubicBezTo>
                    <a:pt x="440" y="1847"/>
                    <a:pt x="1099" y="1455"/>
                    <a:pt x="1366" y="652"/>
                  </a:cubicBezTo>
                  <a:cubicBezTo>
                    <a:pt x="1366" y="652"/>
                    <a:pt x="1261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5247;p83">
              <a:extLst>
                <a:ext uri="{FF2B5EF4-FFF2-40B4-BE49-F238E27FC236}">
                  <a16:creationId xmlns:a16="http://schemas.microsoft.com/office/drawing/2014/main" id="{72C05E3D-3139-4AEC-A6F8-EC96A01FE3B2}"/>
                </a:ext>
              </a:extLst>
            </p:cNvPr>
            <p:cNvSpPr/>
            <p:nvPr/>
          </p:nvSpPr>
          <p:spPr>
            <a:xfrm>
              <a:off x="2369354" y="2606561"/>
              <a:ext cx="108976" cy="84805"/>
            </a:xfrm>
            <a:custGeom>
              <a:avLst/>
              <a:gdLst/>
              <a:ahLst/>
              <a:cxnLst/>
              <a:rect l="l" t="t" r="r" b="b"/>
              <a:pathLst>
                <a:path w="2651" h="2063" extrusionOk="0">
                  <a:moveTo>
                    <a:pt x="1255" y="1"/>
                  </a:moveTo>
                  <a:cubicBezTo>
                    <a:pt x="1033" y="1"/>
                    <a:pt x="917" y="228"/>
                    <a:pt x="859" y="426"/>
                  </a:cubicBezTo>
                  <a:lnTo>
                    <a:pt x="859" y="426"/>
                  </a:lnTo>
                  <a:cubicBezTo>
                    <a:pt x="810" y="401"/>
                    <a:pt x="747" y="386"/>
                    <a:pt x="671" y="386"/>
                  </a:cubicBezTo>
                  <a:cubicBezTo>
                    <a:pt x="644" y="386"/>
                    <a:pt x="616" y="388"/>
                    <a:pt x="586" y="392"/>
                  </a:cubicBezTo>
                  <a:cubicBezTo>
                    <a:pt x="44" y="457"/>
                    <a:pt x="1" y="1693"/>
                    <a:pt x="564" y="1866"/>
                  </a:cubicBezTo>
                  <a:cubicBezTo>
                    <a:pt x="625" y="1885"/>
                    <a:pt x="681" y="1893"/>
                    <a:pt x="732" y="1893"/>
                  </a:cubicBezTo>
                  <a:cubicBezTo>
                    <a:pt x="818" y="1893"/>
                    <a:pt x="891" y="1870"/>
                    <a:pt x="949" y="1831"/>
                  </a:cubicBezTo>
                  <a:lnTo>
                    <a:pt x="949" y="1831"/>
                  </a:lnTo>
                  <a:cubicBezTo>
                    <a:pt x="1064" y="1961"/>
                    <a:pt x="1267" y="2063"/>
                    <a:pt x="1598" y="2063"/>
                  </a:cubicBezTo>
                  <a:cubicBezTo>
                    <a:pt x="1621" y="2063"/>
                    <a:pt x="1645" y="2062"/>
                    <a:pt x="1670" y="2061"/>
                  </a:cubicBezTo>
                  <a:cubicBezTo>
                    <a:pt x="2397" y="2031"/>
                    <a:pt x="2500" y="1747"/>
                    <a:pt x="2400" y="1475"/>
                  </a:cubicBezTo>
                  <a:lnTo>
                    <a:pt x="2400" y="1475"/>
                  </a:lnTo>
                  <a:cubicBezTo>
                    <a:pt x="2651" y="1372"/>
                    <a:pt x="2638" y="820"/>
                    <a:pt x="2386" y="479"/>
                  </a:cubicBezTo>
                  <a:cubicBezTo>
                    <a:pt x="2292" y="360"/>
                    <a:pt x="2171" y="313"/>
                    <a:pt x="2049" y="313"/>
                  </a:cubicBezTo>
                  <a:cubicBezTo>
                    <a:pt x="1969" y="313"/>
                    <a:pt x="1889" y="333"/>
                    <a:pt x="1815" y="366"/>
                  </a:cubicBezTo>
                  <a:lnTo>
                    <a:pt x="1815" y="366"/>
                  </a:lnTo>
                  <a:cubicBezTo>
                    <a:pt x="1767" y="291"/>
                    <a:pt x="1692" y="212"/>
                    <a:pt x="1583" y="132"/>
                  </a:cubicBezTo>
                  <a:cubicBezTo>
                    <a:pt x="1454" y="38"/>
                    <a:pt x="1345" y="1"/>
                    <a:pt x="12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5248;p83">
              <a:extLst>
                <a:ext uri="{FF2B5EF4-FFF2-40B4-BE49-F238E27FC236}">
                  <a16:creationId xmlns:a16="http://schemas.microsoft.com/office/drawing/2014/main" id="{40BD745D-854D-494A-AC1C-557C8E572E8A}"/>
                </a:ext>
              </a:extLst>
            </p:cNvPr>
            <p:cNvSpPr/>
            <p:nvPr/>
          </p:nvSpPr>
          <p:spPr>
            <a:xfrm>
              <a:off x="2372930" y="2605286"/>
              <a:ext cx="105194" cy="87929"/>
            </a:xfrm>
            <a:custGeom>
              <a:avLst/>
              <a:gdLst/>
              <a:ahLst/>
              <a:cxnLst/>
              <a:rect l="l" t="t" r="r" b="b"/>
              <a:pathLst>
                <a:path w="2559" h="2139" extrusionOk="0">
                  <a:moveTo>
                    <a:pt x="1713" y="445"/>
                  </a:moveTo>
                  <a:cubicBezTo>
                    <a:pt x="1757" y="531"/>
                    <a:pt x="1778" y="640"/>
                    <a:pt x="1735" y="726"/>
                  </a:cubicBezTo>
                  <a:cubicBezTo>
                    <a:pt x="1692" y="791"/>
                    <a:pt x="1627" y="856"/>
                    <a:pt x="1540" y="856"/>
                  </a:cubicBezTo>
                  <a:cubicBezTo>
                    <a:pt x="1518" y="856"/>
                    <a:pt x="1475" y="835"/>
                    <a:pt x="1453" y="791"/>
                  </a:cubicBezTo>
                  <a:cubicBezTo>
                    <a:pt x="1410" y="683"/>
                    <a:pt x="1540" y="531"/>
                    <a:pt x="1713" y="445"/>
                  </a:cubicBezTo>
                  <a:close/>
                  <a:moveTo>
                    <a:pt x="803" y="510"/>
                  </a:moveTo>
                  <a:cubicBezTo>
                    <a:pt x="889" y="575"/>
                    <a:pt x="933" y="705"/>
                    <a:pt x="889" y="813"/>
                  </a:cubicBezTo>
                  <a:cubicBezTo>
                    <a:pt x="889" y="856"/>
                    <a:pt x="868" y="878"/>
                    <a:pt x="846" y="878"/>
                  </a:cubicBezTo>
                  <a:cubicBezTo>
                    <a:pt x="846" y="878"/>
                    <a:pt x="805" y="837"/>
                    <a:pt x="763" y="734"/>
                  </a:cubicBezTo>
                  <a:lnTo>
                    <a:pt x="763" y="734"/>
                  </a:lnTo>
                  <a:cubicBezTo>
                    <a:pt x="781" y="654"/>
                    <a:pt x="782" y="592"/>
                    <a:pt x="803" y="510"/>
                  </a:cubicBezTo>
                  <a:close/>
                  <a:moveTo>
                    <a:pt x="1930" y="1117"/>
                  </a:moveTo>
                  <a:lnTo>
                    <a:pt x="1930" y="1138"/>
                  </a:lnTo>
                  <a:cubicBezTo>
                    <a:pt x="1973" y="1138"/>
                    <a:pt x="2017" y="1160"/>
                    <a:pt x="2060" y="1182"/>
                  </a:cubicBezTo>
                  <a:cubicBezTo>
                    <a:pt x="2147" y="1268"/>
                    <a:pt x="2190" y="1355"/>
                    <a:pt x="2255" y="1463"/>
                  </a:cubicBezTo>
                  <a:cubicBezTo>
                    <a:pt x="2212" y="1463"/>
                    <a:pt x="2169" y="1463"/>
                    <a:pt x="2125" y="1442"/>
                  </a:cubicBezTo>
                  <a:cubicBezTo>
                    <a:pt x="1930" y="1398"/>
                    <a:pt x="1865" y="1247"/>
                    <a:pt x="1865" y="1182"/>
                  </a:cubicBezTo>
                  <a:cubicBezTo>
                    <a:pt x="1887" y="1160"/>
                    <a:pt x="1887" y="1117"/>
                    <a:pt x="1930" y="1117"/>
                  </a:cubicBezTo>
                  <a:close/>
                  <a:moveTo>
                    <a:pt x="911" y="1333"/>
                  </a:moveTo>
                  <a:cubicBezTo>
                    <a:pt x="954" y="1355"/>
                    <a:pt x="998" y="1398"/>
                    <a:pt x="998" y="1463"/>
                  </a:cubicBezTo>
                  <a:cubicBezTo>
                    <a:pt x="1019" y="1594"/>
                    <a:pt x="976" y="1724"/>
                    <a:pt x="868" y="1810"/>
                  </a:cubicBezTo>
                  <a:cubicBezTo>
                    <a:pt x="781" y="1702"/>
                    <a:pt x="759" y="1550"/>
                    <a:pt x="803" y="1420"/>
                  </a:cubicBezTo>
                  <a:cubicBezTo>
                    <a:pt x="803" y="1377"/>
                    <a:pt x="846" y="1355"/>
                    <a:pt x="889" y="1333"/>
                  </a:cubicBezTo>
                  <a:close/>
                  <a:moveTo>
                    <a:pt x="1150" y="76"/>
                  </a:moveTo>
                  <a:cubicBezTo>
                    <a:pt x="1258" y="76"/>
                    <a:pt x="1366" y="119"/>
                    <a:pt x="1453" y="184"/>
                  </a:cubicBezTo>
                  <a:cubicBezTo>
                    <a:pt x="1518" y="249"/>
                    <a:pt x="1583" y="293"/>
                    <a:pt x="1648" y="379"/>
                  </a:cubicBezTo>
                  <a:cubicBezTo>
                    <a:pt x="1475" y="466"/>
                    <a:pt x="1301" y="661"/>
                    <a:pt x="1366" y="835"/>
                  </a:cubicBezTo>
                  <a:cubicBezTo>
                    <a:pt x="1410" y="900"/>
                    <a:pt x="1475" y="943"/>
                    <a:pt x="1540" y="943"/>
                  </a:cubicBezTo>
                  <a:cubicBezTo>
                    <a:pt x="1648" y="921"/>
                    <a:pt x="1735" y="856"/>
                    <a:pt x="1800" y="770"/>
                  </a:cubicBezTo>
                  <a:cubicBezTo>
                    <a:pt x="1843" y="661"/>
                    <a:pt x="1843" y="510"/>
                    <a:pt x="1778" y="401"/>
                  </a:cubicBezTo>
                  <a:cubicBezTo>
                    <a:pt x="1830" y="382"/>
                    <a:pt x="1882" y="372"/>
                    <a:pt x="1933" y="372"/>
                  </a:cubicBezTo>
                  <a:cubicBezTo>
                    <a:pt x="2052" y="372"/>
                    <a:pt x="2164" y="425"/>
                    <a:pt x="2255" y="531"/>
                  </a:cubicBezTo>
                  <a:cubicBezTo>
                    <a:pt x="2407" y="748"/>
                    <a:pt x="2472" y="1008"/>
                    <a:pt x="2429" y="1268"/>
                  </a:cubicBezTo>
                  <a:cubicBezTo>
                    <a:pt x="2407" y="1333"/>
                    <a:pt x="2364" y="1398"/>
                    <a:pt x="2320" y="1442"/>
                  </a:cubicBezTo>
                  <a:cubicBezTo>
                    <a:pt x="2255" y="1333"/>
                    <a:pt x="2190" y="1247"/>
                    <a:pt x="2125" y="1160"/>
                  </a:cubicBezTo>
                  <a:cubicBezTo>
                    <a:pt x="2060" y="1117"/>
                    <a:pt x="1995" y="1073"/>
                    <a:pt x="1930" y="1052"/>
                  </a:cubicBezTo>
                  <a:cubicBezTo>
                    <a:pt x="1865" y="1052"/>
                    <a:pt x="1800" y="1117"/>
                    <a:pt x="1800" y="1182"/>
                  </a:cubicBezTo>
                  <a:cubicBezTo>
                    <a:pt x="1778" y="1312"/>
                    <a:pt x="1865" y="1463"/>
                    <a:pt x="2104" y="1550"/>
                  </a:cubicBezTo>
                  <a:cubicBezTo>
                    <a:pt x="2136" y="1561"/>
                    <a:pt x="2163" y="1566"/>
                    <a:pt x="2190" y="1566"/>
                  </a:cubicBezTo>
                  <a:cubicBezTo>
                    <a:pt x="2217" y="1566"/>
                    <a:pt x="2244" y="1561"/>
                    <a:pt x="2277" y="1550"/>
                  </a:cubicBezTo>
                  <a:lnTo>
                    <a:pt x="2277" y="1550"/>
                  </a:lnTo>
                  <a:cubicBezTo>
                    <a:pt x="2320" y="1637"/>
                    <a:pt x="2299" y="1745"/>
                    <a:pt x="2255" y="1810"/>
                  </a:cubicBezTo>
                  <a:cubicBezTo>
                    <a:pt x="2169" y="1962"/>
                    <a:pt x="1930" y="2049"/>
                    <a:pt x="1583" y="2049"/>
                  </a:cubicBezTo>
                  <a:lnTo>
                    <a:pt x="1518" y="2049"/>
                  </a:lnTo>
                  <a:cubicBezTo>
                    <a:pt x="1491" y="2052"/>
                    <a:pt x="1463" y="2053"/>
                    <a:pt x="1436" y="2053"/>
                  </a:cubicBezTo>
                  <a:cubicBezTo>
                    <a:pt x="1247" y="2053"/>
                    <a:pt x="1065" y="1989"/>
                    <a:pt x="933" y="1875"/>
                  </a:cubicBezTo>
                  <a:cubicBezTo>
                    <a:pt x="1041" y="1767"/>
                    <a:pt x="1106" y="1594"/>
                    <a:pt x="1063" y="1420"/>
                  </a:cubicBezTo>
                  <a:cubicBezTo>
                    <a:pt x="1063" y="1333"/>
                    <a:pt x="998" y="1268"/>
                    <a:pt x="911" y="1247"/>
                  </a:cubicBezTo>
                  <a:cubicBezTo>
                    <a:pt x="824" y="1247"/>
                    <a:pt x="738" y="1290"/>
                    <a:pt x="716" y="1377"/>
                  </a:cubicBezTo>
                  <a:cubicBezTo>
                    <a:pt x="651" y="1529"/>
                    <a:pt x="673" y="1702"/>
                    <a:pt x="781" y="1832"/>
                  </a:cubicBezTo>
                  <a:cubicBezTo>
                    <a:pt x="738" y="1854"/>
                    <a:pt x="689" y="1865"/>
                    <a:pt x="637" y="1865"/>
                  </a:cubicBezTo>
                  <a:cubicBezTo>
                    <a:pt x="586" y="1865"/>
                    <a:pt x="532" y="1854"/>
                    <a:pt x="477" y="1832"/>
                  </a:cubicBezTo>
                  <a:cubicBezTo>
                    <a:pt x="196" y="1767"/>
                    <a:pt x="66" y="1377"/>
                    <a:pt x="109" y="1030"/>
                  </a:cubicBezTo>
                  <a:cubicBezTo>
                    <a:pt x="131" y="770"/>
                    <a:pt x="239" y="488"/>
                    <a:pt x="477" y="445"/>
                  </a:cubicBezTo>
                  <a:cubicBezTo>
                    <a:pt x="564" y="445"/>
                    <a:pt x="629" y="445"/>
                    <a:pt x="716" y="466"/>
                  </a:cubicBezTo>
                  <a:cubicBezTo>
                    <a:pt x="694" y="553"/>
                    <a:pt x="673" y="640"/>
                    <a:pt x="673" y="748"/>
                  </a:cubicBezTo>
                  <a:cubicBezTo>
                    <a:pt x="716" y="900"/>
                    <a:pt x="781" y="965"/>
                    <a:pt x="824" y="965"/>
                  </a:cubicBezTo>
                  <a:cubicBezTo>
                    <a:pt x="889" y="965"/>
                    <a:pt x="933" y="900"/>
                    <a:pt x="954" y="813"/>
                  </a:cubicBezTo>
                  <a:cubicBezTo>
                    <a:pt x="998" y="683"/>
                    <a:pt x="933" y="531"/>
                    <a:pt x="803" y="423"/>
                  </a:cubicBezTo>
                  <a:cubicBezTo>
                    <a:pt x="868" y="249"/>
                    <a:pt x="954" y="76"/>
                    <a:pt x="1150" y="76"/>
                  </a:cubicBezTo>
                  <a:close/>
                  <a:moveTo>
                    <a:pt x="1169" y="0"/>
                  </a:moveTo>
                  <a:cubicBezTo>
                    <a:pt x="986" y="0"/>
                    <a:pt x="842" y="139"/>
                    <a:pt x="759" y="401"/>
                  </a:cubicBezTo>
                  <a:cubicBezTo>
                    <a:pt x="673" y="379"/>
                    <a:pt x="586" y="379"/>
                    <a:pt x="499" y="379"/>
                  </a:cubicBezTo>
                  <a:cubicBezTo>
                    <a:pt x="261" y="423"/>
                    <a:pt x="66" y="683"/>
                    <a:pt x="44" y="1030"/>
                  </a:cubicBezTo>
                  <a:cubicBezTo>
                    <a:pt x="1" y="1398"/>
                    <a:pt x="131" y="1832"/>
                    <a:pt x="477" y="1940"/>
                  </a:cubicBezTo>
                  <a:cubicBezTo>
                    <a:pt x="526" y="1960"/>
                    <a:pt x="584" y="1971"/>
                    <a:pt x="642" y="1971"/>
                  </a:cubicBezTo>
                  <a:cubicBezTo>
                    <a:pt x="714" y="1971"/>
                    <a:pt x="786" y="1955"/>
                    <a:pt x="846" y="1919"/>
                  </a:cubicBezTo>
                  <a:cubicBezTo>
                    <a:pt x="1021" y="2055"/>
                    <a:pt x="1231" y="2139"/>
                    <a:pt x="1445" y="2139"/>
                  </a:cubicBezTo>
                  <a:cubicBezTo>
                    <a:pt x="1469" y="2139"/>
                    <a:pt x="1494" y="2138"/>
                    <a:pt x="1518" y="2136"/>
                  </a:cubicBezTo>
                  <a:lnTo>
                    <a:pt x="1583" y="2136"/>
                  </a:lnTo>
                  <a:cubicBezTo>
                    <a:pt x="1973" y="2114"/>
                    <a:pt x="2212" y="2027"/>
                    <a:pt x="2320" y="1875"/>
                  </a:cubicBezTo>
                  <a:cubicBezTo>
                    <a:pt x="2385" y="1767"/>
                    <a:pt x="2407" y="1637"/>
                    <a:pt x="2364" y="1529"/>
                  </a:cubicBezTo>
                  <a:cubicBezTo>
                    <a:pt x="2429" y="1463"/>
                    <a:pt x="2494" y="1398"/>
                    <a:pt x="2515" y="1290"/>
                  </a:cubicBezTo>
                  <a:cubicBezTo>
                    <a:pt x="2559" y="1008"/>
                    <a:pt x="2494" y="705"/>
                    <a:pt x="2320" y="488"/>
                  </a:cubicBezTo>
                  <a:cubicBezTo>
                    <a:pt x="2234" y="379"/>
                    <a:pt x="2104" y="314"/>
                    <a:pt x="1952" y="314"/>
                  </a:cubicBezTo>
                  <a:cubicBezTo>
                    <a:pt x="1887" y="314"/>
                    <a:pt x="1800" y="314"/>
                    <a:pt x="1735" y="358"/>
                  </a:cubicBezTo>
                  <a:cubicBezTo>
                    <a:pt x="1670" y="271"/>
                    <a:pt x="1605" y="184"/>
                    <a:pt x="1518" y="141"/>
                  </a:cubicBezTo>
                  <a:cubicBezTo>
                    <a:pt x="1392" y="46"/>
                    <a:pt x="1274" y="0"/>
                    <a:pt x="11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5249;p83">
              <a:extLst>
                <a:ext uri="{FF2B5EF4-FFF2-40B4-BE49-F238E27FC236}">
                  <a16:creationId xmlns:a16="http://schemas.microsoft.com/office/drawing/2014/main" id="{20C0FF24-9ED9-4B1C-9F39-EA7AAA3321B2}"/>
                </a:ext>
              </a:extLst>
            </p:cNvPr>
            <p:cNvSpPr/>
            <p:nvPr/>
          </p:nvSpPr>
          <p:spPr>
            <a:xfrm>
              <a:off x="2664380" y="3010562"/>
              <a:ext cx="17841" cy="6043"/>
            </a:xfrm>
            <a:custGeom>
              <a:avLst/>
              <a:gdLst/>
              <a:ahLst/>
              <a:cxnLst/>
              <a:rect l="l" t="t" r="r" b="b"/>
              <a:pathLst>
                <a:path w="434" h="147" extrusionOk="0">
                  <a:moveTo>
                    <a:pt x="33" y="0"/>
                  </a:moveTo>
                  <a:cubicBezTo>
                    <a:pt x="22" y="0"/>
                    <a:pt x="11" y="6"/>
                    <a:pt x="0" y="17"/>
                  </a:cubicBezTo>
                  <a:cubicBezTo>
                    <a:pt x="0" y="38"/>
                    <a:pt x="0" y="60"/>
                    <a:pt x="0" y="82"/>
                  </a:cubicBezTo>
                  <a:cubicBezTo>
                    <a:pt x="65" y="125"/>
                    <a:pt x="130" y="147"/>
                    <a:pt x="195" y="147"/>
                  </a:cubicBezTo>
                  <a:cubicBezTo>
                    <a:pt x="260" y="147"/>
                    <a:pt x="347" y="125"/>
                    <a:pt x="412" y="82"/>
                  </a:cubicBezTo>
                  <a:cubicBezTo>
                    <a:pt x="434" y="82"/>
                    <a:pt x="434" y="60"/>
                    <a:pt x="434" y="38"/>
                  </a:cubicBezTo>
                  <a:cubicBezTo>
                    <a:pt x="412" y="17"/>
                    <a:pt x="390" y="17"/>
                    <a:pt x="369" y="17"/>
                  </a:cubicBezTo>
                  <a:cubicBezTo>
                    <a:pt x="325" y="49"/>
                    <a:pt x="271" y="65"/>
                    <a:pt x="217" y="65"/>
                  </a:cubicBezTo>
                  <a:cubicBezTo>
                    <a:pt x="163" y="65"/>
                    <a:pt x="108" y="49"/>
                    <a:pt x="65" y="17"/>
                  </a:cubicBezTo>
                  <a:cubicBezTo>
                    <a:pt x="54" y="6"/>
                    <a:pt x="43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5250;p83">
              <a:extLst>
                <a:ext uri="{FF2B5EF4-FFF2-40B4-BE49-F238E27FC236}">
                  <a16:creationId xmlns:a16="http://schemas.microsoft.com/office/drawing/2014/main" id="{A4AD04B1-FB87-4B15-8558-C3D1E907722C}"/>
                </a:ext>
              </a:extLst>
            </p:cNvPr>
            <p:cNvSpPr/>
            <p:nvPr/>
          </p:nvSpPr>
          <p:spPr>
            <a:xfrm>
              <a:off x="2651883" y="2993625"/>
              <a:ext cx="17882" cy="5180"/>
            </a:xfrm>
            <a:custGeom>
              <a:avLst/>
              <a:gdLst/>
              <a:ahLst/>
              <a:cxnLst/>
              <a:rect l="l" t="t" r="r" b="b"/>
              <a:pathLst>
                <a:path w="435" h="126" extrusionOk="0">
                  <a:moveTo>
                    <a:pt x="33" y="0"/>
                  </a:moveTo>
                  <a:cubicBezTo>
                    <a:pt x="22" y="0"/>
                    <a:pt x="11" y="6"/>
                    <a:pt x="1" y="17"/>
                  </a:cubicBezTo>
                  <a:cubicBezTo>
                    <a:pt x="1" y="17"/>
                    <a:pt x="1" y="60"/>
                    <a:pt x="1" y="60"/>
                  </a:cubicBezTo>
                  <a:cubicBezTo>
                    <a:pt x="66" y="103"/>
                    <a:pt x="131" y="125"/>
                    <a:pt x="196" y="125"/>
                  </a:cubicBezTo>
                  <a:cubicBezTo>
                    <a:pt x="261" y="125"/>
                    <a:pt x="347" y="103"/>
                    <a:pt x="412" y="82"/>
                  </a:cubicBezTo>
                  <a:cubicBezTo>
                    <a:pt x="434" y="82"/>
                    <a:pt x="434" y="38"/>
                    <a:pt x="434" y="17"/>
                  </a:cubicBezTo>
                  <a:cubicBezTo>
                    <a:pt x="420" y="17"/>
                    <a:pt x="405" y="7"/>
                    <a:pt x="391" y="7"/>
                  </a:cubicBezTo>
                  <a:cubicBezTo>
                    <a:pt x="384" y="7"/>
                    <a:pt x="376" y="9"/>
                    <a:pt x="369" y="17"/>
                  </a:cubicBezTo>
                  <a:cubicBezTo>
                    <a:pt x="369" y="17"/>
                    <a:pt x="282" y="55"/>
                    <a:pt x="192" y="55"/>
                  </a:cubicBezTo>
                  <a:cubicBezTo>
                    <a:pt x="147" y="55"/>
                    <a:pt x="102" y="46"/>
                    <a:pt x="66" y="17"/>
                  </a:cubicBezTo>
                  <a:cubicBezTo>
                    <a:pt x="55" y="6"/>
                    <a:pt x="44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5251;p83">
              <a:extLst>
                <a:ext uri="{FF2B5EF4-FFF2-40B4-BE49-F238E27FC236}">
                  <a16:creationId xmlns:a16="http://schemas.microsoft.com/office/drawing/2014/main" id="{0CCCFE6B-FED2-455D-BE55-4BEC741E4B75}"/>
                </a:ext>
              </a:extLst>
            </p:cNvPr>
            <p:cNvSpPr/>
            <p:nvPr/>
          </p:nvSpPr>
          <p:spPr>
            <a:xfrm>
              <a:off x="2630918" y="3003491"/>
              <a:ext cx="18334" cy="5097"/>
            </a:xfrm>
            <a:custGeom>
              <a:avLst/>
              <a:gdLst/>
              <a:ahLst/>
              <a:cxnLst/>
              <a:rect l="l" t="t" r="r" b="b"/>
              <a:pathLst>
                <a:path w="446" h="124" extrusionOk="0">
                  <a:moveTo>
                    <a:pt x="48" y="1"/>
                  </a:moveTo>
                  <a:cubicBezTo>
                    <a:pt x="18" y="1"/>
                    <a:pt x="0" y="47"/>
                    <a:pt x="34" y="80"/>
                  </a:cubicBezTo>
                  <a:cubicBezTo>
                    <a:pt x="77" y="102"/>
                    <a:pt x="142" y="123"/>
                    <a:pt x="207" y="123"/>
                  </a:cubicBezTo>
                  <a:cubicBezTo>
                    <a:pt x="272" y="123"/>
                    <a:pt x="359" y="102"/>
                    <a:pt x="424" y="80"/>
                  </a:cubicBezTo>
                  <a:cubicBezTo>
                    <a:pt x="445" y="80"/>
                    <a:pt x="445" y="37"/>
                    <a:pt x="424" y="37"/>
                  </a:cubicBezTo>
                  <a:cubicBezTo>
                    <a:pt x="424" y="21"/>
                    <a:pt x="413" y="6"/>
                    <a:pt x="399" y="6"/>
                  </a:cubicBezTo>
                  <a:cubicBezTo>
                    <a:pt x="393" y="6"/>
                    <a:pt x="387" y="9"/>
                    <a:pt x="380" y="15"/>
                  </a:cubicBezTo>
                  <a:cubicBezTo>
                    <a:pt x="380" y="15"/>
                    <a:pt x="294" y="54"/>
                    <a:pt x="204" y="54"/>
                  </a:cubicBezTo>
                  <a:cubicBezTo>
                    <a:pt x="159" y="54"/>
                    <a:pt x="113" y="44"/>
                    <a:pt x="77" y="15"/>
                  </a:cubicBezTo>
                  <a:cubicBezTo>
                    <a:pt x="67" y="5"/>
                    <a:pt x="57" y="1"/>
                    <a:pt x="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5252;p83">
              <a:extLst>
                <a:ext uri="{FF2B5EF4-FFF2-40B4-BE49-F238E27FC236}">
                  <a16:creationId xmlns:a16="http://schemas.microsoft.com/office/drawing/2014/main" id="{2B3F3710-ACD3-4CF7-8F14-356FF019E2ED}"/>
                </a:ext>
              </a:extLst>
            </p:cNvPr>
            <p:cNvSpPr/>
            <p:nvPr/>
          </p:nvSpPr>
          <p:spPr>
            <a:xfrm>
              <a:off x="2620683" y="2984705"/>
              <a:ext cx="18745" cy="6043"/>
            </a:xfrm>
            <a:custGeom>
              <a:avLst/>
              <a:gdLst/>
              <a:ahLst/>
              <a:cxnLst/>
              <a:rect l="l" t="t" r="r" b="b"/>
              <a:pathLst>
                <a:path w="456" h="147" extrusionOk="0">
                  <a:moveTo>
                    <a:pt x="55" y="1"/>
                  </a:moveTo>
                  <a:cubicBezTo>
                    <a:pt x="44" y="1"/>
                    <a:pt x="33" y="6"/>
                    <a:pt x="22" y="17"/>
                  </a:cubicBezTo>
                  <a:cubicBezTo>
                    <a:pt x="1" y="38"/>
                    <a:pt x="1" y="60"/>
                    <a:pt x="22" y="82"/>
                  </a:cubicBezTo>
                  <a:cubicBezTo>
                    <a:pt x="66" y="125"/>
                    <a:pt x="131" y="147"/>
                    <a:pt x="218" y="147"/>
                  </a:cubicBezTo>
                  <a:cubicBezTo>
                    <a:pt x="283" y="147"/>
                    <a:pt x="348" y="125"/>
                    <a:pt x="434" y="82"/>
                  </a:cubicBezTo>
                  <a:cubicBezTo>
                    <a:pt x="434" y="82"/>
                    <a:pt x="456" y="60"/>
                    <a:pt x="434" y="38"/>
                  </a:cubicBezTo>
                  <a:cubicBezTo>
                    <a:pt x="434" y="17"/>
                    <a:pt x="413" y="17"/>
                    <a:pt x="391" y="17"/>
                  </a:cubicBezTo>
                  <a:cubicBezTo>
                    <a:pt x="337" y="49"/>
                    <a:pt x="283" y="66"/>
                    <a:pt x="231" y="66"/>
                  </a:cubicBezTo>
                  <a:cubicBezTo>
                    <a:pt x="180" y="66"/>
                    <a:pt x="131" y="49"/>
                    <a:pt x="87" y="17"/>
                  </a:cubicBezTo>
                  <a:cubicBezTo>
                    <a:pt x="77" y="6"/>
                    <a:pt x="66" y="1"/>
                    <a:pt x="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5253;p83">
              <a:extLst>
                <a:ext uri="{FF2B5EF4-FFF2-40B4-BE49-F238E27FC236}">
                  <a16:creationId xmlns:a16="http://schemas.microsoft.com/office/drawing/2014/main" id="{C59BC937-8E08-4F42-ADD9-FF2463B042C0}"/>
                </a:ext>
              </a:extLst>
            </p:cNvPr>
            <p:cNvSpPr/>
            <p:nvPr/>
          </p:nvSpPr>
          <p:spPr>
            <a:xfrm>
              <a:off x="2570244" y="2992886"/>
              <a:ext cx="18416" cy="5919"/>
            </a:xfrm>
            <a:custGeom>
              <a:avLst/>
              <a:gdLst/>
              <a:ahLst/>
              <a:cxnLst/>
              <a:rect l="l" t="t" r="r" b="b"/>
              <a:pathLst>
                <a:path w="448" h="144" extrusionOk="0">
                  <a:moveTo>
                    <a:pt x="54" y="1"/>
                  </a:moveTo>
                  <a:cubicBezTo>
                    <a:pt x="22" y="1"/>
                    <a:pt x="0" y="61"/>
                    <a:pt x="35" y="78"/>
                  </a:cubicBezTo>
                  <a:cubicBezTo>
                    <a:pt x="79" y="121"/>
                    <a:pt x="144" y="143"/>
                    <a:pt x="230" y="143"/>
                  </a:cubicBezTo>
                  <a:cubicBezTo>
                    <a:pt x="295" y="143"/>
                    <a:pt x="360" y="121"/>
                    <a:pt x="426" y="100"/>
                  </a:cubicBezTo>
                  <a:cubicBezTo>
                    <a:pt x="447" y="78"/>
                    <a:pt x="447" y="56"/>
                    <a:pt x="447" y="35"/>
                  </a:cubicBezTo>
                  <a:cubicBezTo>
                    <a:pt x="447" y="13"/>
                    <a:pt x="404" y="13"/>
                    <a:pt x="404" y="13"/>
                  </a:cubicBezTo>
                  <a:cubicBezTo>
                    <a:pt x="389" y="13"/>
                    <a:pt x="307" y="61"/>
                    <a:pt x="216" y="61"/>
                  </a:cubicBezTo>
                  <a:cubicBezTo>
                    <a:pt x="170" y="61"/>
                    <a:pt x="122" y="49"/>
                    <a:pt x="79" y="13"/>
                  </a:cubicBezTo>
                  <a:cubicBezTo>
                    <a:pt x="70" y="4"/>
                    <a:pt x="62" y="1"/>
                    <a:pt x="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5254;p83">
              <a:extLst>
                <a:ext uri="{FF2B5EF4-FFF2-40B4-BE49-F238E27FC236}">
                  <a16:creationId xmlns:a16="http://schemas.microsoft.com/office/drawing/2014/main" id="{AE3E988A-A152-4F85-B054-B3BABCD0CAB9}"/>
                </a:ext>
              </a:extLst>
            </p:cNvPr>
            <p:cNvSpPr/>
            <p:nvPr/>
          </p:nvSpPr>
          <p:spPr>
            <a:xfrm>
              <a:off x="2599307" y="3003203"/>
              <a:ext cx="18745" cy="5385"/>
            </a:xfrm>
            <a:custGeom>
              <a:avLst/>
              <a:gdLst/>
              <a:ahLst/>
              <a:cxnLst/>
              <a:rect l="l" t="t" r="r" b="b"/>
              <a:pathLst>
                <a:path w="456" h="131" extrusionOk="0">
                  <a:moveTo>
                    <a:pt x="22" y="0"/>
                  </a:moveTo>
                  <a:cubicBezTo>
                    <a:pt x="0" y="22"/>
                    <a:pt x="0" y="44"/>
                    <a:pt x="22" y="65"/>
                  </a:cubicBezTo>
                  <a:cubicBezTo>
                    <a:pt x="65" y="109"/>
                    <a:pt x="130" y="130"/>
                    <a:pt x="196" y="130"/>
                  </a:cubicBezTo>
                  <a:cubicBezTo>
                    <a:pt x="282" y="130"/>
                    <a:pt x="347" y="109"/>
                    <a:pt x="412" y="65"/>
                  </a:cubicBezTo>
                  <a:cubicBezTo>
                    <a:pt x="434" y="65"/>
                    <a:pt x="456" y="44"/>
                    <a:pt x="434" y="22"/>
                  </a:cubicBezTo>
                  <a:cubicBezTo>
                    <a:pt x="434" y="0"/>
                    <a:pt x="412" y="0"/>
                    <a:pt x="391" y="0"/>
                  </a:cubicBezTo>
                  <a:cubicBezTo>
                    <a:pt x="391" y="0"/>
                    <a:pt x="304" y="49"/>
                    <a:pt x="214" y="49"/>
                  </a:cubicBezTo>
                  <a:cubicBezTo>
                    <a:pt x="169" y="49"/>
                    <a:pt x="123" y="37"/>
                    <a:pt x="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5255;p83">
              <a:extLst>
                <a:ext uri="{FF2B5EF4-FFF2-40B4-BE49-F238E27FC236}">
                  <a16:creationId xmlns:a16="http://schemas.microsoft.com/office/drawing/2014/main" id="{BD9BFE13-C2BE-4FDF-8755-4A357E888191}"/>
                </a:ext>
              </a:extLst>
            </p:cNvPr>
            <p:cNvSpPr/>
            <p:nvPr/>
          </p:nvSpPr>
          <p:spPr>
            <a:xfrm>
              <a:off x="2501266" y="2791995"/>
              <a:ext cx="16073" cy="10729"/>
            </a:xfrm>
            <a:custGeom>
              <a:avLst/>
              <a:gdLst/>
              <a:ahLst/>
              <a:cxnLst/>
              <a:rect l="l" t="t" r="r" b="b"/>
              <a:pathLst>
                <a:path w="391" h="261" extrusionOk="0">
                  <a:moveTo>
                    <a:pt x="369" y="0"/>
                  </a:moveTo>
                  <a:cubicBezTo>
                    <a:pt x="217" y="0"/>
                    <a:pt x="87" y="65"/>
                    <a:pt x="22" y="195"/>
                  </a:cubicBezTo>
                  <a:cubicBezTo>
                    <a:pt x="1" y="217"/>
                    <a:pt x="1" y="239"/>
                    <a:pt x="22" y="260"/>
                  </a:cubicBezTo>
                  <a:lnTo>
                    <a:pt x="44" y="260"/>
                  </a:lnTo>
                  <a:cubicBezTo>
                    <a:pt x="44" y="260"/>
                    <a:pt x="66" y="239"/>
                    <a:pt x="87" y="239"/>
                  </a:cubicBezTo>
                  <a:cubicBezTo>
                    <a:pt x="87" y="239"/>
                    <a:pt x="183" y="85"/>
                    <a:pt x="321" y="85"/>
                  </a:cubicBezTo>
                  <a:cubicBezTo>
                    <a:pt x="330" y="85"/>
                    <a:pt x="338" y="86"/>
                    <a:pt x="347" y="87"/>
                  </a:cubicBezTo>
                  <a:cubicBezTo>
                    <a:pt x="369" y="87"/>
                    <a:pt x="391" y="65"/>
                    <a:pt x="391" y="43"/>
                  </a:cubicBezTo>
                  <a:cubicBezTo>
                    <a:pt x="391" y="22"/>
                    <a:pt x="391" y="0"/>
                    <a:pt x="3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5256;p83">
              <a:extLst>
                <a:ext uri="{FF2B5EF4-FFF2-40B4-BE49-F238E27FC236}">
                  <a16:creationId xmlns:a16="http://schemas.microsoft.com/office/drawing/2014/main" id="{15298574-476A-4609-9E39-59E5E71AA5A3}"/>
                </a:ext>
              </a:extLst>
            </p:cNvPr>
            <p:cNvSpPr/>
            <p:nvPr/>
          </p:nvSpPr>
          <p:spPr>
            <a:xfrm>
              <a:off x="2482563" y="2775799"/>
              <a:ext cx="16073" cy="9989"/>
            </a:xfrm>
            <a:custGeom>
              <a:avLst/>
              <a:gdLst/>
              <a:ahLst/>
              <a:cxnLst/>
              <a:rect l="l" t="t" r="r" b="b"/>
              <a:pathLst>
                <a:path w="391" h="243" extrusionOk="0">
                  <a:moveTo>
                    <a:pt x="306" y="1"/>
                  </a:moveTo>
                  <a:cubicBezTo>
                    <a:pt x="190" y="1"/>
                    <a:pt x="78" y="80"/>
                    <a:pt x="0" y="177"/>
                  </a:cubicBezTo>
                  <a:cubicBezTo>
                    <a:pt x="0" y="199"/>
                    <a:pt x="0" y="221"/>
                    <a:pt x="0" y="242"/>
                  </a:cubicBezTo>
                  <a:lnTo>
                    <a:pt x="22" y="242"/>
                  </a:lnTo>
                  <a:cubicBezTo>
                    <a:pt x="44" y="242"/>
                    <a:pt x="65" y="242"/>
                    <a:pt x="65" y="221"/>
                  </a:cubicBezTo>
                  <a:cubicBezTo>
                    <a:pt x="65" y="221"/>
                    <a:pt x="180" y="67"/>
                    <a:pt x="303" y="67"/>
                  </a:cubicBezTo>
                  <a:cubicBezTo>
                    <a:pt x="310" y="67"/>
                    <a:pt x="318" y="68"/>
                    <a:pt x="325" y="69"/>
                  </a:cubicBezTo>
                  <a:cubicBezTo>
                    <a:pt x="347" y="69"/>
                    <a:pt x="369" y="69"/>
                    <a:pt x="390" y="47"/>
                  </a:cubicBezTo>
                  <a:cubicBezTo>
                    <a:pt x="390" y="26"/>
                    <a:pt x="369" y="4"/>
                    <a:pt x="347" y="4"/>
                  </a:cubicBezTo>
                  <a:cubicBezTo>
                    <a:pt x="334" y="2"/>
                    <a:pt x="320" y="1"/>
                    <a:pt x="3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5257;p83">
              <a:extLst>
                <a:ext uri="{FF2B5EF4-FFF2-40B4-BE49-F238E27FC236}">
                  <a16:creationId xmlns:a16="http://schemas.microsoft.com/office/drawing/2014/main" id="{B9805493-CE35-4210-92B4-1D4DF108533B}"/>
                </a:ext>
              </a:extLst>
            </p:cNvPr>
            <p:cNvSpPr/>
            <p:nvPr/>
          </p:nvSpPr>
          <p:spPr>
            <a:xfrm>
              <a:off x="2477219" y="2798202"/>
              <a:ext cx="16073" cy="9866"/>
            </a:xfrm>
            <a:custGeom>
              <a:avLst/>
              <a:gdLst/>
              <a:ahLst/>
              <a:cxnLst/>
              <a:rect l="l" t="t" r="r" b="b"/>
              <a:pathLst>
                <a:path w="391" h="240" extrusionOk="0">
                  <a:moveTo>
                    <a:pt x="347" y="1"/>
                  </a:moveTo>
                  <a:cubicBezTo>
                    <a:pt x="217" y="1"/>
                    <a:pt x="87" y="66"/>
                    <a:pt x="0" y="196"/>
                  </a:cubicBezTo>
                  <a:cubicBezTo>
                    <a:pt x="0" y="196"/>
                    <a:pt x="0" y="218"/>
                    <a:pt x="0" y="239"/>
                  </a:cubicBezTo>
                  <a:lnTo>
                    <a:pt x="65" y="239"/>
                  </a:lnTo>
                  <a:cubicBezTo>
                    <a:pt x="65" y="239"/>
                    <a:pt x="180" y="86"/>
                    <a:pt x="320" y="86"/>
                  </a:cubicBezTo>
                  <a:cubicBezTo>
                    <a:pt x="329" y="86"/>
                    <a:pt x="338" y="86"/>
                    <a:pt x="347" y="88"/>
                  </a:cubicBezTo>
                  <a:cubicBezTo>
                    <a:pt x="369" y="88"/>
                    <a:pt x="369" y="66"/>
                    <a:pt x="390" y="44"/>
                  </a:cubicBezTo>
                  <a:cubicBezTo>
                    <a:pt x="390" y="23"/>
                    <a:pt x="369" y="1"/>
                    <a:pt x="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5258;p83">
              <a:extLst>
                <a:ext uri="{FF2B5EF4-FFF2-40B4-BE49-F238E27FC236}">
                  <a16:creationId xmlns:a16="http://schemas.microsoft.com/office/drawing/2014/main" id="{54DBE444-8003-4D8C-9750-C03081A2D071}"/>
                </a:ext>
              </a:extLst>
            </p:cNvPr>
            <p:cNvSpPr/>
            <p:nvPr/>
          </p:nvSpPr>
          <p:spPr>
            <a:xfrm>
              <a:off x="2509282" y="2769715"/>
              <a:ext cx="16073" cy="10729"/>
            </a:xfrm>
            <a:custGeom>
              <a:avLst/>
              <a:gdLst/>
              <a:ahLst/>
              <a:cxnLst/>
              <a:rect l="l" t="t" r="r" b="b"/>
              <a:pathLst>
                <a:path w="391" h="261" extrusionOk="0">
                  <a:moveTo>
                    <a:pt x="369" y="0"/>
                  </a:moveTo>
                  <a:cubicBezTo>
                    <a:pt x="217" y="0"/>
                    <a:pt x="87" y="87"/>
                    <a:pt x="22" y="195"/>
                  </a:cubicBezTo>
                  <a:cubicBezTo>
                    <a:pt x="1" y="217"/>
                    <a:pt x="1" y="239"/>
                    <a:pt x="22" y="260"/>
                  </a:cubicBezTo>
                  <a:lnTo>
                    <a:pt x="44" y="260"/>
                  </a:lnTo>
                  <a:cubicBezTo>
                    <a:pt x="66" y="260"/>
                    <a:pt x="66" y="260"/>
                    <a:pt x="87" y="239"/>
                  </a:cubicBezTo>
                  <a:cubicBezTo>
                    <a:pt x="87" y="239"/>
                    <a:pt x="183" y="85"/>
                    <a:pt x="321" y="85"/>
                  </a:cubicBezTo>
                  <a:cubicBezTo>
                    <a:pt x="330" y="85"/>
                    <a:pt x="339" y="86"/>
                    <a:pt x="348" y="87"/>
                  </a:cubicBezTo>
                  <a:cubicBezTo>
                    <a:pt x="369" y="87"/>
                    <a:pt x="391" y="65"/>
                    <a:pt x="391" y="43"/>
                  </a:cubicBezTo>
                  <a:cubicBezTo>
                    <a:pt x="391" y="22"/>
                    <a:pt x="391" y="0"/>
                    <a:pt x="3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5259;p83">
              <a:extLst>
                <a:ext uri="{FF2B5EF4-FFF2-40B4-BE49-F238E27FC236}">
                  <a16:creationId xmlns:a16="http://schemas.microsoft.com/office/drawing/2014/main" id="{817447B6-D92B-48BD-A465-81519704C350}"/>
                </a:ext>
              </a:extLst>
            </p:cNvPr>
            <p:cNvSpPr/>
            <p:nvPr/>
          </p:nvSpPr>
          <p:spPr>
            <a:xfrm>
              <a:off x="2522642" y="2779498"/>
              <a:ext cx="16977" cy="10729"/>
            </a:xfrm>
            <a:custGeom>
              <a:avLst/>
              <a:gdLst/>
              <a:ahLst/>
              <a:cxnLst/>
              <a:rect l="l" t="t" r="r" b="b"/>
              <a:pathLst>
                <a:path w="413" h="261" extrusionOk="0">
                  <a:moveTo>
                    <a:pt x="369" y="1"/>
                  </a:moveTo>
                  <a:cubicBezTo>
                    <a:pt x="218" y="1"/>
                    <a:pt x="88" y="66"/>
                    <a:pt x="23" y="196"/>
                  </a:cubicBezTo>
                  <a:cubicBezTo>
                    <a:pt x="1" y="217"/>
                    <a:pt x="1" y="239"/>
                    <a:pt x="23" y="261"/>
                  </a:cubicBezTo>
                  <a:lnTo>
                    <a:pt x="44" y="261"/>
                  </a:lnTo>
                  <a:cubicBezTo>
                    <a:pt x="66" y="261"/>
                    <a:pt x="66" y="239"/>
                    <a:pt x="88" y="239"/>
                  </a:cubicBezTo>
                  <a:cubicBezTo>
                    <a:pt x="88" y="239"/>
                    <a:pt x="184" y="85"/>
                    <a:pt x="321" y="85"/>
                  </a:cubicBezTo>
                  <a:cubicBezTo>
                    <a:pt x="330" y="85"/>
                    <a:pt x="339" y="86"/>
                    <a:pt x="348" y="87"/>
                  </a:cubicBezTo>
                  <a:cubicBezTo>
                    <a:pt x="369" y="87"/>
                    <a:pt x="391" y="66"/>
                    <a:pt x="391" y="44"/>
                  </a:cubicBezTo>
                  <a:cubicBezTo>
                    <a:pt x="413" y="22"/>
                    <a:pt x="391" y="1"/>
                    <a:pt x="3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5260;p83">
              <a:extLst>
                <a:ext uri="{FF2B5EF4-FFF2-40B4-BE49-F238E27FC236}">
                  <a16:creationId xmlns:a16="http://schemas.microsoft.com/office/drawing/2014/main" id="{D5AA3359-5B60-45F1-B84B-117C1E40A22E}"/>
                </a:ext>
              </a:extLst>
            </p:cNvPr>
            <p:cNvSpPr/>
            <p:nvPr/>
          </p:nvSpPr>
          <p:spPr>
            <a:xfrm>
              <a:off x="2487002" y="2810699"/>
              <a:ext cx="16073" cy="9825"/>
            </a:xfrm>
            <a:custGeom>
              <a:avLst/>
              <a:gdLst/>
              <a:ahLst/>
              <a:cxnLst/>
              <a:rect l="l" t="t" r="r" b="b"/>
              <a:pathLst>
                <a:path w="391" h="239" extrusionOk="0">
                  <a:moveTo>
                    <a:pt x="369" y="0"/>
                  </a:moveTo>
                  <a:cubicBezTo>
                    <a:pt x="217" y="0"/>
                    <a:pt x="87" y="65"/>
                    <a:pt x="22" y="196"/>
                  </a:cubicBezTo>
                  <a:cubicBezTo>
                    <a:pt x="1" y="196"/>
                    <a:pt x="22" y="217"/>
                    <a:pt x="22" y="239"/>
                  </a:cubicBezTo>
                  <a:lnTo>
                    <a:pt x="87" y="239"/>
                  </a:lnTo>
                  <a:cubicBezTo>
                    <a:pt x="87" y="217"/>
                    <a:pt x="196" y="65"/>
                    <a:pt x="348" y="65"/>
                  </a:cubicBezTo>
                  <a:cubicBezTo>
                    <a:pt x="369" y="65"/>
                    <a:pt x="391" y="65"/>
                    <a:pt x="391" y="44"/>
                  </a:cubicBezTo>
                  <a:cubicBezTo>
                    <a:pt x="391" y="22"/>
                    <a:pt x="391" y="0"/>
                    <a:pt x="3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5261;p83">
              <a:extLst>
                <a:ext uri="{FF2B5EF4-FFF2-40B4-BE49-F238E27FC236}">
                  <a16:creationId xmlns:a16="http://schemas.microsoft.com/office/drawing/2014/main" id="{A6F972EF-2B05-43ED-AD6A-3697082C9D06}"/>
                </a:ext>
              </a:extLst>
            </p:cNvPr>
            <p:cNvSpPr/>
            <p:nvPr/>
          </p:nvSpPr>
          <p:spPr>
            <a:xfrm>
              <a:off x="2460283" y="2791995"/>
              <a:ext cx="16977" cy="10729"/>
            </a:xfrm>
            <a:custGeom>
              <a:avLst/>
              <a:gdLst/>
              <a:ahLst/>
              <a:cxnLst/>
              <a:rect l="l" t="t" r="r" b="b"/>
              <a:pathLst>
                <a:path w="413" h="261" extrusionOk="0">
                  <a:moveTo>
                    <a:pt x="369" y="0"/>
                  </a:moveTo>
                  <a:cubicBezTo>
                    <a:pt x="217" y="0"/>
                    <a:pt x="87" y="87"/>
                    <a:pt x="22" y="195"/>
                  </a:cubicBezTo>
                  <a:cubicBezTo>
                    <a:pt x="0" y="217"/>
                    <a:pt x="0" y="239"/>
                    <a:pt x="22" y="260"/>
                  </a:cubicBezTo>
                  <a:lnTo>
                    <a:pt x="44" y="260"/>
                  </a:lnTo>
                  <a:cubicBezTo>
                    <a:pt x="65" y="260"/>
                    <a:pt x="65" y="260"/>
                    <a:pt x="87" y="239"/>
                  </a:cubicBezTo>
                  <a:cubicBezTo>
                    <a:pt x="87" y="239"/>
                    <a:pt x="183" y="85"/>
                    <a:pt x="321" y="85"/>
                  </a:cubicBezTo>
                  <a:cubicBezTo>
                    <a:pt x="329" y="85"/>
                    <a:pt x="338" y="86"/>
                    <a:pt x="347" y="87"/>
                  </a:cubicBezTo>
                  <a:cubicBezTo>
                    <a:pt x="369" y="87"/>
                    <a:pt x="390" y="65"/>
                    <a:pt x="390" y="43"/>
                  </a:cubicBezTo>
                  <a:cubicBezTo>
                    <a:pt x="412" y="22"/>
                    <a:pt x="390" y="0"/>
                    <a:pt x="3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5262;p83">
              <a:extLst>
                <a:ext uri="{FF2B5EF4-FFF2-40B4-BE49-F238E27FC236}">
                  <a16:creationId xmlns:a16="http://schemas.microsoft.com/office/drawing/2014/main" id="{723ACFD5-4EC1-446B-A4FC-75AF28D321FA}"/>
                </a:ext>
              </a:extLst>
            </p:cNvPr>
            <p:cNvSpPr/>
            <p:nvPr/>
          </p:nvSpPr>
          <p:spPr>
            <a:xfrm>
              <a:off x="2457611" y="2811603"/>
              <a:ext cx="16073" cy="10729"/>
            </a:xfrm>
            <a:custGeom>
              <a:avLst/>
              <a:gdLst/>
              <a:ahLst/>
              <a:cxnLst/>
              <a:rect l="l" t="t" r="r" b="b"/>
              <a:pathLst>
                <a:path w="391" h="261" extrusionOk="0">
                  <a:moveTo>
                    <a:pt x="347" y="0"/>
                  </a:moveTo>
                  <a:cubicBezTo>
                    <a:pt x="217" y="0"/>
                    <a:pt x="87" y="87"/>
                    <a:pt x="0" y="195"/>
                  </a:cubicBezTo>
                  <a:cubicBezTo>
                    <a:pt x="0" y="217"/>
                    <a:pt x="0" y="239"/>
                    <a:pt x="0" y="260"/>
                  </a:cubicBezTo>
                  <a:lnTo>
                    <a:pt x="22" y="260"/>
                  </a:lnTo>
                  <a:cubicBezTo>
                    <a:pt x="44" y="260"/>
                    <a:pt x="65" y="260"/>
                    <a:pt x="65" y="239"/>
                  </a:cubicBezTo>
                  <a:cubicBezTo>
                    <a:pt x="65" y="239"/>
                    <a:pt x="180" y="85"/>
                    <a:pt x="321" y="85"/>
                  </a:cubicBezTo>
                  <a:cubicBezTo>
                    <a:pt x="329" y="85"/>
                    <a:pt x="338" y="86"/>
                    <a:pt x="347" y="87"/>
                  </a:cubicBezTo>
                  <a:cubicBezTo>
                    <a:pt x="369" y="87"/>
                    <a:pt x="390" y="65"/>
                    <a:pt x="390" y="43"/>
                  </a:cubicBezTo>
                  <a:cubicBezTo>
                    <a:pt x="390" y="22"/>
                    <a:pt x="369" y="22"/>
                    <a:pt x="3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5263;p83">
              <a:extLst>
                <a:ext uri="{FF2B5EF4-FFF2-40B4-BE49-F238E27FC236}">
                  <a16:creationId xmlns:a16="http://schemas.microsoft.com/office/drawing/2014/main" id="{FB667AC3-A009-493B-B4D3-FC6BBAF1B511}"/>
                </a:ext>
              </a:extLst>
            </p:cNvPr>
            <p:cNvSpPr/>
            <p:nvPr/>
          </p:nvSpPr>
          <p:spPr>
            <a:xfrm>
              <a:off x="2437098" y="2806999"/>
              <a:ext cx="13196" cy="15333"/>
            </a:xfrm>
            <a:custGeom>
              <a:avLst/>
              <a:gdLst/>
              <a:ahLst/>
              <a:cxnLst/>
              <a:rect l="l" t="t" r="r" b="b"/>
              <a:pathLst>
                <a:path w="321" h="373" extrusionOk="0">
                  <a:moveTo>
                    <a:pt x="274" y="0"/>
                  </a:moveTo>
                  <a:cubicBezTo>
                    <a:pt x="270" y="0"/>
                    <a:pt x="265" y="1"/>
                    <a:pt x="261" y="4"/>
                  </a:cubicBezTo>
                  <a:cubicBezTo>
                    <a:pt x="66" y="69"/>
                    <a:pt x="22" y="307"/>
                    <a:pt x="22" y="307"/>
                  </a:cubicBezTo>
                  <a:cubicBezTo>
                    <a:pt x="1" y="329"/>
                    <a:pt x="22" y="351"/>
                    <a:pt x="44" y="372"/>
                  </a:cubicBezTo>
                  <a:cubicBezTo>
                    <a:pt x="66" y="372"/>
                    <a:pt x="87" y="351"/>
                    <a:pt x="87" y="329"/>
                  </a:cubicBezTo>
                  <a:cubicBezTo>
                    <a:pt x="87" y="329"/>
                    <a:pt x="131" y="112"/>
                    <a:pt x="282" y="90"/>
                  </a:cubicBezTo>
                  <a:cubicBezTo>
                    <a:pt x="321" y="71"/>
                    <a:pt x="308" y="0"/>
                    <a:pt x="2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5264;p83">
              <a:extLst>
                <a:ext uri="{FF2B5EF4-FFF2-40B4-BE49-F238E27FC236}">
                  <a16:creationId xmlns:a16="http://schemas.microsoft.com/office/drawing/2014/main" id="{21E98A0F-2FF4-40BC-858F-727FEE34D993}"/>
                </a:ext>
              </a:extLst>
            </p:cNvPr>
            <p:cNvSpPr/>
            <p:nvPr/>
          </p:nvSpPr>
          <p:spPr>
            <a:xfrm>
              <a:off x="2575259" y="2979361"/>
              <a:ext cx="19115" cy="5180"/>
            </a:xfrm>
            <a:custGeom>
              <a:avLst/>
              <a:gdLst/>
              <a:ahLst/>
              <a:cxnLst/>
              <a:rect l="l" t="t" r="r" b="b"/>
              <a:pathLst>
                <a:path w="465" h="126" extrusionOk="0">
                  <a:moveTo>
                    <a:pt x="54" y="0"/>
                  </a:moveTo>
                  <a:cubicBezTo>
                    <a:pt x="43" y="0"/>
                    <a:pt x="33" y="6"/>
                    <a:pt x="22" y="17"/>
                  </a:cubicBezTo>
                  <a:cubicBezTo>
                    <a:pt x="0" y="17"/>
                    <a:pt x="0" y="38"/>
                    <a:pt x="22" y="60"/>
                  </a:cubicBezTo>
                  <a:cubicBezTo>
                    <a:pt x="65" y="103"/>
                    <a:pt x="130" y="125"/>
                    <a:pt x="217" y="125"/>
                  </a:cubicBezTo>
                  <a:cubicBezTo>
                    <a:pt x="282" y="125"/>
                    <a:pt x="347" y="103"/>
                    <a:pt x="412" y="82"/>
                  </a:cubicBezTo>
                  <a:cubicBezTo>
                    <a:pt x="464" y="64"/>
                    <a:pt x="446" y="5"/>
                    <a:pt x="415" y="5"/>
                  </a:cubicBezTo>
                  <a:cubicBezTo>
                    <a:pt x="407" y="5"/>
                    <a:pt x="399" y="8"/>
                    <a:pt x="390" y="17"/>
                  </a:cubicBezTo>
                  <a:cubicBezTo>
                    <a:pt x="390" y="17"/>
                    <a:pt x="304" y="55"/>
                    <a:pt x="214" y="55"/>
                  </a:cubicBezTo>
                  <a:cubicBezTo>
                    <a:pt x="169" y="55"/>
                    <a:pt x="123" y="46"/>
                    <a:pt x="87" y="17"/>
                  </a:cubicBezTo>
                  <a:cubicBezTo>
                    <a:pt x="76" y="6"/>
                    <a:pt x="65" y="0"/>
                    <a:pt x="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5265;p83">
              <a:extLst>
                <a:ext uri="{FF2B5EF4-FFF2-40B4-BE49-F238E27FC236}">
                  <a16:creationId xmlns:a16="http://schemas.microsoft.com/office/drawing/2014/main" id="{DE829FEE-7767-4A9F-873D-AD53D400CC99}"/>
                </a:ext>
              </a:extLst>
            </p:cNvPr>
            <p:cNvSpPr/>
            <p:nvPr/>
          </p:nvSpPr>
          <p:spPr>
            <a:xfrm>
              <a:off x="2552321" y="2988775"/>
              <a:ext cx="18498" cy="5550"/>
            </a:xfrm>
            <a:custGeom>
              <a:avLst/>
              <a:gdLst/>
              <a:ahLst/>
              <a:cxnLst/>
              <a:rect l="l" t="t" r="r" b="b"/>
              <a:pathLst>
                <a:path w="450" h="135" extrusionOk="0">
                  <a:moveTo>
                    <a:pt x="63" y="0"/>
                  </a:moveTo>
                  <a:cubicBezTo>
                    <a:pt x="27" y="0"/>
                    <a:pt x="0" y="51"/>
                    <a:pt x="38" y="70"/>
                  </a:cubicBezTo>
                  <a:cubicBezTo>
                    <a:pt x="81" y="113"/>
                    <a:pt x="146" y="135"/>
                    <a:pt x="211" y="135"/>
                  </a:cubicBezTo>
                  <a:cubicBezTo>
                    <a:pt x="298" y="135"/>
                    <a:pt x="363" y="113"/>
                    <a:pt x="428" y="91"/>
                  </a:cubicBezTo>
                  <a:cubicBezTo>
                    <a:pt x="450" y="70"/>
                    <a:pt x="450" y="48"/>
                    <a:pt x="450" y="26"/>
                  </a:cubicBezTo>
                  <a:cubicBezTo>
                    <a:pt x="428" y="5"/>
                    <a:pt x="406" y="5"/>
                    <a:pt x="385" y="5"/>
                  </a:cubicBezTo>
                  <a:cubicBezTo>
                    <a:pt x="341" y="37"/>
                    <a:pt x="292" y="53"/>
                    <a:pt x="241" y="53"/>
                  </a:cubicBezTo>
                  <a:cubicBezTo>
                    <a:pt x="189" y="53"/>
                    <a:pt x="135" y="37"/>
                    <a:pt x="81" y="5"/>
                  </a:cubicBezTo>
                  <a:cubicBezTo>
                    <a:pt x="75" y="1"/>
                    <a:pt x="69" y="0"/>
                    <a:pt x="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5266;p83">
              <a:extLst>
                <a:ext uri="{FF2B5EF4-FFF2-40B4-BE49-F238E27FC236}">
                  <a16:creationId xmlns:a16="http://schemas.microsoft.com/office/drawing/2014/main" id="{D94AB085-A2B2-4437-9F5F-C1727B1BDD71}"/>
                </a:ext>
              </a:extLst>
            </p:cNvPr>
            <p:cNvSpPr/>
            <p:nvPr/>
          </p:nvSpPr>
          <p:spPr>
            <a:xfrm>
              <a:off x="2680411" y="2994530"/>
              <a:ext cx="18498" cy="6043"/>
            </a:xfrm>
            <a:custGeom>
              <a:avLst/>
              <a:gdLst/>
              <a:ahLst/>
              <a:cxnLst/>
              <a:rect l="l" t="t" r="r" b="b"/>
              <a:pathLst>
                <a:path w="450" h="147" extrusionOk="0">
                  <a:moveTo>
                    <a:pt x="33" y="0"/>
                  </a:moveTo>
                  <a:cubicBezTo>
                    <a:pt x="22" y="0"/>
                    <a:pt x="11" y="5"/>
                    <a:pt x="0" y="16"/>
                  </a:cubicBezTo>
                  <a:cubicBezTo>
                    <a:pt x="0" y="38"/>
                    <a:pt x="0" y="60"/>
                    <a:pt x="0" y="81"/>
                  </a:cubicBezTo>
                  <a:cubicBezTo>
                    <a:pt x="65" y="125"/>
                    <a:pt x="130" y="146"/>
                    <a:pt x="195" y="146"/>
                  </a:cubicBezTo>
                  <a:cubicBezTo>
                    <a:pt x="260" y="146"/>
                    <a:pt x="347" y="125"/>
                    <a:pt x="412" y="103"/>
                  </a:cubicBezTo>
                  <a:cubicBezTo>
                    <a:pt x="450" y="66"/>
                    <a:pt x="422" y="12"/>
                    <a:pt x="386" y="12"/>
                  </a:cubicBezTo>
                  <a:cubicBezTo>
                    <a:pt x="381" y="12"/>
                    <a:pt x="375" y="13"/>
                    <a:pt x="369" y="16"/>
                  </a:cubicBezTo>
                  <a:cubicBezTo>
                    <a:pt x="369" y="16"/>
                    <a:pt x="292" y="55"/>
                    <a:pt x="202" y="55"/>
                  </a:cubicBezTo>
                  <a:cubicBezTo>
                    <a:pt x="157" y="55"/>
                    <a:pt x="109" y="45"/>
                    <a:pt x="65" y="16"/>
                  </a:cubicBezTo>
                  <a:cubicBezTo>
                    <a:pt x="55" y="5"/>
                    <a:pt x="44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5267;p83">
              <a:extLst>
                <a:ext uri="{FF2B5EF4-FFF2-40B4-BE49-F238E27FC236}">
                  <a16:creationId xmlns:a16="http://schemas.microsoft.com/office/drawing/2014/main" id="{29D7459E-7827-44B7-8079-1B034CC1059E}"/>
                </a:ext>
              </a:extLst>
            </p:cNvPr>
            <p:cNvSpPr/>
            <p:nvPr/>
          </p:nvSpPr>
          <p:spPr>
            <a:xfrm>
              <a:off x="2688674" y="3008383"/>
              <a:ext cx="19403" cy="5550"/>
            </a:xfrm>
            <a:custGeom>
              <a:avLst/>
              <a:gdLst/>
              <a:ahLst/>
              <a:cxnLst/>
              <a:rect l="l" t="t" r="r" b="b"/>
              <a:pathLst>
                <a:path w="472" h="135" extrusionOk="0">
                  <a:moveTo>
                    <a:pt x="84" y="0"/>
                  </a:moveTo>
                  <a:cubicBezTo>
                    <a:pt x="44" y="0"/>
                    <a:pt x="0" y="54"/>
                    <a:pt x="38" y="91"/>
                  </a:cubicBezTo>
                  <a:cubicBezTo>
                    <a:pt x="103" y="113"/>
                    <a:pt x="168" y="135"/>
                    <a:pt x="233" y="135"/>
                  </a:cubicBezTo>
                  <a:cubicBezTo>
                    <a:pt x="298" y="135"/>
                    <a:pt x="363" y="113"/>
                    <a:pt x="428" y="91"/>
                  </a:cubicBezTo>
                  <a:cubicBezTo>
                    <a:pt x="450" y="70"/>
                    <a:pt x="471" y="48"/>
                    <a:pt x="450" y="26"/>
                  </a:cubicBezTo>
                  <a:cubicBezTo>
                    <a:pt x="450" y="4"/>
                    <a:pt x="428" y="4"/>
                    <a:pt x="406" y="4"/>
                  </a:cubicBezTo>
                  <a:cubicBezTo>
                    <a:pt x="406" y="4"/>
                    <a:pt x="320" y="53"/>
                    <a:pt x="230" y="53"/>
                  </a:cubicBezTo>
                  <a:cubicBezTo>
                    <a:pt x="185" y="53"/>
                    <a:pt x="139" y="41"/>
                    <a:pt x="103" y="4"/>
                  </a:cubicBezTo>
                  <a:cubicBezTo>
                    <a:pt x="97" y="2"/>
                    <a:pt x="91" y="0"/>
                    <a:pt x="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5268;p83">
              <a:extLst>
                <a:ext uri="{FF2B5EF4-FFF2-40B4-BE49-F238E27FC236}">
                  <a16:creationId xmlns:a16="http://schemas.microsoft.com/office/drawing/2014/main" id="{878F2CC8-E2B3-4F71-9234-5626AC9650BE}"/>
                </a:ext>
              </a:extLst>
            </p:cNvPr>
            <p:cNvSpPr/>
            <p:nvPr/>
          </p:nvSpPr>
          <p:spPr>
            <a:xfrm>
              <a:off x="2845292" y="2971099"/>
              <a:ext cx="13401" cy="13442"/>
            </a:xfrm>
            <a:custGeom>
              <a:avLst/>
              <a:gdLst/>
              <a:ahLst/>
              <a:cxnLst/>
              <a:rect l="l" t="t" r="r" b="b"/>
              <a:pathLst>
                <a:path w="326" h="327" extrusionOk="0">
                  <a:moveTo>
                    <a:pt x="282" y="1"/>
                  </a:moveTo>
                  <a:cubicBezTo>
                    <a:pt x="260" y="1"/>
                    <a:pt x="239" y="1"/>
                    <a:pt x="239" y="23"/>
                  </a:cubicBezTo>
                  <a:cubicBezTo>
                    <a:pt x="239" y="44"/>
                    <a:pt x="174" y="239"/>
                    <a:pt x="22" y="261"/>
                  </a:cubicBezTo>
                  <a:cubicBezTo>
                    <a:pt x="0" y="261"/>
                    <a:pt x="0" y="283"/>
                    <a:pt x="0" y="304"/>
                  </a:cubicBezTo>
                  <a:cubicBezTo>
                    <a:pt x="0" y="326"/>
                    <a:pt x="22" y="326"/>
                    <a:pt x="44" y="326"/>
                  </a:cubicBezTo>
                  <a:cubicBezTo>
                    <a:pt x="239" y="304"/>
                    <a:pt x="325" y="66"/>
                    <a:pt x="325" y="66"/>
                  </a:cubicBezTo>
                  <a:cubicBezTo>
                    <a:pt x="325" y="23"/>
                    <a:pt x="304" y="1"/>
                    <a:pt x="2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5269;p83">
              <a:extLst>
                <a:ext uri="{FF2B5EF4-FFF2-40B4-BE49-F238E27FC236}">
                  <a16:creationId xmlns:a16="http://schemas.microsoft.com/office/drawing/2014/main" id="{F9D174F8-D6DF-4B01-8FAC-3E24542E0BC8}"/>
                </a:ext>
              </a:extLst>
            </p:cNvPr>
            <p:cNvSpPr/>
            <p:nvPr/>
          </p:nvSpPr>
          <p:spPr>
            <a:xfrm>
              <a:off x="2847060" y="2950257"/>
              <a:ext cx="14305" cy="13771"/>
            </a:xfrm>
            <a:custGeom>
              <a:avLst/>
              <a:gdLst/>
              <a:ahLst/>
              <a:cxnLst/>
              <a:rect l="l" t="t" r="r" b="b"/>
              <a:pathLst>
                <a:path w="348" h="335" extrusionOk="0">
                  <a:moveTo>
                    <a:pt x="286" y="0"/>
                  </a:moveTo>
                  <a:cubicBezTo>
                    <a:pt x="272" y="0"/>
                    <a:pt x="261" y="16"/>
                    <a:pt x="261" y="31"/>
                  </a:cubicBezTo>
                  <a:cubicBezTo>
                    <a:pt x="261" y="31"/>
                    <a:pt x="196" y="226"/>
                    <a:pt x="44" y="248"/>
                  </a:cubicBezTo>
                  <a:cubicBezTo>
                    <a:pt x="22" y="248"/>
                    <a:pt x="1" y="269"/>
                    <a:pt x="1" y="291"/>
                  </a:cubicBezTo>
                  <a:cubicBezTo>
                    <a:pt x="22" y="313"/>
                    <a:pt x="22" y="334"/>
                    <a:pt x="44" y="334"/>
                  </a:cubicBezTo>
                  <a:lnTo>
                    <a:pt x="66" y="334"/>
                  </a:lnTo>
                  <a:cubicBezTo>
                    <a:pt x="261" y="291"/>
                    <a:pt x="326" y="53"/>
                    <a:pt x="326" y="53"/>
                  </a:cubicBezTo>
                  <a:cubicBezTo>
                    <a:pt x="347" y="31"/>
                    <a:pt x="326" y="9"/>
                    <a:pt x="304" y="9"/>
                  </a:cubicBezTo>
                  <a:cubicBezTo>
                    <a:pt x="298" y="3"/>
                    <a:pt x="291" y="0"/>
                    <a:pt x="2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5270;p83">
              <a:extLst>
                <a:ext uri="{FF2B5EF4-FFF2-40B4-BE49-F238E27FC236}">
                  <a16:creationId xmlns:a16="http://schemas.microsoft.com/office/drawing/2014/main" id="{CA2F8660-37FD-4125-88A5-0FA32999A336}"/>
                </a:ext>
              </a:extLst>
            </p:cNvPr>
            <p:cNvSpPr/>
            <p:nvPr/>
          </p:nvSpPr>
          <p:spPr>
            <a:xfrm>
              <a:off x="2859556" y="2954163"/>
              <a:ext cx="14264" cy="13442"/>
            </a:xfrm>
            <a:custGeom>
              <a:avLst/>
              <a:gdLst/>
              <a:ahLst/>
              <a:cxnLst/>
              <a:rect l="l" t="t" r="r" b="b"/>
              <a:pathLst>
                <a:path w="347" h="327" extrusionOk="0">
                  <a:moveTo>
                    <a:pt x="304" y="1"/>
                  </a:moveTo>
                  <a:cubicBezTo>
                    <a:pt x="282" y="1"/>
                    <a:pt x="260" y="1"/>
                    <a:pt x="260" y="23"/>
                  </a:cubicBezTo>
                  <a:cubicBezTo>
                    <a:pt x="260" y="44"/>
                    <a:pt x="195" y="239"/>
                    <a:pt x="43" y="261"/>
                  </a:cubicBezTo>
                  <a:cubicBezTo>
                    <a:pt x="22" y="261"/>
                    <a:pt x="0" y="283"/>
                    <a:pt x="22" y="305"/>
                  </a:cubicBezTo>
                  <a:cubicBezTo>
                    <a:pt x="22" y="326"/>
                    <a:pt x="22" y="326"/>
                    <a:pt x="43" y="326"/>
                  </a:cubicBezTo>
                  <a:lnTo>
                    <a:pt x="65" y="326"/>
                  </a:lnTo>
                  <a:cubicBezTo>
                    <a:pt x="260" y="305"/>
                    <a:pt x="325" y="66"/>
                    <a:pt x="325" y="66"/>
                  </a:cubicBezTo>
                  <a:cubicBezTo>
                    <a:pt x="347" y="44"/>
                    <a:pt x="325" y="1"/>
                    <a:pt x="3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0" y="-57149"/>
            <a:ext cx="9144000" cy="5257800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135700" y="551112"/>
            <a:ext cx="4396911" cy="2312995"/>
            <a:chOff x="2847600" y="734815"/>
            <a:chExt cx="5862548" cy="3083993"/>
          </a:xfrm>
        </p:grpSpPr>
        <p:sp>
          <p:nvSpPr>
            <p:cNvPr id="2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2400" b="1" kern="1200" dirty="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6941"/>
              </a:avLst>
            </a:prstGeom>
            <a:blipFill>
              <a:blip r:embed="rId7"/>
              <a:tile tx="0" ty="0" sx="100000" sy="100000" flip="none" algn="tl"/>
            </a:blip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 defTabSz="685800">
                <a:buClrTx/>
              </a:pPr>
              <a:endParaRPr lang="en-US" sz="2700" b="1" kern="1200" dirty="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4" name="Rectangle 33"/>
          <p:cNvSpPr/>
          <p:nvPr/>
        </p:nvSpPr>
        <p:spPr>
          <a:xfrm>
            <a:off x="2444332" y="1187194"/>
            <a:ext cx="1889824" cy="10408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b="1" kern="1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they doing?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44597" flipH="1">
            <a:off x="4246392" y="195479"/>
            <a:ext cx="571016" cy="694383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2288957" y="5711785"/>
            <a:ext cx="2674620" cy="75438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700" b="1" kern="1200" dirty="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farm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2102904" y="3138319"/>
            <a:ext cx="4429707" cy="75438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b="1" kern="120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They are make </a:t>
            </a:r>
          </a:p>
          <a:p>
            <a:pPr algn="ctr" defTabSz="685800">
              <a:buClrTx/>
            </a:pPr>
            <a:r>
              <a:rPr lang="en-US" sz="2400" b="1" kern="120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paper planes.</a:t>
            </a:r>
            <a:endParaRPr lang="en-US" sz="2400" b="1" kern="1200" dirty="0">
              <a:solidFill>
                <a:prstClr val="black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2135700" y="4105597"/>
            <a:ext cx="4429707" cy="75438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b="1" kern="120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They are making </a:t>
            </a:r>
          </a:p>
          <a:p>
            <a:pPr algn="ctr" defTabSz="685800">
              <a:buClrTx/>
            </a:pPr>
            <a:r>
              <a:rPr lang="en-US" sz="2400" b="1" kern="120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paper planes.</a:t>
            </a:r>
            <a:endParaRPr lang="en-US" sz="2400" b="1" kern="1200" dirty="0">
              <a:solidFill>
                <a:prstClr val="black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2321753" y="6704471"/>
            <a:ext cx="2674620" cy="75438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700" b="1" kern="1200" dirty="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farm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61408" y="1042023"/>
            <a:ext cx="936864" cy="143887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292" y="2114805"/>
            <a:ext cx="1707501" cy="149860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86" y="3180631"/>
            <a:ext cx="1881695" cy="150627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39" y="3019484"/>
            <a:ext cx="1675667" cy="1693466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5868">
            <a:off x="8081999" y="2795067"/>
            <a:ext cx="1614080" cy="129205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8160" flipH="1">
            <a:off x="4510988" y="223575"/>
            <a:ext cx="480824" cy="5847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6178" y="2114804"/>
            <a:ext cx="1707501" cy="1498604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981" y="142990"/>
            <a:ext cx="510311" cy="620564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675153" y="-43141"/>
            <a:ext cx="1463167" cy="64928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292" y="2101894"/>
            <a:ext cx="1707501" cy="1498604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86" y="3167720"/>
            <a:ext cx="1881695" cy="1506277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702084" y="3605582"/>
            <a:ext cx="1005908" cy="679667"/>
          </a:xfrm>
          <a:prstGeom prst="rect">
            <a:avLst/>
          </a:prstGeom>
        </p:spPr>
      </p:pic>
      <p:sp>
        <p:nvSpPr>
          <p:cNvPr id="33" name="5-Point Star 32"/>
          <p:cNvSpPr/>
          <p:nvPr/>
        </p:nvSpPr>
        <p:spPr>
          <a:xfrm>
            <a:off x="-887968" y="4174177"/>
            <a:ext cx="685800" cy="6858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7"/>
          <a:srcRect t="16080"/>
          <a:stretch/>
        </p:blipFill>
        <p:spPr>
          <a:xfrm>
            <a:off x="4465578" y="983256"/>
            <a:ext cx="1742470" cy="1469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818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96296E-6 L -0.27787 -0.3081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 L -0.64649 0.14584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02" y="2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3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3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4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5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96296E-6 L -0.30273 -0.40069 " pathEditMode="relative" rAng="0" ptsTypes="AA"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43" y="-2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219 -0.40301 L -0.6375 0.14584 " pathEditMode="relative" rAng="0" ptsTypes="AA">
                                      <p:cBhvr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66" y="27431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-0.32045 0.55394 " pathEditMode="relative" rAng="0" ptsTypes="AA">
                                      <p:cBhvr>
                                        <p:cTn id="6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9" y="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2" dur="5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3" dur="5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6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8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9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9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9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4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5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5" grpId="2" animBg="1"/>
      <p:bldP spid="26" grpId="0" animBg="1"/>
      <p:bldP spid="26" grpId="1" animBg="1"/>
      <p:bldP spid="31" grpId="0" animBg="1"/>
      <p:bldP spid="31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0" y="-57149"/>
            <a:ext cx="9144000" cy="5257800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135700" y="551112"/>
            <a:ext cx="4396911" cy="2312995"/>
            <a:chOff x="2847600" y="734815"/>
            <a:chExt cx="5862548" cy="3083993"/>
          </a:xfrm>
        </p:grpSpPr>
        <p:sp>
          <p:nvSpPr>
            <p:cNvPr id="2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2400" b="1" kern="1200" dirty="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6941"/>
              </a:avLst>
            </a:prstGeom>
            <a:blipFill>
              <a:blip r:embed="rId7"/>
              <a:tile tx="0" ty="0" sx="100000" sy="100000" flip="none" algn="tl"/>
            </a:blip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 defTabSz="685800">
                <a:buClrTx/>
              </a:pPr>
              <a:endParaRPr lang="en-US" sz="2700" b="1" kern="1200" dirty="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44597" flipH="1">
            <a:off x="4246392" y="195479"/>
            <a:ext cx="571016" cy="694383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2133019" y="3095177"/>
            <a:ext cx="4399592" cy="75438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700" b="1" kern="1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you doing?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5195301" y="6484252"/>
            <a:ext cx="2674620" cy="75438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700" b="1" kern="1200" dirty="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zoo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2146172" y="4057961"/>
            <a:ext cx="4399592" cy="75438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700" b="1" kern="1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they doing?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5195301" y="5460446"/>
            <a:ext cx="2674620" cy="75438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700" b="1" kern="1200" dirty="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farm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61408" y="1042023"/>
            <a:ext cx="936864" cy="143887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292" y="2114805"/>
            <a:ext cx="1707501" cy="149860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86" y="3180631"/>
            <a:ext cx="1881695" cy="150627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39" y="3019484"/>
            <a:ext cx="1675667" cy="1693466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5868">
            <a:off x="8081999" y="2795067"/>
            <a:ext cx="1614080" cy="129205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8160" flipH="1">
            <a:off x="4510988" y="223575"/>
            <a:ext cx="480824" cy="5847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6178" y="2114804"/>
            <a:ext cx="1707501" cy="1498604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981" y="142990"/>
            <a:ext cx="510311" cy="620564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675153" y="-43141"/>
            <a:ext cx="1463167" cy="64928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292" y="2101894"/>
            <a:ext cx="1707501" cy="1498604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86" y="3167720"/>
            <a:ext cx="1881695" cy="1506277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702084" y="3562630"/>
            <a:ext cx="1005908" cy="679667"/>
          </a:xfrm>
          <a:prstGeom prst="rect">
            <a:avLst/>
          </a:prstGeom>
        </p:spPr>
      </p:pic>
      <p:sp>
        <p:nvSpPr>
          <p:cNvPr id="33" name="5-Point Star 32"/>
          <p:cNvSpPr/>
          <p:nvPr/>
        </p:nvSpPr>
        <p:spPr>
          <a:xfrm>
            <a:off x="-924122" y="4027150"/>
            <a:ext cx="685800" cy="6858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45900" y="1312911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685800">
              <a:buClrTx/>
            </a:pPr>
            <a:r>
              <a:rPr lang="en-US" sz="2100" b="1" kern="1200">
                <a:solidFill>
                  <a:srgbClr val="002060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They are making </a:t>
            </a:r>
          </a:p>
          <a:p>
            <a:pPr algn="ctr" defTabSz="685800">
              <a:buClrTx/>
            </a:pPr>
            <a:r>
              <a:rPr lang="en-US" sz="2100" b="1" kern="1200">
                <a:solidFill>
                  <a:srgbClr val="002060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paper planes.</a:t>
            </a:r>
            <a:endParaRPr lang="en-US" sz="2100" b="1" kern="1200" dirty="0">
              <a:solidFill>
                <a:srgbClr val="002060"/>
              </a:solidFill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8017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96296E-6 L -0.27787 -0.3081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 L -0.64649 0.14584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02" y="2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3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3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4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5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96296E-6 L -0.30273 -0.40069 " pathEditMode="relative" rAng="0" ptsTypes="AA"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43" y="-2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219 -0.40301 L -0.6375 0.14584 " pathEditMode="relative" rAng="0" ptsTypes="AA">
                                      <p:cBhvr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66" y="27431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-0.32045 0.55394 " pathEditMode="relative" rAng="0" ptsTypes="AA">
                                      <p:cBhvr>
                                        <p:cTn id="6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9" y="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2" dur="5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3" dur="5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6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8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9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9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9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4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5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5" grpId="2" animBg="1"/>
      <p:bldP spid="26" grpId="0" animBg="1"/>
      <p:bldP spid="26" grpId="1" animBg="1"/>
      <p:bldP spid="31" grpId="0" animBg="1"/>
      <p:bldP spid="31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0" y="-57149"/>
            <a:ext cx="9144000" cy="52578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1408" y="1042023"/>
            <a:ext cx="936864" cy="143887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250" y="3413890"/>
            <a:ext cx="1707501" cy="149860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39" y="3019484"/>
            <a:ext cx="1675667" cy="1693466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5868">
            <a:off x="7790759" y="2934038"/>
            <a:ext cx="1614080" cy="129205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8160" flipH="1">
            <a:off x="3541787" y="3526308"/>
            <a:ext cx="480824" cy="58470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789"/>
          <a:stretch/>
        </p:blipFill>
        <p:spPr>
          <a:xfrm>
            <a:off x="8293734" y="1930904"/>
            <a:ext cx="255156" cy="25508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2" b="-4489"/>
          <a:stretch/>
        </p:blipFill>
        <p:spPr>
          <a:xfrm rot="2244597" flipH="1">
            <a:off x="7716338" y="3569180"/>
            <a:ext cx="336477" cy="494057"/>
          </a:xfrm>
          <a:prstGeom prst="rect">
            <a:avLst/>
          </a:prstGeom>
        </p:spPr>
      </p:pic>
      <p:pic>
        <p:nvPicPr>
          <p:cNvPr id="14" name="Picture 1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01513" y="2457451"/>
            <a:ext cx="1005908" cy="67966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049906" y="1419992"/>
            <a:ext cx="522931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en-US" sz="6600" kern="1200" dirty="0">
                <a:ln w="28575">
                  <a:solidFill>
                    <a:srgbClr val="D8853A"/>
                  </a:solidFill>
                </a:ln>
                <a:solidFill>
                  <a:prstClr val="white"/>
                </a:solidFill>
                <a:effectLst>
                  <a:glow rad="101600">
                    <a:srgbClr val="ED7D31">
                      <a:satMod val="175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Ravie" panose="04040805050809020602" pitchFamily="82" charset="0"/>
                <a:ea typeface="+mn-ea"/>
                <a:cs typeface="+mn-cs"/>
              </a:rPr>
              <a:t>Good job!</a:t>
            </a:r>
          </a:p>
        </p:txBody>
      </p:sp>
    </p:spTree>
    <p:extLst>
      <p:ext uri="{BB962C8B-B14F-4D97-AF65-F5344CB8AC3E}">
        <p14:creationId xmlns:p14="http://schemas.microsoft.com/office/powerpoint/2010/main" val="2032327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31" name="Google Shape;4631;p79"/>
          <p:cNvGrpSpPr/>
          <p:nvPr/>
        </p:nvGrpSpPr>
        <p:grpSpPr>
          <a:xfrm>
            <a:off x="4764842" y="1287446"/>
            <a:ext cx="3268893" cy="2568628"/>
            <a:chOff x="4147875" y="986011"/>
            <a:chExt cx="3842140" cy="3019074"/>
          </a:xfrm>
        </p:grpSpPr>
        <p:sp>
          <p:nvSpPr>
            <p:cNvPr id="4632" name="Google Shape;4632;p79"/>
            <p:cNvSpPr/>
            <p:nvPr/>
          </p:nvSpPr>
          <p:spPr>
            <a:xfrm>
              <a:off x="5591742" y="3553821"/>
              <a:ext cx="954407" cy="419279"/>
            </a:xfrm>
            <a:custGeom>
              <a:avLst/>
              <a:gdLst/>
              <a:ahLst/>
              <a:cxnLst/>
              <a:rect l="l" t="t" r="r" b="b"/>
              <a:pathLst>
                <a:path w="20326" h="9884" extrusionOk="0">
                  <a:moveTo>
                    <a:pt x="2967" y="0"/>
                  </a:moveTo>
                  <a:lnTo>
                    <a:pt x="0" y="9884"/>
                  </a:lnTo>
                  <a:lnTo>
                    <a:pt x="20325" y="9884"/>
                  </a:lnTo>
                  <a:lnTo>
                    <a:pt x="1735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3" name="Google Shape;4633;p79"/>
            <p:cNvSpPr/>
            <p:nvPr/>
          </p:nvSpPr>
          <p:spPr>
            <a:xfrm>
              <a:off x="5619445" y="3553821"/>
              <a:ext cx="849745" cy="335160"/>
            </a:xfrm>
            <a:custGeom>
              <a:avLst/>
              <a:gdLst/>
              <a:ahLst/>
              <a:cxnLst/>
              <a:rect l="l" t="t" r="r" b="b"/>
              <a:pathLst>
                <a:path w="18097" h="7901" extrusionOk="0">
                  <a:moveTo>
                    <a:pt x="2377" y="0"/>
                  </a:moveTo>
                  <a:lnTo>
                    <a:pt x="0" y="7901"/>
                  </a:lnTo>
                  <a:cubicBezTo>
                    <a:pt x="6032" y="6753"/>
                    <a:pt x="12064" y="5557"/>
                    <a:pt x="18096" y="4442"/>
                  </a:cubicBezTo>
                  <a:lnTo>
                    <a:pt x="1676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4" name="Google Shape;4634;p79"/>
            <p:cNvSpPr/>
            <p:nvPr/>
          </p:nvSpPr>
          <p:spPr>
            <a:xfrm>
              <a:off x="5520135" y="3939716"/>
              <a:ext cx="1097573" cy="65369"/>
            </a:xfrm>
            <a:custGeom>
              <a:avLst/>
              <a:gdLst/>
              <a:ahLst/>
              <a:cxnLst/>
              <a:rect l="l" t="t" r="r" b="b"/>
              <a:pathLst>
                <a:path w="23375" h="1541" extrusionOk="0">
                  <a:moveTo>
                    <a:pt x="492" y="0"/>
                  </a:moveTo>
                  <a:cubicBezTo>
                    <a:pt x="214" y="0"/>
                    <a:pt x="1" y="230"/>
                    <a:pt x="1" y="492"/>
                  </a:cubicBezTo>
                  <a:lnTo>
                    <a:pt x="1" y="1541"/>
                  </a:lnTo>
                  <a:lnTo>
                    <a:pt x="23375" y="1541"/>
                  </a:lnTo>
                  <a:lnTo>
                    <a:pt x="23375" y="492"/>
                  </a:lnTo>
                  <a:cubicBezTo>
                    <a:pt x="23375" y="213"/>
                    <a:pt x="23145" y="0"/>
                    <a:pt x="228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5" name="Google Shape;4635;p79"/>
            <p:cNvSpPr/>
            <p:nvPr/>
          </p:nvSpPr>
          <p:spPr>
            <a:xfrm>
              <a:off x="4147875" y="1157727"/>
              <a:ext cx="3842140" cy="2479534"/>
            </a:xfrm>
            <a:custGeom>
              <a:avLst/>
              <a:gdLst/>
              <a:ahLst/>
              <a:cxnLst/>
              <a:rect l="l" t="t" r="r" b="b"/>
              <a:pathLst>
                <a:path w="81826" h="58452" extrusionOk="0">
                  <a:moveTo>
                    <a:pt x="1574" y="1"/>
                  </a:moveTo>
                  <a:cubicBezTo>
                    <a:pt x="705" y="1"/>
                    <a:pt x="0" y="689"/>
                    <a:pt x="0" y="1558"/>
                  </a:cubicBezTo>
                  <a:lnTo>
                    <a:pt x="0" y="56895"/>
                  </a:lnTo>
                  <a:cubicBezTo>
                    <a:pt x="0" y="57764"/>
                    <a:pt x="705" y="58452"/>
                    <a:pt x="1574" y="58452"/>
                  </a:cubicBezTo>
                  <a:lnTo>
                    <a:pt x="80252" y="58452"/>
                  </a:lnTo>
                  <a:cubicBezTo>
                    <a:pt x="81121" y="58452"/>
                    <a:pt x="81826" y="57764"/>
                    <a:pt x="81826" y="56895"/>
                  </a:cubicBezTo>
                  <a:lnTo>
                    <a:pt x="81826" y="1558"/>
                  </a:lnTo>
                  <a:cubicBezTo>
                    <a:pt x="81826" y="689"/>
                    <a:pt x="81121" y="1"/>
                    <a:pt x="802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6" name="Google Shape;4636;p79"/>
            <p:cNvSpPr/>
            <p:nvPr/>
          </p:nvSpPr>
          <p:spPr>
            <a:xfrm>
              <a:off x="4147875" y="986011"/>
              <a:ext cx="3842140" cy="2359231"/>
            </a:xfrm>
            <a:custGeom>
              <a:avLst/>
              <a:gdLst/>
              <a:ahLst/>
              <a:cxnLst/>
              <a:rect l="l" t="t" r="r" b="b"/>
              <a:pathLst>
                <a:path w="81826" h="55616" extrusionOk="0">
                  <a:moveTo>
                    <a:pt x="2836" y="0"/>
                  </a:moveTo>
                  <a:cubicBezTo>
                    <a:pt x="1279" y="0"/>
                    <a:pt x="0" y="1279"/>
                    <a:pt x="0" y="2836"/>
                  </a:cubicBezTo>
                  <a:lnTo>
                    <a:pt x="0" y="55616"/>
                  </a:lnTo>
                  <a:lnTo>
                    <a:pt x="81826" y="55616"/>
                  </a:lnTo>
                  <a:lnTo>
                    <a:pt x="81826" y="2836"/>
                  </a:lnTo>
                  <a:cubicBezTo>
                    <a:pt x="81826" y="1279"/>
                    <a:pt x="80547" y="0"/>
                    <a:pt x="789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7" name="Google Shape;4637;p79"/>
            <p:cNvSpPr/>
            <p:nvPr/>
          </p:nvSpPr>
          <p:spPr>
            <a:xfrm>
              <a:off x="4351050" y="1150770"/>
              <a:ext cx="3435791" cy="1934437"/>
            </a:xfrm>
            <a:custGeom>
              <a:avLst/>
              <a:gdLst/>
              <a:ahLst/>
              <a:cxnLst/>
              <a:rect l="l" t="t" r="r" b="b"/>
              <a:pathLst>
                <a:path w="73172" h="45602" extrusionOk="0">
                  <a:moveTo>
                    <a:pt x="426" y="1"/>
                  </a:moveTo>
                  <a:cubicBezTo>
                    <a:pt x="197" y="1"/>
                    <a:pt x="0" y="181"/>
                    <a:pt x="0" y="411"/>
                  </a:cubicBezTo>
                  <a:lnTo>
                    <a:pt x="0" y="45175"/>
                  </a:lnTo>
                  <a:cubicBezTo>
                    <a:pt x="0" y="45405"/>
                    <a:pt x="197" y="45601"/>
                    <a:pt x="426" y="45601"/>
                  </a:cubicBezTo>
                  <a:lnTo>
                    <a:pt x="72745" y="45601"/>
                  </a:lnTo>
                  <a:cubicBezTo>
                    <a:pt x="72975" y="45601"/>
                    <a:pt x="73171" y="45405"/>
                    <a:pt x="73171" y="45175"/>
                  </a:cubicBezTo>
                  <a:lnTo>
                    <a:pt x="73171" y="411"/>
                  </a:lnTo>
                  <a:cubicBezTo>
                    <a:pt x="73171" y="181"/>
                    <a:pt x="72975" y="1"/>
                    <a:pt x="72745" y="1"/>
                  </a:cubicBezTo>
                  <a:close/>
                </a:path>
              </a:pathLst>
            </a:custGeom>
            <a:solidFill>
              <a:srgbClr val="F46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8" name="Google Shape;4638;p79"/>
            <p:cNvSpPr/>
            <p:nvPr/>
          </p:nvSpPr>
          <p:spPr>
            <a:xfrm>
              <a:off x="6008800" y="3421088"/>
              <a:ext cx="120300" cy="120300"/>
            </a:xfrm>
            <a:prstGeom prst="ellipse">
              <a:avLst/>
            </a:prstGeom>
            <a:noFill/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39" name="Google Shape;4639;p79"/>
          <p:cNvSpPr/>
          <p:nvPr/>
        </p:nvSpPr>
        <p:spPr>
          <a:xfrm>
            <a:off x="4685225" y="1355300"/>
            <a:ext cx="3212100" cy="2266200"/>
          </a:xfrm>
          <a:prstGeom prst="roundRect">
            <a:avLst>
              <a:gd name="adj" fmla="val 3044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0" name="Google Shape;4640;p79"/>
          <p:cNvSpPr txBox="1">
            <a:spLocks noGrp="1"/>
          </p:cNvSpPr>
          <p:nvPr>
            <p:ph type="title"/>
          </p:nvPr>
        </p:nvSpPr>
        <p:spPr>
          <a:xfrm>
            <a:off x="1950009" y="1653358"/>
            <a:ext cx="2232377" cy="104213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5400" dirty="0">
                <a:solidFill>
                  <a:schemeClr val="accent6">
                    <a:lumMod val="50000"/>
                  </a:schemeClr>
                </a:solidFill>
              </a:rPr>
              <a:t>0</a:t>
            </a:r>
            <a:r>
              <a:rPr lang="en-US" sz="5400" dirty="0">
                <a:solidFill>
                  <a:schemeClr val="accent6">
                    <a:lumMod val="50000"/>
                  </a:schemeClr>
                </a:solidFill>
              </a:rPr>
              <a:t>3</a:t>
            </a:r>
            <a:endParaRPr sz="54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641" name="Google Shape;4641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36275" y="1398725"/>
            <a:ext cx="2937599" cy="1687750"/>
          </a:xfrm>
          <a:prstGeom prst="rect">
            <a:avLst/>
          </a:prstGeom>
          <a:noFill/>
          <a:ln>
            <a:noFill/>
          </a:ln>
        </p:spPr>
      </p:pic>
      <p:sp>
        <p:nvSpPr>
          <p:cNvPr id="4642" name="Google Shape;4642;p79"/>
          <p:cNvSpPr txBox="1">
            <a:spLocks noGrp="1"/>
          </p:cNvSpPr>
          <p:nvPr>
            <p:ph type="subTitle" idx="1"/>
          </p:nvPr>
        </p:nvSpPr>
        <p:spPr>
          <a:xfrm>
            <a:off x="1416001" y="2571750"/>
            <a:ext cx="3132814" cy="70883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chemeClr val="accent6">
                    <a:lumMod val="50000"/>
                  </a:schemeClr>
                </a:solidFill>
              </a:rPr>
              <a:t>Practice</a:t>
            </a:r>
            <a:endParaRPr sz="40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2612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6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40" grpId="0"/>
      <p:bldP spid="4642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E4E88125-3168-485E-851D-B81DDD4420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7156" y="1163257"/>
            <a:ext cx="8685605" cy="27006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796E3159-6F73-474D-B4AD-86E8AC737765}"/>
              </a:ext>
            </a:extLst>
          </p:cNvPr>
          <p:cNvSpPr/>
          <p:nvPr/>
        </p:nvSpPr>
        <p:spPr>
          <a:xfrm>
            <a:off x="733091" y="270269"/>
            <a:ext cx="25346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 Listen and number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Msphamsound-0936082789">
            <a:extLst>
              <a:ext uri="{FF2B5EF4-FFF2-40B4-BE49-F238E27FC236}">
                <a16:creationId xmlns:a16="http://schemas.microsoft.com/office/drawing/2014/main" id="{90B17C9E-0444-4975-A9A6-405167BC0EB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27269" y="267895"/>
            <a:ext cx="503374" cy="51176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43ECC21F-4482-46A1-A6DA-81AEA53657D6}"/>
              </a:ext>
            </a:extLst>
          </p:cNvPr>
          <p:cNvSpPr/>
          <p:nvPr/>
        </p:nvSpPr>
        <p:spPr>
          <a:xfrm>
            <a:off x="4911474" y="267894"/>
            <a:ext cx="511763" cy="511763"/>
          </a:xfrm>
          <a:prstGeom prst="flowChartConnector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E45E62C9-0E79-450D-98DD-701BA66CBE52}"/>
              </a:ext>
            </a:extLst>
          </p:cNvPr>
          <p:cNvSpPr/>
          <p:nvPr/>
        </p:nvSpPr>
        <p:spPr>
          <a:xfrm>
            <a:off x="5487395" y="267895"/>
            <a:ext cx="511763" cy="511763"/>
          </a:xfrm>
          <a:prstGeom prst="flowChartConnector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3FBE441E-0860-4B67-9F93-C49EE56A6775}"/>
              </a:ext>
            </a:extLst>
          </p:cNvPr>
          <p:cNvSpPr/>
          <p:nvPr/>
        </p:nvSpPr>
        <p:spPr>
          <a:xfrm>
            <a:off x="6050280" y="267895"/>
            <a:ext cx="511763" cy="511763"/>
          </a:xfrm>
          <a:prstGeom prst="flowChartConnector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5877BB7C-500A-486F-BDBE-8B98199FDD89}"/>
              </a:ext>
            </a:extLst>
          </p:cNvPr>
          <p:cNvSpPr/>
          <p:nvPr/>
        </p:nvSpPr>
        <p:spPr>
          <a:xfrm>
            <a:off x="6628190" y="267895"/>
            <a:ext cx="511763" cy="511763"/>
          </a:xfrm>
          <a:prstGeom prst="flowChartConnector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01255642-74AB-4BDC-9686-60523596A46C}"/>
              </a:ext>
            </a:extLst>
          </p:cNvPr>
          <p:cNvSpPr/>
          <p:nvPr/>
        </p:nvSpPr>
        <p:spPr>
          <a:xfrm>
            <a:off x="7796147" y="3339779"/>
            <a:ext cx="411480" cy="411480"/>
          </a:xfrm>
          <a:prstGeom prst="star16">
            <a:avLst/>
          </a:prstGeom>
          <a:noFill/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6C16968D-81A6-4469-8EA0-BA1D1E3AE4A0}"/>
              </a:ext>
            </a:extLst>
          </p:cNvPr>
          <p:cNvSpPr/>
          <p:nvPr/>
        </p:nvSpPr>
        <p:spPr>
          <a:xfrm>
            <a:off x="1385861" y="3335024"/>
            <a:ext cx="411480" cy="411480"/>
          </a:xfrm>
          <a:prstGeom prst="star16">
            <a:avLst/>
          </a:prstGeom>
          <a:noFill/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88282D92-4255-44C6-9F2F-F8456E11117F}"/>
              </a:ext>
            </a:extLst>
          </p:cNvPr>
          <p:cNvSpPr/>
          <p:nvPr/>
        </p:nvSpPr>
        <p:spPr>
          <a:xfrm>
            <a:off x="5659013" y="3335024"/>
            <a:ext cx="411480" cy="411480"/>
          </a:xfrm>
          <a:prstGeom prst="star16">
            <a:avLst/>
          </a:prstGeom>
          <a:noFill/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9F28C00A-DF3D-4B66-9C54-622F5A5E625E}"/>
              </a:ext>
            </a:extLst>
          </p:cNvPr>
          <p:cNvSpPr/>
          <p:nvPr/>
        </p:nvSpPr>
        <p:spPr>
          <a:xfrm>
            <a:off x="3511565" y="3335024"/>
            <a:ext cx="411480" cy="411480"/>
          </a:xfrm>
          <a:prstGeom prst="star16">
            <a:avLst/>
          </a:prstGeom>
          <a:noFill/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122033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4 Tập 1 - Unit 9 What are they doing- - Lesson 2 - 4 Listen and number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4 Tập 1 - Unit 9 What are they doing- - Lesson 2 - 4 Listen and number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4 Tập 1 - Unit 9 What are they doing- - Lesson 2 - 4 Listen and number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4 Tập 1 - Unit 9 What are they doing- - Lesson 2 - 4 Listen and number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4 Tập 1 - Unit 9 What are they doing- - Lesson 2 - 4 Listen and number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/>
      <p:bldP spid="23" grpId="0"/>
      <p:bldP spid="24" grpId="0"/>
      <p:bldP spid="2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https://s.sachmem.vn/public/images/TA4T1SHS/U9-L2-5-1-wxcmcgnplgjmgafq.jpg">
            <a:extLst>
              <a:ext uri="{FF2B5EF4-FFF2-40B4-BE49-F238E27FC236}">
                <a16:creationId xmlns:a16="http://schemas.microsoft.com/office/drawing/2014/main" id="{2F68E2BB-5432-42C7-9EF2-694C274C08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674" y="438640"/>
            <a:ext cx="2766222" cy="1443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https://s.sachmem.vn/public/images/TA4T1SHS/U9-L2-5-2-wylmpzzegxrykibs.jpg">
            <a:extLst>
              <a:ext uri="{FF2B5EF4-FFF2-40B4-BE49-F238E27FC236}">
                <a16:creationId xmlns:a16="http://schemas.microsoft.com/office/drawing/2014/main" id="{860F2511-D888-42A8-89C8-82C8DE4388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9133" y="438639"/>
            <a:ext cx="2766222" cy="1443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287BBA0-BCF8-4126-BA6D-882A0D0EBCB9}"/>
              </a:ext>
            </a:extLst>
          </p:cNvPr>
          <p:cNvSpPr/>
          <p:nvPr/>
        </p:nvSpPr>
        <p:spPr>
          <a:xfrm>
            <a:off x="1061384" y="124029"/>
            <a:ext cx="212269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 Look and write</a:t>
            </a:r>
          </a:p>
        </p:txBody>
      </p:sp>
      <p:pic>
        <p:nvPicPr>
          <p:cNvPr id="6" name="Picture 4" descr="https://s.sachmem.vn/public/images/TA4T1SHS/U9-L2-5-3-tbwlorbedwndmgof.jpg">
            <a:extLst>
              <a:ext uri="{FF2B5EF4-FFF2-40B4-BE49-F238E27FC236}">
                <a16:creationId xmlns:a16="http://schemas.microsoft.com/office/drawing/2014/main" id="{62014D60-6892-42DF-81E2-6BE535D1F5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204" y="2647290"/>
            <a:ext cx="2766222" cy="1390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https://s.sachmem.vn/public/images/TA4T1SHS/U9-L2-5-4-mmxvvphbkwyujckk.jpg">
            <a:extLst>
              <a:ext uri="{FF2B5EF4-FFF2-40B4-BE49-F238E27FC236}">
                <a16:creationId xmlns:a16="http://schemas.microsoft.com/office/drawing/2014/main" id="{69FEF637-48A5-4B40-A89F-2B1801AAC7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9133" y="2620781"/>
            <a:ext cx="2766222" cy="1443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A14CB75-2CE2-4725-A712-EB187177E52B}"/>
              </a:ext>
            </a:extLst>
          </p:cNvPr>
          <p:cNvSpPr/>
          <p:nvPr/>
        </p:nvSpPr>
        <p:spPr>
          <a:xfrm>
            <a:off x="477132" y="1847037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00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are Nam and Tom doing?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They are painting a mask.</a:t>
            </a:r>
            <a:r>
              <a:rPr lang="en-US" sz="2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/ 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They're painting a mask</a:t>
            </a:r>
            <a:r>
              <a:rPr lang="en-US" sz="200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A6824F0-61DE-423C-A96B-FCFD5F1F5C66}"/>
              </a:ext>
            </a:extLst>
          </p:cNvPr>
          <p:cNvSpPr/>
          <p:nvPr/>
        </p:nvSpPr>
        <p:spPr>
          <a:xfrm>
            <a:off x="4704962" y="1863421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00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are Phong and Peter doing?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They are making kites</a:t>
            </a:r>
            <a:r>
              <a:rPr lang="en-US" sz="2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/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  </a:t>
            </a:r>
            <a:r>
              <a:rPr lang="en-US" sz="200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They're making kites</a:t>
            </a:r>
            <a:r>
              <a:rPr lang="en-US" sz="200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79E40F4-F526-4138-9299-9088C4394B33}"/>
              </a:ext>
            </a:extLst>
          </p:cNvPr>
          <p:cNvSpPr/>
          <p:nvPr/>
        </p:nvSpPr>
        <p:spPr>
          <a:xfrm>
            <a:off x="477132" y="4080211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00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are Mai and Linda doing?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They are making paper planes.</a:t>
            </a:r>
            <a:r>
              <a:rPr lang="en-US" sz="2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/ 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They're making paper planes</a:t>
            </a:r>
            <a:r>
              <a:rPr lang="en-US" sz="200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1495976-85A9-4E1C-A753-E8FF0E278EFE}"/>
              </a:ext>
            </a:extLst>
          </p:cNvPr>
          <p:cNvSpPr/>
          <p:nvPr/>
        </p:nvSpPr>
        <p:spPr>
          <a:xfrm>
            <a:off x="4704962" y="4073013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00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are Mai and Nam doing?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They are making a paper house.</a:t>
            </a:r>
            <a:r>
              <a:rPr lang="en-US" sz="2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/ 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They're making a paper house</a:t>
            </a:r>
            <a:r>
              <a:rPr lang="en-US" sz="200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029008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ếng Anh 4  Unit 9  Lesson 3  Chant  1_1080p">
            <a:hlinkClick r:id="" action="ppaction://media"/>
            <a:extLst>
              <a:ext uri="{FF2B5EF4-FFF2-40B4-BE49-F238E27FC236}">
                <a16:creationId xmlns:a16="http://schemas.microsoft.com/office/drawing/2014/main" id="{EEC1EE76-9200-4D8D-A681-CE3121F784E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3869" y="828712"/>
            <a:ext cx="6638678" cy="3734256"/>
          </a:xfrm>
          <a:prstGeom prst="rect">
            <a:avLst/>
          </a:prstGeom>
        </p:spPr>
      </p:pic>
      <p:sp>
        <p:nvSpPr>
          <p:cNvPr id="7" name="Mspham-0936082789">
            <a:extLst>
              <a:ext uri="{FF2B5EF4-FFF2-40B4-BE49-F238E27FC236}">
                <a16:creationId xmlns:a16="http://schemas.microsoft.com/office/drawing/2014/main" id="{A05AF2F5-9935-4DB8-89A1-2C5060DFDEA1}"/>
              </a:ext>
            </a:extLst>
          </p:cNvPr>
          <p:cNvSpPr/>
          <p:nvPr/>
        </p:nvSpPr>
        <p:spPr>
          <a:xfrm>
            <a:off x="976826" y="124497"/>
            <a:ext cx="150073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6. Let’s sing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3E3371A-E705-4DB2-ABA6-D23532BAD1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7159" y="576633"/>
            <a:ext cx="8001556" cy="4238416"/>
          </a:xfrm>
          <a:prstGeom prst="roundRect">
            <a:avLst/>
          </a:prstGeom>
        </p:spPr>
      </p:pic>
      <p:pic>
        <p:nvPicPr>
          <p:cNvPr id="9" name="Mspham0936082789">
            <a:extLst>
              <a:ext uri="{FF2B5EF4-FFF2-40B4-BE49-F238E27FC236}">
                <a16:creationId xmlns:a16="http://schemas.microsoft.com/office/drawing/2014/main" id="{BC69A97E-0F02-4971-AB79-8F5D228B9A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66988" y="4143338"/>
            <a:ext cx="339317" cy="342900"/>
          </a:xfrm>
          <a:prstGeom prst="rect">
            <a:avLst/>
          </a:prstGeom>
        </p:spPr>
      </p:pic>
      <p:pic>
        <p:nvPicPr>
          <p:cNvPr id="10" name="Mspham0936082789">
            <a:extLst>
              <a:ext uri="{FF2B5EF4-FFF2-40B4-BE49-F238E27FC236}">
                <a16:creationId xmlns:a16="http://schemas.microsoft.com/office/drawing/2014/main" id="{7CD1D0D7-6277-4410-BC2F-B0062745F16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43317" y="4109048"/>
            <a:ext cx="411480" cy="41148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874951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4 Tập 1 - Unit 9 What are they doing- - Lesson 2 - 6 Let's sing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839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 fullScrn="1"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4" name="Google Shape;2274;p53"/>
          <p:cNvSpPr txBox="1">
            <a:spLocks noGrp="1"/>
          </p:cNvSpPr>
          <p:nvPr>
            <p:ph type="title"/>
          </p:nvPr>
        </p:nvSpPr>
        <p:spPr>
          <a:xfrm>
            <a:off x="1363650" y="2837450"/>
            <a:ext cx="2587500" cy="62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Homelink</a:t>
            </a:r>
            <a:endParaRPr dirty="0"/>
          </a:p>
        </p:txBody>
      </p:sp>
      <p:sp>
        <p:nvSpPr>
          <p:cNvPr id="2276" name="Google Shape;2276;p53"/>
          <p:cNvSpPr txBox="1">
            <a:spLocks noGrp="1"/>
          </p:cNvSpPr>
          <p:nvPr>
            <p:ph type="title" idx="2"/>
          </p:nvPr>
        </p:nvSpPr>
        <p:spPr>
          <a:xfrm>
            <a:off x="1363650" y="1525013"/>
            <a:ext cx="2129100" cy="137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04</a:t>
            </a:r>
            <a:endParaRPr dirty="0"/>
          </a:p>
        </p:txBody>
      </p:sp>
      <p:grpSp>
        <p:nvGrpSpPr>
          <p:cNvPr id="2277" name="Google Shape;2277;p53"/>
          <p:cNvGrpSpPr/>
          <p:nvPr/>
        </p:nvGrpSpPr>
        <p:grpSpPr>
          <a:xfrm rot="-463557">
            <a:off x="3952083" y="1040130"/>
            <a:ext cx="4222525" cy="4222525"/>
            <a:chOff x="4047215" y="1356594"/>
            <a:chExt cx="3936583" cy="3936583"/>
          </a:xfrm>
        </p:grpSpPr>
        <p:sp>
          <p:nvSpPr>
            <p:cNvPr id="2278" name="Google Shape;2278;p53"/>
            <p:cNvSpPr/>
            <p:nvPr/>
          </p:nvSpPr>
          <p:spPr>
            <a:xfrm rot="2700000">
              <a:off x="4338177" y="2218631"/>
              <a:ext cx="3354659" cy="2212511"/>
            </a:xfrm>
            <a:custGeom>
              <a:avLst/>
              <a:gdLst/>
              <a:ahLst/>
              <a:cxnLst/>
              <a:rect l="l" t="t" r="r" b="b"/>
              <a:pathLst>
                <a:path w="70051" h="46201" extrusionOk="0">
                  <a:moveTo>
                    <a:pt x="69884" y="1"/>
                  </a:moveTo>
                  <a:cubicBezTo>
                    <a:pt x="66214" y="1068"/>
                    <a:pt x="62779" y="4437"/>
                    <a:pt x="61444" y="8540"/>
                  </a:cubicBezTo>
                  <a:cubicBezTo>
                    <a:pt x="59776" y="4470"/>
                    <a:pt x="56007" y="1635"/>
                    <a:pt x="52004" y="1535"/>
                  </a:cubicBezTo>
                  <a:lnTo>
                    <a:pt x="52004" y="1535"/>
                  </a:lnTo>
                  <a:cubicBezTo>
                    <a:pt x="51937" y="1535"/>
                    <a:pt x="52972" y="5304"/>
                    <a:pt x="53138" y="5638"/>
                  </a:cubicBezTo>
                  <a:cubicBezTo>
                    <a:pt x="53672" y="7006"/>
                    <a:pt x="54406" y="8273"/>
                    <a:pt x="55307" y="9441"/>
                  </a:cubicBezTo>
                  <a:cubicBezTo>
                    <a:pt x="56774" y="11342"/>
                    <a:pt x="58909" y="13177"/>
                    <a:pt x="61144" y="13977"/>
                  </a:cubicBezTo>
                  <a:cubicBezTo>
                    <a:pt x="60977" y="20182"/>
                    <a:pt x="56274" y="26119"/>
                    <a:pt x="50803" y="26653"/>
                  </a:cubicBezTo>
                  <a:cubicBezTo>
                    <a:pt x="50467" y="26686"/>
                    <a:pt x="50135" y="26701"/>
                    <a:pt x="49805" y="26701"/>
                  </a:cubicBezTo>
                  <a:cubicBezTo>
                    <a:pt x="43746" y="26701"/>
                    <a:pt x="38657" y="21396"/>
                    <a:pt x="33057" y="18580"/>
                  </a:cubicBezTo>
                  <a:cubicBezTo>
                    <a:pt x="29902" y="17003"/>
                    <a:pt x="26473" y="16216"/>
                    <a:pt x="23042" y="16216"/>
                  </a:cubicBezTo>
                  <a:cubicBezTo>
                    <a:pt x="20016" y="16216"/>
                    <a:pt x="16988" y="16828"/>
                    <a:pt x="14144" y="18047"/>
                  </a:cubicBezTo>
                  <a:cubicBezTo>
                    <a:pt x="8073" y="20682"/>
                    <a:pt x="2869" y="26119"/>
                    <a:pt x="0" y="32791"/>
                  </a:cubicBezTo>
                  <a:cubicBezTo>
                    <a:pt x="501" y="33891"/>
                    <a:pt x="1068" y="34959"/>
                    <a:pt x="1735" y="35993"/>
                  </a:cubicBezTo>
                  <a:cubicBezTo>
                    <a:pt x="2512" y="36317"/>
                    <a:pt x="3257" y="36828"/>
                    <a:pt x="4123" y="36828"/>
                  </a:cubicBezTo>
                  <a:cubicBezTo>
                    <a:pt x="4149" y="36828"/>
                    <a:pt x="4176" y="36828"/>
                    <a:pt x="4203" y="36827"/>
                  </a:cubicBezTo>
                  <a:cubicBezTo>
                    <a:pt x="5271" y="36827"/>
                    <a:pt x="6272" y="35860"/>
                    <a:pt x="5738" y="34625"/>
                  </a:cubicBezTo>
                  <a:cubicBezTo>
                    <a:pt x="5570" y="34242"/>
                    <a:pt x="5884" y="33858"/>
                    <a:pt x="6186" y="33858"/>
                  </a:cubicBezTo>
                  <a:cubicBezTo>
                    <a:pt x="6304" y="33858"/>
                    <a:pt x="6421" y="33917"/>
                    <a:pt x="6505" y="34058"/>
                  </a:cubicBezTo>
                  <a:cubicBezTo>
                    <a:pt x="7206" y="35326"/>
                    <a:pt x="6739" y="36927"/>
                    <a:pt x="5471" y="37627"/>
                  </a:cubicBezTo>
                  <a:cubicBezTo>
                    <a:pt x="5074" y="37835"/>
                    <a:pt x="4635" y="37936"/>
                    <a:pt x="4196" y="37936"/>
                  </a:cubicBezTo>
                  <a:cubicBezTo>
                    <a:pt x="3858" y="37936"/>
                    <a:pt x="3521" y="37877"/>
                    <a:pt x="3203" y="37761"/>
                  </a:cubicBezTo>
                  <a:lnTo>
                    <a:pt x="3203" y="37761"/>
                  </a:lnTo>
                  <a:lnTo>
                    <a:pt x="3269" y="37861"/>
                  </a:lnTo>
                  <a:cubicBezTo>
                    <a:pt x="3736" y="38328"/>
                    <a:pt x="4203" y="38762"/>
                    <a:pt x="4704" y="39195"/>
                  </a:cubicBezTo>
                  <a:cubicBezTo>
                    <a:pt x="9974" y="43865"/>
                    <a:pt x="16812" y="46167"/>
                    <a:pt x="23617" y="46200"/>
                  </a:cubicBezTo>
                  <a:cubicBezTo>
                    <a:pt x="23665" y="46200"/>
                    <a:pt x="23713" y="46201"/>
                    <a:pt x="23761" y="46201"/>
                  </a:cubicBezTo>
                  <a:cubicBezTo>
                    <a:pt x="31285" y="46201"/>
                    <a:pt x="38771" y="43606"/>
                    <a:pt x="45533" y="39629"/>
                  </a:cubicBezTo>
                  <a:cubicBezTo>
                    <a:pt x="49969" y="36994"/>
                    <a:pt x="54239" y="33725"/>
                    <a:pt x="57541" y="29422"/>
                  </a:cubicBezTo>
                  <a:cubicBezTo>
                    <a:pt x="58075" y="28688"/>
                    <a:pt x="58576" y="27954"/>
                    <a:pt x="59076" y="27187"/>
                  </a:cubicBezTo>
                  <a:cubicBezTo>
                    <a:pt x="61611" y="23284"/>
                    <a:pt x="63079" y="18781"/>
                    <a:pt x="63379" y="14111"/>
                  </a:cubicBezTo>
                  <a:cubicBezTo>
                    <a:pt x="65114" y="13510"/>
                    <a:pt x="66548" y="11242"/>
                    <a:pt x="67515" y="9574"/>
                  </a:cubicBezTo>
                  <a:cubicBezTo>
                    <a:pt x="69183" y="6672"/>
                    <a:pt x="70050" y="3370"/>
                    <a:pt x="699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53"/>
            <p:cNvSpPr/>
            <p:nvPr/>
          </p:nvSpPr>
          <p:spPr>
            <a:xfrm rot="2700000">
              <a:off x="4743182" y="2504216"/>
              <a:ext cx="159518" cy="150179"/>
            </a:xfrm>
            <a:custGeom>
              <a:avLst/>
              <a:gdLst/>
              <a:ahLst/>
              <a:cxnLst/>
              <a:rect l="l" t="t" r="r" b="b"/>
              <a:pathLst>
                <a:path w="3331" h="3136" extrusionOk="0">
                  <a:moveTo>
                    <a:pt x="2623" y="0"/>
                  </a:moveTo>
                  <a:cubicBezTo>
                    <a:pt x="2487" y="0"/>
                    <a:pt x="2357" y="96"/>
                    <a:pt x="2330" y="255"/>
                  </a:cubicBezTo>
                  <a:cubicBezTo>
                    <a:pt x="2063" y="888"/>
                    <a:pt x="2797" y="1689"/>
                    <a:pt x="1997" y="2123"/>
                  </a:cubicBezTo>
                  <a:cubicBezTo>
                    <a:pt x="1863" y="2189"/>
                    <a:pt x="1740" y="2217"/>
                    <a:pt x="1625" y="2217"/>
                  </a:cubicBezTo>
                  <a:cubicBezTo>
                    <a:pt x="1164" y="2217"/>
                    <a:pt x="822" y="1769"/>
                    <a:pt x="395" y="1555"/>
                  </a:cubicBezTo>
                  <a:cubicBezTo>
                    <a:pt x="368" y="1539"/>
                    <a:pt x="339" y="1532"/>
                    <a:pt x="309" y="1532"/>
                  </a:cubicBezTo>
                  <a:cubicBezTo>
                    <a:pt x="159" y="1532"/>
                    <a:pt x="1" y="1722"/>
                    <a:pt x="28" y="1889"/>
                  </a:cubicBezTo>
                  <a:cubicBezTo>
                    <a:pt x="172" y="2700"/>
                    <a:pt x="928" y="3135"/>
                    <a:pt x="1652" y="3135"/>
                  </a:cubicBezTo>
                  <a:cubicBezTo>
                    <a:pt x="1942" y="3135"/>
                    <a:pt x="2226" y="3066"/>
                    <a:pt x="2464" y="2923"/>
                  </a:cubicBezTo>
                  <a:cubicBezTo>
                    <a:pt x="2897" y="2623"/>
                    <a:pt x="3197" y="2123"/>
                    <a:pt x="3264" y="1589"/>
                  </a:cubicBezTo>
                  <a:cubicBezTo>
                    <a:pt x="3331" y="1022"/>
                    <a:pt x="3231" y="255"/>
                    <a:pt x="2730" y="21"/>
                  </a:cubicBezTo>
                  <a:cubicBezTo>
                    <a:pt x="2696" y="7"/>
                    <a:pt x="2659" y="0"/>
                    <a:pt x="26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53"/>
            <p:cNvSpPr/>
            <p:nvPr/>
          </p:nvSpPr>
          <p:spPr>
            <a:xfrm rot="2700000">
              <a:off x="4145763" y="3223112"/>
              <a:ext cx="2605438" cy="910606"/>
            </a:xfrm>
            <a:custGeom>
              <a:avLst/>
              <a:gdLst/>
              <a:ahLst/>
              <a:cxnLst/>
              <a:rect l="l" t="t" r="r" b="b"/>
              <a:pathLst>
                <a:path w="54406" h="19015" extrusionOk="0">
                  <a:moveTo>
                    <a:pt x="54406" y="1"/>
                  </a:moveTo>
                  <a:lnTo>
                    <a:pt x="54406" y="1"/>
                  </a:lnTo>
                  <a:cubicBezTo>
                    <a:pt x="46567" y="6839"/>
                    <a:pt x="36860" y="10808"/>
                    <a:pt x="27086" y="11109"/>
                  </a:cubicBezTo>
                  <a:cubicBezTo>
                    <a:pt x="26619" y="11142"/>
                    <a:pt x="26152" y="11142"/>
                    <a:pt x="25685" y="11142"/>
                  </a:cubicBezTo>
                  <a:lnTo>
                    <a:pt x="25519" y="11142"/>
                  </a:lnTo>
                  <a:cubicBezTo>
                    <a:pt x="23851" y="11109"/>
                    <a:pt x="22183" y="11009"/>
                    <a:pt x="20515" y="10842"/>
                  </a:cubicBezTo>
                  <a:cubicBezTo>
                    <a:pt x="20115" y="10808"/>
                    <a:pt x="19748" y="10775"/>
                    <a:pt x="19314" y="10742"/>
                  </a:cubicBezTo>
                  <a:cubicBezTo>
                    <a:pt x="17546" y="10575"/>
                    <a:pt x="15745" y="10375"/>
                    <a:pt x="13944" y="10241"/>
                  </a:cubicBezTo>
                  <a:cubicBezTo>
                    <a:pt x="13610" y="10208"/>
                    <a:pt x="13243" y="10175"/>
                    <a:pt x="12910" y="10175"/>
                  </a:cubicBezTo>
                  <a:lnTo>
                    <a:pt x="11942" y="10108"/>
                  </a:lnTo>
                  <a:lnTo>
                    <a:pt x="9040" y="10108"/>
                  </a:lnTo>
                  <a:lnTo>
                    <a:pt x="8140" y="10175"/>
                  </a:lnTo>
                  <a:cubicBezTo>
                    <a:pt x="6905" y="10208"/>
                    <a:pt x="5704" y="10375"/>
                    <a:pt x="4470" y="10608"/>
                  </a:cubicBezTo>
                  <a:cubicBezTo>
                    <a:pt x="4303" y="10642"/>
                    <a:pt x="4137" y="10675"/>
                    <a:pt x="3970" y="10708"/>
                  </a:cubicBezTo>
                  <a:cubicBezTo>
                    <a:pt x="3136" y="10908"/>
                    <a:pt x="2302" y="11142"/>
                    <a:pt x="1468" y="11409"/>
                  </a:cubicBezTo>
                  <a:cubicBezTo>
                    <a:pt x="1301" y="11476"/>
                    <a:pt x="1135" y="11542"/>
                    <a:pt x="968" y="11609"/>
                  </a:cubicBezTo>
                  <a:cubicBezTo>
                    <a:pt x="634" y="11742"/>
                    <a:pt x="334" y="11876"/>
                    <a:pt x="0" y="12009"/>
                  </a:cubicBezTo>
                  <a:cubicBezTo>
                    <a:pt x="5304" y="16679"/>
                    <a:pt x="12142" y="18981"/>
                    <a:pt x="18914" y="19014"/>
                  </a:cubicBezTo>
                  <a:cubicBezTo>
                    <a:pt x="18962" y="19014"/>
                    <a:pt x="19010" y="19015"/>
                    <a:pt x="19058" y="19015"/>
                  </a:cubicBezTo>
                  <a:cubicBezTo>
                    <a:pt x="26582" y="19015"/>
                    <a:pt x="34068" y="16420"/>
                    <a:pt x="40830" y="12443"/>
                  </a:cubicBezTo>
                  <a:cubicBezTo>
                    <a:pt x="42397" y="11509"/>
                    <a:pt x="43898" y="10508"/>
                    <a:pt x="45366" y="9441"/>
                  </a:cubicBezTo>
                  <a:cubicBezTo>
                    <a:pt x="46167" y="8874"/>
                    <a:pt x="46934" y="8273"/>
                    <a:pt x="47668" y="7639"/>
                  </a:cubicBezTo>
                  <a:cubicBezTo>
                    <a:pt x="48802" y="6672"/>
                    <a:pt x="49836" y="5671"/>
                    <a:pt x="50837" y="4604"/>
                  </a:cubicBezTo>
                  <a:cubicBezTo>
                    <a:pt x="51270" y="4137"/>
                    <a:pt x="51704" y="3670"/>
                    <a:pt x="52104" y="3170"/>
                  </a:cubicBezTo>
                  <a:cubicBezTo>
                    <a:pt x="52371" y="2869"/>
                    <a:pt x="52605" y="2536"/>
                    <a:pt x="52871" y="2236"/>
                  </a:cubicBezTo>
                  <a:cubicBezTo>
                    <a:pt x="53405" y="1502"/>
                    <a:pt x="53906" y="768"/>
                    <a:pt x="544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53"/>
            <p:cNvSpPr/>
            <p:nvPr/>
          </p:nvSpPr>
          <p:spPr>
            <a:xfrm rot="2700000">
              <a:off x="4127795" y="3448505"/>
              <a:ext cx="2238083" cy="474578"/>
            </a:xfrm>
            <a:custGeom>
              <a:avLst/>
              <a:gdLst/>
              <a:ahLst/>
              <a:cxnLst/>
              <a:rect l="l" t="t" r="r" b="b"/>
              <a:pathLst>
                <a:path w="46735" h="9910" extrusionOk="0">
                  <a:moveTo>
                    <a:pt x="46734" y="0"/>
                  </a:moveTo>
                  <a:lnTo>
                    <a:pt x="46734" y="0"/>
                  </a:lnTo>
                  <a:cubicBezTo>
                    <a:pt x="44799" y="1001"/>
                    <a:pt x="42798" y="1935"/>
                    <a:pt x="40830" y="2802"/>
                  </a:cubicBezTo>
                  <a:cubicBezTo>
                    <a:pt x="36360" y="4804"/>
                    <a:pt x="31723" y="6405"/>
                    <a:pt x="26987" y="7639"/>
                  </a:cubicBezTo>
                  <a:cubicBezTo>
                    <a:pt x="23541" y="8507"/>
                    <a:pt x="19984" y="9098"/>
                    <a:pt x="16440" y="9098"/>
                  </a:cubicBezTo>
                  <a:cubicBezTo>
                    <a:pt x="15216" y="9098"/>
                    <a:pt x="13993" y="9028"/>
                    <a:pt x="12777" y="8873"/>
                  </a:cubicBezTo>
                  <a:cubicBezTo>
                    <a:pt x="8340" y="8273"/>
                    <a:pt x="4104" y="6538"/>
                    <a:pt x="501" y="3803"/>
                  </a:cubicBezTo>
                  <a:cubicBezTo>
                    <a:pt x="334" y="3870"/>
                    <a:pt x="168" y="3937"/>
                    <a:pt x="1" y="4003"/>
                  </a:cubicBezTo>
                  <a:cubicBezTo>
                    <a:pt x="4467" y="8327"/>
                    <a:pt x="10703" y="9910"/>
                    <a:pt x="16622" y="9910"/>
                  </a:cubicBezTo>
                  <a:cubicBezTo>
                    <a:pt x="17644" y="9910"/>
                    <a:pt x="18656" y="9863"/>
                    <a:pt x="19648" y="9774"/>
                  </a:cubicBezTo>
                  <a:cubicBezTo>
                    <a:pt x="27420" y="9040"/>
                    <a:pt x="35126" y="6138"/>
                    <a:pt x="42364" y="2802"/>
                  </a:cubicBezTo>
                  <a:cubicBezTo>
                    <a:pt x="43065" y="2469"/>
                    <a:pt x="43732" y="2135"/>
                    <a:pt x="44432" y="1802"/>
                  </a:cubicBezTo>
                  <a:cubicBezTo>
                    <a:pt x="45200" y="1235"/>
                    <a:pt x="45967" y="634"/>
                    <a:pt x="467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53"/>
            <p:cNvSpPr/>
            <p:nvPr/>
          </p:nvSpPr>
          <p:spPr>
            <a:xfrm rot="2700000">
              <a:off x="4326915" y="3404260"/>
              <a:ext cx="2303547" cy="603160"/>
            </a:xfrm>
            <a:custGeom>
              <a:avLst/>
              <a:gdLst/>
              <a:ahLst/>
              <a:cxnLst/>
              <a:rect l="l" t="t" r="r" b="b"/>
              <a:pathLst>
                <a:path w="48102" h="12595" extrusionOk="0">
                  <a:moveTo>
                    <a:pt x="48101" y="1"/>
                  </a:moveTo>
                  <a:cubicBezTo>
                    <a:pt x="47367" y="501"/>
                    <a:pt x="46600" y="1001"/>
                    <a:pt x="45833" y="1435"/>
                  </a:cubicBezTo>
                  <a:cubicBezTo>
                    <a:pt x="43798" y="2602"/>
                    <a:pt x="41697" y="3670"/>
                    <a:pt x="39562" y="4637"/>
                  </a:cubicBezTo>
                  <a:cubicBezTo>
                    <a:pt x="35125" y="6605"/>
                    <a:pt x="30555" y="8240"/>
                    <a:pt x="25885" y="9541"/>
                  </a:cubicBezTo>
                  <a:cubicBezTo>
                    <a:pt x="21624" y="10739"/>
                    <a:pt x="17071" y="11847"/>
                    <a:pt x="12692" y="11847"/>
                  </a:cubicBezTo>
                  <a:cubicBezTo>
                    <a:pt x="8297" y="11847"/>
                    <a:pt x="4077" y="10731"/>
                    <a:pt x="501" y="7473"/>
                  </a:cubicBezTo>
                  <a:cubicBezTo>
                    <a:pt x="334" y="7473"/>
                    <a:pt x="167" y="7539"/>
                    <a:pt x="0" y="7573"/>
                  </a:cubicBezTo>
                  <a:cubicBezTo>
                    <a:pt x="3146" y="11333"/>
                    <a:pt x="7884" y="12595"/>
                    <a:pt x="12527" y="12595"/>
                  </a:cubicBezTo>
                  <a:cubicBezTo>
                    <a:pt x="14433" y="12595"/>
                    <a:pt x="16323" y="12382"/>
                    <a:pt x="18080" y="12043"/>
                  </a:cubicBezTo>
                  <a:cubicBezTo>
                    <a:pt x="25652" y="10608"/>
                    <a:pt x="33224" y="7973"/>
                    <a:pt x="40362" y="4737"/>
                  </a:cubicBezTo>
                  <a:cubicBezTo>
                    <a:pt x="42431" y="3803"/>
                    <a:pt x="44432" y="2803"/>
                    <a:pt x="46433" y="1668"/>
                  </a:cubicBezTo>
                  <a:lnTo>
                    <a:pt x="46834" y="1435"/>
                  </a:lnTo>
                  <a:cubicBezTo>
                    <a:pt x="47267" y="968"/>
                    <a:pt x="47701" y="501"/>
                    <a:pt x="48101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53"/>
            <p:cNvSpPr/>
            <p:nvPr/>
          </p:nvSpPr>
          <p:spPr>
            <a:xfrm rot="2700000">
              <a:off x="4585103" y="3349471"/>
              <a:ext cx="907397" cy="182744"/>
            </a:xfrm>
            <a:custGeom>
              <a:avLst/>
              <a:gdLst/>
              <a:ahLst/>
              <a:cxnLst/>
              <a:rect l="l" t="t" r="r" b="b"/>
              <a:pathLst>
                <a:path w="18948" h="3816" extrusionOk="0">
                  <a:moveTo>
                    <a:pt x="902" y="0"/>
                  </a:moveTo>
                  <a:lnTo>
                    <a:pt x="1" y="34"/>
                  </a:lnTo>
                  <a:cubicBezTo>
                    <a:pt x="2793" y="2537"/>
                    <a:pt x="6431" y="3816"/>
                    <a:pt x="10086" y="3816"/>
                  </a:cubicBezTo>
                  <a:cubicBezTo>
                    <a:pt x="13199" y="3816"/>
                    <a:pt x="16324" y="2888"/>
                    <a:pt x="18948" y="1001"/>
                  </a:cubicBezTo>
                  <a:cubicBezTo>
                    <a:pt x="18481" y="1001"/>
                    <a:pt x="18014" y="1034"/>
                    <a:pt x="17513" y="1034"/>
                  </a:cubicBezTo>
                  <a:cubicBezTo>
                    <a:pt x="15162" y="2414"/>
                    <a:pt x="12487" y="3145"/>
                    <a:pt x="9765" y="3145"/>
                  </a:cubicBezTo>
                  <a:cubicBezTo>
                    <a:pt x="9590" y="3145"/>
                    <a:pt x="9416" y="3142"/>
                    <a:pt x="9241" y="3136"/>
                  </a:cubicBezTo>
                  <a:cubicBezTo>
                    <a:pt x="6139" y="2969"/>
                    <a:pt x="3403" y="1802"/>
                    <a:pt x="9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53"/>
            <p:cNvSpPr/>
            <p:nvPr/>
          </p:nvSpPr>
          <p:spPr>
            <a:xfrm rot="2700000">
              <a:off x="4861582" y="3336806"/>
              <a:ext cx="364290" cy="76239"/>
            </a:xfrm>
            <a:custGeom>
              <a:avLst/>
              <a:gdLst/>
              <a:ahLst/>
              <a:cxnLst/>
              <a:rect l="l" t="t" r="r" b="b"/>
              <a:pathLst>
                <a:path w="7607" h="1592" extrusionOk="0">
                  <a:moveTo>
                    <a:pt x="1" y="1"/>
                  </a:moveTo>
                  <a:cubicBezTo>
                    <a:pt x="1228" y="1055"/>
                    <a:pt x="2763" y="1592"/>
                    <a:pt x="4302" y="1592"/>
                  </a:cubicBezTo>
                  <a:cubicBezTo>
                    <a:pt x="5442" y="1592"/>
                    <a:pt x="6585" y="1297"/>
                    <a:pt x="7606" y="701"/>
                  </a:cubicBezTo>
                  <a:cubicBezTo>
                    <a:pt x="7206" y="668"/>
                    <a:pt x="6806" y="601"/>
                    <a:pt x="6406" y="568"/>
                  </a:cubicBezTo>
                  <a:cubicBezTo>
                    <a:pt x="5697" y="863"/>
                    <a:pt x="4941" y="1008"/>
                    <a:pt x="4187" y="1008"/>
                  </a:cubicBezTo>
                  <a:cubicBezTo>
                    <a:pt x="3664" y="1008"/>
                    <a:pt x="3142" y="938"/>
                    <a:pt x="2636" y="802"/>
                  </a:cubicBezTo>
                  <a:cubicBezTo>
                    <a:pt x="2069" y="635"/>
                    <a:pt x="1535" y="401"/>
                    <a:pt x="1035" y="68"/>
                  </a:cubicBezTo>
                  <a:cubicBezTo>
                    <a:pt x="701" y="34"/>
                    <a:pt x="335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53"/>
            <p:cNvSpPr/>
            <p:nvPr/>
          </p:nvSpPr>
          <p:spPr>
            <a:xfrm rot="2700000">
              <a:off x="7085831" y="3376322"/>
              <a:ext cx="359118" cy="408156"/>
            </a:xfrm>
            <a:custGeom>
              <a:avLst/>
              <a:gdLst/>
              <a:ahLst/>
              <a:cxnLst/>
              <a:rect l="l" t="t" r="r" b="b"/>
              <a:pathLst>
                <a:path w="7499" h="8523" extrusionOk="0">
                  <a:moveTo>
                    <a:pt x="68" y="0"/>
                  </a:moveTo>
                  <a:cubicBezTo>
                    <a:pt x="36" y="0"/>
                    <a:pt x="0" y="31"/>
                    <a:pt x="0" y="80"/>
                  </a:cubicBezTo>
                  <a:cubicBezTo>
                    <a:pt x="634" y="2015"/>
                    <a:pt x="1635" y="3783"/>
                    <a:pt x="3002" y="5284"/>
                  </a:cubicBezTo>
                  <a:cubicBezTo>
                    <a:pt x="4170" y="6585"/>
                    <a:pt x="5671" y="8052"/>
                    <a:pt x="7272" y="8519"/>
                  </a:cubicBezTo>
                  <a:cubicBezTo>
                    <a:pt x="7282" y="8522"/>
                    <a:pt x="7292" y="8523"/>
                    <a:pt x="7302" y="8523"/>
                  </a:cubicBezTo>
                  <a:cubicBezTo>
                    <a:pt x="7420" y="8523"/>
                    <a:pt x="7498" y="8347"/>
                    <a:pt x="7406" y="8286"/>
                  </a:cubicBezTo>
                  <a:cubicBezTo>
                    <a:pt x="5938" y="7085"/>
                    <a:pt x="4437" y="6318"/>
                    <a:pt x="3169" y="4850"/>
                  </a:cubicBezTo>
                  <a:cubicBezTo>
                    <a:pt x="1935" y="3382"/>
                    <a:pt x="934" y="1748"/>
                    <a:pt x="100" y="13"/>
                  </a:cubicBezTo>
                  <a:cubicBezTo>
                    <a:pt x="91" y="4"/>
                    <a:pt x="80" y="0"/>
                    <a:pt x="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53"/>
            <p:cNvSpPr/>
            <p:nvPr/>
          </p:nvSpPr>
          <p:spPr>
            <a:xfrm rot="2700000">
              <a:off x="7146640" y="3374182"/>
              <a:ext cx="336850" cy="376406"/>
            </a:xfrm>
            <a:custGeom>
              <a:avLst/>
              <a:gdLst/>
              <a:ahLst/>
              <a:cxnLst/>
              <a:rect l="l" t="t" r="r" b="b"/>
              <a:pathLst>
                <a:path w="7034" h="7860" extrusionOk="0">
                  <a:moveTo>
                    <a:pt x="65" y="0"/>
                  </a:moveTo>
                  <a:cubicBezTo>
                    <a:pt x="34" y="0"/>
                    <a:pt x="1" y="24"/>
                    <a:pt x="1" y="47"/>
                  </a:cubicBezTo>
                  <a:cubicBezTo>
                    <a:pt x="434" y="1682"/>
                    <a:pt x="1635" y="3150"/>
                    <a:pt x="2636" y="4317"/>
                  </a:cubicBezTo>
                  <a:cubicBezTo>
                    <a:pt x="3770" y="5651"/>
                    <a:pt x="5104" y="6852"/>
                    <a:pt x="6572" y="7820"/>
                  </a:cubicBezTo>
                  <a:cubicBezTo>
                    <a:pt x="6611" y="7847"/>
                    <a:pt x="6650" y="7859"/>
                    <a:pt x="6688" y="7859"/>
                  </a:cubicBezTo>
                  <a:cubicBezTo>
                    <a:pt x="6880" y="7859"/>
                    <a:pt x="7034" y="7553"/>
                    <a:pt x="6839" y="7386"/>
                  </a:cubicBezTo>
                  <a:cubicBezTo>
                    <a:pt x="5405" y="6319"/>
                    <a:pt x="4070" y="5084"/>
                    <a:pt x="2903" y="3750"/>
                  </a:cubicBezTo>
                  <a:cubicBezTo>
                    <a:pt x="1902" y="2549"/>
                    <a:pt x="1135" y="1081"/>
                    <a:pt x="101" y="14"/>
                  </a:cubicBezTo>
                  <a:cubicBezTo>
                    <a:pt x="91" y="4"/>
                    <a:pt x="78" y="0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53"/>
            <p:cNvSpPr/>
            <p:nvPr/>
          </p:nvSpPr>
          <p:spPr>
            <a:xfrm rot="2700000">
              <a:off x="7250349" y="3489491"/>
              <a:ext cx="173693" cy="205347"/>
            </a:xfrm>
            <a:custGeom>
              <a:avLst/>
              <a:gdLst/>
              <a:ahLst/>
              <a:cxnLst/>
              <a:rect l="l" t="t" r="r" b="b"/>
              <a:pathLst>
                <a:path w="3627" h="4288" extrusionOk="0">
                  <a:moveTo>
                    <a:pt x="229" y="1"/>
                  </a:moveTo>
                  <a:cubicBezTo>
                    <a:pt x="99" y="1"/>
                    <a:pt x="0" y="218"/>
                    <a:pt x="133" y="350"/>
                  </a:cubicBezTo>
                  <a:cubicBezTo>
                    <a:pt x="800" y="950"/>
                    <a:pt x="1434" y="1651"/>
                    <a:pt x="2001" y="2351"/>
                  </a:cubicBezTo>
                  <a:cubicBezTo>
                    <a:pt x="2468" y="2952"/>
                    <a:pt x="2835" y="3786"/>
                    <a:pt x="3368" y="4253"/>
                  </a:cubicBezTo>
                  <a:cubicBezTo>
                    <a:pt x="3393" y="4277"/>
                    <a:pt x="3421" y="4288"/>
                    <a:pt x="3450" y="4288"/>
                  </a:cubicBezTo>
                  <a:cubicBezTo>
                    <a:pt x="3538" y="4288"/>
                    <a:pt x="3627" y="4187"/>
                    <a:pt x="3602" y="4086"/>
                  </a:cubicBezTo>
                  <a:cubicBezTo>
                    <a:pt x="3368" y="3252"/>
                    <a:pt x="2734" y="2585"/>
                    <a:pt x="2234" y="1984"/>
                  </a:cubicBezTo>
                  <a:cubicBezTo>
                    <a:pt x="1634" y="1284"/>
                    <a:pt x="1000" y="617"/>
                    <a:pt x="333" y="50"/>
                  </a:cubicBezTo>
                  <a:cubicBezTo>
                    <a:pt x="298" y="15"/>
                    <a:pt x="263" y="1"/>
                    <a:pt x="2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53"/>
            <p:cNvSpPr/>
            <p:nvPr/>
          </p:nvSpPr>
          <p:spPr>
            <a:xfrm rot="2700000">
              <a:off x="7469013" y="3649580"/>
              <a:ext cx="216697" cy="227137"/>
            </a:xfrm>
            <a:custGeom>
              <a:avLst/>
              <a:gdLst/>
              <a:ahLst/>
              <a:cxnLst/>
              <a:rect l="l" t="t" r="r" b="b"/>
              <a:pathLst>
                <a:path w="4525" h="4743" extrusionOk="0">
                  <a:moveTo>
                    <a:pt x="4265" y="0"/>
                  </a:moveTo>
                  <a:cubicBezTo>
                    <a:pt x="4239" y="0"/>
                    <a:pt x="4211" y="10"/>
                    <a:pt x="4184" y="31"/>
                  </a:cubicBezTo>
                  <a:cubicBezTo>
                    <a:pt x="2483" y="1232"/>
                    <a:pt x="1082" y="2800"/>
                    <a:pt x="48" y="4601"/>
                  </a:cubicBezTo>
                  <a:cubicBezTo>
                    <a:pt x="1" y="4672"/>
                    <a:pt x="54" y="4743"/>
                    <a:pt x="124" y="4743"/>
                  </a:cubicBezTo>
                  <a:cubicBezTo>
                    <a:pt x="153" y="4743"/>
                    <a:pt x="185" y="4730"/>
                    <a:pt x="215" y="4701"/>
                  </a:cubicBezTo>
                  <a:cubicBezTo>
                    <a:pt x="1416" y="3100"/>
                    <a:pt x="2817" y="1666"/>
                    <a:pt x="4384" y="398"/>
                  </a:cubicBezTo>
                  <a:cubicBezTo>
                    <a:pt x="4524" y="258"/>
                    <a:pt x="4406" y="0"/>
                    <a:pt x="42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53"/>
            <p:cNvSpPr/>
            <p:nvPr/>
          </p:nvSpPr>
          <p:spPr>
            <a:xfrm rot="2700000">
              <a:off x="7515445" y="3624726"/>
              <a:ext cx="246819" cy="324590"/>
            </a:xfrm>
            <a:custGeom>
              <a:avLst/>
              <a:gdLst/>
              <a:ahLst/>
              <a:cxnLst/>
              <a:rect l="l" t="t" r="r" b="b"/>
              <a:pathLst>
                <a:path w="5154" h="6778" extrusionOk="0">
                  <a:moveTo>
                    <a:pt x="4951" y="1"/>
                  </a:moveTo>
                  <a:cubicBezTo>
                    <a:pt x="4909" y="1"/>
                    <a:pt x="4869" y="21"/>
                    <a:pt x="4839" y="70"/>
                  </a:cubicBezTo>
                  <a:cubicBezTo>
                    <a:pt x="4139" y="1171"/>
                    <a:pt x="3572" y="2305"/>
                    <a:pt x="2838" y="3372"/>
                  </a:cubicBezTo>
                  <a:cubicBezTo>
                    <a:pt x="2037" y="4473"/>
                    <a:pt x="1137" y="5474"/>
                    <a:pt x="136" y="6441"/>
                  </a:cubicBezTo>
                  <a:cubicBezTo>
                    <a:pt x="1" y="6576"/>
                    <a:pt x="107" y="6777"/>
                    <a:pt x="241" y="6777"/>
                  </a:cubicBezTo>
                  <a:cubicBezTo>
                    <a:pt x="272" y="6777"/>
                    <a:pt x="305" y="6766"/>
                    <a:pt x="336" y="6741"/>
                  </a:cubicBezTo>
                  <a:cubicBezTo>
                    <a:pt x="2271" y="5173"/>
                    <a:pt x="4306" y="2838"/>
                    <a:pt x="5106" y="237"/>
                  </a:cubicBezTo>
                  <a:cubicBezTo>
                    <a:pt x="5153" y="119"/>
                    <a:pt x="5050" y="1"/>
                    <a:pt x="49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53"/>
            <p:cNvSpPr/>
            <p:nvPr/>
          </p:nvSpPr>
          <p:spPr>
            <a:xfrm rot="2700000">
              <a:off x="7444627" y="3671809"/>
              <a:ext cx="275696" cy="381722"/>
            </a:xfrm>
            <a:custGeom>
              <a:avLst/>
              <a:gdLst/>
              <a:ahLst/>
              <a:cxnLst/>
              <a:rect l="l" t="t" r="r" b="b"/>
              <a:pathLst>
                <a:path w="5757" h="7971" extrusionOk="0">
                  <a:moveTo>
                    <a:pt x="5703" y="1"/>
                  </a:moveTo>
                  <a:cubicBezTo>
                    <a:pt x="5674" y="1"/>
                    <a:pt x="5640" y="18"/>
                    <a:pt x="5624" y="51"/>
                  </a:cubicBezTo>
                  <a:cubicBezTo>
                    <a:pt x="5023" y="1552"/>
                    <a:pt x="4289" y="3020"/>
                    <a:pt x="3389" y="4387"/>
                  </a:cubicBezTo>
                  <a:cubicBezTo>
                    <a:pt x="2421" y="5622"/>
                    <a:pt x="1320" y="6756"/>
                    <a:pt x="86" y="7723"/>
                  </a:cubicBezTo>
                  <a:cubicBezTo>
                    <a:pt x="0" y="7809"/>
                    <a:pt x="62" y="7970"/>
                    <a:pt x="167" y="7970"/>
                  </a:cubicBezTo>
                  <a:cubicBezTo>
                    <a:pt x="183" y="7970"/>
                    <a:pt x="201" y="7966"/>
                    <a:pt x="220" y="7957"/>
                  </a:cubicBezTo>
                  <a:cubicBezTo>
                    <a:pt x="2888" y="6656"/>
                    <a:pt x="5223" y="3320"/>
                    <a:pt x="5757" y="51"/>
                  </a:cubicBezTo>
                  <a:cubicBezTo>
                    <a:pt x="5757" y="18"/>
                    <a:pt x="5732" y="1"/>
                    <a:pt x="57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53"/>
            <p:cNvSpPr/>
            <p:nvPr/>
          </p:nvSpPr>
          <p:spPr>
            <a:xfrm rot="2700000">
              <a:off x="5004727" y="3547921"/>
              <a:ext cx="552780" cy="313336"/>
            </a:xfrm>
            <a:custGeom>
              <a:avLst/>
              <a:gdLst/>
              <a:ahLst/>
              <a:cxnLst/>
              <a:rect l="l" t="t" r="r" b="b"/>
              <a:pathLst>
                <a:path w="11543" h="6543" extrusionOk="0">
                  <a:moveTo>
                    <a:pt x="1959" y="1"/>
                  </a:moveTo>
                  <a:cubicBezTo>
                    <a:pt x="1310" y="1"/>
                    <a:pt x="656" y="59"/>
                    <a:pt x="1" y="180"/>
                  </a:cubicBezTo>
                  <a:cubicBezTo>
                    <a:pt x="834" y="2548"/>
                    <a:pt x="2502" y="4516"/>
                    <a:pt x="4737" y="5684"/>
                  </a:cubicBezTo>
                  <a:cubicBezTo>
                    <a:pt x="5886" y="6258"/>
                    <a:pt x="7132" y="6543"/>
                    <a:pt x="8380" y="6543"/>
                  </a:cubicBezTo>
                  <a:cubicBezTo>
                    <a:pt x="9452" y="6543"/>
                    <a:pt x="10525" y="6333"/>
                    <a:pt x="11542" y="5917"/>
                  </a:cubicBezTo>
                  <a:cubicBezTo>
                    <a:pt x="9705" y="2242"/>
                    <a:pt x="5964" y="1"/>
                    <a:pt x="19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53"/>
            <p:cNvSpPr/>
            <p:nvPr/>
          </p:nvSpPr>
          <p:spPr>
            <a:xfrm rot="2700000">
              <a:off x="5547667" y="2589339"/>
              <a:ext cx="244424" cy="163013"/>
            </a:xfrm>
            <a:custGeom>
              <a:avLst/>
              <a:gdLst/>
              <a:ahLst/>
              <a:cxnLst/>
              <a:rect l="l" t="t" r="r" b="b"/>
              <a:pathLst>
                <a:path w="5104" h="3404" fill="none" extrusionOk="0">
                  <a:moveTo>
                    <a:pt x="334" y="2136"/>
                  </a:moveTo>
                  <a:cubicBezTo>
                    <a:pt x="400" y="2669"/>
                    <a:pt x="901" y="2903"/>
                    <a:pt x="1334" y="3036"/>
                  </a:cubicBezTo>
                  <a:cubicBezTo>
                    <a:pt x="2135" y="3303"/>
                    <a:pt x="3002" y="3403"/>
                    <a:pt x="3836" y="3337"/>
                  </a:cubicBezTo>
                  <a:cubicBezTo>
                    <a:pt x="4103" y="3303"/>
                    <a:pt x="4370" y="3237"/>
                    <a:pt x="4603" y="3136"/>
                  </a:cubicBezTo>
                  <a:cubicBezTo>
                    <a:pt x="4837" y="3003"/>
                    <a:pt x="5037" y="2770"/>
                    <a:pt x="5104" y="2469"/>
                  </a:cubicBezTo>
                  <a:cubicBezTo>
                    <a:pt x="5104" y="2002"/>
                    <a:pt x="4870" y="1535"/>
                    <a:pt x="4470" y="1302"/>
                  </a:cubicBezTo>
                  <a:cubicBezTo>
                    <a:pt x="3769" y="768"/>
                    <a:pt x="0" y="1"/>
                    <a:pt x="334" y="2136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53"/>
            <p:cNvSpPr/>
            <p:nvPr/>
          </p:nvSpPr>
          <p:spPr>
            <a:xfrm rot="2700000">
              <a:off x="5749516" y="2774774"/>
              <a:ext cx="150227" cy="103871"/>
            </a:xfrm>
            <a:custGeom>
              <a:avLst/>
              <a:gdLst/>
              <a:ahLst/>
              <a:cxnLst/>
              <a:rect l="l" t="t" r="r" b="b"/>
              <a:pathLst>
                <a:path w="3137" h="2169" fill="none" extrusionOk="0">
                  <a:moveTo>
                    <a:pt x="3103" y="1001"/>
                  </a:moveTo>
                  <a:cubicBezTo>
                    <a:pt x="3103" y="534"/>
                    <a:pt x="2769" y="101"/>
                    <a:pt x="2269" y="34"/>
                  </a:cubicBezTo>
                  <a:cubicBezTo>
                    <a:pt x="1935" y="1"/>
                    <a:pt x="1635" y="1"/>
                    <a:pt x="1302" y="101"/>
                  </a:cubicBezTo>
                  <a:cubicBezTo>
                    <a:pt x="968" y="101"/>
                    <a:pt x="634" y="234"/>
                    <a:pt x="368" y="468"/>
                  </a:cubicBezTo>
                  <a:cubicBezTo>
                    <a:pt x="1" y="835"/>
                    <a:pt x="34" y="1402"/>
                    <a:pt x="401" y="1769"/>
                  </a:cubicBezTo>
                  <a:cubicBezTo>
                    <a:pt x="701" y="1969"/>
                    <a:pt x="1035" y="2069"/>
                    <a:pt x="1368" y="2069"/>
                  </a:cubicBezTo>
                  <a:cubicBezTo>
                    <a:pt x="1669" y="2136"/>
                    <a:pt x="2002" y="2169"/>
                    <a:pt x="2336" y="2102"/>
                  </a:cubicBezTo>
                  <a:cubicBezTo>
                    <a:pt x="2836" y="1969"/>
                    <a:pt x="3136" y="1502"/>
                    <a:pt x="3103" y="100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53"/>
            <p:cNvSpPr/>
            <p:nvPr/>
          </p:nvSpPr>
          <p:spPr>
            <a:xfrm rot="2700000">
              <a:off x="5675493" y="2873864"/>
              <a:ext cx="92665" cy="75138"/>
            </a:xfrm>
            <a:custGeom>
              <a:avLst/>
              <a:gdLst/>
              <a:ahLst/>
              <a:cxnLst/>
              <a:rect l="l" t="t" r="r" b="b"/>
              <a:pathLst>
                <a:path w="1935" h="1569" fill="none" extrusionOk="0">
                  <a:moveTo>
                    <a:pt x="1668" y="234"/>
                  </a:moveTo>
                  <a:cubicBezTo>
                    <a:pt x="1501" y="67"/>
                    <a:pt x="1268" y="1"/>
                    <a:pt x="1068" y="34"/>
                  </a:cubicBezTo>
                  <a:cubicBezTo>
                    <a:pt x="868" y="1"/>
                    <a:pt x="634" y="34"/>
                    <a:pt x="467" y="134"/>
                  </a:cubicBezTo>
                  <a:cubicBezTo>
                    <a:pt x="34" y="401"/>
                    <a:pt x="0" y="968"/>
                    <a:pt x="367" y="1301"/>
                  </a:cubicBezTo>
                  <a:cubicBezTo>
                    <a:pt x="534" y="1435"/>
                    <a:pt x="734" y="1502"/>
                    <a:pt x="934" y="1502"/>
                  </a:cubicBezTo>
                  <a:cubicBezTo>
                    <a:pt x="1134" y="1568"/>
                    <a:pt x="1368" y="1535"/>
                    <a:pt x="1568" y="1435"/>
                  </a:cubicBezTo>
                  <a:cubicBezTo>
                    <a:pt x="1768" y="1301"/>
                    <a:pt x="1902" y="1101"/>
                    <a:pt x="1935" y="868"/>
                  </a:cubicBezTo>
                  <a:cubicBezTo>
                    <a:pt x="1935" y="601"/>
                    <a:pt x="1835" y="367"/>
                    <a:pt x="1668" y="234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53"/>
            <p:cNvSpPr/>
            <p:nvPr/>
          </p:nvSpPr>
          <p:spPr>
            <a:xfrm rot="2700000">
              <a:off x="5803857" y="2961305"/>
              <a:ext cx="126235" cy="91132"/>
            </a:xfrm>
            <a:custGeom>
              <a:avLst/>
              <a:gdLst/>
              <a:ahLst/>
              <a:cxnLst/>
              <a:rect l="l" t="t" r="r" b="b"/>
              <a:pathLst>
                <a:path w="2636" h="1903" fill="none" extrusionOk="0">
                  <a:moveTo>
                    <a:pt x="2135" y="168"/>
                  </a:moveTo>
                  <a:cubicBezTo>
                    <a:pt x="1869" y="68"/>
                    <a:pt x="1635" y="34"/>
                    <a:pt x="1368" y="34"/>
                  </a:cubicBezTo>
                  <a:cubicBezTo>
                    <a:pt x="1135" y="1"/>
                    <a:pt x="901" y="1"/>
                    <a:pt x="634" y="34"/>
                  </a:cubicBezTo>
                  <a:cubicBezTo>
                    <a:pt x="301" y="101"/>
                    <a:pt x="67" y="401"/>
                    <a:pt x="34" y="768"/>
                  </a:cubicBezTo>
                  <a:cubicBezTo>
                    <a:pt x="1" y="1102"/>
                    <a:pt x="167" y="1435"/>
                    <a:pt x="501" y="1602"/>
                  </a:cubicBezTo>
                  <a:cubicBezTo>
                    <a:pt x="734" y="1669"/>
                    <a:pt x="968" y="1735"/>
                    <a:pt x="1201" y="1802"/>
                  </a:cubicBezTo>
                  <a:cubicBezTo>
                    <a:pt x="1435" y="1869"/>
                    <a:pt x="1702" y="1902"/>
                    <a:pt x="1935" y="1869"/>
                  </a:cubicBezTo>
                  <a:cubicBezTo>
                    <a:pt x="2302" y="1769"/>
                    <a:pt x="2569" y="1435"/>
                    <a:pt x="2569" y="1068"/>
                  </a:cubicBezTo>
                  <a:cubicBezTo>
                    <a:pt x="2636" y="701"/>
                    <a:pt x="2436" y="334"/>
                    <a:pt x="2135" y="168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53"/>
            <p:cNvSpPr/>
            <p:nvPr/>
          </p:nvSpPr>
          <p:spPr>
            <a:xfrm rot="2700000">
              <a:off x="5926017" y="2934059"/>
              <a:ext cx="67140" cy="57514"/>
            </a:xfrm>
            <a:custGeom>
              <a:avLst/>
              <a:gdLst/>
              <a:ahLst/>
              <a:cxnLst/>
              <a:rect l="l" t="t" r="r" b="b"/>
              <a:pathLst>
                <a:path w="1402" h="1201" fill="none" extrusionOk="0">
                  <a:moveTo>
                    <a:pt x="1068" y="133"/>
                  </a:moveTo>
                  <a:cubicBezTo>
                    <a:pt x="901" y="33"/>
                    <a:pt x="768" y="0"/>
                    <a:pt x="601" y="0"/>
                  </a:cubicBezTo>
                  <a:cubicBezTo>
                    <a:pt x="168" y="67"/>
                    <a:pt x="1" y="534"/>
                    <a:pt x="301" y="834"/>
                  </a:cubicBezTo>
                  <a:cubicBezTo>
                    <a:pt x="368" y="901"/>
                    <a:pt x="434" y="967"/>
                    <a:pt x="501" y="1001"/>
                  </a:cubicBezTo>
                  <a:cubicBezTo>
                    <a:pt x="568" y="1034"/>
                    <a:pt x="635" y="1067"/>
                    <a:pt x="735" y="1101"/>
                  </a:cubicBezTo>
                  <a:cubicBezTo>
                    <a:pt x="968" y="1201"/>
                    <a:pt x="1268" y="1034"/>
                    <a:pt x="1335" y="767"/>
                  </a:cubicBezTo>
                  <a:cubicBezTo>
                    <a:pt x="1402" y="534"/>
                    <a:pt x="1302" y="234"/>
                    <a:pt x="1068" y="133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53"/>
            <p:cNvSpPr/>
            <p:nvPr/>
          </p:nvSpPr>
          <p:spPr>
            <a:xfrm rot="2700000">
              <a:off x="5949603" y="3085026"/>
              <a:ext cx="118237" cy="91085"/>
            </a:xfrm>
            <a:custGeom>
              <a:avLst/>
              <a:gdLst/>
              <a:ahLst/>
              <a:cxnLst/>
              <a:rect l="l" t="t" r="r" b="b"/>
              <a:pathLst>
                <a:path w="2469" h="1902" fill="none" extrusionOk="0">
                  <a:moveTo>
                    <a:pt x="1935" y="234"/>
                  </a:moveTo>
                  <a:cubicBezTo>
                    <a:pt x="1568" y="100"/>
                    <a:pt x="1168" y="0"/>
                    <a:pt x="768" y="0"/>
                  </a:cubicBezTo>
                  <a:cubicBezTo>
                    <a:pt x="467" y="0"/>
                    <a:pt x="201" y="167"/>
                    <a:pt x="100" y="467"/>
                  </a:cubicBezTo>
                  <a:cubicBezTo>
                    <a:pt x="0" y="767"/>
                    <a:pt x="100" y="1101"/>
                    <a:pt x="334" y="1301"/>
                  </a:cubicBezTo>
                  <a:cubicBezTo>
                    <a:pt x="734" y="1534"/>
                    <a:pt x="1168" y="1701"/>
                    <a:pt x="1602" y="1801"/>
                  </a:cubicBezTo>
                  <a:cubicBezTo>
                    <a:pt x="1935" y="1901"/>
                    <a:pt x="2302" y="1501"/>
                    <a:pt x="2369" y="1168"/>
                  </a:cubicBezTo>
                  <a:cubicBezTo>
                    <a:pt x="2469" y="801"/>
                    <a:pt x="2269" y="400"/>
                    <a:pt x="1935" y="234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53"/>
            <p:cNvSpPr/>
            <p:nvPr/>
          </p:nvSpPr>
          <p:spPr>
            <a:xfrm rot="2700000">
              <a:off x="5895472" y="3129162"/>
              <a:ext cx="75138" cy="47985"/>
            </a:xfrm>
            <a:custGeom>
              <a:avLst/>
              <a:gdLst/>
              <a:ahLst/>
              <a:cxnLst/>
              <a:rect l="l" t="t" r="r" b="b"/>
              <a:pathLst>
                <a:path w="1569" h="1002" fill="none" extrusionOk="0">
                  <a:moveTo>
                    <a:pt x="1569" y="501"/>
                  </a:moveTo>
                  <a:cubicBezTo>
                    <a:pt x="1535" y="367"/>
                    <a:pt x="1402" y="234"/>
                    <a:pt x="1268" y="201"/>
                  </a:cubicBezTo>
                  <a:cubicBezTo>
                    <a:pt x="901" y="134"/>
                    <a:pt x="468" y="0"/>
                    <a:pt x="134" y="201"/>
                  </a:cubicBezTo>
                  <a:cubicBezTo>
                    <a:pt x="34" y="267"/>
                    <a:pt x="1" y="367"/>
                    <a:pt x="68" y="467"/>
                  </a:cubicBezTo>
                  <a:cubicBezTo>
                    <a:pt x="301" y="801"/>
                    <a:pt x="768" y="834"/>
                    <a:pt x="1102" y="934"/>
                  </a:cubicBezTo>
                  <a:cubicBezTo>
                    <a:pt x="1268" y="1001"/>
                    <a:pt x="1402" y="934"/>
                    <a:pt x="1502" y="801"/>
                  </a:cubicBezTo>
                  <a:cubicBezTo>
                    <a:pt x="1569" y="734"/>
                    <a:pt x="1569" y="601"/>
                    <a:pt x="1569" y="50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53"/>
            <p:cNvSpPr/>
            <p:nvPr/>
          </p:nvSpPr>
          <p:spPr>
            <a:xfrm rot="2700000">
              <a:off x="5957220" y="3265978"/>
              <a:ext cx="108660" cy="89504"/>
            </a:xfrm>
            <a:custGeom>
              <a:avLst/>
              <a:gdLst/>
              <a:ahLst/>
              <a:cxnLst/>
              <a:rect l="l" t="t" r="r" b="b"/>
              <a:pathLst>
                <a:path w="2269" h="1869" fill="none" extrusionOk="0">
                  <a:moveTo>
                    <a:pt x="1935" y="501"/>
                  </a:moveTo>
                  <a:cubicBezTo>
                    <a:pt x="1735" y="367"/>
                    <a:pt x="1468" y="267"/>
                    <a:pt x="1235" y="167"/>
                  </a:cubicBezTo>
                  <a:cubicBezTo>
                    <a:pt x="1001" y="34"/>
                    <a:pt x="734" y="0"/>
                    <a:pt x="467" y="34"/>
                  </a:cubicBezTo>
                  <a:cubicBezTo>
                    <a:pt x="67" y="100"/>
                    <a:pt x="0" y="601"/>
                    <a:pt x="167" y="901"/>
                  </a:cubicBezTo>
                  <a:cubicBezTo>
                    <a:pt x="301" y="1101"/>
                    <a:pt x="501" y="1268"/>
                    <a:pt x="701" y="1368"/>
                  </a:cubicBezTo>
                  <a:cubicBezTo>
                    <a:pt x="901" y="1535"/>
                    <a:pt x="1135" y="1635"/>
                    <a:pt x="1368" y="1735"/>
                  </a:cubicBezTo>
                  <a:cubicBezTo>
                    <a:pt x="1668" y="1868"/>
                    <a:pt x="2002" y="1701"/>
                    <a:pt x="2135" y="1401"/>
                  </a:cubicBezTo>
                  <a:cubicBezTo>
                    <a:pt x="2269" y="1101"/>
                    <a:pt x="2202" y="734"/>
                    <a:pt x="1935" y="50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53"/>
            <p:cNvSpPr/>
            <p:nvPr/>
          </p:nvSpPr>
          <p:spPr>
            <a:xfrm rot="2700000">
              <a:off x="6028287" y="3202814"/>
              <a:ext cx="86296" cy="73509"/>
            </a:xfrm>
            <a:custGeom>
              <a:avLst/>
              <a:gdLst/>
              <a:ahLst/>
              <a:cxnLst/>
              <a:rect l="l" t="t" r="r" b="b"/>
              <a:pathLst>
                <a:path w="1802" h="1535" fill="none" extrusionOk="0">
                  <a:moveTo>
                    <a:pt x="1735" y="1034"/>
                  </a:moveTo>
                  <a:cubicBezTo>
                    <a:pt x="1701" y="901"/>
                    <a:pt x="1668" y="801"/>
                    <a:pt x="1601" y="701"/>
                  </a:cubicBezTo>
                  <a:cubicBezTo>
                    <a:pt x="1535" y="634"/>
                    <a:pt x="1434" y="534"/>
                    <a:pt x="1368" y="501"/>
                  </a:cubicBezTo>
                  <a:cubicBezTo>
                    <a:pt x="1168" y="367"/>
                    <a:pt x="1001" y="267"/>
                    <a:pt x="801" y="167"/>
                  </a:cubicBezTo>
                  <a:cubicBezTo>
                    <a:pt x="567" y="0"/>
                    <a:pt x="234" y="67"/>
                    <a:pt x="134" y="367"/>
                  </a:cubicBezTo>
                  <a:cubicBezTo>
                    <a:pt x="0" y="634"/>
                    <a:pt x="100" y="968"/>
                    <a:pt x="367" y="1101"/>
                  </a:cubicBezTo>
                  <a:cubicBezTo>
                    <a:pt x="534" y="1201"/>
                    <a:pt x="734" y="1301"/>
                    <a:pt x="901" y="1401"/>
                  </a:cubicBezTo>
                  <a:cubicBezTo>
                    <a:pt x="1001" y="1468"/>
                    <a:pt x="1134" y="1501"/>
                    <a:pt x="1234" y="1535"/>
                  </a:cubicBezTo>
                  <a:cubicBezTo>
                    <a:pt x="1334" y="1501"/>
                    <a:pt x="1434" y="1501"/>
                    <a:pt x="1535" y="1468"/>
                  </a:cubicBezTo>
                  <a:cubicBezTo>
                    <a:pt x="1701" y="1401"/>
                    <a:pt x="1801" y="1201"/>
                    <a:pt x="1735" y="1034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53"/>
            <p:cNvSpPr/>
            <p:nvPr/>
          </p:nvSpPr>
          <p:spPr>
            <a:xfrm rot="2700000">
              <a:off x="6052152" y="3422867"/>
              <a:ext cx="92713" cy="67140"/>
            </a:xfrm>
            <a:custGeom>
              <a:avLst/>
              <a:gdLst/>
              <a:ahLst/>
              <a:cxnLst/>
              <a:rect l="l" t="t" r="r" b="b"/>
              <a:pathLst>
                <a:path w="1936" h="1402" fill="none" extrusionOk="0">
                  <a:moveTo>
                    <a:pt x="1769" y="667"/>
                  </a:moveTo>
                  <a:cubicBezTo>
                    <a:pt x="1635" y="500"/>
                    <a:pt x="1502" y="400"/>
                    <a:pt x="1335" y="300"/>
                  </a:cubicBezTo>
                  <a:cubicBezTo>
                    <a:pt x="1168" y="200"/>
                    <a:pt x="1035" y="133"/>
                    <a:pt x="835" y="100"/>
                  </a:cubicBezTo>
                  <a:cubicBezTo>
                    <a:pt x="501" y="0"/>
                    <a:pt x="168" y="234"/>
                    <a:pt x="101" y="567"/>
                  </a:cubicBezTo>
                  <a:cubicBezTo>
                    <a:pt x="1" y="934"/>
                    <a:pt x="234" y="1268"/>
                    <a:pt x="601" y="1334"/>
                  </a:cubicBezTo>
                  <a:cubicBezTo>
                    <a:pt x="768" y="1401"/>
                    <a:pt x="968" y="1401"/>
                    <a:pt x="1135" y="1401"/>
                  </a:cubicBezTo>
                  <a:cubicBezTo>
                    <a:pt x="1335" y="1368"/>
                    <a:pt x="1535" y="1301"/>
                    <a:pt x="1702" y="1234"/>
                  </a:cubicBezTo>
                  <a:cubicBezTo>
                    <a:pt x="1936" y="1134"/>
                    <a:pt x="1902" y="801"/>
                    <a:pt x="1769" y="667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53"/>
            <p:cNvSpPr/>
            <p:nvPr/>
          </p:nvSpPr>
          <p:spPr>
            <a:xfrm rot="2700000">
              <a:off x="5970169" y="3440933"/>
              <a:ext cx="89504" cy="67140"/>
            </a:xfrm>
            <a:custGeom>
              <a:avLst/>
              <a:gdLst/>
              <a:ahLst/>
              <a:cxnLst/>
              <a:rect l="l" t="t" r="r" b="b"/>
              <a:pathLst>
                <a:path w="1869" h="1402" fill="none" extrusionOk="0">
                  <a:moveTo>
                    <a:pt x="1635" y="467"/>
                  </a:moveTo>
                  <a:cubicBezTo>
                    <a:pt x="1335" y="167"/>
                    <a:pt x="902" y="0"/>
                    <a:pt x="468" y="34"/>
                  </a:cubicBezTo>
                  <a:cubicBezTo>
                    <a:pt x="301" y="34"/>
                    <a:pt x="134" y="167"/>
                    <a:pt x="68" y="334"/>
                  </a:cubicBezTo>
                  <a:cubicBezTo>
                    <a:pt x="1" y="534"/>
                    <a:pt x="68" y="767"/>
                    <a:pt x="201" y="901"/>
                  </a:cubicBezTo>
                  <a:cubicBezTo>
                    <a:pt x="535" y="1134"/>
                    <a:pt x="1002" y="1401"/>
                    <a:pt x="1402" y="1268"/>
                  </a:cubicBezTo>
                  <a:cubicBezTo>
                    <a:pt x="1736" y="1168"/>
                    <a:pt x="1869" y="734"/>
                    <a:pt x="1635" y="467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3" name="Google Shape;2303;p53"/>
            <p:cNvSpPr/>
            <p:nvPr/>
          </p:nvSpPr>
          <p:spPr>
            <a:xfrm rot="2700000">
              <a:off x="6063350" y="3310575"/>
              <a:ext cx="70349" cy="70301"/>
            </a:xfrm>
            <a:custGeom>
              <a:avLst/>
              <a:gdLst/>
              <a:ahLst/>
              <a:cxnLst/>
              <a:rect l="l" t="t" r="r" b="b"/>
              <a:pathLst>
                <a:path w="1469" h="1468" fill="none" extrusionOk="0">
                  <a:moveTo>
                    <a:pt x="1335" y="567"/>
                  </a:moveTo>
                  <a:cubicBezTo>
                    <a:pt x="1202" y="200"/>
                    <a:pt x="802" y="0"/>
                    <a:pt x="435" y="100"/>
                  </a:cubicBezTo>
                  <a:cubicBezTo>
                    <a:pt x="268" y="134"/>
                    <a:pt x="134" y="267"/>
                    <a:pt x="68" y="467"/>
                  </a:cubicBezTo>
                  <a:cubicBezTo>
                    <a:pt x="1" y="634"/>
                    <a:pt x="34" y="834"/>
                    <a:pt x="134" y="1001"/>
                  </a:cubicBezTo>
                  <a:cubicBezTo>
                    <a:pt x="268" y="1301"/>
                    <a:pt x="635" y="1468"/>
                    <a:pt x="968" y="1401"/>
                  </a:cubicBezTo>
                  <a:cubicBezTo>
                    <a:pt x="1302" y="1301"/>
                    <a:pt x="1469" y="901"/>
                    <a:pt x="1335" y="567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74" grpId="0"/>
      <p:bldP spid="227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>
            <a:extLst>
              <a:ext uri="{FF2B5EF4-FFF2-40B4-BE49-F238E27FC236}">
                <a16:creationId xmlns:a16="http://schemas.microsoft.com/office/drawing/2014/main" id="{CD58457B-D2CB-4C71-9753-0B3B53F38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8680" y="-44978"/>
            <a:ext cx="3300180" cy="863958"/>
          </a:xfrm>
        </p:spPr>
        <p:txBody>
          <a:bodyPr/>
          <a:lstStyle/>
          <a:p>
            <a:pPr algn="ctr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Monday, December 6</a:t>
            </a:r>
            <a:r>
              <a:rPr lang="en-US" sz="1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2021</a:t>
            </a:r>
            <a:b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Unit 9: What are they doing?</a:t>
            </a:r>
            <a:b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Lesson 2</a:t>
            </a:r>
          </a:p>
        </p:txBody>
      </p:sp>
      <p:sp>
        <p:nvSpPr>
          <p:cNvPr id="8" name="Subtitle 4">
            <a:extLst>
              <a:ext uri="{FF2B5EF4-FFF2-40B4-BE49-F238E27FC236}">
                <a16:creationId xmlns:a16="http://schemas.microsoft.com/office/drawing/2014/main" id="{1A6DBCC1-D8BD-4A87-BD70-88752FE9A7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35182" y="708348"/>
            <a:ext cx="2219051" cy="455175"/>
          </a:xfrm>
        </p:spPr>
        <p:txBody>
          <a:bodyPr/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New words:</a:t>
            </a:r>
          </a:p>
        </p:txBody>
      </p:sp>
      <p:sp>
        <p:nvSpPr>
          <p:cNvPr id="9" name="Subtitle 6">
            <a:extLst>
              <a:ext uri="{FF2B5EF4-FFF2-40B4-BE49-F238E27FC236}">
                <a16:creationId xmlns:a16="http://schemas.microsoft.com/office/drawing/2014/main" id="{4615A965-B015-45F3-97C9-77B103D3A081}"/>
              </a:ext>
            </a:extLst>
          </p:cNvPr>
          <p:cNvSpPr>
            <a:spLocks noGrp="1"/>
          </p:cNvSpPr>
          <p:nvPr>
            <p:ph type="subTitle" idx="2"/>
          </p:nvPr>
        </p:nvSpPr>
        <p:spPr>
          <a:xfrm>
            <a:off x="1335182" y="2924961"/>
            <a:ext cx="2548350" cy="455175"/>
          </a:xfrm>
        </p:spPr>
        <p:txBody>
          <a:bodyPr/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2.Model sentence: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2FCF31B2-D0FC-4AF0-9778-D8066B9B1259}"/>
              </a:ext>
            </a:extLst>
          </p:cNvPr>
          <p:cNvSpPr txBox="1">
            <a:spLocks/>
          </p:cNvSpPr>
          <p:nvPr/>
        </p:nvSpPr>
        <p:spPr>
          <a:xfrm>
            <a:off x="2123354" y="1145788"/>
            <a:ext cx="2281668" cy="1816196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50000"/>
              </a:lnSpc>
              <a:buFontTx/>
              <a:buChar char="-"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paper: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vi-V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vi-V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Puppet: con rối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vi-V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mask: mặt nạ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vi-V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Paint: sơn, tô màu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B0EDBC6-8EC0-4D1E-98F5-BD06D3C281C5}"/>
              </a:ext>
            </a:extLst>
          </p:cNvPr>
          <p:cNvSpPr txBox="1">
            <a:spLocks/>
          </p:cNvSpPr>
          <p:nvPr/>
        </p:nvSpPr>
        <p:spPr>
          <a:xfrm>
            <a:off x="2938695" y="3052224"/>
            <a:ext cx="3835816" cy="968724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04775" algn="ctr">
              <a:lnSpc>
                <a:spcPct val="150000"/>
              </a:lnSpc>
            </a:pPr>
            <a:r>
              <a:rPr lang="vi-VN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are they doing?</a:t>
            </a:r>
          </a:p>
          <a:p>
            <a:pPr marL="104775" algn="ctr">
              <a:lnSpc>
                <a:spcPct val="150000"/>
              </a:lnSpc>
            </a:pPr>
            <a:r>
              <a:rPr lang="vi-VN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They’re </a:t>
            </a:r>
            <a:r>
              <a:rPr lang="vi-VN" sz="1800" i="1" u="sng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making paper boat</a:t>
            </a:r>
            <a:r>
              <a:rPr lang="vi-VN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Subtitle 6">
            <a:extLst>
              <a:ext uri="{FF2B5EF4-FFF2-40B4-BE49-F238E27FC236}">
                <a16:creationId xmlns:a16="http://schemas.microsoft.com/office/drawing/2014/main" id="{98976620-85B8-4361-A7A9-ED99C2672B2B}"/>
              </a:ext>
            </a:extLst>
          </p:cNvPr>
          <p:cNvSpPr txBox="1">
            <a:spLocks/>
          </p:cNvSpPr>
          <p:nvPr/>
        </p:nvSpPr>
        <p:spPr>
          <a:xfrm>
            <a:off x="1664520" y="3728239"/>
            <a:ext cx="2548350" cy="455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elius"/>
              <a:buNone/>
              <a:defRPr sz="1800" b="1" i="0" u="none" strike="noStrike" cap="none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1pPr>
            <a:lvl2pPr marL="914400" marR="0" lvl="1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elius"/>
              <a:buNone/>
              <a:defRPr sz="1800" b="1" i="0" u="none" strike="noStrike" cap="none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2pPr>
            <a:lvl3pPr marL="1371600" marR="0" lvl="2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elius"/>
              <a:buNone/>
              <a:defRPr sz="1800" b="1" i="0" u="none" strike="noStrike" cap="none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3pPr>
            <a:lvl4pPr marL="1828800" marR="0" lvl="3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elius"/>
              <a:buNone/>
              <a:defRPr sz="1800" b="1" i="0" u="none" strike="noStrike" cap="none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4pPr>
            <a:lvl5pPr marL="2286000" marR="0" lvl="4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elius"/>
              <a:buNone/>
              <a:defRPr sz="1800" b="1" i="0" u="none" strike="noStrike" cap="none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5pPr>
            <a:lvl6pPr marL="2743200" marR="0" lvl="5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elius"/>
              <a:buNone/>
              <a:defRPr sz="1800" b="1" i="0" u="none" strike="noStrike" cap="none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6pPr>
            <a:lvl7pPr marL="3200400" marR="0" lvl="6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elius"/>
              <a:buNone/>
              <a:defRPr sz="1800" b="1" i="0" u="none" strike="noStrike" cap="none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7pPr>
            <a:lvl8pPr marL="3657600" marR="0" lvl="7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elius"/>
              <a:buNone/>
              <a:defRPr sz="1800" b="1" i="0" u="none" strike="noStrike" cap="none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8pPr>
            <a:lvl9pPr marL="4114800" marR="0" lvl="8" indent="-349250" algn="l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800"/>
              <a:buFont typeface="Delius"/>
              <a:buNone/>
              <a:defRPr sz="1800" b="1" i="0" u="none" strike="noStrike" cap="none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9pPr>
          </a:lstStyle>
          <a:p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Homework:</a:t>
            </a:r>
          </a:p>
        </p:txBody>
      </p:sp>
      <p:sp>
        <p:nvSpPr>
          <p:cNvPr id="13" name="Subtitle 6">
            <a:extLst>
              <a:ext uri="{FF2B5EF4-FFF2-40B4-BE49-F238E27FC236}">
                <a16:creationId xmlns:a16="http://schemas.microsoft.com/office/drawing/2014/main" id="{5786B3E1-85B4-49FB-9B39-C2CD4ED4B62D}"/>
              </a:ext>
            </a:extLst>
          </p:cNvPr>
          <p:cNvSpPr txBox="1">
            <a:spLocks/>
          </p:cNvSpPr>
          <p:nvPr/>
        </p:nvSpPr>
        <p:spPr>
          <a:xfrm>
            <a:off x="1956357" y="4056151"/>
            <a:ext cx="4659128" cy="696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elius"/>
              <a:buNone/>
              <a:defRPr sz="1800" b="1" i="0" u="none" strike="noStrike" cap="none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1pPr>
            <a:lvl2pPr marL="914400" marR="0" lvl="1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elius"/>
              <a:buNone/>
              <a:defRPr sz="1800" b="1" i="0" u="none" strike="noStrike" cap="none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2pPr>
            <a:lvl3pPr marL="1371600" marR="0" lvl="2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elius"/>
              <a:buNone/>
              <a:defRPr sz="1800" b="1" i="0" u="none" strike="noStrike" cap="none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3pPr>
            <a:lvl4pPr marL="1828800" marR="0" lvl="3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elius"/>
              <a:buNone/>
              <a:defRPr sz="1800" b="1" i="0" u="none" strike="noStrike" cap="none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4pPr>
            <a:lvl5pPr marL="2286000" marR="0" lvl="4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elius"/>
              <a:buNone/>
              <a:defRPr sz="1800" b="1" i="0" u="none" strike="noStrike" cap="none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5pPr>
            <a:lvl6pPr marL="2743200" marR="0" lvl="5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elius"/>
              <a:buNone/>
              <a:defRPr sz="1800" b="1" i="0" u="none" strike="noStrike" cap="none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6pPr>
            <a:lvl7pPr marL="3200400" marR="0" lvl="6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elius"/>
              <a:buNone/>
              <a:defRPr sz="1800" b="1" i="0" u="none" strike="noStrike" cap="none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7pPr>
            <a:lvl8pPr marL="3657600" marR="0" lvl="7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elius"/>
              <a:buNone/>
              <a:defRPr sz="1800" b="1" i="0" u="none" strike="noStrike" cap="none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8pPr>
            <a:lvl9pPr marL="4114800" marR="0" lvl="8" indent="-349250" algn="l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800"/>
              <a:buFont typeface="Delius"/>
              <a:buNone/>
              <a:defRPr sz="1800" b="1" i="0" u="none" strike="noStrike" cap="none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9pPr>
          </a:lstStyle>
          <a:p>
            <a:pPr>
              <a:buFontTx/>
              <a:buChar char="-"/>
            </a:pP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New words x 2 lines.</a:t>
            </a:r>
          </a:p>
          <a:p>
            <a:pPr>
              <a:buFontTx/>
              <a:buChar char="-"/>
            </a:pP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WB (SBT): part </a:t>
            </a:r>
            <a:r>
              <a:rPr lang="vi-VN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E- 1,2 (38,39)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7950" indent="0"/>
            <a:r>
              <a:rPr lang="vi-VN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part F- 1,2 (39)</a:t>
            </a:r>
            <a:endParaRPr lang="en-US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0864225A-CF79-44BC-9F05-61AB6F59F402}"/>
              </a:ext>
            </a:extLst>
          </p:cNvPr>
          <p:cNvSpPr txBox="1">
            <a:spLocks/>
          </p:cNvSpPr>
          <p:nvPr/>
        </p:nvSpPr>
        <p:spPr>
          <a:xfrm>
            <a:off x="4905957" y="935935"/>
            <a:ext cx="2281668" cy="1551386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50000"/>
              </a:lnSpc>
              <a:buFontTx/>
              <a:buChar char="-"/>
            </a:pPr>
            <a:r>
              <a:rPr lang="vi-V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Plane: máy bay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vi-V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Kite: cái diều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vi-V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Boat: cái thuyền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vi-V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Picture: bức tranh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vi-V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Draw: vẽ</a:t>
            </a:r>
          </a:p>
          <a:p>
            <a:pPr>
              <a:lnSpc>
                <a:spcPct val="150000"/>
              </a:lnSpc>
              <a:buFontTx/>
              <a:buChar char="-"/>
            </a:pP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FontTx/>
              <a:buChar char="-"/>
            </a:pP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51179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1" name="Google Shape;4671;p82"/>
          <p:cNvSpPr txBox="1">
            <a:spLocks noGrp="1"/>
          </p:cNvSpPr>
          <p:nvPr>
            <p:ph type="title"/>
          </p:nvPr>
        </p:nvSpPr>
        <p:spPr>
          <a:xfrm>
            <a:off x="1216092" y="1861204"/>
            <a:ext cx="4013100" cy="909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Thanks!</a:t>
            </a:r>
            <a:endParaRPr dirty="0"/>
          </a:p>
        </p:txBody>
      </p:sp>
      <p:grpSp>
        <p:nvGrpSpPr>
          <p:cNvPr id="4683" name="Google Shape;4683;p82"/>
          <p:cNvGrpSpPr/>
          <p:nvPr/>
        </p:nvGrpSpPr>
        <p:grpSpPr>
          <a:xfrm>
            <a:off x="4980000" y="1498426"/>
            <a:ext cx="3115579" cy="3044572"/>
            <a:chOff x="4980000" y="1498426"/>
            <a:chExt cx="3115579" cy="3044572"/>
          </a:xfrm>
        </p:grpSpPr>
        <p:sp>
          <p:nvSpPr>
            <p:cNvPr id="4684" name="Google Shape;4684;p82"/>
            <p:cNvSpPr/>
            <p:nvPr/>
          </p:nvSpPr>
          <p:spPr>
            <a:xfrm>
              <a:off x="5042945" y="3604613"/>
              <a:ext cx="2868575" cy="247020"/>
            </a:xfrm>
            <a:custGeom>
              <a:avLst/>
              <a:gdLst/>
              <a:ahLst/>
              <a:cxnLst/>
              <a:rect l="l" t="t" r="r" b="b"/>
              <a:pathLst>
                <a:path w="13854" h="1193" extrusionOk="0">
                  <a:moveTo>
                    <a:pt x="0" y="0"/>
                  </a:moveTo>
                  <a:lnTo>
                    <a:pt x="0" y="1192"/>
                  </a:lnTo>
                  <a:lnTo>
                    <a:pt x="13854" y="1192"/>
                  </a:lnTo>
                  <a:lnTo>
                    <a:pt x="138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5" name="Google Shape;4685;p82"/>
            <p:cNvSpPr/>
            <p:nvPr/>
          </p:nvSpPr>
          <p:spPr>
            <a:xfrm>
              <a:off x="5190990" y="3083864"/>
              <a:ext cx="435649" cy="1301978"/>
            </a:xfrm>
            <a:custGeom>
              <a:avLst/>
              <a:gdLst/>
              <a:ahLst/>
              <a:cxnLst/>
              <a:rect l="l" t="t" r="r" b="b"/>
              <a:pathLst>
                <a:path w="2104" h="6288" extrusionOk="0">
                  <a:moveTo>
                    <a:pt x="1106" y="0"/>
                  </a:moveTo>
                  <a:lnTo>
                    <a:pt x="1063" y="43"/>
                  </a:lnTo>
                  <a:lnTo>
                    <a:pt x="434" y="694"/>
                  </a:lnTo>
                  <a:lnTo>
                    <a:pt x="391" y="737"/>
                  </a:lnTo>
                  <a:lnTo>
                    <a:pt x="196" y="911"/>
                  </a:lnTo>
                  <a:lnTo>
                    <a:pt x="174" y="954"/>
                  </a:lnTo>
                  <a:lnTo>
                    <a:pt x="109" y="997"/>
                  </a:lnTo>
                  <a:lnTo>
                    <a:pt x="22" y="5312"/>
                  </a:lnTo>
                  <a:lnTo>
                    <a:pt x="1" y="6092"/>
                  </a:lnTo>
                  <a:lnTo>
                    <a:pt x="1" y="6287"/>
                  </a:lnTo>
                  <a:lnTo>
                    <a:pt x="2104" y="6287"/>
                  </a:lnTo>
                  <a:lnTo>
                    <a:pt x="2104" y="997"/>
                  </a:lnTo>
                  <a:lnTo>
                    <a:pt x="1800" y="672"/>
                  </a:lnTo>
                  <a:lnTo>
                    <a:pt x="1757" y="629"/>
                  </a:lnTo>
                  <a:lnTo>
                    <a:pt x="11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6" name="Google Shape;4686;p82"/>
            <p:cNvSpPr/>
            <p:nvPr/>
          </p:nvSpPr>
          <p:spPr>
            <a:xfrm>
              <a:off x="5186435" y="3272286"/>
              <a:ext cx="98973" cy="1113555"/>
            </a:xfrm>
            <a:custGeom>
              <a:avLst/>
              <a:gdLst/>
              <a:ahLst/>
              <a:cxnLst/>
              <a:rect l="l" t="t" r="r" b="b"/>
              <a:pathLst>
                <a:path w="478" h="5378" extrusionOk="0">
                  <a:moveTo>
                    <a:pt x="239" y="1"/>
                  </a:moveTo>
                  <a:lnTo>
                    <a:pt x="196" y="22"/>
                  </a:lnTo>
                  <a:cubicBezTo>
                    <a:pt x="196" y="109"/>
                    <a:pt x="196" y="196"/>
                    <a:pt x="196" y="261"/>
                  </a:cubicBezTo>
                  <a:cubicBezTo>
                    <a:pt x="218" y="478"/>
                    <a:pt x="261" y="673"/>
                    <a:pt x="283" y="890"/>
                  </a:cubicBezTo>
                  <a:cubicBezTo>
                    <a:pt x="304" y="976"/>
                    <a:pt x="326" y="1085"/>
                    <a:pt x="348" y="1193"/>
                  </a:cubicBezTo>
                  <a:cubicBezTo>
                    <a:pt x="434" y="1887"/>
                    <a:pt x="434" y="2581"/>
                    <a:pt x="304" y="3274"/>
                  </a:cubicBezTo>
                  <a:cubicBezTo>
                    <a:pt x="261" y="3426"/>
                    <a:pt x="239" y="3578"/>
                    <a:pt x="196" y="3730"/>
                  </a:cubicBezTo>
                  <a:cubicBezTo>
                    <a:pt x="131" y="3947"/>
                    <a:pt x="88" y="4185"/>
                    <a:pt x="44" y="4402"/>
                  </a:cubicBezTo>
                  <a:cubicBezTo>
                    <a:pt x="1" y="4662"/>
                    <a:pt x="1" y="4922"/>
                    <a:pt x="44" y="5182"/>
                  </a:cubicBezTo>
                  <a:lnTo>
                    <a:pt x="44" y="5226"/>
                  </a:lnTo>
                  <a:cubicBezTo>
                    <a:pt x="44" y="5269"/>
                    <a:pt x="66" y="5312"/>
                    <a:pt x="66" y="5377"/>
                  </a:cubicBezTo>
                  <a:lnTo>
                    <a:pt x="109" y="5377"/>
                  </a:lnTo>
                  <a:cubicBezTo>
                    <a:pt x="88" y="5334"/>
                    <a:pt x="88" y="5269"/>
                    <a:pt x="88" y="5226"/>
                  </a:cubicBezTo>
                  <a:cubicBezTo>
                    <a:pt x="23" y="4727"/>
                    <a:pt x="66" y="4207"/>
                    <a:pt x="218" y="3730"/>
                  </a:cubicBezTo>
                  <a:cubicBezTo>
                    <a:pt x="261" y="3578"/>
                    <a:pt x="304" y="3426"/>
                    <a:pt x="326" y="3274"/>
                  </a:cubicBezTo>
                  <a:cubicBezTo>
                    <a:pt x="456" y="2581"/>
                    <a:pt x="478" y="1887"/>
                    <a:pt x="369" y="1193"/>
                  </a:cubicBezTo>
                  <a:cubicBezTo>
                    <a:pt x="348" y="1085"/>
                    <a:pt x="348" y="976"/>
                    <a:pt x="326" y="868"/>
                  </a:cubicBezTo>
                  <a:cubicBezTo>
                    <a:pt x="304" y="673"/>
                    <a:pt x="261" y="478"/>
                    <a:pt x="239" y="261"/>
                  </a:cubicBezTo>
                  <a:lnTo>
                    <a:pt x="23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7" name="Google Shape;4687;p82"/>
            <p:cNvSpPr/>
            <p:nvPr/>
          </p:nvSpPr>
          <p:spPr>
            <a:xfrm>
              <a:off x="5330132" y="3088212"/>
              <a:ext cx="135001" cy="1297629"/>
            </a:xfrm>
            <a:custGeom>
              <a:avLst/>
              <a:gdLst/>
              <a:ahLst/>
              <a:cxnLst/>
              <a:rect l="l" t="t" r="r" b="b"/>
              <a:pathLst>
                <a:path w="652" h="6267" extrusionOk="0">
                  <a:moveTo>
                    <a:pt x="434" y="1"/>
                  </a:moveTo>
                  <a:lnTo>
                    <a:pt x="413" y="44"/>
                  </a:lnTo>
                  <a:cubicBezTo>
                    <a:pt x="608" y="1150"/>
                    <a:pt x="434" y="2299"/>
                    <a:pt x="261" y="3405"/>
                  </a:cubicBezTo>
                  <a:cubicBezTo>
                    <a:pt x="87" y="4359"/>
                    <a:pt x="1" y="5313"/>
                    <a:pt x="44" y="6266"/>
                  </a:cubicBezTo>
                  <a:lnTo>
                    <a:pt x="87" y="6266"/>
                  </a:lnTo>
                  <a:cubicBezTo>
                    <a:pt x="44" y="5313"/>
                    <a:pt x="109" y="4359"/>
                    <a:pt x="304" y="3426"/>
                  </a:cubicBezTo>
                  <a:cubicBezTo>
                    <a:pt x="456" y="2321"/>
                    <a:pt x="651" y="1172"/>
                    <a:pt x="434" y="44"/>
                  </a:cubicBezTo>
                  <a:lnTo>
                    <a:pt x="4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8" name="Google Shape;4688;p82"/>
            <p:cNvSpPr/>
            <p:nvPr/>
          </p:nvSpPr>
          <p:spPr>
            <a:xfrm>
              <a:off x="5568039" y="3290300"/>
              <a:ext cx="63153" cy="1095541"/>
            </a:xfrm>
            <a:custGeom>
              <a:avLst/>
              <a:gdLst/>
              <a:ahLst/>
              <a:cxnLst/>
              <a:rect l="l" t="t" r="r" b="b"/>
              <a:pathLst>
                <a:path w="305" h="5291" extrusionOk="0">
                  <a:moveTo>
                    <a:pt x="283" y="0"/>
                  </a:moveTo>
                  <a:cubicBezTo>
                    <a:pt x="66" y="1171"/>
                    <a:pt x="1" y="2342"/>
                    <a:pt x="66" y="3534"/>
                  </a:cubicBezTo>
                  <a:cubicBezTo>
                    <a:pt x="66" y="3621"/>
                    <a:pt x="87" y="3729"/>
                    <a:pt x="87" y="3838"/>
                  </a:cubicBezTo>
                  <a:cubicBezTo>
                    <a:pt x="152" y="4315"/>
                    <a:pt x="152" y="4792"/>
                    <a:pt x="87" y="5290"/>
                  </a:cubicBezTo>
                  <a:lnTo>
                    <a:pt x="131" y="5290"/>
                  </a:lnTo>
                  <a:cubicBezTo>
                    <a:pt x="196" y="4792"/>
                    <a:pt x="196" y="4315"/>
                    <a:pt x="131" y="3838"/>
                  </a:cubicBezTo>
                  <a:cubicBezTo>
                    <a:pt x="131" y="3729"/>
                    <a:pt x="109" y="3621"/>
                    <a:pt x="109" y="3534"/>
                  </a:cubicBezTo>
                  <a:cubicBezTo>
                    <a:pt x="44" y="2407"/>
                    <a:pt x="87" y="1301"/>
                    <a:pt x="304" y="196"/>
                  </a:cubicBezTo>
                  <a:lnTo>
                    <a:pt x="2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9" name="Google Shape;4689;p82"/>
            <p:cNvSpPr/>
            <p:nvPr/>
          </p:nvSpPr>
          <p:spPr>
            <a:xfrm>
              <a:off x="6344707" y="3604613"/>
              <a:ext cx="45139" cy="247020"/>
            </a:xfrm>
            <a:custGeom>
              <a:avLst/>
              <a:gdLst/>
              <a:ahLst/>
              <a:cxnLst/>
              <a:rect l="l" t="t" r="r" b="b"/>
              <a:pathLst>
                <a:path w="218" h="1193" extrusionOk="0">
                  <a:moveTo>
                    <a:pt x="0" y="0"/>
                  </a:moveTo>
                  <a:lnTo>
                    <a:pt x="0" y="1192"/>
                  </a:lnTo>
                  <a:lnTo>
                    <a:pt x="217" y="1192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BCDB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0" name="Google Shape;4690;p82"/>
            <p:cNvSpPr/>
            <p:nvPr/>
          </p:nvSpPr>
          <p:spPr>
            <a:xfrm>
              <a:off x="5904713" y="3272286"/>
              <a:ext cx="98973" cy="1113555"/>
            </a:xfrm>
            <a:custGeom>
              <a:avLst/>
              <a:gdLst/>
              <a:ahLst/>
              <a:cxnLst/>
              <a:rect l="l" t="t" r="r" b="b"/>
              <a:pathLst>
                <a:path w="478" h="5378" extrusionOk="0">
                  <a:moveTo>
                    <a:pt x="239" y="1"/>
                  </a:moveTo>
                  <a:lnTo>
                    <a:pt x="196" y="22"/>
                  </a:lnTo>
                  <a:lnTo>
                    <a:pt x="196" y="261"/>
                  </a:lnTo>
                  <a:cubicBezTo>
                    <a:pt x="218" y="478"/>
                    <a:pt x="261" y="673"/>
                    <a:pt x="304" y="890"/>
                  </a:cubicBezTo>
                  <a:cubicBezTo>
                    <a:pt x="304" y="976"/>
                    <a:pt x="326" y="1085"/>
                    <a:pt x="348" y="1193"/>
                  </a:cubicBezTo>
                  <a:cubicBezTo>
                    <a:pt x="456" y="1887"/>
                    <a:pt x="434" y="2581"/>
                    <a:pt x="304" y="3274"/>
                  </a:cubicBezTo>
                  <a:cubicBezTo>
                    <a:pt x="261" y="3426"/>
                    <a:pt x="239" y="3578"/>
                    <a:pt x="196" y="3730"/>
                  </a:cubicBezTo>
                  <a:cubicBezTo>
                    <a:pt x="152" y="3947"/>
                    <a:pt x="87" y="4185"/>
                    <a:pt x="66" y="4402"/>
                  </a:cubicBezTo>
                  <a:cubicBezTo>
                    <a:pt x="22" y="4662"/>
                    <a:pt x="1" y="4922"/>
                    <a:pt x="44" y="5182"/>
                  </a:cubicBezTo>
                  <a:lnTo>
                    <a:pt x="44" y="5226"/>
                  </a:lnTo>
                  <a:cubicBezTo>
                    <a:pt x="44" y="5291"/>
                    <a:pt x="66" y="5334"/>
                    <a:pt x="87" y="5377"/>
                  </a:cubicBezTo>
                  <a:lnTo>
                    <a:pt x="109" y="5377"/>
                  </a:lnTo>
                  <a:cubicBezTo>
                    <a:pt x="109" y="5312"/>
                    <a:pt x="87" y="5269"/>
                    <a:pt x="87" y="5226"/>
                  </a:cubicBezTo>
                  <a:cubicBezTo>
                    <a:pt x="22" y="4727"/>
                    <a:pt x="87" y="4207"/>
                    <a:pt x="239" y="3730"/>
                  </a:cubicBezTo>
                  <a:cubicBezTo>
                    <a:pt x="261" y="3578"/>
                    <a:pt x="304" y="3426"/>
                    <a:pt x="326" y="3274"/>
                  </a:cubicBezTo>
                  <a:cubicBezTo>
                    <a:pt x="456" y="2581"/>
                    <a:pt x="478" y="1887"/>
                    <a:pt x="369" y="1193"/>
                  </a:cubicBezTo>
                  <a:cubicBezTo>
                    <a:pt x="369" y="1085"/>
                    <a:pt x="348" y="976"/>
                    <a:pt x="326" y="868"/>
                  </a:cubicBezTo>
                  <a:cubicBezTo>
                    <a:pt x="304" y="673"/>
                    <a:pt x="261" y="478"/>
                    <a:pt x="239" y="261"/>
                  </a:cubicBezTo>
                  <a:cubicBezTo>
                    <a:pt x="239" y="174"/>
                    <a:pt x="239" y="87"/>
                    <a:pt x="239" y="1"/>
                  </a:cubicBezTo>
                  <a:close/>
                </a:path>
              </a:pathLst>
            </a:custGeom>
            <a:solidFill>
              <a:srgbClr val="F3CB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1" name="Google Shape;4691;p82"/>
            <p:cNvSpPr/>
            <p:nvPr/>
          </p:nvSpPr>
          <p:spPr>
            <a:xfrm>
              <a:off x="5985465" y="3227355"/>
              <a:ext cx="67708" cy="1158487"/>
            </a:xfrm>
            <a:custGeom>
              <a:avLst/>
              <a:gdLst/>
              <a:ahLst/>
              <a:cxnLst/>
              <a:rect l="l" t="t" r="r" b="b"/>
              <a:pathLst>
                <a:path w="327" h="5595" extrusionOk="0">
                  <a:moveTo>
                    <a:pt x="66" y="1"/>
                  </a:moveTo>
                  <a:lnTo>
                    <a:pt x="23" y="44"/>
                  </a:lnTo>
                  <a:cubicBezTo>
                    <a:pt x="1" y="283"/>
                    <a:pt x="1" y="521"/>
                    <a:pt x="23" y="760"/>
                  </a:cubicBezTo>
                  <a:cubicBezTo>
                    <a:pt x="66" y="977"/>
                    <a:pt x="88" y="1215"/>
                    <a:pt x="131" y="1410"/>
                  </a:cubicBezTo>
                  <a:cubicBezTo>
                    <a:pt x="196" y="1692"/>
                    <a:pt x="239" y="1996"/>
                    <a:pt x="261" y="2277"/>
                  </a:cubicBezTo>
                  <a:cubicBezTo>
                    <a:pt x="261" y="2668"/>
                    <a:pt x="261" y="3036"/>
                    <a:pt x="218" y="3426"/>
                  </a:cubicBezTo>
                  <a:cubicBezTo>
                    <a:pt x="153" y="3860"/>
                    <a:pt x="153" y="4337"/>
                    <a:pt x="196" y="4792"/>
                  </a:cubicBezTo>
                  <a:cubicBezTo>
                    <a:pt x="218" y="4836"/>
                    <a:pt x="239" y="4901"/>
                    <a:pt x="239" y="4966"/>
                  </a:cubicBezTo>
                  <a:cubicBezTo>
                    <a:pt x="283" y="5161"/>
                    <a:pt x="283" y="5356"/>
                    <a:pt x="261" y="5573"/>
                  </a:cubicBezTo>
                  <a:lnTo>
                    <a:pt x="261" y="5594"/>
                  </a:lnTo>
                  <a:lnTo>
                    <a:pt x="305" y="5594"/>
                  </a:lnTo>
                  <a:cubicBezTo>
                    <a:pt x="283" y="5573"/>
                    <a:pt x="283" y="5573"/>
                    <a:pt x="305" y="5573"/>
                  </a:cubicBezTo>
                  <a:cubicBezTo>
                    <a:pt x="326" y="5356"/>
                    <a:pt x="305" y="5161"/>
                    <a:pt x="283" y="4944"/>
                  </a:cubicBezTo>
                  <a:lnTo>
                    <a:pt x="239" y="4771"/>
                  </a:lnTo>
                  <a:cubicBezTo>
                    <a:pt x="196" y="4315"/>
                    <a:pt x="218" y="3860"/>
                    <a:pt x="261" y="3426"/>
                  </a:cubicBezTo>
                  <a:cubicBezTo>
                    <a:pt x="305" y="3036"/>
                    <a:pt x="326" y="2668"/>
                    <a:pt x="305" y="2277"/>
                  </a:cubicBezTo>
                  <a:cubicBezTo>
                    <a:pt x="283" y="1996"/>
                    <a:pt x="239" y="1692"/>
                    <a:pt x="174" y="1410"/>
                  </a:cubicBezTo>
                  <a:cubicBezTo>
                    <a:pt x="131" y="1193"/>
                    <a:pt x="88" y="977"/>
                    <a:pt x="66" y="760"/>
                  </a:cubicBezTo>
                  <a:cubicBezTo>
                    <a:pt x="44" y="500"/>
                    <a:pt x="44" y="239"/>
                    <a:pt x="66" y="1"/>
                  </a:cubicBezTo>
                  <a:close/>
                </a:path>
              </a:pathLst>
            </a:custGeom>
            <a:solidFill>
              <a:srgbClr val="F3CB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2" name="Google Shape;4692;p82"/>
            <p:cNvSpPr/>
            <p:nvPr/>
          </p:nvSpPr>
          <p:spPr>
            <a:xfrm>
              <a:off x="6048410" y="3088212"/>
              <a:ext cx="130446" cy="1297629"/>
            </a:xfrm>
            <a:custGeom>
              <a:avLst/>
              <a:gdLst/>
              <a:ahLst/>
              <a:cxnLst/>
              <a:rect l="l" t="t" r="r" b="b"/>
              <a:pathLst>
                <a:path w="630" h="6267" extrusionOk="0">
                  <a:moveTo>
                    <a:pt x="434" y="1"/>
                  </a:moveTo>
                  <a:lnTo>
                    <a:pt x="391" y="44"/>
                  </a:lnTo>
                  <a:cubicBezTo>
                    <a:pt x="608" y="1150"/>
                    <a:pt x="434" y="2299"/>
                    <a:pt x="261" y="3405"/>
                  </a:cubicBezTo>
                  <a:cubicBezTo>
                    <a:pt x="87" y="4359"/>
                    <a:pt x="1" y="5313"/>
                    <a:pt x="44" y="6266"/>
                  </a:cubicBezTo>
                  <a:lnTo>
                    <a:pt x="87" y="6266"/>
                  </a:lnTo>
                  <a:cubicBezTo>
                    <a:pt x="44" y="5313"/>
                    <a:pt x="109" y="4359"/>
                    <a:pt x="282" y="3426"/>
                  </a:cubicBezTo>
                  <a:cubicBezTo>
                    <a:pt x="456" y="2321"/>
                    <a:pt x="629" y="1172"/>
                    <a:pt x="434" y="44"/>
                  </a:cubicBezTo>
                  <a:lnTo>
                    <a:pt x="434" y="1"/>
                  </a:lnTo>
                  <a:close/>
                </a:path>
              </a:pathLst>
            </a:custGeom>
            <a:solidFill>
              <a:srgbClr val="F3CB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3" name="Google Shape;4693;p82"/>
            <p:cNvSpPr/>
            <p:nvPr/>
          </p:nvSpPr>
          <p:spPr>
            <a:xfrm>
              <a:off x="6106800" y="3137699"/>
              <a:ext cx="112432" cy="1248143"/>
            </a:xfrm>
            <a:custGeom>
              <a:avLst/>
              <a:gdLst/>
              <a:ahLst/>
              <a:cxnLst/>
              <a:rect l="l" t="t" r="r" b="b"/>
              <a:pathLst>
                <a:path w="543" h="6028" extrusionOk="0">
                  <a:moveTo>
                    <a:pt x="412" y="0"/>
                  </a:moveTo>
                  <a:lnTo>
                    <a:pt x="412" y="0"/>
                  </a:lnTo>
                  <a:cubicBezTo>
                    <a:pt x="391" y="195"/>
                    <a:pt x="391" y="412"/>
                    <a:pt x="434" y="629"/>
                  </a:cubicBezTo>
                  <a:cubicBezTo>
                    <a:pt x="434" y="672"/>
                    <a:pt x="456" y="737"/>
                    <a:pt x="456" y="802"/>
                  </a:cubicBezTo>
                  <a:cubicBezTo>
                    <a:pt x="499" y="1475"/>
                    <a:pt x="434" y="2147"/>
                    <a:pt x="304" y="2797"/>
                  </a:cubicBezTo>
                  <a:cubicBezTo>
                    <a:pt x="282" y="2927"/>
                    <a:pt x="261" y="3057"/>
                    <a:pt x="239" y="3187"/>
                  </a:cubicBezTo>
                  <a:cubicBezTo>
                    <a:pt x="87" y="4120"/>
                    <a:pt x="0" y="5074"/>
                    <a:pt x="0" y="6027"/>
                  </a:cubicBezTo>
                  <a:lnTo>
                    <a:pt x="44" y="6027"/>
                  </a:lnTo>
                  <a:cubicBezTo>
                    <a:pt x="44" y="5074"/>
                    <a:pt x="130" y="4120"/>
                    <a:pt x="282" y="3187"/>
                  </a:cubicBezTo>
                  <a:lnTo>
                    <a:pt x="347" y="2819"/>
                  </a:lnTo>
                  <a:cubicBezTo>
                    <a:pt x="477" y="2147"/>
                    <a:pt x="542" y="1475"/>
                    <a:pt x="499" y="781"/>
                  </a:cubicBezTo>
                  <a:cubicBezTo>
                    <a:pt x="477" y="737"/>
                    <a:pt x="477" y="672"/>
                    <a:pt x="477" y="629"/>
                  </a:cubicBezTo>
                  <a:cubicBezTo>
                    <a:pt x="434" y="412"/>
                    <a:pt x="434" y="217"/>
                    <a:pt x="456" y="22"/>
                  </a:cubicBezTo>
                  <a:lnTo>
                    <a:pt x="412" y="0"/>
                  </a:lnTo>
                  <a:close/>
                </a:path>
              </a:pathLst>
            </a:custGeom>
            <a:solidFill>
              <a:srgbClr val="F3CB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4" name="Google Shape;4694;p82"/>
            <p:cNvSpPr/>
            <p:nvPr/>
          </p:nvSpPr>
          <p:spPr>
            <a:xfrm>
              <a:off x="6196455" y="3213896"/>
              <a:ext cx="94625" cy="1167390"/>
            </a:xfrm>
            <a:custGeom>
              <a:avLst/>
              <a:gdLst/>
              <a:ahLst/>
              <a:cxnLst/>
              <a:rect l="l" t="t" r="r" b="b"/>
              <a:pathLst>
                <a:path w="457" h="5638" extrusionOk="0">
                  <a:moveTo>
                    <a:pt x="370" y="1"/>
                  </a:moveTo>
                  <a:lnTo>
                    <a:pt x="370" y="1"/>
                  </a:lnTo>
                  <a:cubicBezTo>
                    <a:pt x="435" y="1280"/>
                    <a:pt x="348" y="2559"/>
                    <a:pt x="131" y="3838"/>
                  </a:cubicBezTo>
                  <a:lnTo>
                    <a:pt x="131" y="3860"/>
                  </a:lnTo>
                  <a:cubicBezTo>
                    <a:pt x="1" y="4445"/>
                    <a:pt x="1" y="5052"/>
                    <a:pt x="131" y="5638"/>
                  </a:cubicBezTo>
                  <a:lnTo>
                    <a:pt x="174" y="5638"/>
                  </a:lnTo>
                  <a:cubicBezTo>
                    <a:pt x="1" y="5074"/>
                    <a:pt x="88" y="4467"/>
                    <a:pt x="174" y="3860"/>
                  </a:cubicBezTo>
                  <a:lnTo>
                    <a:pt x="174" y="3838"/>
                  </a:lnTo>
                  <a:cubicBezTo>
                    <a:pt x="391" y="2581"/>
                    <a:pt x="456" y="1323"/>
                    <a:pt x="413" y="44"/>
                  </a:cubicBezTo>
                  <a:lnTo>
                    <a:pt x="370" y="1"/>
                  </a:lnTo>
                  <a:close/>
                </a:path>
              </a:pathLst>
            </a:custGeom>
            <a:solidFill>
              <a:srgbClr val="F3CB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5" name="Google Shape;4695;p82"/>
            <p:cNvSpPr/>
            <p:nvPr/>
          </p:nvSpPr>
          <p:spPr>
            <a:xfrm>
              <a:off x="6281762" y="3290300"/>
              <a:ext cx="63153" cy="1095541"/>
            </a:xfrm>
            <a:custGeom>
              <a:avLst/>
              <a:gdLst/>
              <a:ahLst/>
              <a:cxnLst/>
              <a:rect l="l" t="t" r="r" b="b"/>
              <a:pathLst>
                <a:path w="305" h="5291" extrusionOk="0">
                  <a:moveTo>
                    <a:pt x="304" y="0"/>
                  </a:moveTo>
                  <a:cubicBezTo>
                    <a:pt x="66" y="1171"/>
                    <a:pt x="1" y="2342"/>
                    <a:pt x="88" y="3534"/>
                  </a:cubicBezTo>
                  <a:cubicBezTo>
                    <a:pt x="109" y="3621"/>
                    <a:pt x="109" y="3729"/>
                    <a:pt x="109" y="3838"/>
                  </a:cubicBezTo>
                  <a:cubicBezTo>
                    <a:pt x="153" y="4315"/>
                    <a:pt x="153" y="4792"/>
                    <a:pt x="109" y="5290"/>
                  </a:cubicBezTo>
                  <a:lnTo>
                    <a:pt x="153" y="5290"/>
                  </a:lnTo>
                  <a:cubicBezTo>
                    <a:pt x="196" y="4792"/>
                    <a:pt x="196" y="4315"/>
                    <a:pt x="153" y="3838"/>
                  </a:cubicBezTo>
                  <a:cubicBezTo>
                    <a:pt x="131" y="3729"/>
                    <a:pt x="131" y="3621"/>
                    <a:pt x="131" y="3534"/>
                  </a:cubicBezTo>
                  <a:cubicBezTo>
                    <a:pt x="66" y="2407"/>
                    <a:pt x="109" y="1301"/>
                    <a:pt x="304" y="196"/>
                  </a:cubicBezTo>
                  <a:lnTo>
                    <a:pt x="304" y="0"/>
                  </a:lnTo>
                  <a:close/>
                </a:path>
              </a:pathLst>
            </a:custGeom>
            <a:solidFill>
              <a:srgbClr val="F3CB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6" name="Google Shape;4696;p82"/>
            <p:cNvSpPr/>
            <p:nvPr/>
          </p:nvSpPr>
          <p:spPr>
            <a:xfrm>
              <a:off x="6596073" y="3604613"/>
              <a:ext cx="45139" cy="247020"/>
            </a:xfrm>
            <a:custGeom>
              <a:avLst/>
              <a:gdLst/>
              <a:ahLst/>
              <a:cxnLst/>
              <a:rect l="l" t="t" r="r" b="b"/>
              <a:pathLst>
                <a:path w="218" h="1193" extrusionOk="0">
                  <a:moveTo>
                    <a:pt x="1" y="0"/>
                  </a:moveTo>
                  <a:lnTo>
                    <a:pt x="1" y="1192"/>
                  </a:lnTo>
                  <a:lnTo>
                    <a:pt x="217" y="1192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BCDB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7" name="Google Shape;4697;p82"/>
            <p:cNvSpPr/>
            <p:nvPr/>
          </p:nvSpPr>
          <p:spPr>
            <a:xfrm>
              <a:off x="7067540" y="3604613"/>
              <a:ext cx="40583" cy="247020"/>
            </a:xfrm>
            <a:custGeom>
              <a:avLst/>
              <a:gdLst/>
              <a:ahLst/>
              <a:cxnLst/>
              <a:rect l="l" t="t" r="r" b="b"/>
              <a:pathLst>
                <a:path w="196" h="1193" extrusionOk="0">
                  <a:moveTo>
                    <a:pt x="0" y="0"/>
                  </a:moveTo>
                  <a:lnTo>
                    <a:pt x="0" y="1192"/>
                  </a:lnTo>
                  <a:lnTo>
                    <a:pt x="195" y="1192"/>
                  </a:lnTo>
                  <a:lnTo>
                    <a:pt x="195" y="0"/>
                  </a:lnTo>
                  <a:close/>
                </a:path>
              </a:pathLst>
            </a:custGeom>
            <a:solidFill>
              <a:srgbClr val="BCDB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8" name="Google Shape;4698;p82"/>
            <p:cNvSpPr/>
            <p:nvPr/>
          </p:nvSpPr>
          <p:spPr>
            <a:xfrm>
              <a:off x="6622991" y="3272286"/>
              <a:ext cx="103529" cy="1113555"/>
            </a:xfrm>
            <a:custGeom>
              <a:avLst/>
              <a:gdLst/>
              <a:ahLst/>
              <a:cxnLst/>
              <a:rect l="l" t="t" r="r" b="b"/>
              <a:pathLst>
                <a:path w="500" h="5378" extrusionOk="0">
                  <a:moveTo>
                    <a:pt x="239" y="1"/>
                  </a:moveTo>
                  <a:lnTo>
                    <a:pt x="196" y="44"/>
                  </a:lnTo>
                  <a:cubicBezTo>
                    <a:pt x="196" y="131"/>
                    <a:pt x="196" y="196"/>
                    <a:pt x="196" y="283"/>
                  </a:cubicBezTo>
                  <a:cubicBezTo>
                    <a:pt x="217" y="478"/>
                    <a:pt x="261" y="694"/>
                    <a:pt x="304" y="890"/>
                  </a:cubicBezTo>
                  <a:cubicBezTo>
                    <a:pt x="304" y="998"/>
                    <a:pt x="326" y="1106"/>
                    <a:pt x="348" y="1215"/>
                  </a:cubicBezTo>
                  <a:cubicBezTo>
                    <a:pt x="434" y="1887"/>
                    <a:pt x="434" y="2581"/>
                    <a:pt x="282" y="3274"/>
                  </a:cubicBezTo>
                  <a:cubicBezTo>
                    <a:pt x="261" y="3426"/>
                    <a:pt x="217" y="3578"/>
                    <a:pt x="196" y="3730"/>
                  </a:cubicBezTo>
                  <a:cubicBezTo>
                    <a:pt x="131" y="3947"/>
                    <a:pt x="87" y="4185"/>
                    <a:pt x="44" y="4402"/>
                  </a:cubicBezTo>
                  <a:cubicBezTo>
                    <a:pt x="1" y="4662"/>
                    <a:pt x="1" y="4922"/>
                    <a:pt x="44" y="5182"/>
                  </a:cubicBezTo>
                  <a:cubicBezTo>
                    <a:pt x="44" y="5204"/>
                    <a:pt x="44" y="5226"/>
                    <a:pt x="44" y="5226"/>
                  </a:cubicBezTo>
                  <a:cubicBezTo>
                    <a:pt x="44" y="5269"/>
                    <a:pt x="87" y="5312"/>
                    <a:pt x="87" y="5377"/>
                  </a:cubicBezTo>
                  <a:lnTo>
                    <a:pt x="131" y="5377"/>
                  </a:lnTo>
                  <a:cubicBezTo>
                    <a:pt x="109" y="5312"/>
                    <a:pt x="87" y="5269"/>
                    <a:pt x="87" y="5226"/>
                  </a:cubicBezTo>
                  <a:cubicBezTo>
                    <a:pt x="44" y="4727"/>
                    <a:pt x="87" y="4207"/>
                    <a:pt x="239" y="3730"/>
                  </a:cubicBezTo>
                  <a:cubicBezTo>
                    <a:pt x="282" y="3578"/>
                    <a:pt x="304" y="3426"/>
                    <a:pt x="348" y="3274"/>
                  </a:cubicBezTo>
                  <a:cubicBezTo>
                    <a:pt x="478" y="2581"/>
                    <a:pt x="499" y="1887"/>
                    <a:pt x="391" y="1193"/>
                  </a:cubicBezTo>
                  <a:cubicBezTo>
                    <a:pt x="369" y="1085"/>
                    <a:pt x="348" y="976"/>
                    <a:pt x="326" y="890"/>
                  </a:cubicBezTo>
                  <a:cubicBezTo>
                    <a:pt x="304" y="673"/>
                    <a:pt x="261" y="478"/>
                    <a:pt x="239" y="283"/>
                  </a:cubicBezTo>
                  <a:cubicBezTo>
                    <a:pt x="239" y="174"/>
                    <a:pt x="239" y="87"/>
                    <a:pt x="239" y="1"/>
                  </a:cubicBezTo>
                  <a:close/>
                </a:path>
              </a:pathLst>
            </a:custGeom>
            <a:solidFill>
              <a:srgbClr val="F3CB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9" name="Google Shape;4699;p82"/>
            <p:cNvSpPr/>
            <p:nvPr/>
          </p:nvSpPr>
          <p:spPr>
            <a:xfrm>
              <a:off x="6703742" y="3223006"/>
              <a:ext cx="67708" cy="1162835"/>
            </a:xfrm>
            <a:custGeom>
              <a:avLst/>
              <a:gdLst/>
              <a:ahLst/>
              <a:cxnLst/>
              <a:rect l="l" t="t" r="r" b="b"/>
              <a:pathLst>
                <a:path w="327" h="5616" extrusionOk="0">
                  <a:moveTo>
                    <a:pt x="66" y="0"/>
                  </a:moveTo>
                  <a:lnTo>
                    <a:pt x="23" y="44"/>
                  </a:lnTo>
                  <a:cubicBezTo>
                    <a:pt x="1" y="282"/>
                    <a:pt x="1" y="521"/>
                    <a:pt x="23" y="759"/>
                  </a:cubicBezTo>
                  <a:cubicBezTo>
                    <a:pt x="44" y="998"/>
                    <a:pt x="88" y="1214"/>
                    <a:pt x="131" y="1431"/>
                  </a:cubicBezTo>
                  <a:cubicBezTo>
                    <a:pt x="196" y="1713"/>
                    <a:pt x="239" y="1995"/>
                    <a:pt x="261" y="2298"/>
                  </a:cubicBezTo>
                  <a:cubicBezTo>
                    <a:pt x="283" y="2667"/>
                    <a:pt x="261" y="3057"/>
                    <a:pt x="218" y="3426"/>
                  </a:cubicBezTo>
                  <a:cubicBezTo>
                    <a:pt x="174" y="3881"/>
                    <a:pt x="153" y="4336"/>
                    <a:pt x="196" y="4792"/>
                  </a:cubicBezTo>
                  <a:lnTo>
                    <a:pt x="239" y="4965"/>
                  </a:lnTo>
                  <a:cubicBezTo>
                    <a:pt x="283" y="5160"/>
                    <a:pt x="283" y="5377"/>
                    <a:pt x="261" y="5594"/>
                  </a:cubicBezTo>
                  <a:cubicBezTo>
                    <a:pt x="261" y="5594"/>
                    <a:pt x="261" y="5594"/>
                    <a:pt x="261" y="5615"/>
                  </a:cubicBezTo>
                  <a:lnTo>
                    <a:pt x="304" y="5615"/>
                  </a:lnTo>
                  <a:lnTo>
                    <a:pt x="304" y="5594"/>
                  </a:lnTo>
                  <a:cubicBezTo>
                    <a:pt x="326" y="5377"/>
                    <a:pt x="326" y="5160"/>
                    <a:pt x="283" y="4943"/>
                  </a:cubicBezTo>
                  <a:cubicBezTo>
                    <a:pt x="261" y="4900"/>
                    <a:pt x="239" y="4835"/>
                    <a:pt x="239" y="4792"/>
                  </a:cubicBezTo>
                  <a:cubicBezTo>
                    <a:pt x="196" y="4336"/>
                    <a:pt x="218" y="3881"/>
                    <a:pt x="261" y="3426"/>
                  </a:cubicBezTo>
                  <a:cubicBezTo>
                    <a:pt x="304" y="3057"/>
                    <a:pt x="304" y="2667"/>
                    <a:pt x="304" y="2277"/>
                  </a:cubicBezTo>
                  <a:cubicBezTo>
                    <a:pt x="283" y="1995"/>
                    <a:pt x="239" y="1713"/>
                    <a:pt x="174" y="1431"/>
                  </a:cubicBezTo>
                  <a:cubicBezTo>
                    <a:pt x="131" y="1214"/>
                    <a:pt x="88" y="976"/>
                    <a:pt x="66" y="759"/>
                  </a:cubicBezTo>
                  <a:cubicBezTo>
                    <a:pt x="44" y="499"/>
                    <a:pt x="44" y="260"/>
                    <a:pt x="66" y="0"/>
                  </a:cubicBezTo>
                  <a:close/>
                </a:path>
              </a:pathLst>
            </a:custGeom>
            <a:solidFill>
              <a:srgbClr val="F3CB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0" name="Google Shape;4700;p82"/>
            <p:cNvSpPr/>
            <p:nvPr/>
          </p:nvSpPr>
          <p:spPr>
            <a:xfrm>
              <a:off x="6771243" y="3088212"/>
              <a:ext cx="130239" cy="1297629"/>
            </a:xfrm>
            <a:custGeom>
              <a:avLst/>
              <a:gdLst/>
              <a:ahLst/>
              <a:cxnLst/>
              <a:rect l="l" t="t" r="r" b="b"/>
              <a:pathLst>
                <a:path w="629" h="6267" extrusionOk="0">
                  <a:moveTo>
                    <a:pt x="412" y="1"/>
                  </a:moveTo>
                  <a:lnTo>
                    <a:pt x="390" y="44"/>
                  </a:lnTo>
                  <a:cubicBezTo>
                    <a:pt x="585" y="1150"/>
                    <a:pt x="412" y="2299"/>
                    <a:pt x="239" y="3405"/>
                  </a:cubicBezTo>
                  <a:cubicBezTo>
                    <a:pt x="65" y="4359"/>
                    <a:pt x="0" y="5313"/>
                    <a:pt x="22" y="6266"/>
                  </a:cubicBezTo>
                  <a:lnTo>
                    <a:pt x="65" y="6266"/>
                  </a:lnTo>
                  <a:cubicBezTo>
                    <a:pt x="22" y="5313"/>
                    <a:pt x="108" y="4359"/>
                    <a:pt x="282" y="3426"/>
                  </a:cubicBezTo>
                  <a:cubicBezTo>
                    <a:pt x="455" y="2321"/>
                    <a:pt x="629" y="1172"/>
                    <a:pt x="412" y="44"/>
                  </a:cubicBezTo>
                  <a:lnTo>
                    <a:pt x="412" y="1"/>
                  </a:lnTo>
                  <a:close/>
                </a:path>
              </a:pathLst>
            </a:custGeom>
            <a:solidFill>
              <a:srgbClr val="F3CB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1" name="Google Shape;4701;p82"/>
            <p:cNvSpPr/>
            <p:nvPr/>
          </p:nvSpPr>
          <p:spPr>
            <a:xfrm>
              <a:off x="6825077" y="3137699"/>
              <a:ext cx="112432" cy="1248143"/>
            </a:xfrm>
            <a:custGeom>
              <a:avLst/>
              <a:gdLst/>
              <a:ahLst/>
              <a:cxnLst/>
              <a:rect l="l" t="t" r="r" b="b"/>
              <a:pathLst>
                <a:path w="543" h="6028" extrusionOk="0">
                  <a:moveTo>
                    <a:pt x="434" y="0"/>
                  </a:moveTo>
                  <a:cubicBezTo>
                    <a:pt x="391" y="195"/>
                    <a:pt x="391" y="412"/>
                    <a:pt x="434" y="629"/>
                  </a:cubicBezTo>
                  <a:cubicBezTo>
                    <a:pt x="456" y="672"/>
                    <a:pt x="456" y="737"/>
                    <a:pt x="456" y="802"/>
                  </a:cubicBezTo>
                  <a:cubicBezTo>
                    <a:pt x="499" y="1475"/>
                    <a:pt x="456" y="2147"/>
                    <a:pt x="304" y="2797"/>
                  </a:cubicBezTo>
                  <a:lnTo>
                    <a:pt x="239" y="3187"/>
                  </a:lnTo>
                  <a:cubicBezTo>
                    <a:pt x="87" y="4120"/>
                    <a:pt x="22" y="5074"/>
                    <a:pt x="0" y="6027"/>
                  </a:cubicBezTo>
                  <a:lnTo>
                    <a:pt x="44" y="6027"/>
                  </a:lnTo>
                  <a:cubicBezTo>
                    <a:pt x="44" y="5074"/>
                    <a:pt x="130" y="4120"/>
                    <a:pt x="282" y="3187"/>
                  </a:cubicBezTo>
                  <a:cubicBezTo>
                    <a:pt x="304" y="3079"/>
                    <a:pt x="325" y="2949"/>
                    <a:pt x="347" y="2819"/>
                  </a:cubicBezTo>
                  <a:cubicBezTo>
                    <a:pt x="477" y="2147"/>
                    <a:pt x="542" y="1475"/>
                    <a:pt x="499" y="781"/>
                  </a:cubicBezTo>
                  <a:cubicBezTo>
                    <a:pt x="499" y="737"/>
                    <a:pt x="477" y="672"/>
                    <a:pt x="477" y="629"/>
                  </a:cubicBezTo>
                  <a:cubicBezTo>
                    <a:pt x="434" y="412"/>
                    <a:pt x="434" y="217"/>
                    <a:pt x="456" y="22"/>
                  </a:cubicBezTo>
                  <a:lnTo>
                    <a:pt x="434" y="0"/>
                  </a:lnTo>
                  <a:close/>
                </a:path>
              </a:pathLst>
            </a:custGeom>
            <a:solidFill>
              <a:srgbClr val="F3CB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2" name="Google Shape;4702;p82"/>
            <p:cNvSpPr/>
            <p:nvPr/>
          </p:nvSpPr>
          <p:spPr>
            <a:xfrm>
              <a:off x="7004595" y="3290300"/>
              <a:ext cx="62945" cy="1095541"/>
            </a:xfrm>
            <a:custGeom>
              <a:avLst/>
              <a:gdLst/>
              <a:ahLst/>
              <a:cxnLst/>
              <a:rect l="l" t="t" r="r" b="b"/>
              <a:pathLst>
                <a:path w="304" h="5291" extrusionOk="0">
                  <a:moveTo>
                    <a:pt x="304" y="0"/>
                  </a:moveTo>
                  <a:cubicBezTo>
                    <a:pt x="66" y="1171"/>
                    <a:pt x="0" y="2342"/>
                    <a:pt x="66" y="3534"/>
                  </a:cubicBezTo>
                  <a:cubicBezTo>
                    <a:pt x="87" y="3621"/>
                    <a:pt x="87" y="3729"/>
                    <a:pt x="87" y="3838"/>
                  </a:cubicBezTo>
                  <a:cubicBezTo>
                    <a:pt x="152" y="4315"/>
                    <a:pt x="152" y="4792"/>
                    <a:pt x="87" y="5290"/>
                  </a:cubicBezTo>
                  <a:lnTo>
                    <a:pt x="131" y="5290"/>
                  </a:lnTo>
                  <a:cubicBezTo>
                    <a:pt x="196" y="4792"/>
                    <a:pt x="196" y="4315"/>
                    <a:pt x="131" y="3838"/>
                  </a:cubicBezTo>
                  <a:cubicBezTo>
                    <a:pt x="131" y="3729"/>
                    <a:pt x="109" y="3621"/>
                    <a:pt x="109" y="3534"/>
                  </a:cubicBezTo>
                  <a:cubicBezTo>
                    <a:pt x="44" y="2407"/>
                    <a:pt x="109" y="1301"/>
                    <a:pt x="304" y="196"/>
                  </a:cubicBezTo>
                  <a:lnTo>
                    <a:pt x="304" y="0"/>
                  </a:lnTo>
                  <a:close/>
                </a:path>
              </a:pathLst>
            </a:custGeom>
            <a:solidFill>
              <a:srgbClr val="F3CB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3" name="Google Shape;4703;p82"/>
            <p:cNvSpPr/>
            <p:nvPr/>
          </p:nvSpPr>
          <p:spPr>
            <a:xfrm>
              <a:off x="7350172" y="3083864"/>
              <a:ext cx="435649" cy="1301978"/>
            </a:xfrm>
            <a:custGeom>
              <a:avLst/>
              <a:gdLst/>
              <a:ahLst/>
              <a:cxnLst/>
              <a:rect l="l" t="t" r="r" b="b"/>
              <a:pathLst>
                <a:path w="2104" h="6288" extrusionOk="0">
                  <a:moveTo>
                    <a:pt x="1107" y="0"/>
                  </a:moveTo>
                  <a:lnTo>
                    <a:pt x="1063" y="43"/>
                  </a:lnTo>
                  <a:lnTo>
                    <a:pt x="434" y="694"/>
                  </a:lnTo>
                  <a:lnTo>
                    <a:pt x="369" y="737"/>
                  </a:lnTo>
                  <a:lnTo>
                    <a:pt x="196" y="911"/>
                  </a:lnTo>
                  <a:lnTo>
                    <a:pt x="174" y="954"/>
                  </a:lnTo>
                  <a:lnTo>
                    <a:pt x="109" y="997"/>
                  </a:lnTo>
                  <a:lnTo>
                    <a:pt x="23" y="5312"/>
                  </a:lnTo>
                  <a:lnTo>
                    <a:pt x="1" y="6092"/>
                  </a:lnTo>
                  <a:lnTo>
                    <a:pt x="1" y="6287"/>
                  </a:lnTo>
                  <a:lnTo>
                    <a:pt x="2104" y="6287"/>
                  </a:lnTo>
                  <a:lnTo>
                    <a:pt x="2104" y="997"/>
                  </a:lnTo>
                  <a:lnTo>
                    <a:pt x="1800" y="672"/>
                  </a:lnTo>
                  <a:lnTo>
                    <a:pt x="1757" y="629"/>
                  </a:lnTo>
                  <a:lnTo>
                    <a:pt x="1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4" name="Google Shape;4704;p82"/>
            <p:cNvSpPr/>
            <p:nvPr/>
          </p:nvSpPr>
          <p:spPr>
            <a:xfrm>
              <a:off x="7314351" y="3604613"/>
              <a:ext cx="45139" cy="247020"/>
            </a:xfrm>
            <a:custGeom>
              <a:avLst/>
              <a:gdLst/>
              <a:ahLst/>
              <a:cxnLst/>
              <a:rect l="l" t="t" r="r" b="b"/>
              <a:pathLst>
                <a:path w="218" h="1193" extrusionOk="0">
                  <a:moveTo>
                    <a:pt x="0" y="0"/>
                  </a:moveTo>
                  <a:lnTo>
                    <a:pt x="0" y="1192"/>
                  </a:lnTo>
                  <a:lnTo>
                    <a:pt x="217" y="1192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BCDB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5" name="Google Shape;4705;p82"/>
            <p:cNvSpPr/>
            <p:nvPr/>
          </p:nvSpPr>
          <p:spPr>
            <a:xfrm>
              <a:off x="7785611" y="3604613"/>
              <a:ext cx="45139" cy="247020"/>
            </a:xfrm>
            <a:custGeom>
              <a:avLst/>
              <a:gdLst/>
              <a:ahLst/>
              <a:cxnLst/>
              <a:rect l="l" t="t" r="r" b="b"/>
              <a:pathLst>
                <a:path w="218" h="1193" extrusionOk="0">
                  <a:moveTo>
                    <a:pt x="1" y="0"/>
                  </a:moveTo>
                  <a:lnTo>
                    <a:pt x="1" y="1192"/>
                  </a:lnTo>
                  <a:lnTo>
                    <a:pt x="218" y="1192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6" name="Google Shape;4706;p82"/>
            <p:cNvSpPr/>
            <p:nvPr/>
          </p:nvSpPr>
          <p:spPr>
            <a:xfrm>
              <a:off x="7422020" y="3227355"/>
              <a:ext cx="67501" cy="1158487"/>
            </a:xfrm>
            <a:custGeom>
              <a:avLst/>
              <a:gdLst/>
              <a:ahLst/>
              <a:cxnLst/>
              <a:rect l="l" t="t" r="r" b="b"/>
              <a:pathLst>
                <a:path w="326" h="5595" extrusionOk="0">
                  <a:moveTo>
                    <a:pt x="66" y="1"/>
                  </a:moveTo>
                  <a:lnTo>
                    <a:pt x="22" y="44"/>
                  </a:lnTo>
                  <a:cubicBezTo>
                    <a:pt x="1" y="283"/>
                    <a:pt x="1" y="521"/>
                    <a:pt x="22" y="760"/>
                  </a:cubicBezTo>
                  <a:cubicBezTo>
                    <a:pt x="66" y="977"/>
                    <a:pt x="87" y="1215"/>
                    <a:pt x="131" y="1410"/>
                  </a:cubicBezTo>
                  <a:cubicBezTo>
                    <a:pt x="196" y="1692"/>
                    <a:pt x="239" y="1996"/>
                    <a:pt x="261" y="2277"/>
                  </a:cubicBezTo>
                  <a:cubicBezTo>
                    <a:pt x="261" y="2668"/>
                    <a:pt x="261" y="3036"/>
                    <a:pt x="218" y="3426"/>
                  </a:cubicBezTo>
                  <a:cubicBezTo>
                    <a:pt x="174" y="3860"/>
                    <a:pt x="174" y="4337"/>
                    <a:pt x="218" y="4792"/>
                  </a:cubicBezTo>
                  <a:cubicBezTo>
                    <a:pt x="218" y="4836"/>
                    <a:pt x="239" y="4901"/>
                    <a:pt x="239" y="4966"/>
                  </a:cubicBezTo>
                  <a:cubicBezTo>
                    <a:pt x="283" y="5161"/>
                    <a:pt x="304" y="5356"/>
                    <a:pt x="261" y="5573"/>
                  </a:cubicBezTo>
                  <a:cubicBezTo>
                    <a:pt x="261" y="5573"/>
                    <a:pt x="261" y="5573"/>
                    <a:pt x="261" y="5594"/>
                  </a:cubicBezTo>
                  <a:lnTo>
                    <a:pt x="304" y="5594"/>
                  </a:lnTo>
                  <a:cubicBezTo>
                    <a:pt x="304" y="5573"/>
                    <a:pt x="304" y="5573"/>
                    <a:pt x="304" y="5573"/>
                  </a:cubicBezTo>
                  <a:cubicBezTo>
                    <a:pt x="326" y="5356"/>
                    <a:pt x="326" y="5139"/>
                    <a:pt x="283" y="4944"/>
                  </a:cubicBezTo>
                  <a:lnTo>
                    <a:pt x="261" y="4771"/>
                  </a:lnTo>
                  <a:cubicBezTo>
                    <a:pt x="218" y="4315"/>
                    <a:pt x="218" y="3860"/>
                    <a:pt x="261" y="3426"/>
                  </a:cubicBezTo>
                  <a:cubicBezTo>
                    <a:pt x="304" y="3036"/>
                    <a:pt x="326" y="2668"/>
                    <a:pt x="304" y="2277"/>
                  </a:cubicBezTo>
                  <a:cubicBezTo>
                    <a:pt x="283" y="1996"/>
                    <a:pt x="239" y="1692"/>
                    <a:pt x="174" y="1410"/>
                  </a:cubicBezTo>
                  <a:cubicBezTo>
                    <a:pt x="131" y="1193"/>
                    <a:pt x="109" y="977"/>
                    <a:pt x="66" y="760"/>
                  </a:cubicBezTo>
                  <a:cubicBezTo>
                    <a:pt x="44" y="500"/>
                    <a:pt x="44" y="239"/>
                    <a:pt x="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7" name="Google Shape;4707;p82"/>
            <p:cNvSpPr/>
            <p:nvPr/>
          </p:nvSpPr>
          <p:spPr>
            <a:xfrm>
              <a:off x="7489314" y="3088212"/>
              <a:ext cx="130446" cy="1297629"/>
            </a:xfrm>
            <a:custGeom>
              <a:avLst/>
              <a:gdLst/>
              <a:ahLst/>
              <a:cxnLst/>
              <a:rect l="l" t="t" r="r" b="b"/>
              <a:pathLst>
                <a:path w="630" h="6267" extrusionOk="0">
                  <a:moveTo>
                    <a:pt x="435" y="1"/>
                  </a:moveTo>
                  <a:lnTo>
                    <a:pt x="391" y="44"/>
                  </a:lnTo>
                  <a:cubicBezTo>
                    <a:pt x="586" y="1150"/>
                    <a:pt x="413" y="2299"/>
                    <a:pt x="261" y="3405"/>
                  </a:cubicBezTo>
                  <a:cubicBezTo>
                    <a:pt x="66" y="4359"/>
                    <a:pt x="1" y="5313"/>
                    <a:pt x="44" y="6266"/>
                  </a:cubicBezTo>
                  <a:lnTo>
                    <a:pt x="66" y="6266"/>
                  </a:lnTo>
                  <a:cubicBezTo>
                    <a:pt x="44" y="5313"/>
                    <a:pt x="109" y="4359"/>
                    <a:pt x="283" y="3426"/>
                  </a:cubicBezTo>
                  <a:cubicBezTo>
                    <a:pt x="456" y="2321"/>
                    <a:pt x="630" y="1172"/>
                    <a:pt x="435" y="44"/>
                  </a:cubicBezTo>
                  <a:lnTo>
                    <a:pt x="43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8" name="Google Shape;4708;p82"/>
            <p:cNvSpPr/>
            <p:nvPr/>
          </p:nvSpPr>
          <p:spPr>
            <a:xfrm>
              <a:off x="7633011" y="3213896"/>
              <a:ext cx="98973" cy="1167390"/>
            </a:xfrm>
            <a:custGeom>
              <a:avLst/>
              <a:gdLst/>
              <a:ahLst/>
              <a:cxnLst/>
              <a:rect l="l" t="t" r="r" b="b"/>
              <a:pathLst>
                <a:path w="478" h="5638" extrusionOk="0">
                  <a:moveTo>
                    <a:pt x="391" y="1"/>
                  </a:moveTo>
                  <a:lnTo>
                    <a:pt x="391" y="1"/>
                  </a:lnTo>
                  <a:cubicBezTo>
                    <a:pt x="434" y="1280"/>
                    <a:pt x="369" y="2559"/>
                    <a:pt x="153" y="3838"/>
                  </a:cubicBezTo>
                  <a:lnTo>
                    <a:pt x="153" y="3860"/>
                  </a:lnTo>
                  <a:cubicBezTo>
                    <a:pt x="22" y="4445"/>
                    <a:pt x="22" y="5052"/>
                    <a:pt x="153" y="5638"/>
                  </a:cubicBezTo>
                  <a:lnTo>
                    <a:pt x="196" y="5638"/>
                  </a:lnTo>
                  <a:cubicBezTo>
                    <a:pt x="1" y="5074"/>
                    <a:pt x="109" y="4467"/>
                    <a:pt x="196" y="3860"/>
                  </a:cubicBezTo>
                  <a:lnTo>
                    <a:pt x="196" y="3838"/>
                  </a:lnTo>
                  <a:cubicBezTo>
                    <a:pt x="391" y="2581"/>
                    <a:pt x="478" y="1323"/>
                    <a:pt x="434" y="44"/>
                  </a:cubicBezTo>
                  <a:lnTo>
                    <a:pt x="39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9" name="Google Shape;4709;p82"/>
            <p:cNvSpPr/>
            <p:nvPr/>
          </p:nvSpPr>
          <p:spPr>
            <a:xfrm>
              <a:off x="5442356" y="3321773"/>
              <a:ext cx="188836" cy="143698"/>
            </a:xfrm>
            <a:custGeom>
              <a:avLst/>
              <a:gdLst/>
              <a:ahLst/>
              <a:cxnLst/>
              <a:rect l="l" t="t" r="r" b="b"/>
              <a:pathLst>
                <a:path w="912" h="694" extrusionOk="0">
                  <a:moveTo>
                    <a:pt x="911" y="0"/>
                  </a:moveTo>
                  <a:lnTo>
                    <a:pt x="911" y="0"/>
                  </a:lnTo>
                  <a:cubicBezTo>
                    <a:pt x="629" y="260"/>
                    <a:pt x="326" y="477"/>
                    <a:pt x="1" y="672"/>
                  </a:cubicBezTo>
                  <a:cubicBezTo>
                    <a:pt x="239" y="694"/>
                    <a:pt x="478" y="694"/>
                    <a:pt x="716" y="694"/>
                  </a:cubicBezTo>
                  <a:cubicBezTo>
                    <a:pt x="803" y="477"/>
                    <a:pt x="868" y="239"/>
                    <a:pt x="9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0" name="Google Shape;4710;p82"/>
            <p:cNvSpPr/>
            <p:nvPr/>
          </p:nvSpPr>
          <p:spPr>
            <a:xfrm>
              <a:off x="4980000" y="2843056"/>
              <a:ext cx="615168" cy="369598"/>
            </a:xfrm>
            <a:custGeom>
              <a:avLst/>
              <a:gdLst/>
              <a:ahLst/>
              <a:cxnLst/>
              <a:rect l="l" t="t" r="r" b="b"/>
              <a:pathLst>
                <a:path w="2971" h="1785" extrusionOk="0">
                  <a:moveTo>
                    <a:pt x="2870" y="0"/>
                  </a:moveTo>
                  <a:cubicBezTo>
                    <a:pt x="2714" y="0"/>
                    <a:pt x="2103" y="305"/>
                    <a:pt x="1388" y="730"/>
                  </a:cubicBezTo>
                  <a:cubicBezTo>
                    <a:pt x="586" y="1228"/>
                    <a:pt x="1" y="1683"/>
                    <a:pt x="44" y="1770"/>
                  </a:cubicBezTo>
                  <a:cubicBezTo>
                    <a:pt x="49" y="1780"/>
                    <a:pt x="61" y="1784"/>
                    <a:pt x="80" y="1784"/>
                  </a:cubicBezTo>
                  <a:cubicBezTo>
                    <a:pt x="235" y="1784"/>
                    <a:pt x="847" y="1480"/>
                    <a:pt x="1562" y="1055"/>
                  </a:cubicBezTo>
                  <a:cubicBezTo>
                    <a:pt x="2364" y="556"/>
                    <a:pt x="2971" y="101"/>
                    <a:pt x="2906" y="14"/>
                  </a:cubicBezTo>
                  <a:cubicBezTo>
                    <a:pt x="2901" y="5"/>
                    <a:pt x="2889" y="0"/>
                    <a:pt x="2870" y="0"/>
                  </a:cubicBezTo>
                  <a:close/>
                </a:path>
              </a:pathLst>
            </a:custGeom>
            <a:solidFill>
              <a:srgbClr val="F379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1" name="Google Shape;4711;p82"/>
            <p:cNvSpPr/>
            <p:nvPr/>
          </p:nvSpPr>
          <p:spPr>
            <a:xfrm>
              <a:off x="4980000" y="2843056"/>
              <a:ext cx="615168" cy="369598"/>
            </a:xfrm>
            <a:custGeom>
              <a:avLst/>
              <a:gdLst/>
              <a:ahLst/>
              <a:cxnLst/>
              <a:rect l="l" t="t" r="r" b="b"/>
              <a:pathLst>
                <a:path w="2971" h="1785" extrusionOk="0">
                  <a:moveTo>
                    <a:pt x="2870" y="0"/>
                  </a:moveTo>
                  <a:cubicBezTo>
                    <a:pt x="2714" y="0"/>
                    <a:pt x="2103" y="305"/>
                    <a:pt x="1388" y="730"/>
                  </a:cubicBezTo>
                  <a:cubicBezTo>
                    <a:pt x="586" y="1228"/>
                    <a:pt x="1" y="1683"/>
                    <a:pt x="44" y="1770"/>
                  </a:cubicBezTo>
                  <a:cubicBezTo>
                    <a:pt x="49" y="1780"/>
                    <a:pt x="61" y="1784"/>
                    <a:pt x="80" y="1784"/>
                  </a:cubicBezTo>
                  <a:cubicBezTo>
                    <a:pt x="235" y="1784"/>
                    <a:pt x="847" y="1480"/>
                    <a:pt x="1562" y="1055"/>
                  </a:cubicBezTo>
                  <a:cubicBezTo>
                    <a:pt x="2364" y="556"/>
                    <a:pt x="2971" y="101"/>
                    <a:pt x="2906" y="14"/>
                  </a:cubicBezTo>
                  <a:cubicBezTo>
                    <a:pt x="2901" y="5"/>
                    <a:pt x="2889" y="0"/>
                    <a:pt x="2870" y="0"/>
                  </a:cubicBezTo>
                  <a:close/>
                </a:path>
              </a:pathLst>
            </a:custGeom>
            <a:solidFill>
              <a:srgbClr val="877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2" name="Google Shape;4712;p82"/>
            <p:cNvSpPr/>
            <p:nvPr/>
          </p:nvSpPr>
          <p:spPr>
            <a:xfrm>
              <a:off x="4980000" y="2843056"/>
              <a:ext cx="615168" cy="369598"/>
            </a:xfrm>
            <a:custGeom>
              <a:avLst/>
              <a:gdLst/>
              <a:ahLst/>
              <a:cxnLst/>
              <a:rect l="l" t="t" r="r" b="b"/>
              <a:pathLst>
                <a:path w="2971" h="1785" extrusionOk="0">
                  <a:moveTo>
                    <a:pt x="2870" y="0"/>
                  </a:moveTo>
                  <a:cubicBezTo>
                    <a:pt x="2714" y="0"/>
                    <a:pt x="2103" y="305"/>
                    <a:pt x="1388" y="730"/>
                  </a:cubicBezTo>
                  <a:cubicBezTo>
                    <a:pt x="586" y="1228"/>
                    <a:pt x="1" y="1683"/>
                    <a:pt x="44" y="1770"/>
                  </a:cubicBezTo>
                  <a:cubicBezTo>
                    <a:pt x="49" y="1780"/>
                    <a:pt x="61" y="1784"/>
                    <a:pt x="80" y="1784"/>
                  </a:cubicBezTo>
                  <a:cubicBezTo>
                    <a:pt x="235" y="1784"/>
                    <a:pt x="847" y="1480"/>
                    <a:pt x="1562" y="1055"/>
                  </a:cubicBezTo>
                  <a:cubicBezTo>
                    <a:pt x="2364" y="556"/>
                    <a:pt x="2971" y="101"/>
                    <a:pt x="2906" y="14"/>
                  </a:cubicBezTo>
                  <a:cubicBezTo>
                    <a:pt x="2901" y="5"/>
                    <a:pt x="2889" y="0"/>
                    <a:pt x="28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3" name="Google Shape;4713;p82"/>
            <p:cNvSpPr/>
            <p:nvPr/>
          </p:nvSpPr>
          <p:spPr>
            <a:xfrm>
              <a:off x="5132600" y="2995036"/>
              <a:ext cx="193185" cy="115952"/>
            </a:xfrm>
            <a:custGeom>
              <a:avLst/>
              <a:gdLst/>
              <a:ahLst/>
              <a:cxnLst/>
              <a:rect l="l" t="t" r="r" b="b"/>
              <a:pathLst>
                <a:path w="933" h="560" extrusionOk="0">
                  <a:moveTo>
                    <a:pt x="22" y="1"/>
                  </a:moveTo>
                  <a:cubicBezTo>
                    <a:pt x="17" y="1"/>
                    <a:pt x="12" y="6"/>
                    <a:pt x="1" y="17"/>
                  </a:cubicBezTo>
                  <a:cubicBezTo>
                    <a:pt x="1" y="17"/>
                    <a:pt x="1" y="39"/>
                    <a:pt x="1" y="39"/>
                  </a:cubicBezTo>
                  <a:cubicBezTo>
                    <a:pt x="283" y="234"/>
                    <a:pt x="586" y="407"/>
                    <a:pt x="890" y="559"/>
                  </a:cubicBezTo>
                  <a:cubicBezTo>
                    <a:pt x="890" y="559"/>
                    <a:pt x="911" y="559"/>
                    <a:pt x="911" y="538"/>
                  </a:cubicBezTo>
                  <a:cubicBezTo>
                    <a:pt x="933" y="538"/>
                    <a:pt x="933" y="516"/>
                    <a:pt x="911" y="516"/>
                  </a:cubicBezTo>
                  <a:cubicBezTo>
                    <a:pt x="608" y="364"/>
                    <a:pt x="326" y="191"/>
                    <a:pt x="44" y="17"/>
                  </a:cubicBezTo>
                  <a:cubicBezTo>
                    <a:pt x="33" y="6"/>
                    <a:pt x="28" y="1"/>
                    <a:pt x="2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4" name="Google Shape;4714;p82"/>
            <p:cNvSpPr/>
            <p:nvPr/>
          </p:nvSpPr>
          <p:spPr>
            <a:xfrm>
              <a:off x="5231366" y="2899790"/>
              <a:ext cx="130446" cy="179726"/>
            </a:xfrm>
            <a:custGeom>
              <a:avLst/>
              <a:gdLst/>
              <a:ahLst/>
              <a:cxnLst/>
              <a:rect l="l" t="t" r="r" b="b"/>
              <a:pathLst>
                <a:path w="630" h="868" extrusionOk="0">
                  <a:moveTo>
                    <a:pt x="1" y="0"/>
                  </a:moveTo>
                  <a:cubicBezTo>
                    <a:pt x="1" y="22"/>
                    <a:pt x="1" y="22"/>
                    <a:pt x="1" y="44"/>
                  </a:cubicBezTo>
                  <a:lnTo>
                    <a:pt x="586" y="846"/>
                  </a:lnTo>
                  <a:cubicBezTo>
                    <a:pt x="586" y="867"/>
                    <a:pt x="608" y="867"/>
                    <a:pt x="608" y="867"/>
                  </a:cubicBezTo>
                  <a:lnTo>
                    <a:pt x="629" y="846"/>
                  </a:lnTo>
                  <a:cubicBezTo>
                    <a:pt x="629" y="846"/>
                    <a:pt x="629" y="824"/>
                    <a:pt x="629" y="824"/>
                  </a:cubicBezTo>
                  <a:lnTo>
                    <a:pt x="44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5" name="Google Shape;4715;p82"/>
            <p:cNvSpPr/>
            <p:nvPr/>
          </p:nvSpPr>
          <p:spPr>
            <a:xfrm>
              <a:off x="5349388" y="2852995"/>
              <a:ext cx="66258" cy="221966"/>
            </a:xfrm>
            <a:custGeom>
              <a:avLst/>
              <a:gdLst/>
              <a:ahLst/>
              <a:cxnLst/>
              <a:rect l="l" t="t" r="r" b="b"/>
              <a:pathLst>
                <a:path w="320" h="1072" extrusionOk="0">
                  <a:moveTo>
                    <a:pt x="46" y="0"/>
                  </a:moveTo>
                  <a:cubicBezTo>
                    <a:pt x="29" y="0"/>
                    <a:pt x="1" y="16"/>
                    <a:pt x="16" y="31"/>
                  </a:cubicBezTo>
                  <a:cubicBezTo>
                    <a:pt x="124" y="356"/>
                    <a:pt x="211" y="703"/>
                    <a:pt x="276" y="1050"/>
                  </a:cubicBezTo>
                  <a:cubicBezTo>
                    <a:pt x="276" y="1050"/>
                    <a:pt x="276" y="1072"/>
                    <a:pt x="298" y="1072"/>
                  </a:cubicBezTo>
                  <a:cubicBezTo>
                    <a:pt x="320" y="1050"/>
                    <a:pt x="320" y="1050"/>
                    <a:pt x="320" y="1028"/>
                  </a:cubicBezTo>
                  <a:cubicBezTo>
                    <a:pt x="255" y="682"/>
                    <a:pt x="189" y="335"/>
                    <a:pt x="59" y="9"/>
                  </a:cubicBezTo>
                  <a:cubicBezTo>
                    <a:pt x="59" y="3"/>
                    <a:pt x="54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6" name="Google Shape;4716;p82"/>
            <p:cNvSpPr/>
            <p:nvPr/>
          </p:nvSpPr>
          <p:spPr>
            <a:xfrm>
              <a:off x="4988903" y="2841400"/>
              <a:ext cx="767976" cy="631111"/>
            </a:xfrm>
            <a:custGeom>
              <a:avLst/>
              <a:gdLst/>
              <a:ahLst/>
              <a:cxnLst/>
              <a:rect l="l" t="t" r="r" b="b"/>
              <a:pathLst>
                <a:path w="3709" h="3048" extrusionOk="0">
                  <a:moveTo>
                    <a:pt x="2863" y="0"/>
                  </a:moveTo>
                  <a:cubicBezTo>
                    <a:pt x="2017" y="759"/>
                    <a:pt x="1063" y="1366"/>
                    <a:pt x="1" y="1778"/>
                  </a:cubicBezTo>
                  <a:lnTo>
                    <a:pt x="23" y="1822"/>
                  </a:lnTo>
                  <a:cubicBezTo>
                    <a:pt x="188" y="2069"/>
                    <a:pt x="870" y="3048"/>
                    <a:pt x="1808" y="3048"/>
                  </a:cubicBezTo>
                  <a:cubicBezTo>
                    <a:pt x="2101" y="3048"/>
                    <a:pt x="2419" y="2953"/>
                    <a:pt x="2754" y="2710"/>
                  </a:cubicBezTo>
                  <a:cubicBezTo>
                    <a:pt x="2884" y="2624"/>
                    <a:pt x="2993" y="2515"/>
                    <a:pt x="3080" y="2407"/>
                  </a:cubicBezTo>
                  <a:cubicBezTo>
                    <a:pt x="3101" y="2385"/>
                    <a:pt x="3123" y="2364"/>
                    <a:pt x="3123" y="2342"/>
                  </a:cubicBezTo>
                  <a:cubicBezTo>
                    <a:pt x="3708" y="1496"/>
                    <a:pt x="3080" y="347"/>
                    <a:pt x="2906" y="65"/>
                  </a:cubicBezTo>
                  <a:cubicBezTo>
                    <a:pt x="2884" y="65"/>
                    <a:pt x="2884" y="44"/>
                    <a:pt x="2863" y="22"/>
                  </a:cubicBezTo>
                  <a:lnTo>
                    <a:pt x="286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7" name="Google Shape;4717;p82"/>
            <p:cNvSpPr/>
            <p:nvPr/>
          </p:nvSpPr>
          <p:spPr>
            <a:xfrm>
              <a:off x="4988903" y="3160061"/>
              <a:ext cx="646641" cy="179726"/>
            </a:xfrm>
            <a:custGeom>
              <a:avLst/>
              <a:gdLst/>
              <a:ahLst/>
              <a:cxnLst/>
              <a:rect l="l" t="t" r="r" b="b"/>
              <a:pathLst>
                <a:path w="3123" h="868" extrusionOk="0">
                  <a:moveTo>
                    <a:pt x="825" y="1"/>
                  </a:moveTo>
                  <a:cubicBezTo>
                    <a:pt x="543" y="22"/>
                    <a:pt x="261" y="109"/>
                    <a:pt x="23" y="239"/>
                  </a:cubicBezTo>
                  <a:lnTo>
                    <a:pt x="1" y="239"/>
                  </a:lnTo>
                  <a:lnTo>
                    <a:pt x="23" y="283"/>
                  </a:lnTo>
                  <a:lnTo>
                    <a:pt x="44" y="283"/>
                  </a:lnTo>
                  <a:cubicBezTo>
                    <a:pt x="283" y="152"/>
                    <a:pt x="565" y="66"/>
                    <a:pt x="846" y="66"/>
                  </a:cubicBezTo>
                  <a:cubicBezTo>
                    <a:pt x="1150" y="66"/>
                    <a:pt x="1453" y="218"/>
                    <a:pt x="1605" y="478"/>
                  </a:cubicBezTo>
                  <a:lnTo>
                    <a:pt x="1627" y="499"/>
                  </a:lnTo>
                  <a:lnTo>
                    <a:pt x="1649" y="478"/>
                  </a:lnTo>
                  <a:cubicBezTo>
                    <a:pt x="1822" y="348"/>
                    <a:pt x="2039" y="283"/>
                    <a:pt x="2256" y="261"/>
                  </a:cubicBezTo>
                  <a:cubicBezTo>
                    <a:pt x="2472" y="261"/>
                    <a:pt x="2668" y="326"/>
                    <a:pt x="2841" y="456"/>
                  </a:cubicBezTo>
                  <a:cubicBezTo>
                    <a:pt x="2971" y="564"/>
                    <a:pt x="3058" y="694"/>
                    <a:pt x="3080" y="868"/>
                  </a:cubicBezTo>
                  <a:cubicBezTo>
                    <a:pt x="3101" y="846"/>
                    <a:pt x="3123" y="825"/>
                    <a:pt x="3123" y="803"/>
                  </a:cubicBezTo>
                  <a:cubicBezTo>
                    <a:pt x="3080" y="651"/>
                    <a:pt x="2993" y="521"/>
                    <a:pt x="2884" y="413"/>
                  </a:cubicBezTo>
                  <a:cubicBezTo>
                    <a:pt x="2711" y="283"/>
                    <a:pt x="2494" y="218"/>
                    <a:pt x="2277" y="218"/>
                  </a:cubicBezTo>
                  <a:lnTo>
                    <a:pt x="2191" y="218"/>
                  </a:lnTo>
                  <a:cubicBezTo>
                    <a:pt x="1996" y="239"/>
                    <a:pt x="1800" y="304"/>
                    <a:pt x="1627" y="413"/>
                  </a:cubicBezTo>
                  <a:cubicBezTo>
                    <a:pt x="1432" y="152"/>
                    <a:pt x="1150" y="1"/>
                    <a:pt x="82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8" name="Google Shape;4718;p82"/>
            <p:cNvSpPr/>
            <p:nvPr/>
          </p:nvSpPr>
          <p:spPr>
            <a:xfrm>
              <a:off x="5437801" y="2841400"/>
              <a:ext cx="157364" cy="363800"/>
            </a:xfrm>
            <a:custGeom>
              <a:avLst/>
              <a:gdLst/>
              <a:ahLst/>
              <a:cxnLst/>
              <a:rect l="l" t="t" r="r" b="b"/>
              <a:pathLst>
                <a:path w="760" h="1757" extrusionOk="0">
                  <a:moveTo>
                    <a:pt x="738" y="0"/>
                  </a:moveTo>
                  <a:cubicBezTo>
                    <a:pt x="435" y="217"/>
                    <a:pt x="304" y="586"/>
                    <a:pt x="326" y="933"/>
                  </a:cubicBezTo>
                  <a:cubicBezTo>
                    <a:pt x="196" y="1019"/>
                    <a:pt x="109" y="1149"/>
                    <a:pt x="66" y="1301"/>
                  </a:cubicBezTo>
                  <a:cubicBezTo>
                    <a:pt x="23" y="1431"/>
                    <a:pt x="23" y="1583"/>
                    <a:pt x="66" y="1735"/>
                  </a:cubicBezTo>
                  <a:lnTo>
                    <a:pt x="66" y="1757"/>
                  </a:lnTo>
                  <a:lnTo>
                    <a:pt x="109" y="1735"/>
                  </a:lnTo>
                  <a:cubicBezTo>
                    <a:pt x="1" y="1453"/>
                    <a:pt x="109" y="1149"/>
                    <a:pt x="370" y="976"/>
                  </a:cubicBezTo>
                  <a:lnTo>
                    <a:pt x="391" y="976"/>
                  </a:lnTo>
                  <a:lnTo>
                    <a:pt x="391" y="954"/>
                  </a:lnTo>
                  <a:cubicBezTo>
                    <a:pt x="326" y="607"/>
                    <a:pt x="478" y="261"/>
                    <a:pt x="760" y="44"/>
                  </a:cubicBezTo>
                  <a:cubicBezTo>
                    <a:pt x="738" y="22"/>
                    <a:pt x="738" y="22"/>
                    <a:pt x="73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9" name="Google Shape;4719;p82"/>
            <p:cNvSpPr/>
            <p:nvPr/>
          </p:nvSpPr>
          <p:spPr>
            <a:xfrm>
              <a:off x="5581498" y="3451805"/>
              <a:ext cx="381814" cy="956399"/>
            </a:xfrm>
            <a:custGeom>
              <a:avLst/>
              <a:gdLst/>
              <a:ahLst/>
              <a:cxnLst/>
              <a:rect l="l" t="t" r="r" b="b"/>
              <a:pathLst>
                <a:path w="1844" h="4619" fill="none" extrusionOk="0">
                  <a:moveTo>
                    <a:pt x="1" y="1"/>
                  </a:moveTo>
                  <a:cubicBezTo>
                    <a:pt x="846" y="1432"/>
                    <a:pt x="1475" y="2993"/>
                    <a:pt x="1844" y="4619"/>
                  </a:cubicBezTo>
                </a:path>
              </a:pathLst>
            </a:custGeom>
            <a:solidFill>
              <a:schemeClr val="accent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0" name="Google Shape;4720;p82"/>
            <p:cNvSpPr/>
            <p:nvPr/>
          </p:nvSpPr>
          <p:spPr>
            <a:xfrm>
              <a:off x="5231366" y="3540632"/>
              <a:ext cx="498594" cy="216789"/>
            </a:xfrm>
            <a:custGeom>
              <a:avLst/>
              <a:gdLst/>
              <a:ahLst/>
              <a:cxnLst/>
              <a:rect l="l" t="t" r="r" b="b"/>
              <a:pathLst>
                <a:path w="2408" h="1047" extrusionOk="0">
                  <a:moveTo>
                    <a:pt x="759" y="0"/>
                  </a:moveTo>
                  <a:cubicBezTo>
                    <a:pt x="635" y="0"/>
                    <a:pt x="510" y="16"/>
                    <a:pt x="391" y="49"/>
                  </a:cubicBezTo>
                  <a:lnTo>
                    <a:pt x="348" y="49"/>
                  </a:lnTo>
                  <a:cubicBezTo>
                    <a:pt x="217" y="92"/>
                    <a:pt x="109" y="179"/>
                    <a:pt x="44" y="287"/>
                  </a:cubicBezTo>
                  <a:cubicBezTo>
                    <a:pt x="44" y="309"/>
                    <a:pt x="22" y="309"/>
                    <a:pt x="22" y="331"/>
                  </a:cubicBezTo>
                  <a:lnTo>
                    <a:pt x="22" y="374"/>
                  </a:lnTo>
                  <a:cubicBezTo>
                    <a:pt x="1" y="504"/>
                    <a:pt x="66" y="656"/>
                    <a:pt x="174" y="743"/>
                  </a:cubicBezTo>
                  <a:cubicBezTo>
                    <a:pt x="239" y="808"/>
                    <a:pt x="304" y="851"/>
                    <a:pt x="391" y="894"/>
                  </a:cubicBezTo>
                  <a:lnTo>
                    <a:pt x="434" y="894"/>
                  </a:lnTo>
                  <a:cubicBezTo>
                    <a:pt x="499" y="916"/>
                    <a:pt x="564" y="938"/>
                    <a:pt x="629" y="959"/>
                  </a:cubicBezTo>
                  <a:cubicBezTo>
                    <a:pt x="846" y="1003"/>
                    <a:pt x="1063" y="1046"/>
                    <a:pt x="1280" y="1046"/>
                  </a:cubicBezTo>
                  <a:lnTo>
                    <a:pt x="1432" y="1046"/>
                  </a:lnTo>
                  <a:cubicBezTo>
                    <a:pt x="1583" y="1046"/>
                    <a:pt x="1713" y="1025"/>
                    <a:pt x="1865" y="1003"/>
                  </a:cubicBezTo>
                  <a:cubicBezTo>
                    <a:pt x="2060" y="959"/>
                    <a:pt x="2234" y="916"/>
                    <a:pt x="2407" y="873"/>
                  </a:cubicBezTo>
                  <a:cubicBezTo>
                    <a:pt x="2407" y="851"/>
                    <a:pt x="2407" y="829"/>
                    <a:pt x="2342" y="808"/>
                  </a:cubicBezTo>
                  <a:cubicBezTo>
                    <a:pt x="2234" y="721"/>
                    <a:pt x="2017" y="548"/>
                    <a:pt x="1974" y="504"/>
                  </a:cubicBezTo>
                  <a:cubicBezTo>
                    <a:pt x="1822" y="396"/>
                    <a:pt x="1648" y="287"/>
                    <a:pt x="1475" y="201"/>
                  </a:cubicBezTo>
                  <a:cubicBezTo>
                    <a:pt x="1388" y="157"/>
                    <a:pt x="1301" y="114"/>
                    <a:pt x="1215" y="71"/>
                  </a:cubicBezTo>
                  <a:cubicBezTo>
                    <a:pt x="1193" y="71"/>
                    <a:pt x="1150" y="71"/>
                    <a:pt x="1128" y="49"/>
                  </a:cubicBezTo>
                  <a:cubicBezTo>
                    <a:pt x="1009" y="16"/>
                    <a:pt x="884" y="0"/>
                    <a:pt x="7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1" name="Google Shape;4721;p82"/>
            <p:cNvSpPr/>
            <p:nvPr/>
          </p:nvSpPr>
          <p:spPr>
            <a:xfrm>
              <a:off x="7453493" y="3267938"/>
              <a:ext cx="188836" cy="141213"/>
            </a:xfrm>
            <a:custGeom>
              <a:avLst/>
              <a:gdLst/>
              <a:ahLst/>
              <a:cxnLst/>
              <a:rect l="l" t="t" r="r" b="b"/>
              <a:pathLst>
                <a:path w="912" h="682" extrusionOk="0">
                  <a:moveTo>
                    <a:pt x="1" y="0"/>
                  </a:moveTo>
                  <a:lnTo>
                    <a:pt x="1" y="0"/>
                  </a:lnTo>
                  <a:cubicBezTo>
                    <a:pt x="44" y="239"/>
                    <a:pt x="109" y="455"/>
                    <a:pt x="196" y="672"/>
                  </a:cubicBezTo>
                  <a:cubicBezTo>
                    <a:pt x="266" y="678"/>
                    <a:pt x="335" y="681"/>
                    <a:pt x="405" y="681"/>
                  </a:cubicBezTo>
                  <a:cubicBezTo>
                    <a:pt x="574" y="681"/>
                    <a:pt x="742" y="666"/>
                    <a:pt x="911" y="650"/>
                  </a:cubicBezTo>
                  <a:cubicBezTo>
                    <a:pt x="586" y="477"/>
                    <a:pt x="282" y="26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2" name="Google Shape;4722;p82"/>
            <p:cNvSpPr/>
            <p:nvPr/>
          </p:nvSpPr>
          <p:spPr>
            <a:xfrm>
              <a:off x="7480216" y="2786842"/>
              <a:ext cx="615168" cy="369598"/>
            </a:xfrm>
            <a:custGeom>
              <a:avLst/>
              <a:gdLst/>
              <a:ahLst/>
              <a:cxnLst/>
              <a:rect l="l" t="t" r="r" b="b"/>
              <a:pathLst>
                <a:path w="2971" h="1785" extrusionOk="0">
                  <a:moveTo>
                    <a:pt x="86" y="1"/>
                  </a:moveTo>
                  <a:cubicBezTo>
                    <a:pt x="65" y="1"/>
                    <a:pt x="51" y="5"/>
                    <a:pt x="44" y="15"/>
                  </a:cubicBezTo>
                  <a:cubicBezTo>
                    <a:pt x="0" y="101"/>
                    <a:pt x="607" y="557"/>
                    <a:pt x="1388" y="1055"/>
                  </a:cubicBezTo>
                  <a:cubicBezTo>
                    <a:pt x="2103" y="1480"/>
                    <a:pt x="2714" y="1785"/>
                    <a:pt x="2870" y="1785"/>
                  </a:cubicBezTo>
                  <a:cubicBezTo>
                    <a:pt x="2889" y="1785"/>
                    <a:pt x="2901" y="1780"/>
                    <a:pt x="2905" y="1771"/>
                  </a:cubicBezTo>
                  <a:cubicBezTo>
                    <a:pt x="2971" y="1684"/>
                    <a:pt x="2363" y="1229"/>
                    <a:pt x="1583" y="752"/>
                  </a:cubicBezTo>
                  <a:cubicBezTo>
                    <a:pt x="868" y="307"/>
                    <a:pt x="256" y="1"/>
                    <a:pt x="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3" name="Google Shape;4723;p82"/>
            <p:cNvSpPr/>
            <p:nvPr/>
          </p:nvSpPr>
          <p:spPr>
            <a:xfrm>
              <a:off x="7758694" y="2940166"/>
              <a:ext cx="193392" cy="116987"/>
            </a:xfrm>
            <a:custGeom>
              <a:avLst/>
              <a:gdLst/>
              <a:ahLst/>
              <a:cxnLst/>
              <a:rect l="l" t="t" r="r" b="b"/>
              <a:pathLst>
                <a:path w="934" h="565" extrusionOk="0">
                  <a:moveTo>
                    <a:pt x="890" y="0"/>
                  </a:moveTo>
                  <a:cubicBezTo>
                    <a:pt x="608" y="195"/>
                    <a:pt x="326" y="347"/>
                    <a:pt x="22" y="499"/>
                  </a:cubicBezTo>
                  <a:cubicBezTo>
                    <a:pt x="1" y="521"/>
                    <a:pt x="1" y="542"/>
                    <a:pt x="22" y="564"/>
                  </a:cubicBezTo>
                  <a:lnTo>
                    <a:pt x="44" y="542"/>
                  </a:lnTo>
                  <a:cubicBezTo>
                    <a:pt x="348" y="391"/>
                    <a:pt x="651" y="239"/>
                    <a:pt x="933" y="44"/>
                  </a:cubicBezTo>
                  <a:cubicBezTo>
                    <a:pt x="933" y="22"/>
                    <a:pt x="933" y="22"/>
                    <a:pt x="93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4" name="Google Shape;4724;p82"/>
            <p:cNvSpPr/>
            <p:nvPr/>
          </p:nvSpPr>
          <p:spPr>
            <a:xfrm>
              <a:off x="7722873" y="2845955"/>
              <a:ext cx="130446" cy="179726"/>
            </a:xfrm>
            <a:custGeom>
              <a:avLst/>
              <a:gdLst/>
              <a:ahLst/>
              <a:cxnLst/>
              <a:rect l="l" t="t" r="r" b="b"/>
              <a:pathLst>
                <a:path w="630" h="868" extrusionOk="0">
                  <a:moveTo>
                    <a:pt x="586" y="0"/>
                  </a:moveTo>
                  <a:lnTo>
                    <a:pt x="22" y="824"/>
                  </a:lnTo>
                  <a:cubicBezTo>
                    <a:pt x="0" y="824"/>
                    <a:pt x="0" y="846"/>
                    <a:pt x="22" y="867"/>
                  </a:cubicBezTo>
                  <a:lnTo>
                    <a:pt x="44" y="867"/>
                  </a:lnTo>
                  <a:lnTo>
                    <a:pt x="629" y="43"/>
                  </a:lnTo>
                  <a:cubicBezTo>
                    <a:pt x="629" y="43"/>
                    <a:pt x="629" y="22"/>
                    <a:pt x="62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5" name="Google Shape;4725;p82"/>
            <p:cNvSpPr/>
            <p:nvPr/>
          </p:nvSpPr>
          <p:spPr>
            <a:xfrm>
              <a:off x="7669038" y="2796468"/>
              <a:ext cx="67501" cy="220102"/>
            </a:xfrm>
            <a:custGeom>
              <a:avLst/>
              <a:gdLst/>
              <a:ahLst/>
              <a:cxnLst/>
              <a:rect l="l" t="t" r="r" b="b"/>
              <a:pathLst>
                <a:path w="326" h="1063" extrusionOk="0">
                  <a:moveTo>
                    <a:pt x="304" y="1"/>
                  </a:moveTo>
                  <a:cubicBezTo>
                    <a:pt x="282" y="1"/>
                    <a:pt x="260" y="1"/>
                    <a:pt x="260" y="22"/>
                  </a:cubicBezTo>
                  <a:cubicBezTo>
                    <a:pt x="152" y="347"/>
                    <a:pt x="65" y="694"/>
                    <a:pt x="0" y="1041"/>
                  </a:cubicBezTo>
                  <a:cubicBezTo>
                    <a:pt x="0" y="1041"/>
                    <a:pt x="0" y="1063"/>
                    <a:pt x="22" y="1063"/>
                  </a:cubicBezTo>
                  <a:cubicBezTo>
                    <a:pt x="44" y="1063"/>
                    <a:pt x="65" y="1063"/>
                    <a:pt x="65" y="1041"/>
                  </a:cubicBezTo>
                  <a:cubicBezTo>
                    <a:pt x="109" y="694"/>
                    <a:pt x="195" y="369"/>
                    <a:pt x="304" y="44"/>
                  </a:cubicBezTo>
                  <a:cubicBezTo>
                    <a:pt x="325" y="22"/>
                    <a:pt x="304" y="1"/>
                    <a:pt x="30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6" name="Google Shape;4726;p82"/>
            <p:cNvSpPr/>
            <p:nvPr/>
          </p:nvSpPr>
          <p:spPr>
            <a:xfrm>
              <a:off x="7327810" y="2787565"/>
              <a:ext cx="767769" cy="626763"/>
            </a:xfrm>
            <a:custGeom>
              <a:avLst/>
              <a:gdLst/>
              <a:ahLst/>
              <a:cxnLst/>
              <a:rect l="l" t="t" r="r" b="b"/>
              <a:pathLst>
                <a:path w="3708" h="3027" extrusionOk="0">
                  <a:moveTo>
                    <a:pt x="846" y="0"/>
                  </a:moveTo>
                  <a:lnTo>
                    <a:pt x="846" y="22"/>
                  </a:lnTo>
                  <a:lnTo>
                    <a:pt x="824" y="65"/>
                  </a:lnTo>
                  <a:cubicBezTo>
                    <a:pt x="651" y="325"/>
                    <a:pt x="0" y="1496"/>
                    <a:pt x="586" y="2342"/>
                  </a:cubicBezTo>
                  <a:lnTo>
                    <a:pt x="629" y="2385"/>
                  </a:lnTo>
                  <a:cubicBezTo>
                    <a:pt x="716" y="2515"/>
                    <a:pt x="824" y="2602"/>
                    <a:pt x="954" y="2689"/>
                  </a:cubicBezTo>
                  <a:cubicBezTo>
                    <a:pt x="1295" y="2931"/>
                    <a:pt x="1617" y="3026"/>
                    <a:pt x="1913" y="3026"/>
                  </a:cubicBezTo>
                  <a:cubicBezTo>
                    <a:pt x="2860" y="3026"/>
                    <a:pt x="3538" y="2053"/>
                    <a:pt x="3686" y="1821"/>
                  </a:cubicBezTo>
                  <a:cubicBezTo>
                    <a:pt x="3686" y="1800"/>
                    <a:pt x="3708" y="1778"/>
                    <a:pt x="3708" y="1756"/>
                  </a:cubicBezTo>
                  <a:cubicBezTo>
                    <a:pt x="2667" y="1344"/>
                    <a:pt x="1692" y="759"/>
                    <a:pt x="846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7" name="Google Shape;4727;p82"/>
            <p:cNvSpPr/>
            <p:nvPr/>
          </p:nvSpPr>
          <p:spPr>
            <a:xfrm>
              <a:off x="7448938" y="3106226"/>
              <a:ext cx="646641" cy="175378"/>
            </a:xfrm>
            <a:custGeom>
              <a:avLst/>
              <a:gdLst/>
              <a:ahLst/>
              <a:cxnLst/>
              <a:rect l="l" t="t" r="r" b="b"/>
              <a:pathLst>
                <a:path w="3123" h="847" extrusionOk="0">
                  <a:moveTo>
                    <a:pt x="2277" y="1"/>
                  </a:moveTo>
                  <a:cubicBezTo>
                    <a:pt x="1974" y="1"/>
                    <a:pt x="1670" y="152"/>
                    <a:pt x="1497" y="412"/>
                  </a:cubicBezTo>
                  <a:cubicBezTo>
                    <a:pt x="1323" y="282"/>
                    <a:pt x="1128" y="217"/>
                    <a:pt x="911" y="196"/>
                  </a:cubicBezTo>
                  <a:lnTo>
                    <a:pt x="868" y="196"/>
                  </a:lnTo>
                  <a:cubicBezTo>
                    <a:pt x="651" y="196"/>
                    <a:pt x="434" y="282"/>
                    <a:pt x="261" y="412"/>
                  </a:cubicBezTo>
                  <a:cubicBezTo>
                    <a:pt x="131" y="499"/>
                    <a:pt x="44" y="651"/>
                    <a:pt x="1" y="803"/>
                  </a:cubicBezTo>
                  <a:lnTo>
                    <a:pt x="44" y="846"/>
                  </a:lnTo>
                  <a:cubicBezTo>
                    <a:pt x="88" y="694"/>
                    <a:pt x="153" y="543"/>
                    <a:pt x="283" y="434"/>
                  </a:cubicBezTo>
                  <a:cubicBezTo>
                    <a:pt x="434" y="321"/>
                    <a:pt x="619" y="257"/>
                    <a:pt x="807" y="257"/>
                  </a:cubicBezTo>
                  <a:cubicBezTo>
                    <a:pt x="835" y="257"/>
                    <a:pt x="862" y="258"/>
                    <a:pt x="890" y="261"/>
                  </a:cubicBezTo>
                  <a:cubicBezTo>
                    <a:pt x="1085" y="261"/>
                    <a:pt x="1302" y="347"/>
                    <a:pt x="1475" y="478"/>
                  </a:cubicBezTo>
                  <a:lnTo>
                    <a:pt x="1497" y="478"/>
                  </a:lnTo>
                  <a:lnTo>
                    <a:pt x="1497" y="456"/>
                  </a:lnTo>
                  <a:cubicBezTo>
                    <a:pt x="1670" y="196"/>
                    <a:pt x="1952" y="44"/>
                    <a:pt x="2256" y="44"/>
                  </a:cubicBezTo>
                  <a:cubicBezTo>
                    <a:pt x="2537" y="66"/>
                    <a:pt x="2819" y="131"/>
                    <a:pt x="3079" y="261"/>
                  </a:cubicBezTo>
                  <a:lnTo>
                    <a:pt x="3101" y="261"/>
                  </a:lnTo>
                  <a:cubicBezTo>
                    <a:pt x="3101" y="261"/>
                    <a:pt x="3123" y="239"/>
                    <a:pt x="3123" y="217"/>
                  </a:cubicBezTo>
                  <a:lnTo>
                    <a:pt x="3101" y="217"/>
                  </a:lnTo>
                  <a:cubicBezTo>
                    <a:pt x="2841" y="87"/>
                    <a:pt x="2559" y="22"/>
                    <a:pt x="2277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8" name="Google Shape;4728;p82"/>
            <p:cNvSpPr/>
            <p:nvPr/>
          </p:nvSpPr>
          <p:spPr>
            <a:xfrm>
              <a:off x="7493869" y="2787565"/>
              <a:ext cx="166267" cy="359245"/>
            </a:xfrm>
            <a:custGeom>
              <a:avLst/>
              <a:gdLst/>
              <a:ahLst/>
              <a:cxnLst/>
              <a:rect l="l" t="t" r="r" b="b"/>
              <a:pathLst>
                <a:path w="803" h="1735" extrusionOk="0">
                  <a:moveTo>
                    <a:pt x="22" y="0"/>
                  </a:moveTo>
                  <a:lnTo>
                    <a:pt x="1" y="44"/>
                  </a:lnTo>
                  <a:cubicBezTo>
                    <a:pt x="283" y="260"/>
                    <a:pt x="413" y="607"/>
                    <a:pt x="369" y="954"/>
                  </a:cubicBezTo>
                  <a:lnTo>
                    <a:pt x="369" y="976"/>
                  </a:lnTo>
                  <a:lnTo>
                    <a:pt x="391" y="976"/>
                  </a:lnTo>
                  <a:cubicBezTo>
                    <a:pt x="651" y="1128"/>
                    <a:pt x="738" y="1453"/>
                    <a:pt x="629" y="1735"/>
                  </a:cubicBezTo>
                  <a:lnTo>
                    <a:pt x="694" y="1735"/>
                  </a:lnTo>
                  <a:lnTo>
                    <a:pt x="694" y="1713"/>
                  </a:lnTo>
                  <a:cubicBezTo>
                    <a:pt x="803" y="1431"/>
                    <a:pt x="673" y="1106"/>
                    <a:pt x="413" y="932"/>
                  </a:cubicBezTo>
                  <a:cubicBezTo>
                    <a:pt x="456" y="564"/>
                    <a:pt x="304" y="217"/>
                    <a:pt x="2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9" name="Google Shape;4729;p82"/>
            <p:cNvSpPr/>
            <p:nvPr/>
          </p:nvSpPr>
          <p:spPr>
            <a:xfrm>
              <a:off x="7121375" y="3397970"/>
              <a:ext cx="381814" cy="952050"/>
            </a:xfrm>
            <a:custGeom>
              <a:avLst/>
              <a:gdLst/>
              <a:ahLst/>
              <a:cxnLst/>
              <a:rect l="l" t="t" r="r" b="b"/>
              <a:pathLst>
                <a:path w="1844" h="4598" fill="none" extrusionOk="0">
                  <a:moveTo>
                    <a:pt x="1843" y="1"/>
                  </a:moveTo>
                  <a:cubicBezTo>
                    <a:pt x="997" y="1432"/>
                    <a:pt x="390" y="2971"/>
                    <a:pt x="0" y="4597"/>
                  </a:cubicBezTo>
                </a:path>
              </a:pathLst>
            </a:custGeom>
            <a:solidFill>
              <a:schemeClr val="accent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0" name="Google Shape;4730;p82"/>
            <p:cNvSpPr/>
            <p:nvPr/>
          </p:nvSpPr>
          <p:spPr>
            <a:xfrm>
              <a:off x="7354727" y="3481621"/>
              <a:ext cx="498594" cy="217410"/>
            </a:xfrm>
            <a:custGeom>
              <a:avLst/>
              <a:gdLst/>
              <a:ahLst/>
              <a:cxnLst/>
              <a:rect l="l" t="t" r="r" b="b"/>
              <a:pathLst>
                <a:path w="2408" h="1050" extrusionOk="0">
                  <a:moveTo>
                    <a:pt x="1711" y="0"/>
                  </a:moveTo>
                  <a:cubicBezTo>
                    <a:pt x="1571" y="0"/>
                    <a:pt x="1433" y="16"/>
                    <a:pt x="1301" y="52"/>
                  </a:cubicBezTo>
                  <a:lnTo>
                    <a:pt x="1236" y="74"/>
                  </a:lnTo>
                  <a:cubicBezTo>
                    <a:pt x="1128" y="117"/>
                    <a:pt x="1041" y="160"/>
                    <a:pt x="955" y="204"/>
                  </a:cubicBezTo>
                  <a:cubicBezTo>
                    <a:pt x="781" y="291"/>
                    <a:pt x="629" y="377"/>
                    <a:pt x="478" y="507"/>
                  </a:cubicBezTo>
                  <a:cubicBezTo>
                    <a:pt x="434" y="551"/>
                    <a:pt x="196" y="724"/>
                    <a:pt x="109" y="811"/>
                  </a:cubicBezTo>
                  <a:cubicBezTo>
                    <a:pt x="22" y="854"/>
                    <a:pt x="1" y="876"/>
                    <a:pt x="1" y="876"/>
                  </a:cubicBezTo>
                  <a:cubicBezTo>
                    <a:pt x="174" y="941"/>
                    <a:pt x="369" y="984"/>
                    <a:pt x="543" y="1028"/>
                  </a:cubicBezTo>
                  <a:cubicBezTo>
                    <a:pt x="694" y="1049"/>
                    <a:pt x="846" y="1049"/>
                    <a:pt x="998" y="1049"/>
                  </a:cubicBezTo>
                  <a:lnTo>
                    <a:pt x="1150" y="1049"/>
                  </a:lnTo>
                  <a:cubicBezTo>
                    <a:pt x="1366" y="1049"/>
                    <a:pt x="1583" y="1028"/>
                    <a:pt x="1800" y="963"/>
                  </a:cubicBezTo>
                  <a:cubicBezTo>
                    <a:pt x="1865" y="963"/>
                    <a:pt x="1930" y="941"/>
                    <a:pt x="1995" y="898"/>
                  </a:cubicBezTo>
                  <a:lnTo>
                    <a:pt x="2039" y="898"/>
                  </a:lnTo>
                  <a:cubicBezTo>
                    <a:pt x="2104" y="854"/>
                    <a:pt x="2190" y="811"/>
                    <a:pt x="2255" y="746"/>
                  </a:cubicBezTo>
                  <a:cubicBezTo>
                    <a:pt x="2364" y="659"/>
                    <a:pt x="2407" y="507"/>
                    <a:pt x="2385" y="377"/>
                  </a:cubicBezTo>
                  <a:lnTo>
                    <a:pt x="2385" y="334"/>
                  </a:lnTo>
                  <a:lnTo>
                    <a:pt x="2385" y="291"/>
                  </a:lnTo>
                  <a:cubicBezTo>
                    <a:pt x="2342" y="182"/>
                    <a:pt x="2234" y="95"/>
                    <a:pt x="2104" y="52"/>
                  </a:cubicBezTo>
                  <a:lnTo>
                    <a:pt x="2060" y="30"/>
                  </a:lnTo>
                  <a:cubicBezTo>
                    <a:pt x="1943" y="11"/>
                    <a:pt x="1826" y="0"/>
                    <a:pt x="17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1" name="Google Shape;4731;p82"/>
            <p:cNvSpPr/>
            <p:nvPr/>
          </p:nvSpPr>
          <p:spPr>
            <a:xfrm>
              <a:off x="5832864" y="3013671"/>
              <a:ext cx="1697250" cy="1529327"/>
            </a:xfrm>
            <a:custGeom>
              <a:avLst/>
              <a:gdLst/>
              <a:ahLst/>
              <a:cxnLst/>
              <a:rect l="l" t="t" r="r" b="b"/>
              <a:pathLst>
                <a:path w="8197" h="7386" extrusionOk="0">
                  <a:moveTo>
                    <a:pt x="2833" y="1"/>
                  </a:moveTo>
                  <a:cubicBezTo>
                    <a:pt x="2736" y="1"/>
                    <a:pt x="2637" y="5"/>
                    <a:pt x="2537" y="14"/>
                  </a:cubicBezTo>
                  <a:cubicBezTo>
                    <a:pt x="2082" y="57"/>
                    <a:pt x="1649" y="274"/>
                    <a:pt x="1345" y="621"/>
                  </a:cubicBezTo>
                  <a:lnTo>
                    <a:pt x="1237" y="881"/>
                  </a:lnTo>
                  <a:lnTo>
                    <a:pt x="1128" y="1141"/>
                  </a:lnTo>
                  <a:cubicBezTo>
                    <a:pt x="1107" y="1163"/>
                    <a:pt x="1128" y="1185"/>
                    <a:pt x="1107" y="1206"/>
                  </a:cubicBezTo>
                  <a:cubicBezTo>
                    <a:pt x="1107" y="1228"/>
                    <a:pt x="1085" y="1228"/>
                    <a:pt x="1085" y="1250"/>
                  </a:cubicBezTo>
                  <a:cubicBezTo>
                    <a:pt x="1042" y="1380"/>
                    <a:pt x="976" y="1510"/>
                    <a:pt x="933" y="1640"/>
                  </a:cubicBezTo>
                  <a:cubicBezTo>
                    <a:pt x="890" y="1748"/>
                    <a:pt x="846" y="1835"/>
                    <a:pt x="825" y="1922"/>
                  </a:cubicBezTo>
                  <a:cubicBezTo>
                    <a:pt x="608" y="2442"/>
                    <a:pt x="434" y="2984"/>
                    <a:pt x="283" y="3548"/>
                  </a:cubicBezTo>
                  <a:cubicBezTo>
                    <a:pt x="174" y="3916"/>
                    <a:pt x="109" y="4307"/>
                    <a:pt x="66" y="4697"/>
                  </a:cubicBezTo>
                  <a:cubicBezTo>
                    <a:pt x="1" y="5239"/>
                    <a:pt x="1" y="5803"/>
                    <a:pt x="88" y="6345"/>
                  </a:cubicBezTo>
                  <a:cubicBezTo>
                    <a:pt x="131" y="6583"/>
                    <a:pt x="196" y="6822"/>
                    <a:pt x="326" y="7017"/>
                  </a:cubicBezTo>
                  <a:cubicBezTo>
                    <a:pt x="391" y="7147"/>
                    <a:pt x="499" y="7234"/>
                    <a:pt x="608" y="7299"/>
                  </a:cubicBezTo>
                  <a:lnTo>
                    <a:pt x="673" y="7342"/>
                  </a:lnTo>
                  <a:cubicBezTo>
                    <a:pt x="760" y="7364"/>
                    <a:pt x="846" y="7385"/>
                    <a:pt x="933" y="7385"/>
                  </a:cubicBezTo>
                  <a:lnTo>
                    <a:pt x="1085" y="7385"/>
                  </a:lnTo>
                  <a:cubicBezTo>
                    <a:pt x="1258" y="7342"/>
                    <a:pt x="1410" y="7234"/>
                    <a:pt x="1518" y="7103"/>
                  </a:cubicBezTo>
                  <a:cubicBezTo>
                    <a:pt x="1649" y="6930"/>
                    <a:pt x="1779" y="6735"/>
                    <a:pt x="1844" y="6518"/>
                  </a:cubicBezTo>
                  <a:lnTo>
                    <a:pt x="1887" y="6540"/>
                  </a:lnTo>
                  <a:cubicBezTo>
                    <a:pt x="2245" y="6713"/>
                    <a:pt x="2640" y="6773"/>
                    <a:pt x="3039" y="6773"/>
                  </a:cubicBezTo>
                  <a:cubicBezTo>
                    <a:pt x="3437" y="6773"/>
                    <a:pt x="3838" y="6713"/>
                    <a:pt x="4207" y="6648"/>
                  </a:cubicBezTo>
                  <a:lnTo>
                    <a:pt x="4315" y="6648"/>
                  </a:lnTo>
                  <a:cubicBezTo>
                    <a:pt x="4402" y="6822"/>
                    <a:pt x="4532" y="6952"/>
                    <a:pt x="4706" y="7038"/>
                  </a:cubicBezTo>
                  <a:cubicBezTo>
                    <a:pt x="4814" y="7103"/>
                    <a:pt x="4922" y="7147"/>
                    <a:pt x="5052" y="7168"/>
                  </a:cubicBezTo>
                  <a:lnTo>
                    <a:pt x="5117" y="7168"/>
                  </a:lnTo>
                  <a:cubicBezTo>
                    <a:pt x="5162" y="7177"/>
                    <a:pt x="5211" y="7183"/>
                    <a:pt x="5260" y="7183"/>
                  </a:cubicBezTo>
                  <a:cubicBezTo>
                    <a:pt x="5330" y="7183"/>
                    <a:pt x="5401" y="7172"/>
                    <a:pt x="5464" y="7147"/>
                  </a:cubicBezTo>
                  <a:cubicBezTo>
                    <a:pt x="5508" y="7125"/>
                    <a:pt x="5529" y="7125"/>
                    <a:pt x="5573" y="7103"/>
                  </a:cubicBezTo>
                  <a:cubicBezTo>
                    <a:pt x="5573" y="7103"/>
                    <a:pt x="5594" y="7082"/>
                    <a:pt x="5616" y="7082"/>
                  </a:cubicBezTo>
                  <a:cubicBezTo>
                    <a:pt x="5811" y="6952"/>
                    <a:pt x="5920" y="6757"/>
                    <a:pt x="5920" y="6540"/>
                  </a:cubicBezTo>
                  <a:cubicBezTo>
                    <a:pt x="6678" y="6496"/>
                    <a:pt x="7242" y="6323"/>
                    <a:pt x="7654" y="5673"/>
                  </a:cubicBezTo>
                  <a:cubicBezTo>
                    <a:pt x="7697" y="5629"/>
                    <a:pt x="7741" y="5564"/>
                    <a:pt x="7784" y="5499"/>
                  </a:cubicBezTo>
                  <a:cubicBezTo>
                    <a:pt x="8131" y="4827"/>
                    <a:pt x="8196" y="4068"/>
                    <a:pt x="7979" y="3353"/>
                  </a:cubicBezTo>
                  <a:cubicBezTo>
                    <a:pt x="7893" y="3114"/>
                    <a:pt x="7762" y="2897"/>
                    <a:pt x="7611" y="2702"/>
                  </a:cubicBezTo>
                  <a:cubicBezTo>
                    <a:pt x="7394" y="2399"/>
                    <a:pt x="7112" y="2139"/>
                    <a:pt x="6787" y="1943"/>
                  </a:cubicBezTo>
                  <a:cubicBezTo>
                    <a:pt x="6332" y="1662"/>
                    <a:pt x="5898" y="1358"/>
                    <a:pt x="5486" y="1033"/>
                  </a:cubicBezTo>
                  <a:lnTo>
                    <a:pt x="5443" y="990"/>
                  </a:lnTo>
                  <a:cubicBezTo>
                    <a:pt x="4987" y="621"/>
                    <a:pt x="4489" y="339"/>
                    <a:pt x="3925" y="166"/>
                  </a:cubicBezTo>
                  <a:cubicBezTo>
                    <a:pt x="3565" y="63"/>
                    <a:pt x="3204" y="1"/>
                    <a:pt x="28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2" name="Google Shape;4732;p82"/>
            <p:cNvSpPr/>
            <p:nvPr/>
          </p:nvSpPr>
          <p:spPr>
            <a:xfrm>
              <a:off x="6627546" y="1733436"/>
              <a:ext cx="736296" cy="847693"/>
            </a:xfrm>
            <a:custGeom>
              <a:avLst/>
              <a:gdLst/>
              <a:ahLst/>
              <a:cxnLst/>
              <a:rect l="l" t="t" r="r" b="b"/>
              <a:pathLst>
                <a:path w="3556" h="4094" extrusionOk="0">
                  <a:moveTo>
                    <a:pt x="3148" y="1"/>
                  </a:moveTo>
                  <a:cubicBezTo>
                    <a:pt x="3117" y="1"/>
                    <a:pt x="3086" y="6"/>
                    <a:pt x="3057" y="18"/>
                  </a:cubicBezTo>
                  <a:cubicBezTo>
                    <a:pt x="2927" y="40"/>
                    <a:pt x="2797" y="83"/>
                    <a:pt x="2689" y="148"/>
                  </a:cubicBezTo>
                  <a:cubicBezTo>
                    <a:pt x="2363" y="343"/>
                    <a:pt x="2038" y="560"/>
                    <a:pt x="1756" y="820"/>
                  </a:cubicBezTo>
                  <a:cubicBezTo>
                    <a:pt x="1214" y="1275"/>
                    <a:pt x="781" y="1817"/>
                    <a:pt x="434" y="2403"/>
                  </a:cubicBezTo>
                  <a:cubicBezTo>
                    <a:pt x="260" y="2641"/>
                    <a:pt x="130" y="2901"/>
                    <a:pt x="44" y="3183"/>
                  </a:cubicBezTo>
                  <a:cubicBezTo>
                    <a:pt x="0" y="3443"/>
                    <a:pt x="0" y="3855"/>
                    <a:pt x="260" y="4029"/>
                  </a:cubicBezTo>
                  <a:cubicBezTo>
                    <a:pt x="347" y="4072"/>
                    <a:pt x="434" y="4094"/>
                    <a:pt x="542" y="4094"/>
                  </a:cubicBezTo>
                  <a:cubicBezTo>
                    <a:pt x="672" y="4072"/>
                    <a:pt x="802" y="4051"/>
                    <a:pt x="933" y="3986"/>
                  </a:cubicBezTo>
                  <a:cubicBezTo>
                    <a:pt x="1453" y="3660"/>
                    <a:pt x="1908" y="3227"/>
                    <a:pt x="2277" y="2728"/>
                  </a:cubicBezTo>
                  <a:cubicBezTo>
                    <a:pt x="2797" y="2121"/>
                    <a:pt x="3339" y="1449"/>
                    <a:pt x="3513" y="668"/>
                  </a:cubicBezTo>
                  <a:cubicBezTo>
                    <a:pt x="3513" y="603"/>
                    <a:pt x="3534" y="538"/>
                    <a:pt x="3534" y="473"/>
                  </a:cubicBezTo>
                  <a:cubicBezTo>
                    <a:pt x="3556" y="343"/>
                    <a:pt x="3513" y="191"/>
                    <a:pt x="3404" y="105"/>
                  </a:cubicBezTo>
                  <a:cubicBezTo>
                    <a:pt x="3325" y="41"/>
                    <a:pt x="3234" y="1"/>
                    <a:pt x="31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3" name="Google Shape;4733;p82"/>
            <p:cNvSpPr/>
            <p:nvPr/>
          </p:nvSpPr>
          <p:spPr>
            <a:xfrm>
              <a:off x="6685936" y="1824541"/>
              <a:ext cx="673558" cy="756588"/>
            </a:xfrm>
            <a:custGeom>
              <a:avLst/>
              <a:gdLst/>
              <a:ahLst/>
              <a:cxnLst/>
              <a:rect l="l" t="t" r="r" b="b"/>
              <a:pathLst>
                <a:path w="3253" h="3654" extrusionOk="0">
                  <a:moveTo>
                    <a:pt x="3090" y="1"/>
                  </a:moveTo>
                  <a:cubicBezTo>
                    <a:pt x="3035" y="1"/>
                    <a:pt x="2981" y="12"/>
                    <a:pt x="2927" y="33"/>
                  </a:cubicBezTo>
                  <a:cubicBezTo>
                    <a:pt x="2667" y="120"/>
                    <a:pt x="2407" y="250"/>
                    <a:pt x="2168" y="424"/>
                  </a:cubicBezTo>
                  <a:cubicBezTo>
                    <a:pt x="1258" y="1031"/>
                    <a:pt x="520" y="1854"/>
                    <a:pt x="0" y="2808"/>
                  </a:cubicBezTo>
                  <a:lnTo>
                    <a:pt x="130" y="3069"/>
                  </a:lnTo>
                  <a:cubicBezTo>
                    <a:pt x="109" y="3220"/>
                    <a:pt x="130" y="3394"/>
                    <a:pt x="174" y="3524"/>
                  </a:cubicBezTo>
                  <a:cubicBezTo>
                    <a:pt x="195" y="3567"/>
                    <a:pt x="217" y="3611"/>
                    <a:pt x="260" y="3654"/>
                  </a:cubicBezTo>
                  <a:cubicBezTo>
                    <a:pt x="390" y="3632"/>
                    <a:pt x="520" y="3611"/>
                    <a:pt x="651" y="3546"/>
                  </a:cubicBezTo>
                  <a:cubicBezTo>
                    <a:pt x="1171" y="3220"/>
                    <a:pt x="1626" y="2787"/>
                    <a:pt x="1995" y="2288"/>
                  </a:cubicBezTo>
                  <a:cubicBezTo>
                    <a:pt x="2515" y="1681"/>
                    <a:pt x="3057" y="1009"/>
                    <a:pt x="3231" y="228"/>
                  </a:cubicBezTo>
                  <a:cubicBezTo>
                    <a:pt x="3231" y="163"/>
                    <a:pt x="3252" y="98"/>
                    <a:pt x="3252" y="33"/>
                  </a:cubicBezTo>
                  <a:cubicBezTo>
                    <a:pt x="3198" y="12"/>
                    <a:pt x="3144" y="1"/>
                    <a:pt x="3090" y="1"/>
                  </a:cubicBezTo>
                  <a:close/>
                </a:path>
              </a:pathLst>
            </a:custGeom>
            <a:solidFill>
              <a:srgbClr val="FFFFFF">
                <a:alpha val="50449"/>
              </a:srgbClr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4" name="Google Shape;4734;p82"/>
            <p:cNvSpPr/>
            <p:nvPr/>
          </p:nvSpPr>
          <p:spPr>
            <a:xfrm>
              <a:off x="5922727" y="1498426"/>
              <a:ext cx="417635" cy="1069452"/>
            </a:xfrm>
            <a:custGeom>
              <a:avLst/>
              <a:gdLst/>
              <a:ahLst/>
              <a:cxnLst/>
              <a:rect l="l" t="t" r="r" b="b"/>
              <a:pathLst>
                <a:path w="2017" h="5165" extrusionOk="0">
                  <a:moveTo>
                    <a:pt x="576" y="1"/>
                  </a:moveTo>
                  <a:cubicBezTo>
                    <a:pt x="425" y="1"/>
                    <a:pt x="293" y="82"/>
                    <a:pt x="196" y="199"/>
                  </a:cubicBezTo>
                  <a:cubicBezTo>
                    <a:pt x="131" y="286"/>
                    <a:pt x="87" y="394"/>
                    <a:pt x="65" y="503"/>
                  </a:cubicBezTo>
                  <a:cubicBezTo>
                    <a:pt x="44" y="633"/>
                    <a:pt x="22" y="741"/>
                    <a:pt x="22" y="893"/>
                  </a:cubicBezTo>
                  <a:cubicBezTo>
                    <a:pt x="0" y="1543"/>
                    <a:pt x="22" y="2194"/>
                    <a:pt x="65" y="2866"/>
                  </a:cubicBezTo>
                  <a:cubicBezTo>
                    <a:pt x="65" y="3256"/>
                    <a:pt x="131" y="3646"/>
                    <a:pt x="261" y="4015"/>
                  </a:cubicBezTo>
                  <a:cubicBezTo>
                    <a:pt x="391" y="4383"/>
                    <a:pt x="673" y="4687"/>
                    <a:pt x="1019" y="4860"/>
                  </a:cubicBezTo>
                  <a:lnTo>
                    <a:pt x="1215" y="5099"/>
                  </a:lnTo>
                  <a:cubicBezTo>
                    <a:pt x="1236" y="5121"/>
                    <a:pt x="1258" y="5142"/>
                    <a:pt x="1301" y="5142"/>
                  </a:cubicBezTo>
                  <a:cubicBezTo>
                    <a:pt x="1346" y="5157"/>
                    <a:pt x="1392" y="5164"/>
                    <a:pt x="1438" y="5164"/>
                  </a:cubicBezTo>
                  <a:cubicBezTo>
                    <a:pt x="1591" y="5164"/>
                    <a:pt x="1743" y="5086"/>
                    <a:pt x="1843" y="4969"/>
                  </a:cubicBezTo>
                  <a:cubicBezTo>
                    <a:pt x="1952" y="4774"/>
                    <a:pt x="2017" y="4535"/>
                    <a:pt x="1995" y="4297"/>
                  </a:cubicBezTo>
                  <a:cubicBezTo>
                    <a:pt x="1973" y="3928"/>
                    <a:pt x="1908" y="3560"/>
                    <a:pt x="1822" y="3213"/>
                  </a:cubicBezTo>
                  <a:cubicBezTo>
                    <a:pt x="1626" y="2389"/>
                    <a:pt x="1431" y="1543"/>
                    <a:pt x="1193" y="719"/>
                  </a:cubicBezTo>
                  <a:cubicBezTo>
                    <a:pt x="1171" y="568"/>
                    <a:pt x="1106" y="416"/>
                    <a:pt x="1019" y="264"/>
                  </a:cubicBezTo>
                  <a:cubicBezTo>
                    <a:pt x="933" y="134"/>
                    <a:pt x="781" y="26"/>
                    <a:pt x="629" y="4"/>
                  </a:cubicBezTo>
                  <a:cubicBezTo>
                    <a:pt x="611" y="2"/>
                    <a:pt x="594" y="1"/>
                    <a:pt x="5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5" name="Google Shape;4735;p82"/>
            <p:cNvSpPr/>
            <p:nvPr/>
          </p:nvSpPr>
          <p:spPr>
            <a:xfrm>
              <a:off x="5918171" y="1584355"/>
              <a:ext cx="296506" cy="978968"/>
            </a:xfrm>
            <a:custGeom>
              <a:avLst/>
              <a:gdLst/>
              <a:ahLst/>
              <a:cxnLst/>
              <a:rect l="l" t="t" r="r" b="b"/>
              <a:pathLst>
                <a:path w="1432" h="4728" extrusionOk="0">
                  <a:moveTo>
                    <a:pt x="261" y="1"/>
                  </a:moveTo>
                  <a:cubicBezTo>
                    <a:pt x="174" y="1"/>
                    <a:pt x="109" y="23"/>
                    <a:pt x="66" y="88"/>
                  </a:cubicBezTo>
                  <a:cubicBezTo>
                    <a:pt x="44" y="218"/>
                    <a:pt x="22" y="326"/>
                    <a:pt x="22" y="478"/>
                  </a:cubicBezTo>
                  <a:cubicBezTo>
                    <a:pt x="1" y="1128"/>
                    <a:pt x="22" y="1779"/>
                    <a:pt x="66" y="2451"/>
                  </a:cubicBezTo>
                  <a:cubicBezTo>
                    <a:pt x="66" y="2841"/>
                    <a:pt x="131" y="3231"/>
                    <a:pt x="261" y="3600"/>
                  </a:cubicBezTo>
                  <a:cubicBezTo>
                    <a:pt x="391" y="3968"/>
                    <a:pt x="673" y="4272"/>
                    <a:pt x="1020" y="4445"/>
                  </a:cubicBezTo>
                  <a:lnTo>
                    <a:pt x="1215" y="4684"/>
                  </a:lnTo>
                  <a:cubicBezTo>
                    <a:pt x="1237" y="4706"/>
                    <a:pt x="1258" y="4727"/>
                    <a:pt x="1302" y="4727"/>
                  </a:cubicBezTo>
                  <a:cubicBezTo>
                    <a:pt x="1323" y="4706"/>
                    <a:pt x="1323" y="4684"/>
                    <a:pt x="1323" y="4684"/>
                  </a:cubicBezTo>
                  <a:cubicBezTo>
                    <a:pt x="1410" y="4359"/>
                    <a:pt x="1432" y="4012"/>
                    <a:pt x="1410" y="3687"/>
                  </a:cubicBezTo>
                  <a:cubicBezTo>
                    <a:pt x="1367" y="3123"/>
                    <a:pt x="1280" y="2537"/>
                    <a:pt x="1128" y="1995"/>
                  </a:cubicBezTo>
                  <a:cubicBezTo>
                    <a:pt x="1020" y="1367"/>
                    <a:pt x="803" y="781"/>
                    <a:pt x="499" y="218"/>
                  </a:cubicBezTo>
                  <a:cubicBezTo>
                    <a:pt x="456" y="109"/>
                    <a:pt x="369" y="44"/>
                    <a:pt x="261" y="1"/>
                  </a:cubicBezTo>
                  <a:close/>
                </a:path>
              </a:pathLst>
            </a:custGeom>
            <a:solidFill>
              <a:srgbClr val="FFFFFF">
                <a:alpha val="50449"/>
              </a:srgbClr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6" name="Google Shape;4736;p82"/>
            <p:cNvSpPr/>
            <p:nvPr/>
          </p:nvSpPr>
          <p:spPr>
            <a:xfrm>
              <a:off x="5823961" y="2262468"/>
              <a:ext cx="1243587" cy="1087466"/>
            </a:xfrm>
            <a:custGeom>
              <a:avLst/>
              <a:gdLst/>
              <a:ahLst/>
              <a:cxnLst/>
              <a:rect l="l" t="t" r="r" b="b"/>
              <a:pathLst>
                <a:path w="6006" h="5252" extrusionOk="0">
                  <a:moveTo>
                    <a:pt x="3188" y="1"/>
                  </a:moveTo>
                  <a:cubicBezTo>
                    <a:pt x="2779" y="1"/>
                    <a:pt x="2377" y="102"/>
                    <a:pt x="2017" y="325"/>
                  </a:cubicBezTo>
                  <a:cubicBezTo>
                    <a:pt x="1496" y="628"/>
                    <a:pt x="1280" y="1149"/>
                    <a:pt x="933" y="1604"/>
                  </a:cubicBezTo>
                  <a:cubicBezTo>
                    <a:pt x="716" y="1864"/>
                    <a:pt x="499" y="2146"/>
                    <a:pt x="326" y="2449"/>
                  </a:cubicBezTo>
                  <a:cubicBezTo>
                    <a:pt x="261" y="2558"/>
                    <a:pt x="196" y="2688"/>
                    <a:pt x="152" y="2818"/>
                  </a:cubicBezTo>
                  <a:cubicBezTo>
                    <a:pt x="0" y="3447"/>
                    <a:pt x="217" y="4119"/>
                    <a:pt x="738" y="4531"/>
                  </a:cubicBezTo>
                  <a:cubicBezTo>
                    <a:pt x="803" y="4574"/>
                    <a:pt x="868" y="4618"/>
                    <a:pt x="933" y="4661"/>
                  </a:cubicBezTo>
                  <a:cubicBezTo>
                    <a:pt x="1561" y="5116"/>
                    <a:pt x="2385" y="5225"/>
                    <a:pt x="3166" y="5246"/>
                  </a:cubicBezTo>
                  <a:cubicBezTo>
                    <a:pt x="3248" y="5250"/>
                    <a:pt x="3331" y="5252"/>
                    <a:pt x="3413" y="5252"/>
                  </a:cubicBezTo>
                  <a:cubicBezTo>
                    <a:pt x="3850" y="5252"/>
                    <a:pt x="4285" y="5201"/>
                    <a:pt x="4705" y="5073"/>
                  </a:cubicBezTo>
                  <a:cubicBezTo>
                    <a:pt x="5052" y="4964"/>
                    <a:pt x="5356" y="4748"/>
                    <a:pt x="5594" y="4466"/>
                  </a:cubicBezTo>
                  <a:cubicBezTo>
                    <a:pt x="5681" y="4336"/>
                    <a:pt x="5768" y="4206"/>
                    <a:pt x="5811" y="4076"/>
                  </a:cubicBezTo>
                  <a:cubicBezTo>
                    <a:pt x="6006" y="3555"/>
                    <a:pt x="5854" y="3035"/>
                    <a:pt x="5702" y="2536"/>
                  </a:cubicBezTo>
                  <a:lnTo>
                    <a:pt x="5637" y="2384"/>
                  </a:lnTo>
                  <a:lnTo>
                    <a:pt x="5594" y="2233"/>
                  </a:lnTo>
                  <a:cubicBezTo>
                    <a:pt x="5507" y="1973"/>
                    <a:pt x="5399" y="1712"/>
                    <a:pt x="5269" y="1474"/>
                  </a:cubicBezTo>
                  <a:cubicBezTo>
                    <a:pt x="4922" y="823"/>
                    <a:pt x="4423" y="238"/>
                    <a:pt x="3665" y="65"/>
                  </a:cubicBezTo>
                  <a:cubicBezTo>
                    <a:pt x="3621" y="43"/>
                    <a:pt x="3556" y="43"/>
                    <a:pt x="3513" y="21"/>
                  </a:cubicBezTo>
                  <a:cubicBezTo>
                    <a:pt x="3404" y="8"/>
                    <a:pt x="3296" y="1"/>
                    <a:pt x="31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7" name="Google Shape;4737;p82"/>
            <p:cNvSpPr/>
            <p:nvPr/>
          </p:nvSpPr>
          <p:spPr>
            <a:xfrm>
              <a:off x="6367069" y="2049613"/>
              <a:ext cx="206850" cy="280149"/>
            </a:xfrm>
            <a:custGeom>
              <a:avLst/>
              <a:gdLst/>
              <a:ahLst/>
              <a:cxnLst/>
              <a:rect l="l" t="t" r="r" b="b"/>
              <a:pathLst>
                <a:path w="999" h="1353" extrusionOk="0">
                  <a:moveTo>
                    <a:pt x="734" y="1"/>
                  </a:moveTo>
                  <a:cubicBezTo>
                    <a:pt x="714" y="1"/>
                    <a:pt x="693" y="3"/>
                    <a:pt x="673" y="9"/>
                  </a:cubicBezTo>
                  <a:cubicBezTo>
                    <a:pt x="565" y="52"/>
                    <a:pt x="543" y="182"/>
                    <a:pt x="543" y="290"/>
                  </a:cubicBezTo>
                  <a:cubicBezTo>
                    <a:pt x="543" y="440"/>
                    <a:pt x="556" y="589"/>
                    <a:pt x="581" y="739"/>
                  </a:cubicBezTo>
                  <a:lnTo>
                    <a:pt x="581" y="739"/>
                  </a:lnTo>
                  <a:cubicBezTo>
                    <a:pt x="547" y="615"/>
                    <a:pt x="487" y="500"/>
                    <a:pt x="391" y="421"/>
                  </a:cubicBezTo>
                  <a:cubicBezTo>
                    <a:pt x="348" y="355"/>
                    <a:pt x="304" y="334"/>
                    <a:pt x="239" y="312"/>
                  </a:cubicBezTo>
                  <a:cubicBezTo>
                    <a:pt x="222" y="306"/>
                    <a:pt x="204" y="304"/>
                    <a:pt x="187" y="304"/>
                  </a:cubicBezTo>
                  <a:cubicBezTo>
                    <a:pt x="141" y="304"/>
                    <a:pt x="98" y="324"/>
                    <a:pt x="66" y="355"/>
                  </a:cubicBezTo>
                  <a:cubicBezTo>
                    <a:pt x="23" y="399"/>
                    <a:pt x="1" y="464"/>
                    <a:pt x="23" y="551"/>
                  </a:cubicBezTo>
                  <a:cubicBezTo>
                    <a:pt x="44" y="594"/>
                    <a:pt x="66" y="659"/>
                    <a:pt x="109" y="724"/>
                  </a:cubicBezTo>
                  <a:lnTo>
                    <a:pt x="391" y="1158"/>
                  </a:lnTo>
                  <a:cubicBezTo>
                    <a:pt x="413" y="1201"/>
                    <a:pt x="499" y="1353"/>
                    <a:pt x="565" y="1353"/>
                  </a:cubicBezTo>
                  <a:cubicBezTo>
                    <a:pt x="630" y="1331"/>
                    <a:pt x="695" y="1288"/>
                    <a:pt x="716" y="1244"/>
                  </a:cubicBezTo>
                  <a:cubicBezTo>
                    <a:pt x="911" y="984"/>
                    <a:pt x="998" y="659"/>
                    <a:pt x="955" y="355"/>
                  </a:cubicBezTo>
                  <a:cubicBezTo>
                    <a:pt x="955" y="269"/>
                    <a:pt x="933" y="160"/>
                    <a:pt x="890" y="95"/>
                  </a:cubicBezTo>
                  <a:cubicBezTo>
                    <a:pt x="857" y="29"/>
                    <a:pt x="798" y="1"/>
                    <a:pt x="734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8" name="Google Shape;4738;p82"/>
            <p:cNvSpPr/>
            <p:nvPr/>
          </p:nvSpPr>
          <p:spPr>
            <a:xfrm>
              <a:off x="5936185" y="4358707"/>
              <a:ext cx="31680" cy="166267"/>
            </a:xfrm>
            <a:custGeom>
              <a:avLst/>
              <a:gdLst/>
              <a:ahLst/>
              <a:cxnLst/>
              <a:rect l="l" t="t" r="r" b="b"/>
              <a:pathLst>
                <a:path w="153" h="803" extrusionOk="0">
                  <a:moveTo>
                    <a:pt x="44" y="1"/>
                  </a:moveTo>
                  <a:cubicBezTo>
                    <a:pt x="44" y="1"/>
                    <a:pt x="22" y="1"/>
                    <a:pt x="22" y="22"/>
                  </a:cubicBezTo>
                  <a:cubicBezTo>
                    <a:pt x="0" y="261"/>
                    <a:pt x="22" y="521"/>
                    <a:pt x="87" y="760"/>
                  </a:cubicBezTo>
                  <a:lnTo>
                    <a:pt x="152" y="803"/>
                  </a:lnTo>
                  <a:cubicBezTo>
                    <a:pt x="87" y="543"/>
                    <a:pt x="66" y="283"/>
                    <a:pt x="87" y="22"/>
                  </a:cubicBezTo>
                  <a:cubicBezTo>
                    <a:pt x="87" y="22"/>
                    <a:pt x="66" y="1"/>
                    <a:pt x="44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9" name="Google Shape;4739;p82"/>
            <p:cNvSpPr/>
            <p:nvPr/>
          </p:nvSpPr>
          <p:spPr>
            <a:xfrm>
              <a:off x="6043854" y="4385624"/>
              <a:ext cx="22776" cy="148460"/>
            </a:xfrm>
            <a:custGeom>
              <a:avLst/>
              <a:gdLst/>
              <a:ahLst/>
              <a:cxnLst/>
              <a:rect l="l" t="t" r="r" b="b"/>
              <a:pathLst>
                <a:path w="110" h="717" extrusionOk="0">
                  <a:moveTo>
                    <a:pt x="66" y="1"/>
                  </a:moveTo>
                  <a:cubicBezTo>
                    <a:pt x="66" y="1"/>
                    <a:pt x="44" y="1"/>
                    <a:pt x="44" y="23"/>
                  </a:cubicBezTo>
                  <a:cubicBezTo>
                    <a:pt x="66" y="261"/>
                    <a:pt x="44" y="499"/>
                    <a:pt x="1" y="716"/>
                  </a:cubicBezTo>
                  <a:lnTo>
                    <a:pt x="44" y="716"/>
                  </a:lnTo>
                  <a:cubicBezTo>
                    <a:pt x="88" y="478"/>
                    <a:pt x="109" y="261"/>
                    <a:pt x="109" y="23"/>
                  </a:cubicBezTo>
                  <a:cubicBezTo>
                    <a:pt x="109" y="1"/>
                    <a:pt x="88" y="1"/>
                    <a:pt x="66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0" name="Google Shape;4740;p82"/>
            <p:cNvSpPr/>
            <p:nvPr/>
          </p:nvSpPr>
          <p:spPr>
            <a:xfrm>
              <a:off x="6061868" y="3245360"/>
              <a:ext cx="417635" cy="81167"/>
            </a:xfrm>
            <a:custGeom>
              <a:avLst/>
              <a:gdLst/>
              <a:ahLst/>
              <a:cxnLst/>
              <a:rect l="l" t="t" r="r" b="b"/>
              <a:pathLst>
                <a:path w="2017" h="392" extrusionOk="0">
                  <a:moveTo>
                    <a:pt x="22" y="1"/>
                  </a:moveTo>
                  <a:cubicBezTo>
                    <a:pt x="1" y="23"/>
                    <a:pt x="1" y="23"/>
                    <a:pt x="1" y="44"/>
                  </a:cubicBezTo>
                  <a:cubicBezTo>
                    <a:pt x="564" y="261"/>
                    <a:pt x="1150" y="391"/>
                    <a:pt x="1735" y="391"/>
                  </a:cubicBezTo>
                  <a:lnTo>
                    <a:pt x="1995" y="391"/>
                  </a:lnTo>
                  <a:cubicBezTo>
                    <a:pt x="1995" y="391"/>
                    <a:pt x="2017" y="370"/>
                    <a:pt x="2017" y="370"/>
                  </a:cubicBezTo>
                  <a:cubicBezTo>
                    <a:pt x="2017" y="348"/>
                    <a:pt x="1995" y="326"/>
                    <a:pt x="1995" y="326"/>
                  </a:cubicBezTo>
                  <a:cubicBezTo>
                    <a:pt x="1909" y="332"/>
                    <a:pt x="1823" y="334"/>
                    <a:pt x="1737" y="334"/>
                  </a:cubicBezTo>
                  <a:cubicBezTo>
                    <a:pt x="1152" y="334"/>
                    <a:pt x="570" y="209"/>
                    <a:pt x="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1" name="Google Shape;4741;p82"/>
            <p:cNvSpPr/>
            <p:nvPr/>
          </p:nvSpPr>
          <p:spPr>
            <a:xfrm>
              <a:off x="6748674" y="3209539"/>
              <a:ext cx="220309" cy="112432"/>
            </a:xfrm>
            <a:custGeom>
              <a:avLst/>
              <a:gdLst/>
              <a:ahLst/>
              <a:cxnLst/>
              <a:rect l="l" t="t" r="r" b="b"/>
              <a:pathLst>
                <a:path w="1064" h="543" extrusionOk="0">
                  <a:moveTo>
                    <a:pt x="1041" y="1"/>
                  </a:moveTo>
                  <a:cubicBezTo>
                    <a:pt x="716" y="217"/>
                    <a:pt x="369" y="391"/>
                    <a:pt x="22" y="478"/>
                  </a:cubicBezTo>
                  <a:cubicBezTo>
                    <a:pt x="1" y="478"/>
                    <a:pt x="1" y="499"/>
                    <a:pt x="1" y="521"/>
                  </a:cubicBezTo>
                  <a:cubicBezTo>
                    <a:pt x="1" y="521"/>
                    <a:pt x="1" y="543"/>
                    <a:pt x="22" y="543"/>
                  </a:cubicBezTo>
                  <a:cubicBezTo>
                    <a:pt x="391" y="434"/>
                    <a:pt x="760" y="261"/>
                    <a:pt x="1063" y="22"/>
                  </a:cubicBezTo>
                  <a:lnTo>
                    <a:pt x="10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2" name="Google Shape;4742;p82"/>
            <p:cNvSpPr/>
            <p:nvPr/>
          </p:nvSpPr>
          <p:spPr>
            <a:xfrm>
              <a:off x="6214469" y="3464021"/>
              <a:ext cx="552429" cy="949773"/>
            </a:xfrm>
            <a:custGeom>
              <a:avLst/>
              <a:gdLst/>
              <a:ahLst/>
              <a:cxnLst/>
              <a:rect l="l" t="t" r="r" b="b"/>
              <a:pathLst>
                <a:path w="2668" h="4587" extrusionOk="0">
                  <a:moveTo>
                    <a:pt x="1382" y="0"/>
                  </a:moveTo>
                  <a:cubicBezTo>
                    <a:pt x="964" y="0"/>
                    <a:pt x="559" y="287"/>
                    <a:pt x="456" y="744"/>
                  </a:cubicBezTo>
                  <a:cubicBezTo>
                    <a:pt x="348" y="1091"/>
                    <a:pt x="283" y="1481"/>
                    <a:pt x="304" y="1850"/>
                  </a:cubicBezTo>
                  <a:cubicBezTo>
                    <a:pt x="326" y="2088"/>
                    <a:pt x="348" y="2327"/>
                    <a:pt x="326" y="2565"/>
                  </a:cubicBezTo>
                  <a:cubicBezTo>
                    <a:pt x="283" y="2912"/>
                    <a:pt x="261" y="3216"/>
                    <a:pt x="196" y="3649"/>
                  </a:cubicBezTo>
                  <a:cubicBezTo>
                    <a:pt x="152" y="3866"/>
                    <a:pt x="1" y="4148"/>
                    <a:pt x="44" y="4365"/>
                  </a:cubicBezTo>
                  <a:cubicBezTo>
                    <a:pt x="402" y="4527"/>
                    <a:pt x="797" y="4587"/>
                    <a:pt x="1196" y="4587"/>
                  </a:cubicBezTo>
                  <a:cubicBezTo>
                    <a:pt x="1594" y="4587"/>
                    <a:pt x="1995" y="4527"/>
                    <a:pt x="2364" y="4451"/>
                  </a:cubicBezTo>
                  <a:lnTo>
                    <a:pt x="2429" y="4451"/>
                  </a:lnTo>
                  <a:cubicBezTo>
                    <a:pt x="2429" y="4278"/>
                    <a:pt x="2342" y="3866"/>
                    <a:pt x="2342" y="3736"/>
                  </a:cubicBezTo>
                  <a:cubicBezTo>
                    <a:pt x="2386" y="3259"/>
                    <a:pt x="2407" y="2804"/>
                    <a:pt x="2451" y="2327"/>
                  </a:cubicBezTo>
                  <a:cubicBezTo>
                    <a:pt x="2516" y="1568"/>
                    <a:pt x="2667" y="636"/>
                    <a:pt x="1952" y="202"/>
                  </a:cubicBezTo>
                  <a:cubicBezTo>
                    <a:pt x="1779" y="63"/>
                    <a:pt x="1579" y="0"/>
                    <a:pt x="1382" y="0"/>
                  </a:cubicBezTo>
                  <a:close/>
                </a:path>
              </a:pathLst>
            </a:custGeom>
            <a:solidFill>
              <a:srgbClr val="FFFFFF">
                <a:alpha val="50449"/>
              </a:srgbClr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3" name="Google Shape;4743;p82"/>
            <p:cNvSpPr/>
            <p:nvPr/>
          </p:nvSpPr>
          <p:spPr>
            <a:xfrm>
              <a:off x="5990020" y="3855972"/>
              <a:ext cx="291951" cy="687017"/>
            </a:xfrm>
            <a:custGeom>
              <a:avLst/>
              <a:gdLst/>
              <a:ahLst/>
              <a:cxnLst/>
              <a:rect l="l" t="t" r="r" b="b"/>
              <a:pathLst>
                <a:path w="1410" h="3318" fill="none" extrusionOk="0">
                  <a:moveTo>
                    <a:pt x="1" y="3274"/>
                  </a:moveTo>
                  <a:cubicBezTo>
                    <a:pt x="348" y="3318"/>
                    <a:pt x="673" y="3166"/>
                    <a:pt x="868" y="2884"/>
                  </a:cubicBezTo>
                  <a:cubicBezTo>
                    <a:pt x="1041" y="2581"/>
                    <a:pt x="1171" y="2277"/>
                    <a:pt x="1215" y="1930"/>
                  </a:cubicBezTo>
                  <a:cubicBezTo>
                    <a:pt x="1323" y="1301"/>
                    <a:pt x="1388" y="651"/>
                    <a:pt x="1410" y="1"/>
                  </a:cubicBezTo>
                </a:path>
              </a:pathLst>
            </a:custGeom>
            <a:solidFill>
              <a:schemeClr val="dk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4" name="Google Shape;4744;p82"/>
            <p:cNvSpPr/>
            <p:nvPr/>
          </p:nvSpPr>
          <p:spPr>
            <a:xfrm>
              <a:off x="6694839" y="3595700"/>
              <a:ext cx="458011" cy="938385"/>
            </a:xfrm>
            <a:custGeom>
              <a:avLst/>
              <a:gdLst/>
              <a:ahLst/>
              <a:cxnLst/>
              <a:rect l="l" t="t" r="r" b="b"/>
              <a:pathLst>
                <a:path w="2212" h="4532" fill="none" extrusionOk="0">
                  <a:moveTo>
                    <a:pt x="131" y="1691"/>
                  </a:moveTo>
                  <a:cubicBezTo>
                    <a:pt x="109" y="2081"/>
                    <a:pt x="44" y="2710"/>
                    <a:pt x="44" y="3079"/>
                  </a:cubicBezTo>
                  <a:cubicBezTo>
                    <a:pt x="1" y="3317"/>
                    <a:pt x="44" y="3556"/>
                    <a:pt x="152" y="3772"/>
                  </a:cubicBezTo>
                  <a:cubicBezTo>
                    <a:pt x="434" y="4293"/>
                    <a:pt x="1301" y="4531"/>
                    <a:pt x="1670" y="4033"/>
                  </a:cubicBezTo>
                  <a:cubicBezTo>
                    <a:pt x="1778" y="3838"/>
                    <a:pt x="1865" y="3642"/>
                    <a:pt x="1930" y="3426"/>
                  </a:cubicBezTo>
                  <a:cubicBezTo>
                    <a:pt x="2060" y="2840"/>
                    <a:pt x="2125" y="2255"/>
                    <a:pt x="2169" y="1648"/>
                  </a:cubicBezTo>
                  <a:cubicBezTo>
                    <a:pt x="2212" y="1106"/>
                    <a:pt x="2190" y="542"/>
                    <a:pt x="2082" y="0"/>
                  </a:cubicBezTo>
                </a:path>
              </a:pathLst>
            </a:custGeom>
            <a:solidFill>
              <a:schemeClr val="dk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5" name="Google Shape;4745;p82"/>
            <p:cNvSpPr/>
            <p:nvPr/>
          </p:nvSpPr>
          <p:spPr>
            <a:xfrm>
              <a:off x="6870009" y="4349803"/>
              <a:ext cx="31473" cy="143905"/>
            </a:xfrm>
            <a:custGeom>
              <a:avLst/>
              <a:gdLst/>
              <a:ahLst/>
              <a:cxnLst/>
              <a:rect l="l" t="t" r="r" b="b"/>
              <a:pathLst>
                <a:path w="152" h="695" extrusionOk="0">
                  <a:moveTo>
                    <a:pt x="22" y="0"/>
                  </a:moveTo>
                  <a:cubicBezTo>
                    <a:pt x="0" y="0"/>
                    <a:pt x="0" y="22"/>
                    <a:pt x="0" y="44"/>
                  </a:cubicBezTo>
                  <a:cubicBezTo>
                    <a:pt x="87" y="239"/>
                    <a:pt x="87" y="477"/>
                    <a:pt x="43" y="694"/>
                  </a:cubicBezTo>
                  <a:lnTo>
                    <a:pt x="108" y="694"/>
                  </a:lnTo>
                  <a:cubicBezTo>
                    <a:pt x="152" y="456"/>
                    <a:pt x="130" y="239"/>
                    <a:pt x="65" y="22"/>
                  </a:cubicBezTo>
                  <a:cubicBezTo>
                    <a:pt x="43" y="0"/>
                    <a:pt x="43" y="0"/>
                    <a:pt x="22" y="0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6" name="Google Shape;4746;p82"/>
            <p:cNvSpPr/>
            <p:nvPr/>
          </p:nvSpPr>
          <p:spPr>
            <a:xfrm>
              <a:off x="6959664" y="4345248"/>
              <a:ext cx="36235" cy="130446"/>
            </a:xfrm>
            <a:custGeom>
              <a:avLst/>
              <a:gdLst/>
              <a:ahLst/>
              <a:cxnLst/>
              <a:rect l="l" t="t" r="r" b="b"/>
              <a:pathLst>
                <a:path w="175" h="630" extrusionOk="0">
                  <a:moveTo>
                    <a:pt x="22" y="1"/>
                  </a:moveTo>
                  <a:cubicBezTo>
                    <a:pt x="1" y="22"/>
                    <a:pt x="1" y="22"/>
                    <a:pt x="1" y="44"/>
                  </a:cubicBezTo>
                  <a:cubicBezTo>
                    <a:pt x="87" y="239"/>
                    <a:pt x="131" y="434"/>
                    <a:pt x="131" y="629"/>
                  </a:cubicBezTo>
                  <a:cubicBezTo>
                    <a:pt x="131" y="629"/>
                    <a:pt x="152" y="608"/>
                    <a:pt x="174" y="608"/>
                  </a:cubicBezTo>
                  <a:cubicBezTo>
                    <a:pt x="174" y="413"/>
                    <a:pt x="131" y="196"/>
                    <a:pt x="44" y="22"/>
                  </a:cubicBezTo>
                  <a:cubicBezTo>
                    <a:pt x="44" y="1"/>
                    <a:pt x="22" y="1"/>
                    <a:pt x="22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7" name="Google Shape;4747;p82"/>
            <p:cNvSpPr/>
            <p:nvPr/>
          </p:nvSpPr>
          <p:spPr>
            <a:xfrm>
              <a:off x="7089902" y="4201559"/>
              <a:ext cx="363800" cy="252817"/>
            </a:xfrm>
            <a:custGeom>
              <a:avLst/>
              <a:gdLst/>
              <a:ahLst/>
              <a:cxnLst/>
              <a:rect l="l" t="t" r="r" b="b"/>
              <a:pathLst>
                <a:path w="1757" h="1221" extrusionOk="0">
                  <a:moveTo>
                    <a:pt x="803" y="1"/>
                  </a:moveTo>
                  <a:cubicBezTo>
                    <a:pt x="412" y="1"/>
                    <a:pt x="87" y="282"/>
                    <a:pt x="22" y="673"/>
                  </a:cubicBezTo>
                  <a:cubicBezTo>
                    <a:pt x="0" y="824"/>
                    <a:pt x="44" y="976"/>
                    <a:pt x="130" y="1085"/>
                  </a:cubicBezTo>
                  <a:cubicBezTo>
                    <a:pt x="239" y="1175"/>
                    <a:pt x="377" y="1220"/>
                    <a:pt x="521" y="1220"/>
                  </a:cubicBezTo>
                  <a:cubicBezTo>
                    <a:pt x="550" y="1220"/>
                    <a:pt x="579" y="1218"/>
                    <a:pt x="607" y="1215"/>
                  </a:cubicBezTo>
                  <a:cubicBezTo>
                    <a:pt x="738" y="1215"/>
                    <a:pt x="868" y="1193"/>
                    <a:pt x="976" y="1171"/>
                  </a:cubicBezTo>
                  <a:lnTo>
                    <a:pt x="1041" y="1171"/>
                  </a:lnTo>
                  <a:cubicBezTo>
                    <a:pt x="1149" y="1150"/>
                    <a:pt x="1258" y="1128"/>
                    <a:pt x="1388" y="1085"/>
                  </a:cubicBezTo>
                  <a:lnTo>
                    <a:pt x="1453" y="1041"/>
                  </a:lnTo>
                  <a:cubicBezTo>
                    <a:pt x="1475" y="1041"/>
                    <a:pt x="1496" y="1020"/>
                    <a:pt x="1518" y="998"/>
                  </a:cubicBezTo>
                  <a:cubicBezTo>
                    <a:pt x="1540" y="998"/>
                    <a:pt x="1561" y="976"/>
                    <a:pt x="1561" y="976"/>
                  </a:cubicBezTo>
                  <a:lnTo>
                    <a:pt x="1605" y="955"/>
                  </a:lnTo>
                  <a:cubicBezTo>
                    <a:pt x="1605" y="933"/>
                    <a:pt x="1626" y="933"/>
                    <a:pt x="1626" y="911"/>
                  </a:cubicBezTo>
                  <a:cubicBezTo>
                    <a:pt x="1735" y="781"/>
                    <a:pt x="1757" y="608"/>
                    <a:pt x="1691" y="456"/>
                  </a:cubicBezTo>
                  <a:lnTo>
                    <a:pt x="1670" y="413"/>
                  </a:lnTo>
                  <a:cubicBezTo>
                    <a:pt x="1583" y="282"/>
                    <a:pt x="1496" y="196"/>
                    <a:pt x="1366" y="131"/>
                  </a:cubicBezTo>
                  <a:cubicBezTo>
                    <a:pt x="1236" y="66"/>
                    <a:pt x="1106" y="22"/>
                    <a:pt x="9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8" name="Google Shape;4748;p82"/>
            <p:cNvSpPr/>
            <p:nvPr/>
          </p:nvSpPr>
          <p:spPr>
            <a:xfrm>
              <a:off x="7260516" y="4206114"/>
              <a:ext cx="184281" cy="215547"/>
            </a:xfrm>
            <a:custGeom>
              <a:avLst/>
              <a:gdLst/>
              <a:ahLst/>
              <a:cxnLst/>
              <a:rect l="l" t="t" r="r" b="b"/>
              <a:pathLst>
                <a:path w="890" h="1041" extrusionOk="0">
                  <a:moveTo>
                    <a:pt x="22" y="0"/>
                  </a:moveTo>
                  <a:cubicBezTo>
                    <a:pt x="0" y="0"/>
                    <a:pt x="0" y="22"/>
                    <a:pt x="0" y="22"/>
                  </a:cubicBezTo>
                  <a:cubicBezTo>
                    <a:pt x="0" y="44"/>
                    <a:pt x="22" y="44"/>
                    <a:pt x="22" y="44"/>
                  </a:cubicBezTo>
                  <a:cubicBezTo>
                    <a:pt x="52" y="40"/>
                    <a:pt x="81" y="38"/>
                    <a:pt x="111" y="38"/>
                  </a:cubicBezTo>
                  <a:cubicBezTo>
                    <a:pt x="254" y="38"/>
                    <a:pt x="395" y="80"/>
                    <a:pt x="521" y="152"/>
                  </a:cubicBezTo>
                  <a:cubicBezTo>
                    <a:pt x="672" y="239"/>
                    <a:pt x="781" y="369"/>
                    <a:pt x="824" y="542"/>
                  </a:cubicBezTo>
                  <a:cubicBezTo>
                    <a:pt x="824" y="672"/>
                    <a:pt x="802" y="781"/>
                    <a:pt x="716" y="889"/>
                  </a:cubicBezTo>
                  <a:cubicBezTo>
                    <a:pt x="716" y="911"/>
                    <a:pt x="694" y="933"/>
                    <a:pt x="694" y="933"/>
                  </a:cubicBezTo>
                  <a:cubicBezTo>
                    <a:pt x="672" y="954"/>
                    <a:pt x="651" y="976"/>
                    <a:pt x="629" y="976"/>
                  </a:cubicBezTo>
                  <a:cubicBezTo>
                    <a:pt x="607" y="998"/>
                    <a:pt x="607" y="1019"/>
                    <a:pt x="629" y="1019"/>
                  </a:cubicBezTo>
                  <a:cubicBezTo>
                    <a:pt x="629" y="1019"/>
                    <a:pt x="629" y="1041"/>
                    <a:pt x="651" y="1041"/>
                  </a:cubicBezTo>
                  <a:lnTo>
                    <a:pt x="672" y="1041"/>
                  </a:lnTo>
                  <a:lnTo>
                    <a:pt x="716" y="998"/>
                  </a:lnTo>
                  <a:cubicBezTo>
                    <a:pt x="716" y="998"/>
                    <a:pt x="737" y="976"/>
                    <a:pt x="759" y="954"/>
                  </a:cubicBezTo>
                  <a:lnTo>
                    <a:pt x="781" y="933"/>
                  </a:lnTo>
                  <a:cubicBezTo>
                    <a:pt x="846" y="824"/>
                    <a:pt x="889" y="672"/>
                    <a:pt x="867" y="542"/>
                  </a:cubicBezTo>
                  <a:cubicBezTo>
                    <a:pt x="846" y="499"/>
                    <a:pt x="846" y="456"/>
                    <a:pt x="824" y="412"/>
                  </a:cubicBezTo>
                  <a:cubicBezTo>
                    <a:pt x="781" y="282"/>
                    <a:pt x="672" y="174"/>
                    <a:pt x="564" y="109"/>
                  </a:cubicBezTo>
                  <a:cubicBezTo>
                    <a:pt x="434" y="22"/>
                    <a:pt x="282" y="0"/>
                    <a:pt x="1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9" name="Google Shape;4749;p82"/>
            <p:cNvSpPr/>
            <p:nvPr/>
          </p:nvSpPr>
          <p:spPr>
            <a:xfrm>
              <a:off x="7229044" y="4313784"/>
              <a:ext cx="76611" cy="134794"/>
            </a:xfrm>
            <a:custGeom>
              <a:avLst/>
              <a:gdLst/>
              <a:ahLst/>
              <a:cxnLst/>
              <a:rect l="l" t="t" r="r" b="b"/>
              <a:pathLst>
                <a:path w="370" h="651" extrusionOk="0">
                  <a:moveTo>
                    <a:pt x="22" y="1"/>
                  </a:moveTo>
                  <a:cubicBezTo>
                    <a:pt x="1" y="22"/>
                    <a:pt x="1" y="44"/>
                    <a:pt x="22" y="44"/>
                  </a:cubicBezTo>
                  <a:cubicBezTo>
                    <a:pt x="174" y="217"/>
                    <a:pt x="282" y="413"/>
                    <a:pt x="304" y="651"/>
                  </a:cubicBezTo>
                  <a:lnTo>
                    <a:pt x="369" y="651"/>
                  </a:lnTo>
                  <a:cubicBezTo>
                    <a:pt x="326" y="413"/>
                    <a:pt x="217" y="174"/>
                    <a:pt x="44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0" name="Google Shape;4750;p82"/>
            <p:cNvSpPr/>
            <p:nvPr/>
          </p:nvSpPr>
          <p:spPr>
            <a:xfrm>
              <a:off x="7323254" y="4287902"/>
              <a:ext cx="98973" cy="124856"/>
            </a:xfrm>
            <a:custGeom>
              <a:avLst/>
              <a:gdLst/>
              <a:ahLst/>
              <a:cxnLst/>
              <a:rect l="l" t="t" r="r" b="b"/>
              <a:pathLst>
                <a:path w="478" h="603" extrusionOk="0">
                  <a:moveTo>
                    <a:pt x="22" y="1"/>
                  </a:moveTo>
                  <a:cubicBezTo>
                    <a:pt x="17" y="1"/>
                    <a:pt x="12" y="6"/>
                    <a:pt x="1" y="17"/>
                  </a:cubicBezTo>
                  <a:cubicBezTo>
                    <a:pt x="1" y="17"/>
                    <a:pt x="1" y="39"/>
                    <a:pt x="1" y="61"/>
                  </a:cubicBezTo>
                  <a:cubicBezTo>
                    <a:pt x="196" y="147"/>
                    <a:pt x="348" y="342"/>
                    <a:pt x="391" y="559"/>
                  </a:cubicBezTo>
                  <a:lnTo>
                    <a:pt x="391" y="603"/>
                  </a:lnTo>
                  <a:cubicBezTo>
                    <a:pt x="413" y="603"/>
                    <a:pt x="434" y="581"/>
                    <a:pt x="456" y="559"/>
                  </a:cubicBezTo>
                  <a:lnTo>
                    <a:pt x="478" y="581"/>
                  </a:lnTo>
                  <a:cubicBezTo>
                    <a:pt x="456" y="559"/>
                    <a:pt x="456" y="538"/>
                    <a:pt x="456" y="516"/>
                  </a:cubicBezTo>
                  <a:cubicBezTo>
                    <a:pt x="391" y="299"/>
                    <a:pt x="239" y="126"/>
                    <a:pt x="44" y="17"/>
                  </a:cubicBezTo>
                  <a:cubicBezTo>
                    <a:pt x="33" y="6"/>
                    <a:pt x="28" y="1"/>
                    <a:pt x="22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1" name="Google Shape;4751;p82"/>
            <p:cNvSpPr/>
            <p:nvPr/>
          </p:nvSpPr>
          <p:spPr>
            <a:xfrm>
              <a:off x="5841975" y="3411429"/>
              <a:ext cx="242464" cy="574792"/>
            </a:xfrm>
            <a:custGeom>
              <a:avLst/>
              <a:gdLst/>
              <a:ahLst/>
              <a:cxnLst/>
              <a:rect l="l" t="t" r="r" b="b"/>
              <a:pathLst>
                <a:path w="1171" h="2776" extrusionOk="0">
                  <a:moveTo>
                    <a:pt x="759" y="1"/>
                  </a:moveTo>
                  <a:cubicBezTo>
                    <a:pt x="542" y="543"/>
                    <a:pt x="369" y="1085"/>
                    <a:pt x="217" y="1627"/>
                  </a:cubicBezTo>
                  <a:cubicBezTo>
                    <a:pt x="109" y="2017"/>
                    <a:pt x="44" y="2386"/>
                    <a:pt x="0" y="2776"/>
                  </a:cubicBezTo>
                  <a:cubicBezTo>
                    <a:pt x="87" y="2776"/>
                    <a:pt x="174" y="2754"/>
                    <a:pt x="239" y="2733"/>
                  </a:cubicBezTo>
                  <a:cubicBezTo>
                    <a:pt x="499" y="2581"/>
                    <a:pt x="716" y="2386"/>
                    <a:pt x="867" y="2125"/>
                  </a:cubicBezTo>
                  <a:cubicBezTo>
                    <a:pt x="1084" y="1692"/>
                    <a:pt x="1171" y="1237"/>
                    <a:pt x="1106" y="760"/>
                  </a:cubicBezTo>
                  <a:cubicBezTo>
                    <a:pt x="1128" y="499"/>
                    <a:pt x="1041" y="239"/>
                    <a:pt x="846" y="66"/>
                  </a:cubicBezTo>
                  <a:cubicBezTo>
                    <a:pt x="824" y="44"/>
                    <a:pt x="781" y="22"/>
                    <a:pt x="7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2" name="Google Shape;4752;p82"/>
            <p:cNvSpPr/>
            <p:nvPr/>
          </p:nvSpPr>
          <p:spPr>
            <a:xfrm>
              <a:off x="6120258" y="2679688"/>
              <a:ext cx="152808" cy="127340"/>
            </a:xfrm>
            <a:custGeom>
              <a:avLst/>
              <a:gdLst/>
              <a:ahLst/>
              <a:cxnLst/>
              <a:rect l="l" t="t" r="r" b="b"/>
              <a:pathLst>
                <a:path w="738" h="615" extrusionOk="0">
                  <a:moveTo>
                    <a:pt x="412" y="1"/>
                  </a:moveTo>
                  <a:cubicBezTo>
                    <a:pt x="152" y="1"/>
                    <a:pt x="0" y="326"/>
                    <a:pt x="196" y="521"/>
                  </a:cubicBezTo>
                  <a:cubicBezTo>
                    <a:pt x="260" y="585"/>
                    <a:pt x="340" y="614"/>
                    <a:pt x="420" y="614"/>
                  </a:cubicBezTo>
                  <a:cubicBezTo>
                    <a:pt x="581" y="614"/>
                    <a:pt x="738" y="494"/>
                    <a:pt x="738" y="304"/>
                  </a:cubicBezTo>
                  <a:cubicBezTo>
                    <a:pt x="738" y="131"/>
                    <a:pt x="586" y="1"/>
                    <a:pt x="4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3" name="Google Shape;4753;p82"/>
            <p:cNvSpPr/>
            <p:nvPr/>
          </p:nvSpPr>
          <p:spPr>
            <a:xfrm>
              <a:off x="6618435" y="2702257"/>
              <a:ext cx="148460" cy="127133"/>
            </a:xfrm>
            <a:custGeom>
              <a:avLst/>
              <a:gdLst/>
              <a:ahLst/>
              <a:cxnLst/>
              <a:rect l="l" t="t" r="r" b="b"/>
              <a:pathLst>
                <a:path w="717" h="614" extrusionOk="0">
                  <a:moveTo>
                    <a:pt x="413" y="0"/>
                  </a:moveTo>
                  <a:cubicBezTo>
                    <a:pt x="131" y="0"/>
                    <a:pt x="1" y="325"/>
                    <a:pt x="196" y="521"/>
                  </a:cubicBezTo>
                  <a:cubicBezTo>
                    <a:pt x="260" y="585"/>
                    <a:pt x="338" y="614"/>
                    <a:pt x="415" y="614"/>
                  </a:cubicBezTo>
                  <a:cubicBezTo>
                    <a:pt x="570" y="614"/>
                    <a:pt x="716" y="493"/>
                    <a:pt x="716" y="304"/>
                  </a:cubicBezTo>
                  <a:cubicBezTo>
                    <a:pt x="716" y="130"/>
                    <a:pt x="586" y="0"/>
                    <a:pt x="4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4" name="Google Shape;4754;p82"/>
            <p:cNvSpPr/>
            <p:nvPr/>
          </p:nvSpPr>
          <p:spPr>
            <a:xfrm>
              <a:off x="6537683" y="2266816"/>
              <a:ext cx="372911" cy="329014"/>
            </a:xfrm>
            <a:custGeom>
              <a:avLst/>
              <a:gdLst/>
              <a:ahLst/>
              <a:cxnLst/>
              <a:rect l="l" t="t" r="r" b="b"/>
              <a:pathLst>
                <a:path w="1801" h="1589" extrusionOk="0">
                  <a:moveTo>
                    <a:pt x="66" y="0"/>
                  </a:moveTo>
                  <a:cubicBezTo>
                    <a:pt x="44" y="65"/>
                    <a:pt x="22" y="109"/>
                    <a:pt x="22" y="174"/>
                  </a:cubicBezTo>
                  <a:cubicBezTo>
                    <a:pt x="1" y="499"/>
                    <a:pt x="87" y="802"/>
                    <a:pt x="283" y="1063"/>
                  </a:cubicBezTo>
                  <a:cubicBezTo>
                    <a:pt x="538" y="1397"/>
                    <a:pt x="937" y="1589"/>
                    <a:pt x="1366" y="1589"/>
                  </a:cubicBezTo>
                  <a:cubicBezTo>
                    <a:pt x="1409" y="1589"/>
                    <a:pt x="1453" y="1587"/>
                    <a:pt x="1497" y="1583"/>
                  </a:cubicBezTo>
                  <a:cubicBezTo>
                    <a:pt x="1605" y="1561"/>
                    <a:pt x="1713" y="1518"/>
                    <a:pt x="1800" y="1453"/>
                  </a:cubicBezTo>
                  <a:cubicBezTo>
                    <a:pt x="1475" y="802"/>
                    <a:pt x="976" y="217"/>
                    <a:pt x="218" y="44"/>
                  </a:cubicBezTo>
                  <a:cubicBezTo>
                    <a:pt x="152" y="22"/>
                    <a:pt x="109" y="22"/>
                    <a:pt x="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5" name="Google Shape;4755;p82"/>
            <p:cNvSpPr/>
            <p:nvPr/>
          </p:nvSpPr>
          <p:spPr>
            <a:xfrm>
              <a:off x="5752112" y="3162753"/>
              <a:ext cx="386369" cy="96075"/>
            </a:xfrm>
            <a:custGeom>
              <a:avLst/>
              <a:gdLst/>
              <a:ahLst/>
              <a:cxnLst/>
              <a:rect l="l" t="t" r="r" b="b"/>
              <a:pathLst>
                <a:path w="1866" h="464" extrusionOk="0">
                  <a:moveTo>
                    <a:pt x="802" y="1"/>
                  </a:moveTo>
                  <a:cubicBezTo>
                    <a:pt x="622" y="1"/>
                    <a:pt x="435" y="21"/>
                    <a:pt x="261" y="53"/>
                  </a:cubicBezTo>
                  <a:cubicBezTo>
                    <a:pt x="174" y="74"/>
                    <a:pt x="131" y="96"/>
                    <a:pt x="66" y="139"/>
                  </a:cubicBezTo>
                  <a:cubicBezTo>
                    <a:pt x="22" y="183"/>
                    <a:pt x="1" y="248"/>
                    <a:pt x="22" y="313"/>
                  </a:cubicBezTo>
                  <a:cubicBezTo>
                    <a:pt x="44" y="400"/>
                    <a:pt x="152" y="421"/>
                    <a:pt x="239" y="443"/>
                  </a:cubicBezTo>
                  <a:cubicBezTo>
                    <a:pt x="364" y="456"/>
                    <a:pt x="493" y="463"/>
                    <a:pt x="623" y="463"/>
                  </a:cubicBezTo>
                  <a:cubicBezTo>
                    <a:pt x="923" y="463"/>
                    <a:pt x="1231" y="425"/>
                    <a:pt x="1518" y="335"/>
                  </a:cubicBezTo>
                  <a:cubicBezTo>
                    <a:pt x="1583" y="313"/>
                    <a:pt x="1778" y="291"/>
                    <a:pt x="1822" y="226"/>
                  </a:cubicBezTo>
                  <a:cubicBezTo>
                    <a:pt x="1865" y="183"/>
                    <a:pt x="1757" y="139"/>
                    <a:pt x="1670" y="118"/>
                  </a:cubicBezTo>
                  <a:cubicBezTo>
                    <a:pt x="1453" y="74"/>
                    <a:pt x="1236" y="31"/>
                    <a:pt x="998" y="9"/>
                  </a:cubicBezTo>
                  <a:cubicBezTo>
                    <a:pt x="934" y="4"/>
                    <a:pt x="869" y="1"/>
                    <a:pt x="8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6" name="Google Shape;4756;p82"/>
            <p:cNvSpPr/>
            <p:nvPr/>
          </p:nvSpPr>
          <p:spPr>
            <a:xfrm>
              <a:off x="5779030" y="3214517"/>
              <a:ext cx="363386" cy="159434"/>
            </a:xfrm>
            <a:custGeom>
              <a:avLst/>
              <a:gdLst/>
              <a:ahLst/>
              <a:cxnLst/>
              <a:rect l="l" t="t" r="r" b="b"/>
              <a:pathLst>
                <a:path w="1755" h="770" extrusionOk="0">
                  <a:moveTo>
                    <a:pt x="1700" y="0"/>
                  </a:moveTo>
                  <a:cubicBezTo>
                    <a:pt x="1658" y="0"/>
                    <a:pt x="1597" y="20"/>
                    <a:pt x="1562" y="20"/>
                  </a:cubicBezTo>
                  <a:cubicBezTo>
                    <a:pt x="1345" y="41"/>
                    <a:pt x="1106" y="85"/>
                    <a:pt x="911" y="128"/>
                  </a:cubicBezTo>
                  <a:cubicBezTo>
                    <a:pt x="651" y="171"/>
                    <a:pt x="413" y="258"/>
                    <a:pt x="196" y="410"/>
                  </a:cubicBezTo>
                  <a:cubicBezTo>
                    <a:pt x="131" y="431"/>
                    <a:pt x="87" y="475"/>
                    <a:pt x="44" y="518"/>
                  </a:cubicBezTo>
                  <a:cubicBezTo>
                    <a:pt x="1" y="583"/>
                    <a:pt x="1" y="648"/>
                    <a:pt x="44" y="713"/>
                  </a:cubicBezTo>
                  <a:cubicBezTo>
                    <a:pt x="72" y="755"/>
                    <a:pt x="125" y="770"/>
                    <a:pt x="183" y="770"/>
                  </a:cubicBezTo>
                  <a:cubicBezTo>
                    <a:pt x="216" y="770"/>
                    <a:pt x="251" y="765"/>
                    <a:pt x="283" y="757"/>
                  </a:cubicBezTo>
                  <a:cubicBezTo>
                    <a:pt x="716" y="692"/>
                    <a:pt x="1128" y="518"/>
                    <a:pt x="1475" y="280"/>
                  </a:cubicBezTo>
                  <a:cubicBezTo>
                    <a:pt x="1540" y="236"/>
                    <a:pt x="1713" y="150"/>
                    <a:pt x="1735" y="63"/>
                  </a:cubicBezTo>
                  <a:cubicBezTo>
                    <a:pt x="1755" y="14"/>
                    <a:pt x="1734" y="0"/>
                    <a:pt x="17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7" name="Google Shape;4757;p82"/>
            <p:cNvSpPr/>
            <p:nvPr/>
          </p:nvSpPr>
          <p:spPr>
            <a:xfrm>
              <a:off x="5855433" y="3232324"/>
              <a:ext cx="296506" cy="262963"/>
            </a:xfrm>
            <a:custGeom>
              <a:avLst/>
              <a:gdLst/>
              <a:ahLst/>
              <a:cxnLst/>
              <a:rect l="l" t="t" r="r" b="b"/>
              <a:pathLst>
                <a:path w="1432" h="1270" extrusionOk="0">
                  <a:moveTo>
                    <a:pt x="1389" y="1"/>
                  </a:moveTo>
                  <a:cubicBezTo>
                    <a:pt x="1345" y="1"/>
                    <a:pt x="1278" y="50"/>
                    <a:pt x="1236" y="64"/>
                  </a:cubicBezTo>
                  <a:cubicBezTo>
                    <a:pt x="1041" y="150"/>
                    <a:pt x="846" y="259"/>
                    <a:pt x="651" y="389"/>
                  </a:cubicBezTo>
                  <a:cubicBezTo>
                    <a:pt x="434" y="541"/>
                    <a:pt x="260" y="714"/>
                    <a:pt x="87" y="909"/>
                  </a:cubicBezTo>
                  <a:cubicBezTo>
                    <a:pt x="44" y="953"/>
                    <a:pt x="22" y="1018"/>
                    <a:pt x="0" y="1083"/>
                  </a:cubicBezTo>
                  <a:cubicBezTo>
                    <a:pt x="0" y="1148"/>
                    <a:pt x="22" y="1213"/>
                    <a:pt x="65" y="1256"/>
                  </a:cubicBezTo>
                  <a:cubicBezTo>
                    <a:pt x="97" y="1264"/>
                    <a:pt x="129" y="1269"/>
                    <a:pt x="161" y="1269"/>
                  </a:cubicBezTo>
                  <a:cubicBezTo>
                    <a:pt x="215" y="1269"/>
                    <a:pt x="270" y="1254"/>
                    <a:pt x="325" y="1213"/>
                  </a:cubicBezTo>
                  <a:cubicBezTo>
                    <a:pt x="694" y="996"/>
                    <a:pt x="1019" y="692"/>
                    <a:pt x="1258" y="324"/>
                  </a:cubicBezTo>
                  <a:cubicBezTo>
                    <a:pt x="1301" y="259"/>
                    <a:pt x="1431" y="129"/>
                    <a:pt x="1431" y="64"/>
                  </a:cubicBezTo>
                  <a:cubicBezTo>
                    <a:pt x="1431" y="17"/>
                    <a:pt x="1414" y="1"/>
                    <a:pt x="138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8" name="Google Shape;4758;p82"/>
            <p:cNvSpPr/>
            <p:nvPr/>
          </p:nvSpPr>
          <p:spPr>
            <a:xfrm>
              <a:off x="6066424" y="3061295"/>
              <a:ext cx="803797" cy="285325"/>
            </a:xfrm>
            <a:custGeom>
              <a:avLst/>
              <a:gdLst/>
              <a:ahLst/>
              <a:cxnLst/>
              <a:rect l="l" t="t" r="r" b="b"/>
              <a:pathLst>
                <a:path w="3882" h="1378" extrusionOk="0">
                  <a:moveTo>
                    <a:pt x="2060" y="1"/>
                  </a:moveTo>
                  <a:cubicBezTo>
                    <a:pt x="1626" y="1"/>
                    <a:pt x="1214" y="22"/>
                    <a:pt x="802" y="87"/>
                  </a:cubicBezTo>
                  <a:cubicBezTo>
                    <a:pt x="607" y="109"/>
                    <a:pt x="412" y="196"/>
                    <a:pt x="260" y="326"/>
                  </a:cubicBezTo>
                  <a:cubicBezTo>
                    <a:pt x="174" y="391"/>
                    <a:pt x="109" y="499"/>
                    <a:pt x="65" y="586"/>
                  </a:cubicBezTo>
                  <a:cubicBezTo>
                    <a:pt x="44" y="651"/>
                    <a:pt x="22" y="716"/>
                    <a:pt x="0" y="760"/>
                  </a:cubicBezTo>
                  <a:cubicBezTo>
                    <a:pt x="0" y="781"/>
                    <a:pt x="0" y="803"/>
                    <a:pt x="0" y="825"/>
                  </a:cubicBezTo>
                  <a:cubicBezTo>
                    <a:pt x="0" y="825"/>
                    <a:pt x="0" y="846"/>
                    <a:pt x="0" y="846"/>
                  </a:cubicBezTo>
                  <a:cubicBezTo>
                    <a:pt x="22" y="911"/>
                    <a:pt x="22" y="955"/>
                    <a:pt x="22" y="976"/>
                  </a:cubicBezTo>
                  <a:cubicBezTo>
                    <a:pt x="44" y="998"/>
                    <a:pt x="44" y="1020"/>
                    <a:pt x="44" y="1041"/>
                  </a:cubicBezTo>
                  <a:cubicBezTo>
                    <a:pt x="65" y="1106"/>
                    <a:pt x="109" y="1193"/>
                    <a:pt x="174" y="1237"/>
                  </a:cubicBezTo>
                  <a:cubicBezTo>
                    <a:pt x="217" y="1280"/>
                    <a:pt x="260" y="1323"/>
                    <a:pt x="325" y="1345"/>
                  </a:cubicBezTo>
                  <a:cubicBezTo>
                    <a:pt x="401" y="1367"/>
                    <a:pt x="488" y="1377"/>
                    <a:pt x="575" y="1377"/>
                  </a:cubicBezTo>
                  <a:cubicBezTo>
                    <a:pt x="661" y="1377"/>
                    <a:pt x="748" y="1367"/>
                    <a:pt x="824" y="1345"/>
                  </a:cubicBezTo>
                  <a:cubicBezTo>
                    <a:pt x="1063" y="1280"/>
                    <a:pt x="1301" y="1193"/>
                    <a:pt x="1540" y="1106"/>
                  </a:cubicBezTo>
                  <a:lnTo>
                    <a:pt x="1583" y="1106"/>
                  </a:lnTo>
                  <a:cubicBezTo>
                    <a:pt x="1735" y="1041"/>
                    <a:pt x="1886" y="1020"/>
                    <a:pt x="2038" y="998"/>
                  </a:cubicBezTo>
                  <a:lnTo>
                    <a:pt x="2125" y="998"/>
                  </a:lnTo>
                  <a:cubicBezTo>
                    <a:pt x="2298" y="976"/>
                    <a:pt x="2450" y="976"/>
                    <a:pt x="2602" y="976"/>
                  </a:cubicBezTo>
                  <a:lnTo>
                    <a:pt x="2645" y="976"/>
                  </a:lnTo>
                  <a:cubicBezTo>
                    <a:pt x="3057" y="976"/>
                    <a:pt x="3447" y="1106"/>
                    <a:pt x="3773" y="1367"/>
                  </a:cubicBezTo>
                  <a:cubicBezTo>
                    <a:pt x="3782" y="1370"/>
                    <a:pt x="3790" y="1371"/>
                    <a:pt x="3798" y="1371"/>
                  </a:cubicBezTo>
                  <a:cubicBezTo>
                    <a:pt x="3849" y="1371"/>
                    <a:pt x="3881" y="1317"/>
                    <a:pt x="3881" y="1280"/>
                  </a:cubicBezTo>
                  <a:cubicBezTo>
                    <a:pt x="3773" y="933"/>
                    <a:pt x="3578" y="629"/>
                    <a:pt x="3274" y="413"/>
                  </a:cubicBezTo>
                  <a:cubicBezTo>
                    <a:pt x="2905" y="174"/>
                    <a:pt x="2494" y="44"/>
                    <a:pt x="20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9" name="Google Shape;4759;p82"/>
            <p:cNvSpPr/>
            <p:nvPr/>
          </p:nvSpPr>
          <p:spPr>
            <a:xfrm>
              <a:off x="6362721" y="3209539"/>
              <a:ext cx="31473" cy="76611"/>
            </a:xfrm>
            <a:custGeom>
              <a:avLst/>
              <a:gdLst/>
              <a:ahLst/>
              <a:cxnLst/>
              <a:rect l="l" t="t" r="r" b="b"/>
              <a:pathLst>
                <a:path w="152" h="370" extrusionOk="0">
                  <a:moveTo>
                    <a:pt x="22" y="1"/>
                  </a:moveTo>
                  <a:cubicBezTo>
                    <a:pt x="0" y="1"/>
                    <a:pt x="0" y="22"/>
                    <a:pt x="0" y="22"/>
                  </a:cubicBezTo>
                  <a:cubicBezTo>
                    <a:pt x="22" y="131"/>
                    <a:pt x="65" y="261"/>
                    <a:pt x="109" y="369"/>
                  </a:cubicBezTo>
                  <a:lnTo>
                    <a:pt x="152" y="347"/>
                  </a:lnTo>
                  <a:cubicBezTo>
                    <a:pt x="109" y="239"/>
                    <a:pt x="87" y="131"/>
                    <a:pt x="65" y="22"/>
                  </a:cubicBezTo>
                  <a:cubicBezTo>
                    <a:pt x="44" y="1"/>
                    <a:pt x="44" y="1"/>
                    <a:pt x="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0" name="Google Shape;4760;p82"/>
            <p:cNvSpPr/>
            <p:nvPr/>
          </p:nvSpPr>
          <p:spPr>
            <a:xfrm>
              <a:off x="6479294" y="3182621"/>
              <a:ext cx="18221" cy="76611"/>
            </a:xfrm>
            <a:custGeom>
              <a:avLst/>
              <a:gdLst/>
              <a:ahLst/>
              <a:cxnLst/>
              <a:rect l="l" t="t" r="r" b="b"/>
              <a:pathLst>
                <a:path w="88" h="370" extrusionOk="0">
                  <a:moveTo>
                    <a:pt x="23" y="0"/>
                  </a:moveTo>
                  <a:cubicBezTo>
                    <a:pt x="1" y="0"/>
                    <a:pt x="1" y="22"/>
                    <a:pt x="1" y="44"/>
                  </a:cubicBezTo>
                  <a:lnTo>
                    <a:pt x="44" y="369"/>
                  </a:lnTo>
                  <a:lnTo>
                    <a:pt x="88" y="369"/>
                  </a:lnTo>
                  <a:lnTo>
                    <a:pt x="44" y="22"/>
                  </a:lnTo>
                  <a:cubicBezTo>
                    <a:pt x="44" y="22"/>
                    <a:pt x="44" y="0"/>
                    <a:pt x="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1" name="Google Shape;4761;p82"/>
            <p:cNvSpPr/>
            <p:nvPr/>
          </p:nvSpPr>
          <p:spPr>
            <a:xfrm>
              <a:off x="6591518" y="3178066"/>
              <a:ext cx="22776" cy="76611"/>
            </a:xfrm>
            <a:custGeom>
              <a:avLst/>
              <a:gdLst/>
              <a:ahLst/>
              <a:cxnLst/>
              <a:rect l="l" t="t" r="r" b="b"/>
              <a:pathLst>
                <a:path w="110" h="370" extrusionOk="0">
                  <a:moveTo>
                    <a:pt x="44" y="1"/>
                  </a:moveTo>
                  <a:cubicBezTo>
                    <a:pt x="23" y="1"/>
                    <a:pt x="1" y="22"/>
                    <a:pt x="23" y="44"/>
                  </a:cubicBezTo>
                  <a:cubicBezTo>
                    <a:pt x="44" y="153"/>
                    <a:pt x="44" y="261"/>
                    <a:pt x="44" y="369"/>
                  </a:cubicBezTo>
                  <a:lnTo>
                    <a:pt x="109" y="369"/>
                  </a:lnTo>
                  <a:cubicBezTo>
                    <a:pt x="109" y="261"/>
                    <a:pt x="88" y="131"/>
                    <a:pt x="66" y="22"/>
                  </a:cubicBezTo>
                  <a:cubicBezTo>
                    <a:pt x="66" y="22"/>
                    <a:pt x="44" y="1"/>
                    <a:pt x="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2" name="Google Shape;4762;p82"/>
            <p:cNvSpPr/>
            <p:nvPr/>
          </p:nvSpPr>
          <p:spPr>
            <a:xfrm>
              <a:off x="6353610" y="2944721"/>
              <a:ext cx="170822" cy="67501"/>
            </a:xfrm>
            <a:custGeom>
              <a:avLst/>
              <a:gdLst/>
              <a:ahLst/>
              <a:cxnLst/>
              <a:rect l="l" t="t" r="r" b="b"/>
              <a:pathLst>
                <a:path w="825" h="326" fill="none" extrusionOk="0">
                  <a:moveTo>
                    <a:pt x="1" y="0"/>
                  </a:moveTo>
                  <a:cubicBezTo>
                    <a:pt x="174" y="325"/>
                    <a:pt x="651" y="325"/>
                    <a:pt x="825" y="0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3" name="Google Shape;4763;p82"/>
            <p:cNvSpPr/>
            <p:nvPr/>
          </p:nvSpPr>
          <p:spPr>
            <a:xfrm>
              <a:off x="6286317" y="2998556"/>
              <a:ext cx="152808" cy="94418"/>
            </a:xfrm>
            <a:custGeom>
              <a:avLst/>
              <a:gdLst/>
              <a:ahLst/>
              <a:cxnLst/>
              <a:rect l="l" t="t" r="r" b="b"/>
              <a:pathLst>
                <a:path w="738" h="456" fill="none" extrusionOk="0">
                  <a:moveTo>
                    <a:pt x="1" y="152"/>
                  </a:moveTo>
                  <a:cubicBezTo>
                    <a:pt x="1" y="282"/>
                    <a:pt x="87" y="390"/>
                    <a:pt x="217" y="412"/>
                  </a:cubicBezTo>
                  <a:cubicBezTo>
                    <a:pt x="326" y="455"/>
                    <a:pt x="478" y="412"/>
                    <a:pt x="564" y="325"/>
                  </a:cubicBezTo>
                  <a:cubicBezTo>
                    <a:pt x="651" y="239"/>
                    <a:pt x="716" y="130"/>
                    <a:pt x="738" y="0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4" name="Google Shape;4764;p82"/>
            <p:cNvSpPr/>
            <p:nvPr/>
          </p:nvSpPr>
          <p:spPr>
            <a:xfrm>
              <a:off x="6443473" y="3002904"/>
              <a:ext cx="152808" cy="94625"/>
            </a:xfrm>
            <a:custGeom>
              <a:avLst/>
              <a:gdLst/>
              <a:ahLst/>
              <a:cxnLst/>
              <a:rect l="l" t="t" r="r" b="b"/>
              <a:pathLst>
                <a:path w="738" h="457" fill="none" extrusionOk="0">
                  <a:moveTo>
                    <a:pt x="738" y="153"/>
                  </a:moveTo>
                  <a:cubicBezTo>
                    <a:pt x="738" y="283"/>
                    <a:pt x="651" y="391"/>
                    <a:pt x="521" y="413"/>
                  </a:cubicBezTo>
                  <a:cubicBezTo>
                    <a:pt x="391" y="456"/>
                    <a:pt x="261" y="413"/>
                    <a:pt x="174" y="326"/>
                  </a:cubicBezTo>
                  <a:cubicBezTo>
                    <a:pt x="65" y="239"/>
                    <a:pt x="0" y="131"/>
                    <a:pt x="0" y="1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6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6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6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7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" name="Google Shape;1669;p40"/>
          <p:cNvSpPr txBox="1">
            <a:spLocks noGrp="1"/>
          </p:cNvSpPr>
          <p:nvPr>
            <p:ph type="title"/>
          </p:nvPr>
        </p:nvSpPr>
        <p:spPr>
          <a:xfrm>
            <a:off x="1283164" y="1807475"/>
            <a:ext cx="6895723" cy="179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 dirty="0"/>
              <a:t>W</a:t>
            </a:r>
            <a:r>
              <a:rPr lang="vi-VN" sz="11000" dirty="0"/>
              <a:t>arm Up</a:t>
            </a:r>
            <a:r>
              <a:rPr lang="en" sz="11000" dirty="0"/>
              <a:t>!</a:t>
            </a:r>
            <a:endParaRPr sz="110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69" name="Google Shape;4769;p83"/>
          <p:cNvGrpSpPr/>
          <p:nvPr/>
        </p:nvGrpSpPr>
        <p:grpSpPr>
          <a:xfrm>
            <a:off x="6975089" y="3786682"/>
            <a:ext cx="658634" cy="386592"/>
            <a:chOff x="6719396" y="3981710"/>
            <a:chExt cx="733364" cy="430503"/>
          </a:xfrm>
        </p:grpSpPr>
        <p:sp>
          <p:nvSpPr>
            <p:cNvPr id="4770" name="Google Shape;4770;p83"/>
            <p:cNvSpPr/>
            <p:nvPr/>
          </p:nvSpPr>
          <p:spPr>
            <a:xfrm>
              <a:off x="6719396" y="3981710"/>
              <a:ext cx="231620" cy="265445"/>
            </a:xfrm>
            <a:custGeom>
              <a:avLst/>
              <a:gdLst/>
              <a:ahLst/>
              <a:cxnLst/>
              <a:rect l="l" t="t" r="r" b="b"/>
              <a:pathLst>
                <a:path w="6375" h="7306" extrusionOk="0">
                  <a:moveTo>
                    <a:pt x="3397" y="0"/>
                  </a:moveTo>
                  <a:cubicBezTo>
                    <a:pt x="3182" y="0"/>
                    <a:pt x="2947" y="33"/>
                    <a:pt x="2689" y="105"/>
                  </a:cubicBezTo>
                  <a:cubicBezTo>
                    <a:pt x="0" y="864"/>
                    <a:pt x="2580" y="5460"/>
                    <a:pt x="2580" y="5460"/>
                  </a:cubicBezTo>
                  <a:cubicBezTo>
                    <a:pt x="2580" y="5460"/>
                    <a:pt x="2343" y="5428"/>
                    <a:pt x="2053" y="5428"/>
                  </a:cubicBezTo>
                  <a:cubicBezTo>
                    <a:pt x="1590" y="5428"/>
                    <a:pt x="992" y="5510"/>
                    <a:pt x="1019" y="5937"/>
                  </a:cubicBezTo>
                  <a:cubicBezTo>
                    <a:pt x="1061" y="6611"/>
                    <a:pt x="3802" y="7305"/>
                    <a:pt x="4556" y="7305"/>
                  </a:cubicBezTo>
                  <a:cubicBezTo>
                    <a:pt x="4578" y="7305"/>
                    <a:pt x="4599" y="7305"/>
                    <a:pt x="4618" y="7303"/>
                  </a:cubicBezTo>
                  <a:cubicBezTo>
                    <a:pt x="5269" y="7282"/>
                    <a:pt x="6374" y="3964"/>
                    <a:pt x="6374" y="3964"/>
                  </a:cubicBezTo>
                  <a:lnTo>
                    <a:pt x="5572" y="2945"/>
                  </a:lnTo>
                  <a:cubicBezTo>
                    <a:pt x="5572" y="2945"/>
                    <a:pt x="5430" y="0"/>
                    <a:pt x="33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1" name="Google Shape;4771;p83"/>
            <p:cNvSpPr/>
            <p:nvPr/>
          </p:nvSpPr>
          <p:spPr>
            <a:xfrm>
              <a:off x="6801288" y="4043547"/>
              <a:ext cx="118226" cy="178102"/>
            </a:xfrm>
            <a:custGeom>
              <a:avLst/>
              <a:gdLst/>
              <a:ahLst/>
              <a:cxnLst/>
              <a:rect l="l" t="t" r="r" b="b"/>
              <a:pathLst>
                <a:path w="3254" h="4902" extrusionOk="0">
                  <a:moveTo>
                    <a:pt x="1489" y="0"/>
                  </a:moveTo>
                  <a:cubicBezTo>
                    <a:pt x="1385" y="0"/>
                    <a:pt x="1280" y="23"/>
                    <a:pt x="1172" y="73"/>
                  </a:cubicBezTo>
                  <a:cubicBezTo>
                    <a:pt x="1" y="615"/>
                    <a:pt x="1215" y="4149"/>
                    <a:pt x="1215" y="4149"/>
                  </a:cubicBezTo>
                  <a:cubicBezTo>
                    <a:pt x="1215" y="4149"/>
                    <a:pt x="1108" y="4133"/>
                    <a:pt x="967" y="4133"/>
                  </a:cubicBezTo>
                  <a:cubicBezTo>
                    <a:pt x="698" y="4133"/>
                    <a:pt x="304" y="4190"/>
                    <a:pt x="304" y="4517"/>
                  </a:cubicBezTo>
                  <a:cubicBezTo>
                    <a:pt x="304" y="4845"/>
                    <a:pt x="1241" y="4901"/>
                    <a:pt x="1883" y="4901"/>
                  </a:cubicBezTo>
                  <a:cubicBezTo>
                    <a:pt x="2218" y="4901"/>
                    <a:pt x="2473" y="4886"/>
                    <a:pt x="2473" y="4886"/>
                  </a:cubicBezTo>
                  <a:lnTo>
                    <a:pt x="3253" y="2197"/>
                  </a:lnTo>
                  <a:cubicBezTo>
                    <a:pt x="3253" y="2197"/>
                    <a:pt x="2503" y="0"/>
                    <a:pt x="14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2" name="Google Shape;4772;p83"/>
            <p:cNvSpPr/>
            <p:nvPr/>
          </p:nvSpPr>
          <p:spPr>
            <a:xfrm>
              <a:off x="7207769" y="4106220"/>
              <a:ext cx="244990" cy="234490"/>
            </a:xfrm>
            <a:custGeom>
              <a:avLst/>
              <a:gdLst/>
              <a:ahLst/>
              <a:cxnLst/>
              <a:rect l="l" t="t" r="r" b="b"/>
              <a:pathLst>
                <a:path w="6743" h="6454" extrusionOk="0">
                  <a:moveTo>
                    <a:pt x="3679" y="1"/>
                  </a:moveTo>
                  <a:cubicBezTo>
                    <a:pt x="1998" y="1"/>
                    <a:pt x="0" y="1383"/>
                    <a:pt x="0" y="1383"/>
                  </a:cubicBezTo>
                  <a:lnTo>
                    <a:pt x="0" y="6174"/>
                  </a:lnTo>
                  <a:cubicBezTo>
                    <a:pt x="313" y="6352"/>
                    <a:pt x="1306" y="6454"/>
                    <a:pt x="2265" y="6454"/>
                  </a:cubicBezTo>
                  <a:cubicBezTo>
                    <a:pt x="3297" y="6454"/>
                    <a:pt x="4290" y="6336"/>
                    <a:pt x="4358" y="6066"/>
                  </a:cubicBezTo>
                  <a:cubicBezTo>
                    <a:pt x="4510" y="5567"/>
                    <a:pt x="3642" y="5134"/>
                    <a:pt x="3642" y="5134"/>
                  </a:cubicBezTo>
                  <a:cubicBezTo>
                    <a:pt x="3642" y="5134"/>
                    <a:pt x="6743" y="1990"/>
                    <a:pt x="5095" y="494"/>
                  </a:cubicBezTo>
                  <a:cubicBezTo>
                    <a:pt x="4702" y="137"/>
                    <a:pt x="4206" y="1"/>
                    <a:pt x="36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3" name="Google Shape;4773;p83"/>
            <p:cNvSpPr/>
            <p:nvPr/>
          </p:nvSpPr>
          <p:spPr>
            <a:xfrm>
              <a:off x="7217216" y="4154650"/>
              <a:ext cx="148128" cy="158192"/>
            </a:xfrm>
            <a:custGeom>
              <a:avLst/>
              <a:gdLst/>
              <a:ahLst/>
              <a:cxnLst/>
              <a:rect l="l" t="t" r="r" b="b"/>
              <a:pathLst>
                <a:path w="4077" h="4354" extrusionOk="0">
                  <a:moveTo>
                    <a:pt x="2779" y="0"/>
                  </a:moveTo>
                  <a:cubicBezTo>
                    <a:pt x="1762" y="0"/>
                    <a:pt x="87" y="1026"/>
                    <a:pt x="87" y="1026"/>
                  </a:cubicBezTo>
                  <a:lnTo>
                    <a:pt x="0" y="2153"/>
                  </a:lnTo>
                  <a:lnTo>
                    <a:pt x="65" y="4343"/>
                  </a:lnTo>
                  <a:cubicBezTo>
                    <a:pt x="65" y="4343"/>
                    <a:pt x="300" y="4353"/>
                    <a:pt x="624" y="4353"/>
                  </a:cubicBezTo>
                  <a:cubicBezTo>
                    <a:pt x="1337" y="4353"/>
                    <a:pt x="2479" y="4302"/>
                    <a:pt x="2494" y="3974"/>
                  </a:cubicBezTo>
                  <a:cubicBezTo>
                    <a:pt x="2537" y="3497"/>
                    <a:pt x="1583" y="3324"/>
                    <a:pt x="1583" y="3324"/>
                  </a:cubicBezTo>
                  <a:cubicBezTo>
                    <a:pt x="1583" y="3324"/>
                    <a:pt x="4076" y="874"/>
                    <a:pt x="3339" y="180"/>
                  </a:cubicBezTo>
                  <a:cubicBezTo>
                    <a:pt x="3204" y="52"/>
                    <a:pt x="3008" y="0"/>
                    <a:pt x="27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4" name="Google Shape;4774;p83"/>
            <p:cNvSpPr/>
            <p:nvPr/>
          </p:nvSpPr>
          <p:spPr>
            <a:xfrm>
              <a:off x="6861163" y="4003074"/>
              <a:ext cx="395479" cy="409140"/>
            </a:xfrm>
            <a:custGeom>
              <a:avLst/>
              <a:gdLst/>
              <a:ahLst/>
              <a:cxnLst/>
              <a:rect l="l" t="t" r="r" b="b"/>
              <a:pathLst>
                <a:path w="10885" h="11261" extrusionOk="0">
                  <a:moveTo>
                    <a:pt x="3309" y="1"/>
                  </a:moveTo>
                  <a:cubicBezTo>
                    <a:pt x="3275" y="1"/>
                    <a:pt x="3242" y="6"/>
                    <a:pt x="3209" y="16"/>
                  </a:cubicBezTo>
                  <a:cubicBezTo>
                    <a:pt x="2516" y="254"/>
                    <a:pt x="2862" y="1772"/>
                    <a:pt x="2862" y="1772"/>
                  </a:cubicBezTo>
                  <a:cubicBezTo>
                    <a:pt x="2862" y="1772"/>
                    <a:pt x="933" y="1815"/>
                    <a:pt x="478" y="4677"/>
                  </a:cubicBezTo>
                  <a:cubicBezTo>
                    <a:pt x="1" y="7561"/>
                    <a:pt x="22" y="9230"/>
                    <a:pt x="1930" y="10249"/>
                  </a:cubicBezTo>
                  <a:cubicBezTo>
                    <a:pt x="3048" y="10858"/>
                    <a:pt x="4715" y="11260"/>
                    <a:pt x="6199" y="11260"/>
                  </a:cubicBezTo>
                  <a:cubicBezTo>
                    <a:pt x="7305" y="11260"/>
                    <a:pt x="8310" y="11037"/>
                    <a:pt x="8911" y="10509"/>
                  </a:cubicBezTo>
                  <a:cubicBezTo>
                    <a:pt x="10537" y="9078"/>
                    <a:pt x="10884" y="4005"/>
                    <a:pt x="9670" y="3116"/>
                  </a:cubicBezTo>
                  <a:cubicBezTo>
                    <a:pt x="8716" y="2423"/>
                    <a:pt x="7402" y="2353"/>
                    <a:pt x="6914" y="2353"/>
                  </a:cubicBezTo>
                  <a:cubicBezTo>
                    <a:pt x="6792" y="2353"/>
                    <a:pt x="6722" y="2357"/>
                    <a:pt x="6722" y="2357"/>
                  </a:cubicBezTo>
                  <a:cubicBezTo>
                    <a:pt x="6722" y="2357"/>
                    <a:pt x="6593" y="818"/>
                    <a:pt x="5870" y="818"/>
                  </a:cubicBezTo>
                  <a:cubicBezTo>
                    <a:pt x="5865" y="818"/>
                    <a:pt x="5860" y="818"/>
                    <a:pt x="5854" y="818"/>
                  </a:cubicBezTo>
                  <a:cubicBezTo>
                    <a:pt x="5117" y="862"/>
                    <a:pt x="4944" y="1946"/>
                    <a:pt x="4944" y="1946"/>
                  </a:cubicBezTo>
                  <a:cubicBezTo>
                    <a:pt x="4944" y="1946"/>
                    <a:pt x="3981" y="1"/>
                    <a:pt x="33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5" name="Google Shape;4775;p83"/>
            <p:cNvSpPr/>
            <p:nvPr/>
          </p:nvSpPr>
          <p:spPr>
            <a:xfrm>
              <a:off x="6984037" y="4120208"/>
              <a:ext cx="15805" cy="37059"/>
            </a:xfrm>
            <a:custGeom>
              <a:avLst/>
              <a:gdLst/>
              <a:ahLst/>
              <a:cxnLst/>
              <a:rect l="l" t="t" r="r" b="b"/>
              <a:pathLst>
                <a:path w="435" h="1020" extrusionOk="0">
                  <a:moveTo>
                    <a:pt x="88" y="1"/>
                  </a:moveTo>
                  <a:cubicBezTo>
                    <a:pt x="44" y="22"/>
                    <a:pt x="1" y="87"/>
                    <a:pt x="23" y="131"/>
                  </a:cubicBezTo>
                  <a:cubicBezTo>
                    <a:pt x="66" y="413"/>
                    <a:pt x="131" y="694"/>
                    <a:pt x="218" y="955"/>
                  </a:cubicBezTo>
                  <a:cubicBezTo>
                    <a:pt x="239" y="998"/>
                    <a:pt x="261" y="1020"/>
                    <a:pt x="304" y="1020"/>
                  </a:cubicBezTo>
                  <a:lnTo>
                    <a:pt x="369" y="1020"/>
                  </a:lnTo>
                  <a:cubicBezTo>
                    <a:pt x="413" y="976"/>
                    <a:pt x="434" y="911"/>
                    <a:pt x="413" y="868"/>
                  </a:cubicBezTo>
                  <a:cubicBezTo>
                    <a:pt x="391" y="803"/>
                    <a:pt x="304" y="434"/>
                    <a:pt x="218" y="87"/>
                  </a:cubicBezTo>
                  <a:cubicBezTo>
                    <a:pt x="218" y="22"/>
                    <a:pt x="153" y="1"/>
                    <a:pt x="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6" name="Google Shape;4776;p83"/>
            <p:cNvSpPr/>
            <p:nvPr/>
          </p:nvSpPr>
          <p:spPr>
            <a:xfrm>
              <a:off x="7010051" y="4102114"/>
              <a:ext cx="8683" cy="30737"/>
            </a:xfrm>
            <a:custGeom>
              <a:avLst/>
              <a:gdLst/>
              <a:ahLst/>
              <a:cxnLst/>
              <a:rect l="l" t="t" r="r" b="b"/>
              <a:pathLst>
                <a:path w="239" h="846" extrusionOk="0">
                  <a:moveTo>
                    <a:pt x="109" y="0"/>
                  </a:moveTo>
                  <a:cubicBezTo>
                    <a:pt x="44" y="0"/>
                    <a:pt x="0" y="43"/>
                    <a:pt x="0" y="108"/>
                  </a:cubicBezTo>
                  <a:lnTo>
                    <a:pt x="22" y="737"/>
                  </a:lnTo>
                  <a:cubicBezTo>
                    <a:pt x="22" y="802"/>
                    <a:pt x="65" y="846"/>
                    <a:pt x="130" y="846"/>
                  </a:cubicBezTo>
                  <a:cubicBezTo>
                    <a:pt x="195" y="846"/>
                    <a:pt x="239" y="781"/>
                    <a:pt x="239" y="737"/>
                  </a:cubicBezTo>
                  <a:lnTo>
                    <a:pt x="217" y="108"/>
                  </a:lnTo>
                  <a:cubicBezTo>
                    <a:pt x="217" y="43"/>
                    <a:pt x="174" y="0"/>
                    <a:pt x="1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7" name="Google Shape;4777;p83"/>
            <p:cNvSpPr/>
            <p:nvPr/>
          </p:nvSpPr>
          <p:spPr>
            <a:xfrm>
              <a:off x="7031305" y="4150545"/>
              <a:ext cx="7920" cy="27213"/>
            </a:xfrm>
            <a:custGeom>
              <a:avLst/>
              <a:gdLst/>
              <a:ahLst/>
              <a:cxnLst/>
              <a:rect l="l" t="t" r="r" b="b"/>
              <a:pathLst>
                <a:path w="218" h="749" extrusionOk="0">
                  <a:moveTo>
                    <a:pt x="109" y="0"/>
                  </a:moveTo>
                  <a:cubicBezTo>
                    <a:pt x="60" y="0"/>
                    <a:pt x="12" y="33"/>
                    <a:pt x="1" y="98"/>
                  </a:cubicBezTo>
                  <a:lnTo>
                    <a:pt x="1" y="640"/>
                  </a:lnTo>
                  <a:cubicBezTo>
                    <a:pt x="1" y="705"/>
                    <a:pt x="44" y="748"/>
                    <a:pt x="109" y="748"/>
                  </a:cubicBezTo>
                  <a:cubicBezTo>
                    <a:pt x="174" y="748"/>
                    <a:pt x="217" y="705"/>
                    <a:pt x="217" y="640"/>
                  </a:cubicBezTo>
                  <a:lnTo>
                    <a:pt x="217" y="98"/>
                  </a:lnTo>
                  <a:cubicBezTo>
                    <a:pt x="207" y="33"/>
                    <a:pt x="158" y="0"/>
                    <a:pt x="1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8" name="Google Shape;4778;p83"/>
            <p:cNvSpPr/>
            <p:nvPr/>
          </p:nvSpPr>
          <p:spPr>
            <a:xfrm>
              <a:off x="7047836" y="4104476"/>
              <a:ext cx="12644" cy="33898"/>
            </a:xfrm>
            <a:custGeom>
              <a:avLst/>
              <a:gdLst/>
              <a:ahLst/>
              <a:cxnLst/>
              <a:rect l="l" t="t" r="r" b="b"/>
              <a:pathLst>
                <a:path w="348" h="933" extrusionOk="0">
                  <a:moveTo>
                    <a:pt x="261" y="0"/>
                  </a:moveTo>
                  <a:cubicBezTo>
                    <a:pt x="196" y="0"/>
                    <a:pt x="131" y="43"/>
                    <a:pt x="131" y="87"/>
                  </a:cubicBezTo>
                  <a:lnTo>
                    <a:pt x="1" y="802"/>
                  </a:lnTo>
                  <a:cubicBezTo>
                    <a:pt x="1" y="867"/>
                    <a:pt x="44" y="911"/>
                    <a:pt x="88" y="932"/>
                  </a:cubicBezTo>
                  <a:lnTo>
                    <a:pt x="109" y="932"/>
                  </a:lnTo>
                  <a:cubicBezTo>
                    <a:pt x="174" y="932"/>
                    <a:pt x="218" y="889"/>
                    <a:pt x="218" y="824"/>
                  </a:cubicBezTo>
                  <a:lnTo>
                    <a:pt x="348" y="130"/>
                  </a:lnTo>
                  <a:cubicBezTo>
                    <a:pt x="348" y="65"/>
                    <a:pt x="304" y="22"/>
                    <a:pt x="2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9" name="Google Shape;4779;p83"/>
            <p:cNvSpPr/>
            <p:nvPr/>
          </p:nvSpPr>
          <p:spPr>
            <a:xfrm>
              <a:off x="7082497" y="4115194"/>
              <a:ext cx="15805" cy="34189"/>
            </a:xfrm>
            <a:custGeom>
              <a:avLst/>
              <a:gdLst/>
              <a:ahLst/>
              <a:cxnLst/>
              <a:rect l="l" t="t" r="r" b="b"/>
              <a:pathLst>
                <a:path w="435" h="941" extrusionOk="0">
                  <a:moveTo>
                    <a:pt x="303" y="0"/>
                  </a:moveTo>
                  <a:cubicBezTo>
                    <a:pt x="262" y="0"/>
                    <a:pt x="234" y="25"/>
                    <a:pt x="218" y="74"/>
                  </a:cubicBezTo>
                  <a:lnTo>
                    <a:pt x="23" y="811"/>
                  </a:lnTo>
                  <a:cubicBezTo>
                    <a:pt x="1" y="854"/>
                    <a:pt x="44" y="919"/>
                    <a:pt x="109" y="941"/>
                  </a:cubicBezTo>
                  <a:lnTo>
                    <a:pt x="131" y="941"/>
                  </a:lnTo>
                  <a:cubicBezTo>
                    <a:pt x="174" y="941"/>
                    <a:pt x="218" y="919"/>
                    <a:pt x="239" y="854"/>
                  </a:cubicBezTo>
                  <a:lnTo>
                    <a:pt x="435" y="139"/>
                  </a:lnTo>
                  <a:cubicBezTo>
                    <a:pt x="435" y="74"/>
                    <a:pt x="413" y="9"/>
                    <a:pt x="348" y="9"/>
                  </a:cubicBezTo>
                  <a:cubicBezTo>
                    <a:pt x="332" y="3"/>
                    <a:pt x="317" y="0"/>
                    <a:pt x="3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0" name="Google Shape;4780;p83"/>
            <p:cNvSpPr/>
            <p:nvPr/>
          </p:nvSpPr>
          <p:spPr>
            <a:xfrm>
              <a:off x="7084859" y="4162680"/>
              <a:ext cx="16604" cy="19801"/>
            </a:xfrm>
            <a:custGeom>
              <a:avLst/>
              <a:gdLst/>
              <a:ahLst/>
              <a:cxnLst/>
              <a:rect l="l" t="t" r="r" b="b"/>
              <a:pathLst>
                <a:path w="457" h="545" extrusionOk="0">
                  <a:moveTo>
                    <a:pt x="319" y="0"/>
                  </a:moveTo>
                  <a:cubicBezTo>
                    <a:pt x="283" y="0"/>
                    <a:pt x="253" y="19"/>
                    <a:pt x="239" y="46"/>
                  </a:cubicBezTo>
                  <a:lnTo>
                    <a:pt x="44" y="371"/>
                  </a:lnTo>
                  <a:cubicBezTo>
                    <a:pt x="1" y="414"/>
                    <a:pt x="23" y="479"/>
                    <a:pt x="88" y="523"/>
                  </a:cubicBezTo>
                  <a:cubicBezTo>
                    <a:pt x="88" y="523"/>
                    <a:pt x="109" y="544"/>
                    <a:pt x="131" y="544"/>
                  </a:cubicBezTo>
                  <a:cubicBezTo>
                    <a:pt x="174" y="544"/>
                    <a:pt x="218" y="523"/>
                    <a:pt x="239" y="479"/>
                  </a:cubicBezTo>
                  <a:lnTo>
                    <a:pt x="435" y="176"/>
                  </a:lnTo>
                  <a:cubicBezTo>
                    <a:pt x="456" y="111"/>
                    <a:pt x="435" y="46"/>
                    <a:pt x="391" y="24"/>
                  </a:cubicBezTo>
                  <a:cubicBezTo>
                    <a:pt x="366" y="8"/>
                    <a:pt x="342" y="0"/>
                    <a:pt x="3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1" name="Google Shape;4781;p83"/>
            <p:cNvSpPr/>
            <p:nvPr/>
          </p:nvSpPr>
          <p:spPr>
            <a:xfrm>
              <a:off x="7113234" y="4130163"/>
              <a:ext cx="19729" cy="27104"/>
            </a:xfrm>
            <a:custGeom>
              <a:avLst/>
              <a:gdLst/>
              <a:ahLst/>
              <a:cxnLst/>
              <a:rect l="l" t="t" r="r" b="b"/>
              <a:pathLst>
                <a:path w="543" h="746" extrusionOk="0">
                  <a:moveTo>
                    <a:pt x="426" y="0"/>
                  </a:moveTo>
                  <a:cubicBezTo>
                    <a:pt x="381" y="0"/>
                    <a:pt x="342" y="20"/>
                    <a:pt x="326" y="52"/>
                  </a:cubicBezTo>
                  <a:lnTo>
                    <a:pt x="44" y="594"/>
                  </a:lnTo>
                  <a:cubicBezTo>
                    <a:pt x="0" y="659"/>
                    <a:pt x="22" y="724"/>
                    <a:pt x="87" y="746"/>
                  </a:cubicBezTo>
                  <a:lnTo>
                    <a:pt x="131" y="746"/>
                  </a:lnTo>
                  <a:cubicBezTo>
                    <a:pt x="174" y="746"/>
                    <a:pt x="196" y="746"/>
                    <a:pt x="217" y="702"/>
                  </a:cubicBezTo>
                  <a:lnTo>
                    <a:pt x="521" y="160"/>
                  </a:lnTo>
                  <a:cubicBezTo>
                    <a:pt x="542" y="117"/>
                    <a:pt x="521" y="52"/>
                    <a:pt x="477" y="9"/>
                  </a:cubicBezTo>
                  <a:cubicBezTo>
                    <a:pt x="460" y="3"/>
                    <a:pt x="443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2" name="Google Shape;4782;p83"/>
            <p:cNvSpPr/>
            <p:nvPr/>
          </p:nvSpPr>
          <p:spPr>
            <a:xfrm>
              <a:off x="7125042" y="4162716"/>
              <a:ext cx="21327" cy="29211"/>
            </a:xfrm>
            <a:custGeom>
              <a:avLst/>
              <a:gdLst/>
              <a:ahLst/>
              <a:cxnLst/>
              <a:rect l="l" t="t" r="r" b="b"/>
              <a:pathLst>
                <a:path w="587" h="804" extrusionOk="0">
                  <a:moveTo>
                    <a:pt x="454" y="1"/>
                  </a:moveTo>
                  <a:cubicBezTo>
                    <a:pt x="415" y="1"/>
                    <a:pt x="383" y="24"/>
                    <a:pt x="369" y="66"/>
                  </a:cubicBezTo>
                  <a:lnTo>
                    <a:pt x="44" y="630"/>
                  </a:lnTo>
                  <a:cubicBezTo>
                    <a:pt x="1" y="717"/>
                    <a:pt x="66" y="804"/>
                    <a:pt x="152" y="804"/>
                  </a:cubicBezTo>
                  <a:cubicBezTo>
                    <a:pt x="196" y="804"/>
                    <a:pt x="217" y="782"/>
                    <a:pt x="239" y="739"/>
                  </a:cubicBezTo>
                  <a:lnTo>
                    <a:pt x="564" y="153"/>
                  </a:lnTo>
                  <a:cubicBezTo>
                    <a:pt x="586" y="110"/>
                    <a:pt x="564" y="45"/>
                    <a:pt x="521" y="23"/>
                  </a:cubicBezTo>
                  <a:cubicBezTo>
                    <a:pt x="498" y="8"/>
                    <a:pt x="475" y="1"/>
                    <a:pt x="4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3" name="Google Shape;4783;p83"/>
            <p:cNvSpPr/>
            <p:nvPr/>
          </p:nvSpPr>
          <p:spPr>
            <a:xfrm>
              <a:off x="7155778" y="4141426"/>
              <a:ext cx="18130" cy="22926"/>
            </a:xfrm>
            <a:custGeom>
              <a:avLst/>
              <a:gdLst/>
              <a:ahLst/>
              <a:cxnLst/>
              <a:rect l="l" t="t" r="r" b="b"/>
              <a:pathLst>
                <a:path w="499" h="631" extrusionOk="0">
                  <a:moveTo>
                    <a:pt x="357" y="0"/>
                  </a:moveTo>
                  <a:cubicBezTo>
                    <a:pt x="325" y="0"/>
                    <a:pt x="295" y="19"/>
                    <a:pt x="282" y="45"/>
                  </a:cubicBezTo>
                  <a:lnTo>
                    <a:pt x="44" y="457"/>
                  </a:lnTo>
                  <a:cubicBezTo>
                    <a:pt x="0" y="522"/>
                    <a:pt x="22" y="587"/>
                    <a:pt x="65" y="609"/>
                  </a:cubicBezTo>
                  <a:cubicBezTo>
                    <a:pt x="87" y="631"/>
                    <a:pt x="109" y="631"/>
                    <a:pt x="130" y="631"/>
                  </a:cubicBezTo>
                  <a:cubicBezTo>
                    <a:pt x="174" y="631"/>
                    <a:pt x="195" y="609"/>
                    <a:pt x="217" y="587"/>
                  </a:cubicBezTo>
                  <a:lnTo>
                    <a:pt x="455" y="176"/>
                  </a:lnTo>
                  <a:cubicBezTo>
                    <a:pt x="499" y="110"/>
                    <a:pt x="477" y="45"/>
                    <a:pt x="412" y="24"/>
                  </a:cubicBezTo>
                  <a:cubicBezTo>
                    <a:pt x="396" y="7"/>
                    <a:pt x="376" y="0"/>
                    <a:pt x="3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4" name="Google Shape;4784;p83"/>
            <p:cNvSpPr/>
            <p:nvPr/>
          </p:nvSpPr>
          <p:spPr>
            <a:xfrm>
              <a:off x="6936007" y="4194688"/>
              <a:ext cx="193798" cy="174214"/>
            </a:xfrm>
            <a:custGeom>
              <a:avLst/>
              <a:gdLst/>
              <a:ahLst/>
              <a:cxnLst/>
              <a:rect l="l" t="t" r="r" b="b"/>
              <a:pathLst>
                <a:path w="5334" h="4795" extrusionOk="0">
                  <a:moveTo>
                    <a:pt x="2869" y="1"/>
                  </a:moveTo>
                  <a:cubicBezTo>
                    <a:pt x="2203" y="1"/>
                    <a:pt x="1569" y="343"/>
                    <a:pt x="1193" y="943"/>
                  </a:cubicBezTo>
                  <a:cubicBezTo>
                    <a:pt x="391" y="2243"/>
                    <a:pt x="0" y="3111"/>
                    <a:pt x="1084" y="3826"/>
                  </a:cubicBezTo>
                  <a:cubicBezTo>
                    <a:pt x="2049" y="4482"/>
                    <a:pt x="3579" y="4794"/>
                    <a:pt x="4272" y="4794"/>
                  </a:cubicBezTo>
                  <a:cubicBezTo>
                    <a:pt x="4358" y="4794"/>
                    <a:pt x="4431" y="4790"/>
                    <a:pt x="4488" y="4780"/>
                  </a:cubicBezTo>
                  <a:cubicBezTo>
                    <a:pt x="5009" y="4715"/>
                    <a:pt x="5334" y="3089"/>
                    <a:pt x="4813" y="1636"/>
                  </a:cubicBezTo>
                  <a:cubicBezTo>
                    <a:pt x="4315" y="184"/>
                    <a:pt x="3491" y="119"/>
                    <a:pt x="3404" y="75"/>
                  </a:cubicBezTo>
                  <a:cubicBezTo>
                    <a:pt x="3226" y="25"/>
                    <a:pt x="3047" y="1"/>
                    <a:pt x="28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5" name="Google Shape;4785;p83"/>
            <p:cNvSpPr/>
            <p:nvPr/>
          </p:nvSpPr>
          <p:spPr>
            <a:xfrm>
              <a:off x="6924816" y="4185206"/>
              <a:ext cx="65616" cy="22235"/>
            </a:xfrm>
            <a:custGeom>
              <a:avLst/>
              <a:gdLst/>
              <a:ahLst/>
              <a:cxnLst/>
              <a:rect l="l" t="t" r="r" b="b"/>
              <a:pathLst>
                <a:path w="1806" h="612" extrusionOk="0">
                  <a:moveTo>
                    <a:pt x="1105" y="1"/>
                  </a:moveTo>
                  <a:cubicBezTo>
                    <a:pt x="758" y="1"/>
                    <a:pt x="350" y="138"/>
                    <a:pt x="200" y="206"/>
                  </a:cubicBezTo>
                  <a:cubicBezTo>
                    <a:pt x="1" y="306"/>
                    <a:pt x="3" y="515"/>
                    <a:pt x="239" y="515"/>
                  </a:cubicBezTo>
                  <a:cubicBezTo>
                    <a:pt x="261" y="515"/>
                    <a:pt x="283" y="513"/>
                    <a:pt x="308" y="510"/>
                  </a:cubicBezTo>
                  <a:cubicBezTo>
                    <a:pt x="388" y="495"/>
                    <a:pt x="470" y="488"/>
                    <a:pt x="552" y="488"/>
                  </a:cubicBezTo>
                  <a:cubicBezTo>
                    <a:pt x="715" y="488"/>
                    <a:pt x="879" y="517"/>
                    <a:pt x="1024" y="575"/>
                  </a:cubicBezTo>
                  <a:cubicBezTo>
                    <a:pt x="1083" y="600"/>
                    <a:pt x="1159" y="612"/>
                    <a:pt x="1238" y="612"/>
                  </a:cubicBezTo>
                  <a:cubicBezTo>
                    <a:pt x="1505" y="612"/>
                    <a:pt x="1805" y="469"/>
                    <a:pt x="1587" y="185"/>
                  </a:cubicBezTo>
                  <a:cubicBezTo>
                    <a:pt x="1491" y="48"/>
                    <a:pt x="1309" y="1"/>
                    <a:pt x="11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6" name="Google Shape;4786;p83"/>
            <p:cNvSpPr/>
            <p:nvPr/>
          </p:nvSpPr>
          <p:spPr>
            <a:xfrm>
              <a:off x="7119519" y="4224117"/>
              <a:ext cx="64781" cy="34044"/>
            </a:xfrm>
            <a:custGeom>
              <a:avLst/>
              <a:gdLst/>
              <a:ahLst/>
              <a:cxnLst/>
              <a:rect l="l" t="t" r="r" b="b"/>
              <a:pathLst>
                <a:path w="1783" h="937" extrusionOk="0">
                  <a:moveTo>
                    <a:pt x="427" y="1"/>
                  </a:moveTo>
                  <a:cubicBezTo>
                    <a:pt x="263" y="1"/>
                    <a:pt x="104" y="43"/>
                    <a:pt x="66" y="198"/>
                  </a:cubicBezTo>
                  <a:cubicBezTo>
                    <a:pt x="1" y="566"/>
                    <a:pt x="326" y="566"/>
                    <a:pt x="738" y="631"/>
                  </a:cubicBezTo>
                  <a:cubicBezTo>
                    <a:pt x="977" y="631"/>
                    <a:pt x="1237" y="718"/>
                    <a:pt x="1410" y="870"/>
                  </a:cubicBezTo>
                  <a:cubicBezTo>
                    <a:pt x="1472" y="916"/>
                    <a:pt x="1531" y="937"/>
                    <a:pt x="1579" y="937"/>
                  </a:cubicBezTo>
                  <a:cubicBezTo>
                    <a:pt x="1733" y="937"/>
                    <a:pt x="1783" y="727"/>
                    <a:pt x="1519" y="479"/>
                  </a:cubicBezTo>
                  <a:cubicBezTo>
                    <a:pt x="1323" y="284"/>
                    <a:pt x="1085" y="154"/>
                    <a:pt x="846" y="68"/>
                  </a:cubicBezTo>
                  <a:cubicBezTo>
                    <a:pt x="846" y="68"/>
                    <a:pt x="632" y="1"/>
                    <a:pt x="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7" name="Google Shape;4787;p83"/>
            <p:cNvSpPr/>
            <p:nvPr/>
          </p:nvSpPr>
          <p:spPr>
            <a:xfrm>
              <a:off x="6976190" y="4202645"/>
              <a:ext cx="118735" cy="115610"/>
            </a:xfrm>
            <a:custGeom>
              <a:avLst/>
              <a:gdLst/>
              <a:ahLst/>
              <a:cxnLst/>
              <a:rect l="l" t="t" r="r" b="b"/>
              <a:pathLst>
                <a:path w="3268" h="3182" extrusionOk="0">
                  <a:moveTo>
                    <a:pt x="1909" y="0"/>
                  </a:moveTo>
                  <a:cubicBezTo>
                    <a:pt x="1336" y="0"/>
                    <a:pt x="803" y="337"/>
                    <a:pt x="564" y="875"/>
                  </a:cubicBezTo>
                  <a:cubicBezTo>
                    <a:pt x="0" y="1894"/>
                    <a:pt x="173" y="2675"/>
                    <a:pt x="824" y="2740"/>
                  </a:cubicBezTo>
                  <a:cubicBezTo>
                    <a:pt x="1279" y="2783"/>
                    <a:pt x="1734" y="2913"/>
                    <a:pt x="2146" y="3108"/>
                  </a:cubicBezTo>
                  <a:cubicBezTo>
                    <a:pt x="2237" y="3151"/>
                    <a:pt x="2365" y="3181"/>
                    <a:pt x="2501" y="3181"/>
                  </a:cubicBezTo>
                  <a:cubicBezTo>
                    <a:pt x="2854" y="3181"/>
                    <a:pt x="3268" y="2976"/>
                    <a:pt x="3252" y="2241"/>
                  </a:cubicBezTo>
                  <a:cubicBezTo>
                    <a:pt x="3230" y="1244"/>
                    <a:pt x="3187" y="203"/>
                    <a:pt x="2060" y="8"/>
                  </a:cubicBezTo>
                  <a:cubicBezTo>
                    <a:pt x="2009" y="3"/>
                    <a:pt x="1959" y="0"/>
                    <a:pt x="19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8" name="Google Shape;4788;p83"/>
            <p:cNvSpPr/>
            <p:nvPr/>
          </p:nvSpPr>
          <p:spPr>
            <a:xfrm>
              <a:off x="6994283" y="4302739"/>
              <a:ext cx="70776" cy="42800"/>
            </a:xfrm>
            <a:custGeom>
              <a:avLst/>
              <a:gdLst/>
              <a:ahLst/>
              <a:cxnLst/>
              <a:rect l="l" t="t" r="r" b="b"/>
              <a:pathLst>
                <a:path w="1948" h="1178" extrusionOk="0">
                  <a:moveTo>
                    <a:pt x="1028" y="1"/>
                  </a:moveTo>
                  <a:cubicBezTo>
                    <a:pt x="976" y="1"/>
                    <a:pt x="933" y="36"/>
                    <a:pt x="933" y="72"/>
                  </a:cubicBezTo>
                  <a:cubicBezTo>
                    <a:pt x="911" y="93"/>
                    <a:pt x="911" y="137"/>
                    <a:pt x="890" y="202"/>
                  </a:cubicBezTo>
                  <a:cubicBezTo>
                    <a:pt x="825" y="418"/>
                    <a:pt x="694" y="744"/>
                    <a:pt x="499" y="744"/>
                  </a:cubicBezTo>
                  <a:cubicBezTo>
                    <a:pt x="482" y="750"/>
                    <a:pt x="466" y="752"/>
                    <a:pt x="451" y="752"/>
                  </a:cubicBezTo>
                  <a:cubicBezTo>
                    <a:pt x="411" y="752"/>
                    <a:pt x="379" y="732"/>
                    <a:pt x="348" y="700"/>
                  </a:cubicBezTo>
                  <a:cubicBezTo>
                    <a:pt x="261" y="592"/>
                    <a:pt x="217" y="440"/>
                    <a:pt x="217" y="288"/>
                  </a:cubicBezTo>
                  <a:cubicBezTo>
                    <a:pt x="217" y="245"/>
                    <a:pt x="174" y="180"/>
                    <a:pt x="109" y="180"/>
                  </a:cubicBezTo>
                  <a:cubicBezTo>
                    <a:pt x="66" y="180"/>
                    <a:pt x="1" y="245"/>
                    <a:pt x="1" y="288"/>
                  </a:cubicBezTo>
                  <a:cubicBezTo>
                    <a:pt x="1" y="505"/>
                    <a:pt x="66" y="700"/>
                    <a:pt x="196" y="852"/>
                  </a:cubicBezTo>
                  <a:cubicBezTo>
                    <a:pt x="268" y="924"/>
                    <a:pt x="354" y="966"/>
                    <a:pt x="444" y="966"/>
                  </a:cubicBezTo>
                  <a:cubicBezTo>
                    <a:pt x="462" y="966"/>
                    <a:pt x="481" y="964"/>
                    <a:pt x="499" y="961"/>
                  </a:cubicBezTo>
                  <a:cubicBezTo>
                    <a:pt x="629" y="961"/>
                    <a:pt x="759" y="895"/>
                    <a:pt x="846" y="787"/>
                  </a:cubicBezTo>
                  <a:cubicBezTo>
                    <a:pt x="846" y="874"/>
                    <a:pt x="868" y="961"/>
                    <a:pt x="911" y="1026"/>
                  </a:cubicBezTo>
                  <a:cubicBezTo>
                    <a:pt x="955" y="1091"/>
                    <a:pt x="1020" y="1156"/>
                    <a:pt x="1106" y="1177"/>
                  </a:cubicBezTo>
                  <a:lnTo>
                    <a:pt x="1236" y="1177"/>
                  </a:lnTo>
                  <a:cubicBezTo>
                    <a:pt x="1497" y="1177"/>
                    <a:pt x="1713" y="1047"/>
                    <a:pt x="1865" y="874"/>
                  </a:cubicBezTo>
                  <a:cubicBezTo>
                    <a:pt x="1947" y="792"/>
                    <a:pt x="1868" y="685"/>
                    <a:pt x="1787" y="685"/>
                  </a:cubicBezTo>
                  <a:cubicBezTo>
                    <a:pt x="1761" y="685"/>
                    <a:pt x="1734" y="696"/>
                    <a:pt x="1713" y="722"/>
                  </a:cubicBezTo>
                  <a:cubicBezTo>
                    <a:pt x="1599" y="874"/>
                    <a:pt x="1419" y="943"/>
                    <a:pt x="1244" y="943"/>
                  </a:cubicBezTo>
                  <a:cubicBezTo>
                    <a:pt x="1220" y="943"/>
                    <a:pt x="1195" y="941"/>
                    <a:pt x="1171" y="939"/>
                  </a:cubicBezTo>
                  <a:cubicBezTo>
                    <a:pt x="1128" y="939"/>
                    <a:pt x="1106" y="917"/>
                    <a:pt x="1106" y="895"/>
                  </a:cubicBezTo>
                  <a:cubicBezTo>
                    <a:pt x="1041" y="700"/>
                    <a:pt x="1041" y="484"/>
                    <a:pt x="1106" y="267"/>
                  </a:cubicBezTo>
                  <a:cubicBezTo>
                    <a:pt x="1128" y="202"/>
                    <a:pt x="1128" y="137"/>
                    <a:pt x="1128" y="137"/>
                  </a:cubicBezTo>
                  <a:cubicBezTo>
                    <a:pt x="1150" y="72"/>
                    <a:pt x="1106" y="7"/>
                    <a:pt x="1063" y="7"/>
                  </a:cubicBezTo>
                  <a:cubicBezTo>
                    <a:pt x="1051" y="3"/>
                    <a:pt x="1039" y="1"/>
                    <a:pt x="10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89" name="Google Shape;4789;p83"/>
          <p:cNvGrpSpPr/>
          <p:nvPr/>
        </p:nvGrpSpPr>
        <p:grpSpPr>
          <a:xfrm>
            <a:off x="6724394" y="3086233"/>
            <a:ext cx="463643" cy="385940"/>
            <a:chOff x="6440257" y="3201700"/>
            <a:chExt cx="516248" cy="429777"/>
          </a:xfrm>
        </p:grpSpPr>
        <p:sp>
          <p:nvSpPr>
            <p:cNvPr id="4790" name="Google Shape;4790;p83"/>
            <p:cNvSpPr/>
            <p:nvPr/>
          </p:nvSpPr>
          <p:spPr>
            <a:xfrm>
              <a:off x="6440257" y="3201700"/>
              <a:ext cx="516248" cy="429777"/>
            </a:xfrm>
            <a:custGeom>
              <a:avLst/>
              <a:gdLst/>
              <a:ahLst/>
              <a:cxnLst/>
              <a:rect l="l" t="t" r="r" b="b"/>
              <a:pathLst>
                <a:path w="14209" h="11829" extrusionOk="0">
                  <a:moveTo>
                    <a:pt x="2274" y="0"/>
                  </a:moveTo>
                  <a:cubicBezTo>
                    <a:pt x="2054" y="0"/>
                    <a:pt x="1838" y="59"/>
                    <a:pt x="1634" y="197"/>
                  </a:cubicBezTo>
                  <a:cubicBezTo>
                    <a:pt x="203" y="1173"/>
                    <a:pt x="1764" y="4772"/>
                    <a:pt x="1764" y="4772"/>
                  </a:cubicBezTo>
                  <a:cubicBezTo>
                    <a:pt x="1764" y="4772"/>
                    <a:pt x="0" y="11829"/>
                    <a:pt x="6605" y="11829"/>
                  </a:cubicBezTo>
                  <a:cubicBezTo>
                    <a:pt x="6751" y="11829"/>
                    <a:pt x="6900" y="11825"/>
                    <a:pt x="7054" y="11818"/>
                  </a:cubicBezTo>
                  <a:cubicBezTo>
                    <a:pt x="14209" y="11471"/>
                    <a:pt x="12019" y="4815"/>
                    <a:pt x="12019" y="4815"/>
                  </a:cubicBezTo>
                  <a:cubicBezTo>
                    <a:pt x="12019" y="4815"/>
                    <a:pt x="13233" y="1520"/>
                    <a:pt x="11521" y="414"/>
                  </a:cubicBezTo>
                  <a:cubicBezTo>
                    <a:pt x="11227" y="219"/>
                    <a:pt x="10930" y="138"/>
                    <a:pt x="10638" y="138"/>
                  </a:cubicBezTo>
                  <a:cubicBezTo>
                    <a:pt x="9246" y="138"/>
                    <a:pt x="7987" y="1975"/>
                    <a:pt x="7987" y="1975"/>
                  </a:cubicBezTo>
                  <a:cubicBezTo>
                    <a:pt x="7557" y="1889"/>
                    <a:pt x="7119" y="1845"/>
                    <a:pt x="6680" y="1845"/>
                  </a:cubicBezTo>
                  <a:cubicBezTo>
                    <a:pt x="6122" y="1845"/>
                    <a:pt x="5562" y="1916"/>
                    <a:pt x="5016" y="2062"/>
                  </a:cubicBezTo>
                  <a:cubicBezTo>
                    <a:pt x="5016" y="2062"/>
                    <a:pt x="3573" y="0"/>
                    <a:pt x="22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1" name="Google Shape;4791;p83"/>
            <p:cNvSpPr/>
            <p:nvPr/>
          </p:nvSpPr>
          <p:spPr>
            <a:xfrm>
              <a:off x="6494101" y="3258487"/>
              <a:ext cx="82729" cy="82729"/>
            </a:xfrm>
            <a:custGeom>
              <a:avLst/>
              <a:gdLst/>
              <a:ahLst/>
              <a:cxnLst/>
              <a:rect l="l" t="t" r="r" b="b"/>
              <a:pathLst>
                <a:path w="2277" h="2277" extrusionOk="0">
                  <a:moveTo>
                    <a:pt x="868" y="0"/>
                  </a:moveTo>
                  <a:cubicBezTo>
                    <a:pt x="1" y="0"/>
                    <a:pt x="673" y="2277"/>
                    <a:pt x="673" y="2277"/>
                  </a:cubicBezTo>
                  <a:cubicBezTo>
                    <a:pt x="824" y="1951"/>
                    <a:pt x="2277" y="976"/>
                    <a:pt x="2277" y="976"/>
                  </a:cubicBezTo>
                  <a:cubicBezTo>
                    <a:pt x="2277" y="976"/>
                    <a:pt x="1735" y="0"/>
                    <a:pt x="8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2" name="Google Shape;4792;p83"/>
            <p:cNvSpPr/>
            <p:nvPr/>
          </p:nvSpPr>
          <p:spPr>
            <a:xfrm>
              <a:off x="6770587" y="3246643"/>
              <a:ext cx="104783" cy="91413"/>
            </a:xfrm>
            <a:custGeom>
              <a:avLst/>
              <a:gdLst/>
              <a:ahLst/>
              <a:cxnLst/>
              <a:rect l="l" t="t" r="r" b="b"/>
              <a:pathLst>
                <a:path w="2884" h="2516" extrusionOk="0">
                  <a:moveTo>
                    <a:pt x="1102" y="1"/>
                  </a:moveTo>
                  <a:cubicBezTo>
                    <a:pt x="197" y="1"/>
                    <a:pt x="0" y="868"/>
                    <a:pt x="0" y="868"/>
                  </a:cubicBezTo>
                  <a:cubicBezTo>
                    <a:pt x="0" y="868"/>
                    <a:pt x="2060" y="1887"/>
                    <a:pt x="2299" y="2516"/>
                  </a:cubicBezTo>
                  <a:cubicBezTo>
                    <a:pt x="2299" y="2516"/>
                    <a:pt x="2884" y="413"/>
                    <a:pt x="1561" y="66"/>
                  </a:cubicBezTo>
                  <a:cubicBezTo>
                    <a:pt x="1391" y="21"/>
                    <a:pt x="1238" y="1"/>
                    <a:pt x="11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3" name="Google Shape;4793;p83"/>
            <p:cNvSpPr/>
            <p:nvPr/>
          </p:nvSpPr>
          <p:spPr>
            <a:xfrm>
              <a:off x="6625659" y="3458276"/>
              <a:ext cx="159136" cy="172834"/>
            </a:xfrm>
            <a:custGeom>
              <a:avLst/>
              <a:gdLst/>
              <a:ahLst/>
              <a:cxnLst/>
              <a:rect l="l" t="t" r="r" b="b"/>
              <a:pathLst>
                <a:path w="4380" h="4757" extrusionOk="0">
                  <a:moveTo>
                    <a:pt x="1838" y="1"/>
                  </a:moveTo>
                  <a:cubicBezTo>
                    <a:pt x="1597" y="1"/>
                    <a:pt x="1346" y="55"/>
                    <a:pt x="1084" y="138"/>
                  </a:cubicBezTo>
                  <a:cubicBezTo>
                    <a:pt x="0" y="463"/>
                    <a:pt x="217" y="3520"/>
                    <a:pt x="325" y="4669"/>
                  </a:cubicBezTo>
                  <a:cubicBezTo>
                    <a:pt x="687" y="4727"/>
                    <a:pt x="1048" y="4756"/>
                    <a:pt x="1409" y="4756"/>
                  </a:cubicBezTo>
                  <a:cubicBezTo>
                    <a:pt x="1590" y="4756"/>
                    <a:pt x="1771" y="4749"/>
                    <a:pt x="1951" y="4734"/>
                  </a:cubicBezTo>
                  <a:cubicBezTo>
                    <a:pt x="2775" y="4713"/>
                    <a:pt x="3599" y="4561"/>
                    <a:pt x="4380" y="4279"/>
                  </a:cubicBezTo>
                  <a:cubicBezTo>
                    <a:pt x="3617" y="866"/>
                    <a:pt x="2800" y="1"/>
                    <a:pt x="1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4" name="Google Shape;4794;p83"/>
            <p:cNvSpPr/>
            <p:nvPr/>
          </p:nvSpPr>
          <p:spPr>
            <a:xfrm>
              <a:off x="6657341" y="3429974"/>
              <a:ext cx="78624" cy="83746"/>
            </a:xfrm>
            <a:custGeom>
              <a:avLst/>
              <a:gdLst/>
              <a:ahLst/>
              <a:cxnLst/>
              <a:rect l="l" t="t" r="r" b="b"/>
              <a:pathLst>
                <a:path w="2164" h="2305" extrusionOk="0">
                  <a:moveTo>
                    <a:pt x="977" y="0"/>
                  </a:moveTo>
                  <a:cubicBezTo>
                    <a:pt x="519" y="0"/>
                    <a:pt x="0" y="139"/>
                    <a:pt x="17" y="787"/>
                  </a:cubicBezTo>
                  <a:cubicBezTo>
                    <a:pt x="60" y="1654"/>
                    <a:pt x="1036" y="2305"/>
                    <a:pt x="1036" y="2305"/>
                  </a:cubicBezTo>
                  <a:cubicBezTo>
                    <a:pt x="2163" y="809"/>
                    <a:pt x="1817" y="115"/>
                    <a:pt x="1361" y="28"/>
                  </a:cubicBezTo>
                  <a:cubicBezTo>
                    <a:pt x="1250" y="13"/>
                    <a:pt x="1116" y="0"/>
                    <a:pt x="9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5" name="Google Shape;4795;p83"/>
            <p:cNvSpPr/>
            <p:nvPr/>
          </p:nvSpPr>
          <p:spPr>
            <a:xfrm>
              <a:off x="6672927" y="3509250"/>
              <a:ext cx="58314" cy="70630"/>
            </a:xfrm>
            <a:custGeom>
              <a:avLst/>
              <a:gdLst/>
              <a:ahLst/>
              <a:cxnLst/>
              <a:rect l="l" t="t" r="r" b="b"/>
              <a:pathLst>
                <a:path w="1605" h="1944" extrusionOk="0">
                  <a:moveTo>
                    <a:pt x="617" y="1"/>
                  </a:moveTo>
                  <a:cubicBezTo>
                    <a:pt x="554" y="1"/>
                    <a:pt x="486" y="47"/>
                    <a:pt x="499" y="123"/>
                  </a:cubicBezTo>
                  <a:cubicBezTo>
                    <a:pt x="520" y="274"/>
                    <a:pt x="564" y="578"/>
                    <a:pt x="629" y="860"/>
                  </a:cubicBezTo>
                  <a:cubicBezTo>
                    <a:pt x="650" y="1142"/>
                    <a:pt x="629" y="1424"/>
                    <a:pt x="542" y="1684"/>
                  </a:cubicBezTo>
                  <a:cubicBezTo>
                    <a:pt x="542" y="1684"/>
                    <a:pt x="520" y="1705"/>
                    <a:pt x="520" y="1705"/>
                  </a:cubicBezTo>
                  <a:cubicBezTo>
                    <a:pt x="499" y="1705"/>
                    <a:pt x="477" y="1705"/>
                    <a:pt x="455" y="1684"/>
                  </a:cubicBezTo>
                  <a:cubicBezTo>
                    <a:pt x="325" y="1489"/>
                    <a:pt x="238" y="1272"/>
                    <a:pt x="238" y="1055"/>
                  </a:cubicBezTo>
                  <a:cubicBezTo>
                    <a:pt x="217" y="990"/>
                    <a:pt x="173" y="947"/>
                    <a:pt x="108" y="947"/>
                  </a:cubicBezTo>
                  <a:cubicBezTo>
                    <a:pt x="43" y="968"/>
                    <a:pt x="0" y="1012"/>
                    <a:pt x="22" y="1077"/>
                  </a:cubicBezTo>
                  <a:cubicBezTo>
                    <a:pt x="22" y="1142"/>
                    <a:pt x="87" y="1684"/>
                    <a:pt x="325" y="1857"/>
                  </a:cubicBezTo>
                  <a:cubicBezTo>
                    <a:pt x="390" y="1900"/>
                    <a:pt x="455" y="1922"/>
                    <a:pt x="520" y="1922"/>
                  </a:cubicBezTo>
                  <a:lnTo>
                    <a:pt x="564" y="1944"/>
                  </a:lnTo>
                  <a:cubicBezTo>
                    <a:pt x="629" y="1922"/>
                    <a:pt x="694" y="1879"/>
                    <a:pt x="737" y="1814"/>
                  </a:cubicBezTo>
                  <a:cubicBezTo>
                    <a:pt x="781" y="1749"/>
                    <a:pt x="802" y="1662"/>
                    <a:pt x="824" y="1597"/>
                  </a:cubicBezTo>
                  <a:cubicBezTo>
                    <a:pt x="846" y="1705"/>
                    <a:pt x="911" y="1792"/>
                    <a:pt x="1019" y="1857"/>
                  </a:cubicBezTo>
                  <a:cubicBezTo>
                    <a:pt x="1041" y="1879"/>
                    <a:pt x="1068" y="1890"/>
                    <a:pt x="1098" y="1890"/>
                  </a:cubicBezTo>
                  <a:cubicBezTo>
                    <a:pt x="1127" y="1890"/>
                    <a:pt x="1160" y="1879"/>
                    <a:pt x="1192" y="1857"/>
                  </a:cubicBezTo>
                  <a:cubicBezTo>
                    <a:pt x="1561" y="1662"/>
                    <a:pt x="1604" y="1033"/>
                    <a:pt x="1604" y="1012"/>
                  </a:cubicBezTo>
                  <a:cubicBezTo>
                    <a:pt x="1604" y="947"/>
                    <a:pt x="1539" y="903"/>
                    <a:pt x="1496" y="903"/>
                  </a:cubicBezTo>
                  <a:cubicBezTo>
                    <a:pt x="1431" y="903"/>
                    <a:pt x="1388" y="947"/>
                    <a:pt x="1366" y="1012"/>
                  </a:cubicBezTo>
                  <a:cubicBezTo>
                    <a:pt x="1366" y="1142"/>
                    <a:pt x="1301" y="1554"/>
                    <a:pt x="1106" y="1662"/>
                  </a:cubicBezTo>
                  <a:cubicBezTo>
                    <a:pt x="1041" y="1640"/>
                    <a:pt x="932" y="1293"/>
                    <a:pt x="824" y="816"/>
                  </a:cubicBezTo>
                  <a:cubicBezTo>
                    <a:pt x="824" y="578"/>
                    <a:pt x="781" y="339"/>
                    <a:pt x="715" y="79"/>
                  </a:cubicBezTo>
                  <a:cubicBezTo>
                    <a:pt x="706" y="25"/>
                    <a:pt x="663" y="1"/>
                    <a:pt x="6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6" name="Google Shape;4796;p83"/>
            <p:cNvSpPr/>
            <p:nvPr/>
          </p:nvSpPr>
          <p:spPr>
            <a:xfrm>
              <a:off x="6559898" y="3381216"/>
              <a:ext cx="59985" cy="19220"/>
            </a:xfrm>
            <a:custGeom>
              <a:avLst/>
              <a:gdLst/>
              <a:ahLst/>
              <a:cxnLst/>
              <a:rect l="l" t="t" r="r" b="b"/>
              <a:pathLst>
                <a:path w="1651" h="529" extrusionOk="0">
                  <a:moveTo>
                    <a:pt x="943" y="1"/>
                  </a:moveTo>
                  <a:cubicBezTo>
                    <a:pt x="702" y="1"/>
                    <a:pt x="461" y="71"/>
                    <a:pt x="249" y="221"/>
                  </a:cubicBezTo>
                  <a:cubicBezTo>
                    <a:pt x="0" y="451"/>
                    <a:pt x="208" y="529"/>
                    <a:pt x="365" y="529"/>
                  </a:cubicBezTo>
                  <a:cubicBezTo>
                    <a:pt x="385" y="529"/>
                    <a:pt x="405" y="527"/>
                    <a:pt x="423" y="525"/>
                  </a:cubicBezTo>
                  <a:cubicBezTo>
                    <a:pt x="549" y="487"/>
                    <a:pt x="682" y="464"/>
                    <a:pt x="814" y="464"/>
                  </a:cubicBezTo>
                  <a:cubicBezTo>
                    <a:pt x="909" y="464"/>
                    <a:pt x="1004" y="476"/>
                    <a:pt x="1095" y="503"/>
                  </a:cubicBezTo>
                  <a:cubicBezTo>
                    <a:pt x="1154" y="518"/>
                    <a:pt x="1209" y="525"/>
                    <a:pt x="1258" y="525"/>
                  </a:cubicBezTo>
                  <a:cubicBezTo>
                    <a:pt x="1563" y="525"/>
                    <a:pt x="1650" y="262"/>
                    <a:pt x="1463" y="113"/>
                  </a:cubicBezTo>
                  <a:cubicBezTo>
                    <a:pt x="1298" y="39"/>
                    <a:pt x="1120" y="1"/>
                    <a:pt x="9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7" name="Google Shape;4797;p83"/>
            <p:cNvSpPr/>
            <p:nvPr/>
          </p:nvSpPr>
          <p:spPr>
            <a:xfrm>
              <a:off x="6758271" y="3381216"/>
              <a:ext cx="59985" cy="19220"/>
            </a:xfrm>
            <a:custGeom>
              <a:avLst/>
              <a:gdLst/>
              <a:ahLst/>
              <a:cxnLst/>
              <a:rect l="l" t="t" r="r" b="b"/>
              <a:pathLst>
                <a:path w="1651" h="529" extrusionOk="0">
                  <a:moveTo>
                    <a:pt x="708" y="1"/>
                  </a:moveTo>
                  <a:cubicBezTo>
                    <a:pt x="531" y="1"/>
                    <a:pt x="353" y="39"/>
                    <a:pt x="188" y="113"/>
                  </a:cubicBezTo>
                  <a:cubicBezTo>
                    <a:pt x="1" y="262"/>
                    <a:pt x="72" y="525"/>
                    <a:pt x="373" y="525"/>
                  </a:cubicBezTo>
                  <a:cubicBezTo>
                    <a:pt x="421" y="525"/>
                    <a:pt x="475" y="518"/>
                    <a:pt x="535" y="503"/>
                  </a:cubicBezTo>
                  <a:cubicBezTo>
                    <a:pt x="634" y="476"/>
                    <a:pt x="734" y="464"/>
                    <a:pt x="833" y="464"/>
                  </a:cubicBezTo>
                  <a:cubicBezTo>
                    <a:pt x="969" y="464"/>
                    <a:pt x="1102" y="487"/>
                    <a:pt x="1228" y="525"/>
                  </a:cubicBezTo>
                  <a:cubicBezTo>
                    <a:pt x="1246" y="527"/>
                    <a:pt x="1266" y="529"/>
                    <a:pt x="1286" y="529"/>
                  </a:cubicBezTo>
                  <a:cubicBezTo>
                    <a:pt x="1443" y="529"/>
                    <a:pt x="1651" y="451"/>
                    <a:pt x="1402" y="221"/>
                  </a:cubicBezTo>
                  <a:cubicBezTo>
                    <a:pt x="1190" y="71"/>
                    <a:pt x="949" y="1"/>
                    <a:pt x="7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8" name="Google Shape;4798;p83"/>
            <p:cNvSpPr/>
            <p:nvPr/>
          </p:nvSpPr>
          <p:spPr>
            <a:xfrm>
              <a:off x="6611054" y="3319306"/>
              <a:ext cx="13043" cy="37677"/>
            </a:xfrm>
            <a:custGeom>
              <a:avLst/>
              <a:gdLst/>
              <a:ahLst/>
              <a:cxnLst/>
              <a:rect l="l" t="t" r="r" b="b"/>
              <a:pathLst>
                <a:path w="359" h="1037" extrusionOk="0">
                  <a:moveTo>
                    <a:pt x="116" y="0"/>
                  </a:moveTo>
                  <a:cubicBezTo>
                    <a:pt x="57" y="0"/>
                    <a:pt x="0" y="44"/>
                    <a:pt x="12" y="126"/>
                  </a:cubicBezTo>
                  <a:lnTo>
                    <a:pt x="142" y="950"/>
                  </a:lnTo>
                  <a:cubicBezTo>
                    <a:pt x="142" y="993"/>
                    <a:pt x="185" y="1036"/>
                    <a:pt x="250" y="1036"/>
                  </a:cubicBezTo>
                  <a:cubicBezTo>
                    <a:pt x="315" y="1015"/>
                    <a:pt x="359" y="971"/>
                    <a:pt x="359" y="906"/>
                  </a:cubicBezTo>
                  <a:lnTo>
                    <a:pt x="229" y="104"/>
                  </a:lnTo>
                  <a:cubicBezTo>
                    <a:pt x="219" y="34"/>
                    <a:pt x="166" y="0"/>
                    <a:pt x="1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9" name="Google Shape;4799;p83"/>
            <p:cNvSpPr/>
            <p:nvPr/>
          </p:nvSpPr>
          <p:spPr>
            <a:xfrm>
              <a:off x="6648476" y="3336455"/>
              <a:ext cx="14242" cy="34698"/>
            </a:xfrm>
            <a:custGeom>
              <a:avLst/>
              <a:gdLst/>
              <a:ahLst/>
              <a:cxnLst/>
              <a:rect l="l" t="t" r="r" b="b"/>
              <a:pathLst>
                <a:path w="392" h="955" extrusionOk="0">
                  <a:moveTo>
                    <a:pt x="109" y="1"/>
                  </a:moveTo>
                  <a:cubicBezTo>
                    <a:pt x="44" y="22"/>
                    <a:pt x="1" y="66"/>
                    <a:pt x="23" y="131"/>
                  </a:cubicBezTo>
                  <a:lnTo>
                    <a:pt x="196" y="868"/>
                  </a:lnTo>
                  <a:cubicBezTo>
                    <a:pt x="196" y="911"/>
                    <a:pt x="239" y="955"/>
                    <a:pt x="304" y="955"/>
                  </a:cubicBezTo>
                  <a:cubicBezTo>
                    <a:pt x="348" y="933"/>
                    <a:pt x="391" y="868"/>
                    <a:pt x="391" y="824"/>
                  </a:cubicBezTo>
                  <a:lnTo>
                    <a:pt x="239" y="87"/>
                  </a:lnTo>
                  <a:cubicBezTo>
                    <a:pt x="218" y="22"/>
                    <a:pt x="174" y="1"/>
                    <a:pt x="1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0" name="Google Shape;4800;p83"/>
            <p:cNvSpPr/>
            <p:nvPr/>
          </p:nvSpPr>
          <p:spPr>
            <a:xfrm>
              <a:off x="6681574" y="3355166"/>
              <a:ext cx="11844" cy="40402"/>
            </a:xfrm>
            <a:custGeom>
              <a:avLst/>
              <a:gdLst/>
              <a:ahLst/>
              <a:cxnLst/>
              <a:rect l="l" t="t" r="r" b="b"/>
              <a:pathLst>
                <a:path w="326" h="1112" extrusionOk="0">
                  <a:moveTo>
                    <a:pt x="205" y="0"/>
                  </a:moveTo>
                  <a:cubicBezTo>
                    <a:pt x="153" y="0"/>
                    <a:pt x="109" y="39"/>
                    <a:pt x="109" y="93"/>
                  </a:cubicBezTo>
                  <a:lnTo>
                    <a:pt x="0" y="1003"/>
                  </a:lnTo>
                  <a:cubicBezTo>
                    <a:pt x="0" y="1047"/>
                    <a:pt x="44" y="1112"/>
                    <a:pt x="109" y="1112"/>
                  </a:cubicBezTo>
                  <a:cubicBezTo>
                    <a:pt x="174" y="1112"/>
                    <a:pt x="217" y="1068"/>
                    <a:pt x="239" y="1025"/>
                  </a:cubicBezTo>
                  <a:lnTo>
                    <a:pt x="326" y="114"/>
                  </a:lnTo>
                  <a:cubicBezTo>
                    <a:pt x="326" y="49"/>
                    <a:pt x="282" y="6"/>
                    <a:pt x="239" y="6"/>
                  </a:cubicBezTo>
                  <a:cubicBezTo>
                    <a:pt x="227" y="2"/>
                    <a:pt x="216" y="0"/>
                    <a:pt x="2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1" name="Google Shape;4801;p83"/>
            <p:cNvSpPr/>
            <p:nvPr/>
          </p:nvSpPr>
          <p:spPr>
            <a:xfrm>
              <a:off x="6720958" y="3338817"/>
              <a:ext cx="10282" cy="31537"/>
            </a:xfrm>
            <a:custGeom>
              <a:avLst/>
              <a:gdLst/>
              <a:ahLst/>
              <a:cxnLst/>
              <a:rect l="l" t="t" r="r" b="b"/>
              <a:pathLst>
                <a:path w="283" h="868" extrusionOk="0">
                  <a:moveTo>
                    <a:pt x="174" y="1"/>
                  </a:moveTo>
                  <a:cubicBezTo>
                    <a:pt x="131" y="1"/>
                    <a:pt x="66" y="44"/>
                    <a:pt x="66" y="109"/>
                  </a:cubicBezTo>
                  <a:lnTo>
                    <a:pt x="22" y="738"/>
                  </a:lnTo>
                  <a:cubicBezTo>
                    <a:pt x="1" y="803"/>
                    <a:pt x="44" y="846"/>
                    <a:pt x="109" y="868"/>
                  </a:cubicBezTo>
                  <a:cubicBezTo>
                    <a:pt x="174" y="868"/>
                    <a:pt x="239" y="824"/>
                    <a:pt x="239" y="759"/>
                  </a:cubicBezTo>
                  <a:lnTo>
                    <a:pt x="282" y="131"/>
                  </a:lnTo>
                  <a:cubicBezTo>
                    <a:pt x="282" y="66"/>
                    <a:pt x="239" y="22"/>
                    <a:pt x="1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2" name="Google Shape;4802;p83"/>
            <p:cNvSpPr/>
            <p:nvPr/>
          </p:nvSpPr>
          <p:spPr>
            <a:xfrm>
              <a:off x="6679212" y="3287625"/>
              <a:ext cx="11844" cy="37858"/>
            </a:xfrm>
            <a:custGeom>
              <a:avLst/>
              <a:gdLst/>
              <a:ahLst/>
              <a:cxnLst/>
              <a:rect l="l" t="t" r="r" b="b"/>
              <a:pathLst>
                <a:path w="326" h="1042" extrusionOk="0">
                  <a:moveTo>
                    <a:pt x="109" y="0"/>
                  </a:moveTo>
                  <a:cubicBezTo>
                    <a:pt x="44" y="0"/>
                    <a:pt x="0" y="65"/>
                    <a:pt x="22" y="130"/>
                  </a:cubicBezTo>
                  <a:lnTo>
                    <a:pt x="109" y="933"/>
                  </a:lnTo>
                  <a:cubicBezTo>
                    <a:pt x="109" y="998"/>
                    <a:pt x="152" y="1019"/>
                    <a:pt x="217" y="1041"/>
                  </a:cubicBezTo>
                  <a:lnTo>
                    <a:pt x="239" y="1019"/>
                  </a:lnTo>
                  <a:cubicBezTo>
                    <a:pt x="282" y="1019"/>
                    <a:pt x="326" y="954"/>
                    <a:pt x="326" y="911"/>
                  </a:cubicBezTo>
                  <a:lnTo>
                    <a:pt x="239" y="87"/>
                  </a:lnTo>
                  <a:cubicBezTo>
                    <a:pt x="217" y="44"/>
                    <a:pt x="174" y="0"/>
                    <a:pt x="1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3" name="Google Shape;4803;p83"/>
            <p:cNvSpPr/>
            <p:nvPr/>
          </p:nvSpPr>
          <p:spPr>
            <a:xfrm>
              <a:off x="6724119" y="3294891"/>
              <a:ext cx="10682" cy="28993"/>
            </a:xfrm>
            <a:custGeom>
              <a:avLst/>
              <a:gdLst/>
              <a:ahLst/>
              <a:cxnLst/>
              <a:rect l="l" t="t" r="r" b="b"/>
              <a:pathLst>
                <a:path w="294" h="798" extrusionOk="0">
                  <a:moveTo>
                    <a:pt x="178" y="0"/>
                  </a:moveTo>
                  <a:cubicBezTo>
                    <a:pt x="128" y="0"/>
                    <a:pt x="75" y="33"/>
                    <a:pt x="65" y="104"/>
                  </a:cubicBezTo>
                  <a:lnTo>
                    <a:pt x="0" y="689"/>
                  </a:lnTo>
                  <a:cubicBezTo>
                    <a:pt x="0" y="733"/>
                    <a:pt x="44" y="798"/>
                    <a:pt x="87" y="798"/>
                  </a:cubicBezTo>
                  <a:lnTo>
                    <a:pt x="109" y="798"/>
                  </a:lnTo>
                  <a:cubicBezTo>
                    <a:pt x="174" y="798"/>
                    <a:pt x="217" y="754"/>
                    <a:pt x="217" y="711"/>
                  </a:cubicBezTo>
                  <a:lnTo>
                    <a:pt x="282" y="126"/>
                  </a:lnTo>
                  <a:cubicBezTo>
                    <a:pt x="294" y="44"/>
                    <a:pt x="237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4" name="Google Shape;4804;p83"/>
            <p:cNvSpPr/>
            <p:nvPr/>
          </p:nvSpPr>
          <p:spPr>
            <a:xfrm>
              <a:off x="6755618" y="3317272"/>
              <a:ext cx="19729" cy="44435"/>
            </a:xfrm>
            <a:custGeom>
              <a:avLst/>
              <a:gdLst/>
              <a:ahLst/>
              <a:cxnLst/>
              <a:rect l="l" t="t" r="r" b="b"/>
              <a:pathLst>
                <a:path w="543" h="1223" extrusionOk="0">
                  <a:moveTo>
                    <a:pt x="420" y="0"/>
                  </a:moveTo>
                  <a:cubicBezTo>
                    <a:pt x="383" y="0"/>
                    <a:pt x="342" y="25"/>
                    <a:pt x="326" y="73"/>
                  </a:cubicBezTo>
                  <a:lnTo>
                    <a:pt x="22" y="1092"/>
                  </a:lnTo>
                  <a:cubicBezTo>
                    <a:pt x="0" y="1136"/>
                    <a:pt x="44" y="1201"/>
                    <a:pt x="109" y="1222"/>
                  </a:cubicBezTo>
                  <a:lnTo>
                    <a:pt x="131" y="1222"/>
                  </a:lnTo>
                  <a:cubicBezTo>
                    <a:pt x="196" y="1222"/>
                    <a:pt x="239" y="1179"/>
                    <a:pt x="239" y="1136"/>
                  </a:cubicBezTo>
                  <a:lnTo>
                    <a:pt x="542" y="138"/>
                  </a:lnTo>
                  <a:cubicBezTo>
                    <a:pt x="542" y="73"/>
                    <a:pt x="521" y="8"/>
                    <a:pt x="456" y="8"/>
                  </a:cubicBezTo>
                  <a:cubicBezTo>
                    <a:pt x="445" y="3"/>
                    <a:pt x="433" y="0"/>
                    <a:pt x="4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05" name="Google Shape;4805;p83"/>
          <p:cNvGrpSpPr/>
          <p:nvPr/>
        </p:nvGrpSpPr>
        <p:grpSpPr>
          <a:xfrm>
            <a:off x="7387495" y="3280586"/>
            <a:ext cx="501624" cy="493542"/>
            <a:chOff x="7178595" y="3418129"/>
            <a:chExt cx="558540" cy="549602"/>
          </a:xfrm>
        </p:grpSpPr>
        <p:sp>
          <p:nvSpPr>
            <p:cNvPr id="4806" name="Google Shape;4806;p83"/>
            <p:cNvSpPr/>
            <p:nvPr/>
          </p:nvSpPr>
          <p:spPr>
            <a:xfrm>
              <a:off x="7178595" y="3418129"/>
              <a:ext cx="558540" cy="549602"/>
            </a:xfrm>
            <a:custGeom>
              <a:avLst/>
              <a:gdLst/>
              <a:ahLst/>
              <a:cxnLst/>
              <a:rect l="l" t="t" r="r" b="b"/>
              <a:pathLst>
                <a:path w="15373" h="15127" extrusionOk="0">
                  <a:moveTo>
                    <a:pt x="2966" y="1"/>
                  </a:moveTo>
                  <a:cubicBezTo>
                    <a:pt x="2885" y="1"/>
                    <a:pt x="2800" y="10"/>
                    <a:pt x="2711" y="29"/>
                  </a:cubicBezTo>
                  <a:cubicBezTo>
                    <a:pt x="283" y="571"/>
                    <a:pt x="1887" y="6772"/>
                    <a:pt x="1887" y="6772"/>
                  </a:cubicBezTo>
                  <a:cubicBezTo>
                    <a:pt x="1887" y="6772"/>
                    <a:pt x="565" y="7509"/>
                    <a:pt x="283" y="10067"/>
                  </a:cubicBezTo>
                  <a:cubicBezTo>
                    <a:pt x="1" y="12647"/>
                    <a:pt x="1258" y="14403"/>
                    <a:pt x="4554" y="14924"/>
                  </a:cubicBezTo>
                  <a:cubicBezTo>
                    <a:pt x="5350" y="15055"/>
                    <a:pt x="6039" y="15126"/>
                    <a:pt x="6640" y="15126"/>
                  </a:cubicBezTo>
                  <a:cubicBezTo>
                    <a:pt x="8526" y="15126"/>
                    <a:pt x="9548" y="14423"/>
                    <a:pt x="10321" y="12647"/>
                  </a:cubicBezTo>
                  <a:cubicBezTo>
                    <a:pt x="11340" y="10306"/>
                    <a:pt x="10820" y="8961"/>
                    <a:pt x="10820" y="8961"/>
                  </a:cubicBezTo>
                  <a:cubicBezTo>
                    <a:pt x="10820" y="8961"/>
                    <a:pt x="15372" y="3259"/>
                    <a:pt x="13400" y="2067"/>
                  </a:cubicBezTo>
                  <a:cubicBezTo>
                    <a:pt x="13224" y="1960"/>
                    <a:pt x="13045" y="1912"/>
                    <a:pt x="12863" y="1912"/>
                  </a:cubicBezTo>
                  <a:cubicBezTo>
                    <a:pt x="10972" y="1912"/>
                    <a:pt x="8825" y="7162"/>
                    <a:pt x="8825" y="7162"/>
                  </a:cubicBezTo>
                  <a:cubicBezTo>
                    <a:pt x="8825" y="7162"/>
                    <a:pt x="6877" y="6329"/>
                    <a:pt x="5109" y="6329"/>
                  </a:cubicBezTo>
                  <a:cubicBezTo>
                    <a:pt x="4921" y="6329"/>
                    <a:pt x="4735" y="6339"/>
                    <a:pt x="4554" y="6360"/>
                  </a:cubicBezTo>
                  <a:cubicBezTo>
                    <a:pt x="4554" y="6360"/>
                    <a:pt x="5097" y="1"/>
                    <a:pt x="29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7" name="Google Shape;4807;p83"/>
            <p:cNvSpPr/>
            <p:nvPr/>
          </p:nvSpPr>
          <p:spPr>
            <a:xfrm>
              <a:off x="7243992" y="3494681"/>
              <a:ext cx="85018" cy="160844"/>
            </a:xfrm>
            <a:custGeom>
              <a:avLst/>
              <a:gdLst/>
              <a:ahLst/>
              <a:cxnLst/>
              <a:rect l="l" t="t" r="r" b="b"/>
              <a:pathLst>
                <a:path w="2340" h="4427" extrusionOk="0">
                  <a:moveTo>
                    <a:pt x="997" y="0"/>
                  </a:moveTo>
                  <a:cubicBezTo>
                    <a:pt x="983" y="0"/>
                    <a:pt x="969" y="1"/>
                    <a:pt x="954" y="3"/>
                  </a:cubicBezTo>
                  <a:cubicBezTo>
                    <a:pt x="0" y="155"/>
                    <a:pt x="803" y="4426"/>
                    <a:pt x="803" y="4426"/>
                  </a:cubicBezTo>
                  <a:cubicBezTo>
                    <a:pt x="1258" y="4188"/>
                    <a:pt x="2038" y="4231"/>
                    <a:pt x="2190" y="4188"/>
                  </a:cubicBezTo>
                  <a:cubicBezTo>
                    <a:pt x="2340" y="4124"/>
                    <a:pt x="1921" y="0"/>
                    <a:pt x="9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8" name="Google Shape;4808;p83"/>
            <p:cNvSpPr/>
            <p:nvPr/>
          </p:nvSpPr>
          <p:spPr>
            <a:xfrm>
              <a:off x="7520478" y="3594121"/>
              <a:ext cx="126837" cy="131487"/>
            </a:xfrm>
            <a:custGeom>
              <a:avLst/>
              <a:gdLst/>
              <a:ahLst/>
              <a:cxnLst/>
              <a:rect l="l" t="t" r="r" b="b"/>
              <a:pathLst>
                <a:path w="3491" h="3619" extrusionOk="0">
                  <a:moveTo>
                    <a:pt x="2129" y="1"/>
                  </a:moveTo>
                  <a:cubicBezTo>
                    <a:pt x="1126" y="1"/>
                    <a:pt x="0" y="2556"/>
                    <a:pt x="0" y="2556"/>
                  </a:cubicBezTo>
                  <a:cubicBezTo>
                    <a:pt x="0" y="2556"/>
                    <a:pt x="868" y="3142"/>
                    <a:pt x="1019" y="3619"/>
                  </a:cubicBezTo>
                  <a:cubicBezTo>
                    <a:pt x="1019" y="3619"/>
                    <a:pt x="3491" y="714"/>
                    <a:pt x="2429" y="85"/>
                  </a:cubicBezTo>
                  <a:cubicBezTo>
                    <a:pt x="2331" y="27"/>
                    <a:pt x="2230" y="1"/>
                    <a:pt x="21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9" name="Google Shape;4809;p83"/>
            <p:cNvSpPr/>
            <p:nvPr/>
          </p:nvSpPr>
          <p:spPr>
            <a:xfrm>
              <a:off x="7351099" y="3703117"/>
              <a:ext cx="8720" cy="27213"/>
            </a:xfrm>
            <a:custGeom>
              <a:avLst/>
              <a:gdLst/>
              <a:ahLst/>
              <a:cxnLst/>
              <a:rect l="l" t="t" r="r" b="b"/>
              <a:pathLst>
                <a:path w="240" h="749" extrusionOk="0">
                  <a:moveTo>
                    <a:pt x="123" y="1"/>
                  </a:moveTo>
                  <a:cubicBezTo>
                    <a:pt x="71" y="1"/>
                    <a:pt x="23" y="33"/>
                    <a:pt x="23" y="98"/>
                  </a:cubicBezTo>
                  <a:lnTo>
                    <a:pt x="23" y="619"/>
                  </a:lnTo>
                  <a:cubicBezTo>
                    <a:pt x="1" y="684"/>
                    <a:pt x="66" y="749"/>
                    <a:pt x="131" y="749"/>
                  </a:cubicBezTo>
                  <a:cubicBezTo>
                    <a:pt x="174" y="749"/>
                    <a:pt x="239" y="684"/>
                    <a:pt x="239" y="640"/>
                  </a:cubicBezTo>
                  <a:lnTo>
                    <a:pt x="239" y="98"/>
                  </a:lnTo>
                  <a:cubicBezTo>
                    <a:pt x="229" y="33"/>
                    <a:pt x="174" y="1"/>
                    <a:pt x="1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0" name="Google Shape;4810;p83"/>
            <p:cNvSpPr/>
            <p:nvPr/>
          </p:nvSpPr>
          <p:spPr>
            <a:xfrm>
              <a:off x="7371590" y="3679901"/>
              <a:ext cx="9483" cy="33898"/>
            </a:xfrm>
            <a:custGeom>
              <a:avLst/>
              <a:gdLst/>
              <a:ahLst/>
              <a:cxnLst/>
              <a:rect l="l" t="t" r="r" b="b"/>
              <a:pathLst>
                <a:path w="261" h="933" extrusionOk="0">
                  <a:moveTo>
                    <a:pt x="152" y="0"/>
                  </a:moveTo>
                  <a:cubicBezTo>
                    <a:pt x="109" y="0"/>
                    <a:pt x="44" y="44"/>
                    <a:pt x="44" y="87"/>
                  </a:cubicBezTo>
                  <a:lnTo>
                    <a:pt x="22" y="824"/>
                  </a:lnTo>
                  <a:cubicBezTo>
                    <a:pt x="1" y="889"/>
                    <a:pt x="44" y="933"/>
                    <a:pt x="109" y="933"/>
                  </a:cubicBezTo>
                  <a:cubicBezTo>
                    <a:pt x="174" y="933"/>
                    <a:pt x="217" y="889"/>
                    <a:pt x="239" y="846"/>
                  </a:cubicBezTo>
                  <a:lnTo>
                    <a:pt x="261" y="109"/>
                  </a:lnTo>
                  <a:cubicBezTo>
                    <a:pt x="261" y="44"/>
                    <a:pt x="217" y="0"/>
                    <a:pt x="1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1" name="Google Shape;4811;p83"/>
            <p:cNvSpPr/>
            <p:nvPr/>
          </p:nvSpPr>
          <p:spPr>
            <a:xfrm>
              <a:off x="7396805" y="3700974"/>
              <a:ext cx="11045" cy="38040"/>
            </a:xfrm>
            <a:custGeom>
              <a:avLst/>
              <a:gdLst/>
              <a:ahLst/>
              <a:cxnLst/>
              <a:rect l="l" t="t" r="r" b="b"/>
              <a:pathLst>
                <a:path w="304" h="1047" extrusionOk="0">
                  <a:moveTo>
                    <a:pt x="171" y="0"/>
                  </a:moveTo>
                  <a:cubicBezTo>
                    <a:pt x="131" y="0"/>
                    <a:pt x="87" y="39"/>
                    <a:pt x="87" y="92"/>
                  </a:cubicBezTo>
                  <a:lnTo>
                    <a:pt x="22" y="938"/>
                  </a:lnTo>
                  <a:cubicBezTo>
                    <a:pt x="0" y="1003"/>
                    <a:pt x="44" y="1046"/>
                    <a:pt x="109" y="1046"/>
                  </a:cubicBezTo>
                  <a:cubicBezTo>
                    <a:pt x="174" y="1046"/>
                    <a:pt x="217" y="1003"/>
                    <a:pt x="217" y="960"/>
                  </a:cubicBezTo>
                  <a:lnTo>
                    <a:pt x="304" y="114"/>
                  </a:lnTo>
                  <a:cubicBezTo>
                    <a:pt x="304" y="49"/>
                    <a:pt x="261" y="6"/>
                    <a:pt x="196" y="6"/>
                  </a:cubicBezTo>
                  <a:cubicBezTo>
                    <a:pt x="188" y="2"/>
                    <a:pt x="180" y="0"/>
                    <a:pt x="1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2" name="Google Shape;4812;p83"/>
            <p:cNvSpPr/>
            <p:nvPr/>
          </p:nvSpPr>
          <p:spPr>
            <a:xfrm>
              <a:off x="7374751" y="3743300"/>
              <a:ext cx="7920" cy="30374"/>
            </a:xfrm>
            <a:custGeom>
              <a:avLst/>
              <a:gdLst/>
              <a:ahLst/>
              <a:cxnLst/>
              <a:rect l="l" t="t" r="r" b="b"/>
              <a:pathLst>
                <a:path w="218" h="836" extrusionOk="0">
                  <a:moveTo>
                    <a:pt x="109" y="1"/>
                  </a:moveTo>
                  <a:cubicBezTo>
                    <a:pt x="55" y="1"/>
                    <a:pt x="0" y="33"/>
                    <a:pt x="0" y="98"/>
                  </a:cubicBezTo>
                  <a:lnTo>
                    <a:pt x="0" y="727"/>
                  </a:lnTo>
                  <a:cubicBezTo>
                    <a:pt x="0" y="792"/>
                    <a:pt x="44" y="835"/>
                    <a:pt x="109" y="835"/>
                  </a:cubicBezTo>
                  <a:cubicBezTo>
                    <a:pt x="152" y="835"/>
                    <a:pt x="217" y="792"/>
                    <a:pt x="217" y="727"/>
                  </a:cubicBezTo>
                  <a:lnTo>
                    <a:pt x="217" y="98"/>
                  </a:lnTo>
                  <a:cubicBezTo>
                    <a:pt x="217" y="33"/>
                    <a:pt x="163" y="1"/>
                    <a:pt x="1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3" name="Google Shape;4813;p83"/>
            <p:cNvSpPr/>
            <p:nvPr/>
          </p:nvSpPr>
          <p:spPr>
            <a:xfrm>
              <a:off x="7409412" y="3745734"/>
              <a:ext cx="18130" cy="23979"/>
            </a:xfrm>
            <a:custGeom>
              <a:avLst/>
              <a:gdLst/>
              <a:ahLst/>
              <a:cxnLst/>
              <a:rect l="l" t="t" r="r" b="b"/>
              <a:pathLst>
                <a:path w="499" h="660" extrusionOk="0">
                  <a:moveTo>
                    <a:pt x="395" y="1"/>
                  </a:moveTo>
                  <a:cubicBezTo>
                    <a:pt x="357" y="1"/>
                    <a:pt x="314" y="21"/>
                    <a:pt x="282" y="53"/>
                  </a:cubicBezTo>
                  <a:lnTo>
                    <a:pt x="44" y="486"/>
                  </a:lnTo>
                  <a:cubicBezTo>
                    <a:pt x="0" y="551"/>
                    <a:pt x="22" y="616"/>
                    <a:pt x="65" y="638"/>
                  </a:cubicBezTo>
                  <a:cubicBezTo>
                    <a:pt x="87" y="660"/>
                    <a:pt x="109" y="660"/>
                    <a:pt x="130" y="660"/>
                  </a:cubicBezTo>
                  <a:cubicBezTo>
                    <a:pt x="174" y="660"/>
                    <a:pt x="195" y="638"/>
                    <a:pt x="217" y="595"/>
                  </a:cubicBezTo>
                  <a:lnTo>
                    <a:pt x="477" y="161"/>
                  </a:lnTo>
                  <a:cubicBezTo>
                    <a:pt x="499" y="118"/>
                    <a:pt x="499" y="53"/>
                    <a:pt x="434" y="9"/>
                  </a:cubicBezTo>
                  <a:cubicBezTo>
                    <a:pt x="422" y="4"/>
                    <a:pt x="409" y="1"/>
                    <a:pt x="3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4" name="Google Shape;4814;p83"/>
            <p:cNvSpPr/>
            <p:nvPr/>
          </p:nvSpPr>
          <p:spPr>
            <a:xfrm>
              <a:off x="7424380" y="3690946"/>
              <a:ext cx="17585" cy="27576"/>
            </a:xfrm>
            <a:custGeom>
              <a:avLst/>
              <a:gdLst/>
              <a:ahLst/>
              <a:cxnLst/>
              <a:rect l="l" t="t" r="r" b="b"/>
              <a:pathLst>
                <a:path w="484" h="759" extrusionOk="0">
                  <a:moveTo>
                    <a:pt x="339" y="1"/>
                  </a:moveTo>
                  <a:cubicBezTo>
                    <a:pt x="300" y="1"/>
                    <a:pt x="261" y="20"/>
                    <a:pt x="239" y="65"/>
                  </a:cubicBezTo>
                  <a:lnTo>
                    <a:pt x="22" y="607"/>
                  </a:lnTo>
                  <a:cubicBezTo>
                    <a:pt x="0" y="672"/>
                    <a:pt x="22" y="737"/>
                    <a:pt x="65" y="759"/>
                  </a:cubicBezTo>
                  <a:lnTo>
                    <a:pt x="109" y="759"/>
                  </a:lnTo>
                  <a:cubicBezTo>
                    <a:pt x="152" y="759"/>
                    <a:pt x="195" y="737"/>
                    <a:pt x="217" y="694"/>
                  </a:cubicBezTo>
                  <a:lnTo>
                    <a:pt x="456" y="152"/>
                  </a:lnTo>
                  <a:cubicBezTo>
                    <a:pt x="484" y="67"/>
                    <a:pt x="411" y="1"/>
                    <a:pt x="3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5" name="Google Shape;4815;p83"/>
            <p:cNvSpPr/>
            <p:nvPr/>
          </p:nvSpPr>
          <p:spPr>
            <a:xfrm>
              <a:off x="7447996" y="3727641"/>
              <a:ext cx="22090" cy="32627"/>
            </a:xfrm>
            <a:custGeom>
              <a:avLst/>
              <a:gdLst/>
              <a:ahLst/>
              <a:cxnLst/>
              <a:rect l="l" t="t" r="r" b="b"/>
              <a:pathLst>
                <a:path w="608" h="898" extrusionOk="0">
                  <a:moveTo>
                    <a:pt x="491" y="0"/>
                  </a:moveTo>
                  <a:cubicBezTo>
                    <a:pt x="446" y="0"/>
                    <a:pt x="407" y="20"/>
                    <a:pt x="391" y="52"/>
                  </a:cubicBezTo>
                  <a:lnTo>
                    <a:pt x="22" y="746"/>
                  </a:lnTo>
                  <a:cubicBezTo>
                    <a:pt x="1" y="811"/>
                    <a:pt x="22" y="876"/>
                    <a:pt x="66" y="898"/>
                  </a:cubicBezTo>
                  <a:lnTo>
                    <a:pt x="131" y="898"/>
                  </a:lnTo>
                  <a:cubicBezTo>
                    <a:pt x="152" y="898"/>
                    <a:pt x="196" y="876"/>
                    <a:pt x="217" y="854"/>
                  </a:cubicBezTo>
                  <a:lnTo>
                    <a:pt x="586" y="161"/>
                  </a:lnTo>
                  <a:cubicBezTo>
                    <a:pt x="608" y="117"/>
                    <a:pt x="586" y="52"/>
                    <a:pt x="543" y="9"/>
                  </a:cubicBezTo>
                  <a:cubicBezTo>
                    <a:pt x="525" y="3"/>
                    <a:pt x="508" y="0"/>
                    <a:pt x="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6" name="Google Shape;4816;p83"/>
            <p:cNvSpPr/>
            <p:nvPr/>
          </p:nvSpPr>
          <p:spPr>
            <a:xfrm>
              <a:off x="7251985" y="3762701"/>
              <a:ext cx="57369" cy="21545"/>
            </a:xfrm>
            <a:custGeom>
              <a:avLst/>
              <a:gdLst/>
              <a:ahLst/>
              <a:cxnLst/>
              <a:rect l="l" t="t" r="r" b="b"/>
              <a:pathLst>
                <a:path w="1579" h="593" extrusionOk="0">
                  <a:moveTo>
                    <a:pt x="891" y="0"/>
                  </a:moveTo>
                  <a:cubicBezTo>
                    <a:pt x="503" y="0"/>
                    <a:pt x="35" y="171"/>
                    <a:pt x="19" y="366"/>
                  </a:cubicBezTo>
                  <a:cubicBezTo>
                    <a:pt x="1" y="495"/>
                    <a:pt x="91" y="593"/>
                    <a:pt x="199" y="593"/>
                  </a:cubicBezTo>
                  <a:cubicBezTo>
                    <a:pt x="218" y="593"/>
                    <a:pt x="238" y="590"/>
                    <a:pt x="257" y="583"/>
                  </a:cubicBezTo>
                  <a:cubicBezTo>
                    <a:pt x="415" y="531"/>
                    <a:pt x="572" y="502"/>
                    <a:pt x="730" y="502"/>
                  </a:cubicBezTo>
                  <a:cubicBezTo>
                    <a:pt x="833" y="502"/>
                    <a:pt x="935" y="514"/>
                    <a:pt x="1038" y="540"/>
                  </a:cubicBezTo>
                  <a:cubicBezTo>
                    <a:pt x="1072" y="552"/>
                    <a:pt x="1107" y="558"/>
                    <a:pt x="1140" y="558"/>
                  </a:cubicBezTo>
                  <a:cubicBezTo>
                    <a:pt x="1397" y="558"/>
                    <a:pt x="1579" y="217"/>
                    <a:pt x="1233" y="63"/>
                  </a:cubicBezTo>
                  <a:cubicBezTo>
                    <a:pt x="1141" y="19"/>
                    <a:pt x="1020" y="0"/>
                    <a:pt x="8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7" name="Google Shape;4817;p83"/>
            <p:cNvSpPr/>
            <p:nvPr/>
          </p:nvSpPr>
          <p:spPr>
            <a:xfrm>
              <a:off x="7451956" y="3799615"/>
              <a:ext cx="55080" cy="32990"/>
            </a:xfrm>
            <a:custGeom>
              <a:avLst/>
              <a:gdLst/>
              <a:ahLst/>
              <a:cxnLst/>
              <a:rect l="l" t="t" r="r" b="b"/>
              <a:pathLst>
                <a:path w="1516" h="908" extrusionOk="0">
                  <a:moveTo>
                    <a:pt x="459" y="0"/>
                  </a:moveTo>
                  <a:cubicBezTo>
                    <a:pt x="451" y="0"/>
                    <a:pt x="442" y="0"/>
                    <a:pt x="434" y="1"/>
                  </a:cubicBezTo>
                  <a:cubicBezTo>
                    <a:pt x="0" y="22"/>
                    <a:pt x="130" y="499"/>
                    <a:pt x="434" y="521"/>
                  </a:cubicBezTo>
                  <a:cubicBezTo>
                    <a:pt x="694" y="564"/>
                    <a:pt x="932" y="694"/>
                    <a:pt x="1127" y="868"/>
                  </a:cubicBezTo>
                  <a:cubicBezTo>
                    <a:pt x="1162" y="895"/>
                    <a:pt x="1202" y="907"/>
                    <a:pt x="1242" y="907"/>
                  </a:cubicBezTo>
                  <a:cubicBezTo>
                    <a:pt x="1330" y="907"/>
                    <a:pt x="1416" y="849"/>
                    <a:pt x="1431" y="760"/>
                  </a:cubicBezTo>
                  <a:cubicBezTo>
                    <a:pt x="1516" y="505"/>
                    <a:pt x="873" y="0"/>
                    <a:pt x="4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8" name="Google Shape;4818;p83"/>
            <p:cNvSpPr/>
            <p:nvPr/>
          </p:nvSpPr>
          <p:spPr>
            <a:xfrm>
              <a:off x="7332206" y="3791149"/>
              <a:ext cx="81966" cy="73682"/>
            </a:xfrm>
            <a:custGeom>
              <a:avLst/>
              <a:gdLst/>
              <a:ahLst/>
              <a:cxnLst/>
              <a:rect l="l" t="t" r="r" b="b"/>
              <a:pathLst>
                <a:path w="2256" h="2028" extrusionOk="0">
                  <a:moveTo>
                    <a:pt x="931" y="0"/>
                  </a:moveTo>
                  <a:cubicBezTo>
                    <a:pt x="647" y="0"/>
                    <a:pt x="282" y="86"/>
                    <a:pt x="152" y="516"/>
                  </a:cubicBezTo>
                  <a:cubicBezTo>
                    <a:pt x="1" y="1123"/>
                    <a:pt x="326" y="1773"/>
                    <a:pt x="911" y="2012"/>
                  </a:cubicBezTo>
                  <a:cubicBezTo>
                    <a:pt x="950" y="2022"/>
                    <a:pt x="991" y="2028"/>
                    <a:pt x="1034" y="2028"/>
                  </a:cubicBezTo>
                  <a:cubicBezTo>
                    <a:pt x="1415" y="2028"/>
                    <a:pt x="1906" y="1606"/>
                    <a:pt x="2082" y="1079"/>
                  </a:cubicBezTo>
                  <a:cubicBezTo>
                    <a:pt x="2255" y="472"/>
                    <a:pt x="1843" y="125"/>
                    <a:pt x="1301" y="39"/>
                  </a:cubicBezTo>
                  <a:cubicBezTo>
                    <a:pt x="1275" y="39"/>
                    <a:pt x="1121" y="0"/>
                    <a:pt x="9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9" name="Google Shape;4819;p83"/>
            <p:cNvSpPr/>
            <p:nvPr/>
          </p:nvSpPr>
          <p:spPr>
            <a:xfrm>
              <a:off x="7325921" y="3859780"/>
              <a:ext cx="70122" cy="54099"/>
            </a:xfrm>
            <a:custGeom>
              <a:avLst/>
              <a:gdLst/>
              <a:ahLst/>
              <a:cxnLst/>
              <a:rect l="l" t="t" r="r" b="b"/>
              <a:pathLst>
                <a:path w="1930" h="1489" extrusionOk="0">
                  <a:moveTo>
                    <a:pt x="1074" y="1"/>
                  </a:moveTo>
                  <a:cubicBezTo>
                    <a:pt x="1028" y="1"/>
                    <a:pt x="985" y="25"/>
                    <a:pt x="976" y="79"/>
                  </a:cubicBezTo>
                  <a:cubicBezTo>
                    <a:pt x="889" y="513"/>
                    <a:pt x="694" y="1098"/>
                    <a:pt x="477" y="1098"/>
                  </a:cubicBezTo>
                  <a:cubicBezTo>
                    <a:pt x="260" y="1098"/>
                    <a:pt x="217" y="599"/>
                    <a:pt x="217" y="469"/>
                  </a:cubicBezTo>
                  <a:cubicBezTo>
                    <a:pt x="217" y="404"/>
                    <a:pt x="174" y="361"/>
                    <a:pt x="109" y="361"/>
                  </a:cubicBezTo>
                  <a:cubicBezTo>
                    <a:pt x="44" y="361"/>
                    <a:pt x="0" y="404"/>
                    <a:pt x="0" y="469"/>
                  </a:cubicBezTo>
                  <a:cubicBezTo>
                    <a:pt x="0" y="556"/>
                    <a:pt x="22" y="1315"/>
                    <a:pt x="477" y="1315"/>
                  </a:cubicBezTo>
                  <a:cubicBezTo>
                    <a:pt x="651" y="1315"/>
                    <a:pt x="802" y="1142"/>
                    <a:pt x="911" y="946"/>
                  </a:cubicBezTo>
                  <a:cubicBezTo>
                    <a:pt x="911" y="1098"/>
                    <a:pt x="954" y="1250"/>
                    <a:pt x="1019" y="1380"/>
                  </a:cubicBezTo>
                  <a:cubicBezTo>
                    <a:pt x="1084" y="1445"/>
                    <a:pt x="1171" y="1488"/>
                    <a:pt x="1258" y="1488"/>
                  </a:cubicBezTo>
                  <a:lnTo>
                    <a:pt x="1301" y="1488"/>
                  </a:lnTo>
                  <a:cubicBezTo>
                    <a:pt x="1583" y="1488"/>
                    <a:pt x="1843" y="1293"/>
                    <a:pt x="1930" y="1011"/>
                  </a:cubicBezTo>
                  <a:cubicBezTo>
                    <a:pt x="1930" y="946"/>
                    <a:pt x="1908" y="903"/>
                    <a:pt x="1843" y="881"/>
                  </a:cubicBezTo>
                  <a:cubicBezTo>
                    <a:pt x="1832" y="876"/>
                    <a:pt x="1820" y="873"/>
                    <a:pt x="1807" y="873"/>
                  </a:cubicBezTo>
                  <a:cubicBezTo>
                    <a:pt x="1770" y="873"/>
                    <a:pt x="1729" y="898"/>
                    <a:pt x="1713" y="946"/>
                  </a:cubicBezTo>
                  <a:cubicBezTo>
                    <a:pt x="1648" y="1142"/>
                    <a:pt x="1453" y="1272"/>
                    <a:pt x="1258" y="1272"/>
                  </a:cubicBezTo>
                  <a:cubicBezTo>
                    <a:pt x="1236" y="1272"/>
                    <a:pt x="1193" y="1250"/>
                    <a:pt x="1193" y="1228"/>
                  </a:cubicBezTo>
                  <a:cubicBezTo>
                    <a:pt x="1063" y="1055"/>
                    <a:pt x="1128" y="469"/>
                    <a:pt x="1193" y="123"/>
                  </a:cubicBezTo>
                  <a:cubicBezTo>
                    <a:pt x="1205" y="47"/>
                    <a:pt x="1137" y="1"/>
                    <a:pt x="10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0" name="Google Shape;4820;p83"/>
            <p:cNvSpPr/>
            <p:nvPr/>
          </p:nvSpPr>
          <p:spPr>
            <a:xfrm>
              <a:off x="7336167" y="3894150"/>
              <a:ext cx="46506" cy="41782"/>
            </a:xfrm>
            <a:custGeom>
              <a:avLst/>
              <a:gdLst/>
              <a:ahLst/>
              <a:cxnLst/>
              <a:rect l="l" t="t" r="r" b="b"/>
              <a:pathLst>
                <a:path w="1280" h="1150" extrusionOk="0">
                  <a:moveTo>
                    <a:pt x="629" y="0"/>
                  </a:moveTo>
                  <a:cubicBezTo>
                    <a:pt x="520" y="196"/>
                    <a:pt x="369" y="369"/>
                    <a:pt x="195" y="369"/>
                  </a:cubicBezTo>
                  <a:cubicBezTo>
                    <a:pt x="130" y="369"/>
                    <a:pt x="65" y="347"/>
                    <a:pt x="22" y="304"/>
                  </a:cubicBezTo>
                  <a:lnTo>
                    <a:pt x="22" y="304"/>
                  </a:lnTo>
                  <a:cubicBezTo>
                    <a:pt x="0" y="629"/>
                    <a:pt x="22" y="1041"/>
                    <a:pt x="282" y="1041"/>
                  </a:cubicBezTo>
                  <a:cubicBezTo>
                    <a:pt x="477" y="1041"/>
                    <a:pt x="585" y="716"/>
                    <a:pt x="629" y="391"/>
                  </a:cubicBezTo>
                  <a:cubicBezTo>
                    <a:pt x="629" y="759"/>
                    <a:pt x="672" y="1149"/>
                    <a:pt x="867" y="1149"/>
                  </a:cubicBezTo>
                  <a:cubicBezTo>
                    <a:pt x="1106" y="1149"/>
                    <a:pt x="1236" y="738"/>
                    <a:pt x="1279" y="499"/>
                  </a:cubicBezTo>
                  <a:lnTo>
                    <a:pt x="1279" y="499"/>
                  </a:lnTo>
                  <a:cubicBezTo>
                    <a:pt x="1192" y="521"/>
                    <a:pt x="1106" y="542"/>
                    <a:pt x="1019" y="542"/>
                  </a:cubicBezTo>
                  <a:lnTo>
                    <a:pt x="976" y="542"/>
                  </a:lnTo>
                  <a:cubicBezTo>
                    <a:pt x="889" y="542"/>
                    <a:pt x="802" y="499"/>
                    <a:pt x="737" y="434"/>
                  </a:cubicBezTo>
                  <a:cubicBezTo>
                    <a:pt x="672" y="304"/>
                    <a:pt x="629" y="152"/>
                    <a:pt x="6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821" name="Google Shape;4821;p83"/>
          <p:cNvSpPr txBox="1">
            <a:spLocks noGrp="1"/>
          </p:cNvSpPr>
          <p:nvPr>
            <p:ph type="title"/>
          </p:nvPr>
        </p:nvSpPr>
        <p:spPr>
          <a:xfrm>
            <a:off x="753825" y="420100"/>
            <a:ext cx="7444800" cy="6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Alternative resources</a:t>
            </a:r>
            <a:endParaRPr/>
          </a:p>
        </p:txBody>
      </p:sp>
      <p:sp>
        <p:nvSpPr>
          <p:cNvPr id="4822" name="Google Shape;4822;p83"/>
          <p:cNvSpPr/>
          <p:nvPr/>
        </p:nvSpPr>
        <p:spPr>
          <a:xfrm>
            <a:off x="6520724" y="3436644"/>
            <a:ext cx="21960" cy="23428"/>
          </a:xfrm>
          <a:custGeom>
            <a:avLst/>
            <a:gdLst/>
            <a:ahLst/>
            <a:cxnLst/>
            <a:rect l="l" t="t" r="r" b="b"/>
            <a:pathLst>
              <a:path w="673" h="718" extrusionOk="0">
                <a:moveTo>
                  <a:pt x="117" y="0"/>
                </a:moveTo>
                <a:cubicBezTo>
                  <a:pt x="84" y="0"/>
                  <a:pt x="49" y="19"/>
                  <a:pt x="22" y="45"/>
                </a:cubicBezTo>
                <a:cubicBezTo>
                  <a:pt x="0" y="89"/>
                  <a:pt x="0" y="154"/>
                  <a:pt x="44" y="197"/>
                </a:cubicBezTo>
                <a:cubicBezTo>
                  <a:pt x="217" y="306"/>
                  <a:pt x="347" y="457"/>
                  <a:pt x="456" y="631"/>
                </a:cubicBezTo>
                <a:cubicBezTo>
                  <a:pt x="456" y="696"/>
                  <a:pt x="521" y="718"/>
                  <a:pt x="564" y="718"/>
                </a:cubicBezTo>
                <a:lnTo>
                  <a:pt x="586" y="696"/>
                </a:lnTo>
                <a:cubicBezTo>
                  <a:pt x="651" y="696"/>
                  <a:pt x="672" y="631"/>
                  <a:pt x="672" y="566"/>
                </a:cubicBezTo>
                <a:cubicBezTo>
                  <a:pt x="607" y="371"/>
                  <a:pt x="260" y="89"/>
                  <a:pt x="174" y="24"/>
                </a:cubicBezTo>
                <a:cubicBezTo>
                  <a:pt x="157" y="7"/>
                  <a:pt x="137" y="0"/>
                  <a:pt x="117" y="0"/>
                </a:cubicBezTo>
                <a:close/>
              </a:path>
            </a:pathLst>
          </a:custGeom>
          <a:solidFill>
            <a:srgbClr val="AC600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823" name="Google Shape;4823;p83"/>
          <p:cNvGrpSpPr/>
          <p:nvPr/>
        </p:nvGrpSpPr>
        <p:grpSpPr>
          <a:xfrm>
            <a:off x="6228031" y="3419182"/>
            <a:ext cx="594979" cy="619285"/>
            <a:chOff x="5887576" y="3572467"/>
            <a:chExt cx="662487" cy="689627"/>
          </a:xfrm>
        </p:grpSpPr>
        <p:sp>
          <p:nvSpPr>
            <p:cNvPr id="4824" name="Google Shape;4824;p83"/>
            <p:cNvSpPr/>
            <p:nvPr/>
          </p:nvSpPr>
          <p:spPr>
            <a:xfrm>
              <a:off x="5887576" y="3572467"/>
              <a:ext cx="662487" cy="689627"/>
            </a:xfrm>
            <a:custGeom>
              <a:avLst/>
              <a:gdLst/>
              <a:ahLst/>
              <a:cxnLst/>
              <a:rect l="l" t="t" r="r" b="b"/>
              <a:pathLst>
                <a:path w="18234" h="18981" extrusionOk="0">
                  <a:moveTo>
                    <a:pt x="9095" y="0"/>
                  </a:moveTo>
                  <a:cubicBezTo>
                    <a:pt x="9056" y="0"/>
                    <a:pt x="9016" y="3"/>
                    <a:pt x="8976" y="9"/>
                  </a:cubicBezTo>
                  <a:cubicBezTo>
                    <a:pt x="7892" y="182"/>
                    <a:pt x="7675" y="1917"/>
                    <a:pt x="7675" y="1917"/>
                  </a:cubicBezTo>
                  <a:cubicBezTo>
                    <a:pt x="7675" y="1917"/>
                    <a:pt x="6700" y="740"/>
                    <a:pt x="5787" y="740"/>
                  </a:cubicBezTo>
                  <a:cubicBezTo>
                    <a:pt x="5663" y="740"/>
                    <a:pt x="5540" y="762"/>
                    <a:pt x="5421" y="811"/>
                  </a:cubicBezTo>
                  <a:cubicBezTo>
                    <a:pt x="4402" y="1223"/>
                    <a:pt x="4120" y="2524"/>
                    <a:pt x="4120" y="2524"/>
                  </a:cubicBezTo>
                  <a:cubicBezTo>
                    <a:pt x="4120" y="2524"/>
                    <a:pt x="3403" y="2106"/>
                    <a:pt x="2712" y="2106"/>
                  </a:cubicBezTo>
                  <a:cubicBezTo>
                    <a:pt x="2383" y="2106"/>
                    <a:pt x="2059" y="2201"/>
                    <a:pt x="1822" y="2480"/>
                  </a:cubicBezTo>
                  <a:cubicBezTo>
                    <a:pt x="1106" y="3369"/>
                    <a:pt x="1843" y="5277"/>
                    <a:pt x="1843" y="5277"/>
                  </a:cubicBezTo>
                  <a:cubicBezTo>
                    <a:pt x="1843" y="5277"/>
                    <a:pt x="0" y="5299"/>
                    <a:pt x="131" y="6383"/>
                  </a:cubicBezTo>
                  <a:cubicBezTo>
                    <a:pt x="261" y="7467"/>
                    <a:pt x="2234" y="8616"/>
                    <a:pt x="2234" y="8616"/>
                  </a:cubicBezTo>
                  <a:cubicBezTo>
                    <a:pt x="2234" y="8616"/>
                    <a:pt x="2202" y="8613"/>
                    <a:pt x="2149" y="8613"/>
                  </a:cubicBezTo>
                  <a:cubicBezTo>
                    <a:pt x="1819" y="8613"/>
                    <a:pt x="641" y="8710"/>
                    <a:pt x="716" y="10090"/>
                  </a:cubicBezTo>
                  <a:cubicBezTo>
                    <a:pt x="803" y="11695"/>
                    <a:pt x="1692" y="11998"/>
                    <a:pt x="1692" y="11998"/>
                  </a:cubicBezTo>
                  <a:cubicBezTo>
                    <a:pt x="1692" y="11998"/>
                    <a:pt x="976" y="13559"/>
                    <a:pt x="1648" y="14665"/>
                  </a:cubicBezTo>
                  <a:cubicBezTo>
                    <a:pt x="2009" y="15258"/>
                    <a:pt x="2564" y="15396"/>
                    <a:pt x="3000" y="15396"/>
                  </a:cubicBezTo>
                  <a:cubicBezTo>
                    <a:pt x="3376" y="15396"/>
                    <a:pt x="3664" y="15294"/>
                    <a:pt x="3664" y="15293"/>
                  </a:cubicBezTo>
                  <a:lnTo>
                    <a:pt x="3664" y="15293"/>
                  </a:lnTo>
                  <a:cubicBezTo>
                    <a:pt x="3664" y="15294"/>
                    <a:pt x="2689" y="16941"/>
                    <a:pt x="3599" y="17397"/>
                  </a:cubicBezTo>
                  <a:cubicBezTo>
                    <a:pt x="3841" y="17518"/>
                    <a:pt x="4050" y="17562"/>
                    <a:pt x="4225" y="17562"/>
                  </a:cubicBezTo>
                  <a:cubicBezTo>
                    <a:pt x="4710" y="17562"/>
                    <a:pt x="4944" y="17223"/>
                    <a:pt x="4944" y="17223"/>
                  </a:cubicBezTo>
                  <a:cubicBezTo>
                    <a:pt x="4944" y="17223"/>
                    <a:pt x="5291" y="18437"/>
                    <a:pt x="5963" y="18437"/>
                  </a:cubicBezTo>
                  <a:cubicBezTo>
                    <a:pt x="5972" y="18437"/>
                    <a:pt x="5982" y="18438"/>
                    <a:pt x="5991" y="18438"/>
                  </a:cubicBezTo>
                  <a:cubicBezTo>
                    <a:pt x="6650" y="18438"/>
                    <a:pt x="7177" y="17700"/>
                    <a:pt x="7177" y="17700"/>
                  </a:cubicBezTo>
                  <a:cubicBezTo>
                    <a:pt x="7177" y="17700"/>
                    <a:pt x="7450" y="18980"/>
                    <a:pt x="8491" y="18980"/>
                  </a:cubicBezTo>
                  <a:cubicBezTo>
                    <a:pt x="8508" y="18980"/>
                    <a:pt x="8525" y="18980"/>
                    <a:pt x="8543" y="18979"/>
                  </a:cubicBezTo>
                  <a:cubicBezTo>
                    <a:pt x="9627" y="18936"/>
                    <a:pt x="10190" y="17700"/>
                    <a:pt x="10190" y="17700"/>
                  </a:cubicBezTo>
                  <a:cubicBezTo>
                    <a:pt x="10190" y="17700"/>
                    <a:pt x="10713" y="18379"/>
                    <a:pt x="11484" y="18379"/>
                  </a:cubicBezTo>
                  <a:cubicBezTo>
                    <a:pt x="11706" y="18379"/>
                    <a:pt x="11949" y="18323"/>
                    <a:pt x="12207" y="18177"/>
                  </a:cubicBezTo>
                  <a:cubicBezTo>
                    <a:pt x="13356" y="17527"/>
                    <a:pt x="12879" y="16486"/>
                    <a:pt x="12879" y="16486"/>
                  </a:cubicBezTo>
                  <a:lnTo>
                    <a:pt x="12879" y="16486"/>
                  </a:lnTo>
                  <a:cubicBezTo>
                    <a:pt x="12982" y="16504"/>
                    <a:pt x="13086" y="16513"/>
                    <a:pt x="13188" y="16513"/>
                  </a:cubicBezTo>
                  <a:cubicBezTo>
                    <a:pt x="13688" y="16513"/>
                    <a:pt x="14167" y="16300"/>
                    <a:pt x="14526" y="15922"/>
                  </a:cubicBezTo>
                  <a:cubicBezTo>
                    <a:pt x="15220" y="15142"/>
                    <a:pt x="14657" y="14556"/>
                    <a:pt x="14657" y="14556"/>
                  </a:cubicBezTo>
                  <a:lnTo>
                    <a:pt x="14657" y="14556"/>
                  </a:lnTo>
                  <a:cubicBezTo>
                    <a:pt x="14657" y="14556"/>
                    <a:pt x="15112" y="14703"/>
                    <a:pt x="15613" y="14703"/>
                  </a:cubicBezTo>
                  <a:cubicBezTo>
                    <a:pt x="16115" y="14703"/>
                    <a:pt x="16662" y="14556"/>
                    <a:pt x="16846" y="13971"/>
                  </a:cubicBezTo>
                  <a:cubicBezTo>
                    <a:pt x="17237" y="12822"/>
                    <a:pt x="15372" y="11760"/>
                    <a:pt x="15372" y="11760"/>
                  </a:cubicBezTo>
                  <a:lnTo>
                    <a:pt x="15372" y="11760"/>
                  </a:lnTo>
                  <a:cubicBezTo>
                    <a:pt x="15372" y="11760"/>
                    <a:pt x="15524" y="11780"/>
                    <a:pt x="15752" y="11780"/>
                  </a:cubicBezTo>
                  <a:cubicBezTo>
                    <a:pt x="16411" y="11780"/>
                    <a:pt x="17709" y="11612"/>
                    <a:pt x="17822" y="10307"/>
                  </a:cubicBezTo>
                  <a:cubicBezTo>
                    <a:pt x="17951" y="8810"/>
                    <a:pt x="16678" y="8699"/>
                    <a:pt x="16300" y="8699"/>
                  </a:cubicBezTo>
                  <a:cubicBezTo>
                    <a:pt x="16234" y="8699"/>
                    <a:pt x="16196" y="8703"/>
                    <a:pt x="16196" y="8703"/>
                  </a:cubicBezTo>
                  <a:cubicBezTo>
                    <a:pt x="16196" y="8703"/>
                    <a:pt x="18234" y="8247"/>
                    <a:pt x="17822" y="6773"/>
                  </a:cubicBezTo>
                  <a:cubicBezTo>
                    <a:pt x="17566" y="5843"/>
                    <a:pt x="16966" y="5667"/>
                    <a:pt x="16549" y="5667"/>
                  </a:cubicBezTo>
                  <a:cubicBezTo>
                    <a:pt x="16295" y="5667"/>
                    <a:pt x="16109" y="5732"/>
                    <a:pt x="16109" y="5732"/>
                  </a:cubicBezTo>
                  <a:cubicBezTo>
                    <a:pt x="16109" y="5732"/>
                    <a:pt x="17106" y="4670"/>
                    <a:pt x="16629" y="3955"/>
                  </a:cubicBezTo>
                  <a:cubicBezTo>
                    <a:pt x="16460" y="3708"/>
                    <a:pt x="16246" y="3628"/>
                    <a:pt x="16042" y="3628"/>
                  </a:cubicBezTo>
                  <a:cubicBezTo>
                    <a:pt x="15671" y="3628"/>
                    <a:pt x="15329" y="3890"/>
                    <a:pt x="15329" y="3890"/>
                  </a:cubicBezTo>
                  <a:cubicBezTo>
                    <a:pt x="15329" y="3890"/>
                    <a:pt x="15741" y="2177"/>
                    <a:pt x="14938" y="1721"/>
                  </a:cubicBezTo>
                  <a:cubicBezTo>
                    <a:pt x="14772" y="1622"/>
                    <a:pt x="14609" y="1583"/>
                    <a:pt x="14456" y="1583"/>
                  </a:cubicBezTo>
                  <a:cubicBezTo>
                    <a:pt x="13870" y="1583"/>
                    <a:pt x="13421" y="2155"/>
                    <a:pt x="13421" y="2155"/>
                  </a:cubicBezTo>
                  <a:cubicBezTo>
                    <a:pt x="13421" y="2155"/>
                    <a:pt x="13357" y="832"/>
                    <a:pt x="12403" y="832"/>
                  </a:cubicBezTo>
                  <a:cubicBezTo>
                    <a:pt x="12396" y="832"/>
                    <a:pt x="12388" y="832"/>
                    <a:pt x="12380" y="833"/>
                  </a:cubicBezTo>
                  <a:cubicBezTo>
                    <a:pt x="11383" y="876"/>
                    <a:pt x="10711" y="1830"/>
                    <a:pt x="10711" y="1830"/>
                  </a:cubicBezTo>
                  <a:cubicBezTo>
                    <a:pt x="10711" y="1830"/>
                    <a:pt x="10108" y="0"/>
                    <a:pt x="90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5" name="Google Shape;4825;p83"/>
            <p:cNvSpPr/>
            <p:nvPr/>
          </p:nvSpPr>
          <p:spPr>
            <a:xfrm>
              <a:off x="5994719" y="3897311"/>
              <a:ext cx="10246" cy="41782"/>
            </a:xfrm>
            <a:custGeom>
              <a:avLst/>
              <a:gdLst/>
              <a:ahLst/>
              <a:cxnLst/>
              <a:rect l="l" t="t" r="r" b="b"/>
              <a:pathLst>
                <a:path w="282" h="1150" extrusionOk="0">
                  <a:moveTo>
                    <a:pt x="173" y="0"/>
                  </a:moveTo>
                  <a:cubicBezTo>
                    <a:pt x="130" y="0"/>
                    <a:pt x="65" y="43"/>
                    <a:pt x="65" y="109"/>
                  </a:cubicBezTo>
                  <a:lnTo>
                    <a:pt x="0" y="1019"/>
                  </a:lnTo>
                  <a:cubicBezTo>
                    <a:pt x="0" y="1084"/>
                    <a:pt x="43" y="1127"/>
                    <a:pt x="108" y="1149"/>
                  </a:cubicBezTo>
                  <a:lnTo>
                    <a:pt x="130" y="1149"/>
                  </a:lnTo>
                  <a:cubicBezTo>
                    <a:pt x="173" y="1127"/>
                    <a:pt x="217" y="1084"/>
                    <a:pt x="217" y="1041"/>
                  </a:cubicBezTo>
                  <a:lnTo>
                    <a:pt x="282" y="130"/>
                  </a:lnTo>
                  <a:cubicBezTo>
                    <a:pt x="282" y="65"/>
                    <a:pt x="239" y="0"/>
                    <a:pt x="1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6" name="Google Shape;4826;p83"/>
            <p:cNvSpPr/>
            <p:nvPr/>
          </p:nvSpPr>
          <p:spPr>
            <a:xfrm>
              <a:off x="6006563" y="3973717"/>
              <a:ext cx="19692" cy="33099"/>
            </a:xfrm>
            <a:custGeom>
              <a:avLst/>
              <a:gdLst/>
              <a:ahLst/>
              <a:cxnLst/>
              <a:rect l="l" t="t" r="r" b="b"/>
              <a:pathLst>
                <a:path w="542" h="911" extrusionOk="0">
                  <a:moveTo>
                    <a:pt x="148" y="1"/>
                  </a:moveTo>
                  <a:cubicBezTo>
                    <a:pt x="77" y="1"/>
                    <a:pt x="0" y="67"/>
                    <a:pt x="43" y="152"/>
                  </a:cubicBezTo>
                  <a:lnTo>
                    <a:pt x="303" y="846"/>
                  </a:lnTo>
                  <a:cubicBezTo>
                    <a:pt x="324" y="889"/>
                    <a:pt x="368" y="911"/>
                    <a:pt x="433" y="911"/>
                  </a:cubicBezTo>
                  <a:lnTo>
                    <a:pt x="455" y="911"/>
                  </a:lnTo>
                  <a:cubicBezTo>
                    <a:pt x="498" y="889"/>
                    <a:pt x="541" y="824"/>
                    <a:pt x="520" y="759"/>
                  </a:cubicBezTo>
                  <a:lnTo>
                    <a:pt x="238" y="65"/>
                  </a:lnTo>
                  <a:cubicBezTo>
                    <a:pt x="223" y="20"/>
                    <a:pt x="186" y="1"/>
                    <a:pt x="1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7" name="Google Shape;4827;p83"/>
            <p:cNvSpPr/>
            <p:nvPr/>
          </p:nvSpPr>
          <p:spPr>
            <a:xfrm>
              <a:off x="6037590" y="4045836"/>
              <a:ext cx="12280" cy="33462"/>
            </a:xfrm>
            <a:custGeom>
              <a:avLst/>
              <a:gdLst/>
              <a:ahLst/>
              <a:cxnLst/>
              <a:rect l="l" t="t" r="r" b="b"/>
              <a:pathLst>
                <a:path w="338" h="921" extrusionOk="0">
                  <a:moveTo>
                    <a:pt x="123" y="0"/>
                  </a:moveTo>
                  <a:cubicBezTo>
                    <a:pt x="62" y="0"/>
                    <a:pt x="0" y="46"/>
                    <a:pt x="12" y="118"/>
                  </a:cubicBezTo>
                  <a:lnTo>
                    <a:pt x="121" y="812"/>
                  </a:lnTo>
                  <a:cubicBezTo>
                    <a:pt x="121" y="877"/>
                    <a:pt x="164" y="920"/>
                    <a:pt x="229" y="920"/>
                  </a:cubicBezTo>
                  <a:cubicBezTo>
                    <a:pt x="294" y="899"/>
                    <a:pt x="338" y="855"/>
                    <a:pt x="338" y="790"/>
                  </a:cubicBezTo>
                  <a:lnTo>
                    <a:pt x="229" y="96"/>
                  </a:lnTo>
                  <a:cubicBezTo>
                    <a:pt x="220" y="29"/>
                    <a:pt x="172" y="0"/>
                    <a:pt x="1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8" name="Google Shape;4828;p83"/>
            <p:cNvSpPr/>
            <p:nvPr/>
          </p:nvSpPr>
          <p:spPr>
            <a:xfrm>
              <a:off x="6036537" y="4101860"/>
              <a:ext cx="26741" cy="18384"/>
            </a:xfrm>
            <a:custGeom>
              <a:avLst/>
              <a:gdLst/>
              <a:ahLst/>
              <a:cxnLst/>
              <a:rect l="l" t="t" r="r" b="b"/>
              <a:pathLst>
                <a:path w="736" h="506" extrusionOk="0">
                  <a:moveTo>
                    <a:pt x="153" y="0"/>
                  </a:moveTo>
                  <a:cubicBezTo>
                    <a:pt x="74" y="0"/>
                    <a:pt x="0" y="102"/>
                    <a:pt x="63" y="180"/>
                  </a:cubicBezTo>
                  <a:cubicBezTo>
                    <a:pt x="193" y="332"/>
                    <a:pt x="388" y="462"/>
                    <a:pt x="583" y="506"/>
                  </a:cubicBezTo>
                  <a:lnTo>
                    <a:pt x="605" y="506"/>
                  </a:lnTo>
                  <a:cubicBezTo>
                    <a:pt x="735" y="506"/>
                    <a:pt x="735" y="267"/>
                    <a:pt x="605" y="267"/>
                  </a:cubicBezTo>
                  <a:cubicBezTo>
                    <a:pt x="453" y="246"/>
                    <a:pt x="323" y="159"/>
                    <a:pt x="237" y="50"/>
                  </a:cubicBezTo>
                  <a:cubicBezTo>
                    <a:pt x="213" y="15"/>
                    <a:pt x="183" y="0"/>
                    <a:pt x="1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9" name="Google Shape;4829;p83"/>
            <p:cNvSpPr/>
            <p:nvPr/>
          </p:nvSpPr>
          <p:spPr>
            <a:xfrm>
              <a:off x="6080571" y="4094812"/>
              <a:ext cx="17367" cy="17113"/>
            </a:xfrm>
            <a:custGeom>
              <a:avLst/>
              <a:gdLst/>
              <a:ahLst/>
              <a:cxnLst/>
              <a:rect l="l" t="t" r="r" b="b"/>
              <a:pathLst>
                <a:path w="478" h="471" extrusionOk="0">
                  <a:moveTo>
                    <a:pt x="106" y="0"/>
                  </a:moveTo>
                  <a:cubicBezTo>
                    <a:pt x="66" y="0"/>
                    <a:pt x="22" y="39"/>
                    <a:pt x="22" y="93"/>
                  </a:cubicBezTo>
                  <a:cubicBezTo>
                    <a:pt x="0" y="136"/>
                    <a:pt x="22" y="288"/>
                    <a:pt x="282" y="461"/>
                  </a:cubicBezTo>
                  <a:cubicBezTo>
                    <a:pt x="297" y="461"/>
                    <a:pt x="321" y="471"/>
                    <a:pt x="341" y="471"/>
                  </a:cubicBezTo>
                  <a:cubicBezTo>
                    <a:pt x="352" y="471"/>
                    <a:pt x="362" y="468"/>
                    <a:pt x="369" y="461"/>
                  </a:cubicBezTo>
                  <a:cubicBezTo>
                    <a:pt x="375" y="467"/>
                    <a:pt x="382" y="470"/>
                    <a:pt x="390" y="470"/>
                  </a:cubicBezTo>
                  <a:cubicBezTo>
                    <a:pt x="412" y="470"/>
                    <a:pt x="440" y="450"/>
                    <a:pt x="456" y="418"/>
                  </a:cubicBezTo>
                  <a:cubicBezTo>
                    <a:pt x="477" y="374"/>
                    <a:pt x="477" y="309"/>
                    <a:pt x="434" y="266"/>
                  </a:cubicBezTo>
                  <a:cubicBezTo>
                    <a:pt x="282" y="179"/>
                    <a:pt x="239" y="93"/>
                    <a:pt x="239" y="93"/>
                  </a:cubicBezTo>
                  <a:cubicBezTo>
                    <a:pt x="239" y="49"/>
                    <a:pt x="195" y="6"/>
                    <a:pt x="130" y="6"/>
                  </a:cubicBezTo>
                  <a:cubicBezTo>
                    <a:pt x="123" y="2"/>
                    <a:pt x="114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0" name="Google Shape;4830;p83"/>
            <p:cNvSpPr/>
            <p:nvPr/>
          </p:nvSpPr>
          <p:spPr>
            <a:xfrm>
              <a:off x="6049398" y="4148220"/>
              <a:ext cx="15441" cy="28739"/>
            </a:xfrm>
            <a:custGeom>
              <a:avLst/>
              <a:gdLst/>
              <a:ahLst/>
              <a:cxnLst/>
              <a:rect l="l" t="t" r="r" b="b"/>
              <a:pathLst>
                <a:path w="425" h="791" extrusionOk="0">
                  <a:moveTo>
                    <a:pt x="123" y="1"/>
                  </a:moveTo>
                  <a:cubicBezTo>
                    <a:pt x="62" y="1"/>
                    <a:pt x="1" y="46"/>
                    <a:pt x="13" y="119"/>
                  </a:cubicBezTo>
                  <a:cubicBezTo>
                    <a:pt x="34" y="184"/>
                    <a:pt x="34" y="227"/>
                    <a:pt x="78" y="270"/>
                  </a:cubicBezTo>
                  <a:cubicBezTo>
                    <a:pt x="143" y="400"/>
                    <a:pt x="186" y="531"/>
                    <a:pt x="186" y="682"/>
                  </a:cubicBezTo>
                  <a:cubicBezTo>
                    <a:pt x="208" y="747"/>
                    <a:pt x="251" y="791"/>
                    <a:pt x="316" y="791"/>
                  </a:cubicBezTo>
                  <a:cubicBezTo>
                    <a:pt x="360" y="791"/>
                    <a:pt x="425" y="726"/>
                    <a:pt x="403" y="661"/>
                  </a:cubicBezTo>
                  <a:cubicBezTo>
                    <a:pt x="403" y="487"/>
                    <a:pt x="338" y="335"/>
                    <a:pt x="273" y="184"/>
                  </a:cubicBezTo>
                  <a:cubicBezTo>
                    <a:pt x="251" y="162"/>
                    <a:pt x="251" y="119"/>
                    <a:pt x="229" y="97"/>
                  </a:cubicBezTo>
                  <a:cubicBezTo>
                    <a:pt x="220" y="30"/>
                    <a:pt x="172" y="1"/>
                    <a:pt x="1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1" name="Google Shape;4831;p83"/>
            <p:cNvSpPr/>
            <p:nvPr/>
          </p:nvSpPr>
          <p:spPr>
            <a:xfrm>
              <a:off x="6090017" y="4155631"/>
              <a:ext cx="29175" cy="30774"/>
            </a:xfrm>
            <a:custGeom>
              <a:avLst/>
              <a:gdLst/>
              <a:ahLst/>
              <a:cxnLst/>
              <a:rect l="l" t="t" r="r" b="b"/>
              <a:pathLst>
                <a:path w="803" h="847" extrusionOk="0">
                  <a:moveTo>
                    <a:pt x="133" y="0"/>
                  </a:moveTo>
                  <a:cubicBezTo>
                    <a:pt x="112" y="0"/>
                    <a:pt x="88" y="8"/>
                    <a:pt x="65" y="23"/>
                  </a:cubicBezTo>
                  <a:cubicBezTo>
                    <a:pt x="22" y="45"/>
                    <a:pt x="0" y="110"/>
                    <a:pt x="22" y="153"/>
                  </a:cubicBezTo>
                  <a:cubicBezTo>
                    <a:pt x="87" y="261"/>
                    <a:pt x="369" y="782"/>
                    <a:pt x="672" y="847"/>
                  </a:cubicBezTo>
                  <a:lnTo>
                    <a:pt x="694" y="847"/>
                  </a:lnTo>
                  <a:cubicBezTo>
                    <a:pt x="738" y="847"/>
                    <a:pt x="781" y="803"/>
                    <a:pt x="803" y="760"/>
                  </a:cubicBezTo>
                  <a:cubicBezTo>
                    <a:pt x="803" y="717"/>
                    <a:pt x="781" y="652"/>
                    <a:pt x="716" y="630"/>
                  </a:cubicBezTo>
                  <a:cubicBezTo>
                    <a:pt x="564" y="608"/>
                    <a:pt x="347" y="283"/>
                    <a:pt x="217" y="66"/>
                  </a:cubicBezTo>
                  <a:cubicBezTo>
                    <a:pt x="203" y="24"/>
                    <a:pt x="171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2" name="Google Shape;4832;p83"/>
            <p:cNvSpPr/>
            <p:nvPr/>
          </p:nvSpPr>
          <p:spPr>
            <a:xfrm>
              <a:off x="6126059" y="4136593"/>
              <a:ext cx="24633" cy="23834"/>
            </a:xfrm>
            <a:custGeom>
              <a:avLst/>
              <a:gdLst/>
              <a:ahLst/>
              <a:cxnLst/>
              <a:rect l="l" t="t" r="r" b="b"/>
              <a:pathLst>
                <a:path w="678" h="656" extrusionOk="0">
                  <a:moveTo>
                    <a:pt x="137" y="0"/>
                  </a:moveTo>
                  <a:cubicBezTo>
                    <a:pt x="67" y="0"/>
                    <a:pt x="0" y="61"/>
                    <a:pt x="27" y="157"/>
                  </a:cubicBezTo>
                  <a:cubicBezTo>
                    <a:pt x="27" y="178"/>
                    <a:pt x="201" y="612"/>
                    <a:pt x="548" y="655"/>
                  </a:cubicBezTo>
                  <a:lnTo>
                    <a:pt x="591" y="655"/>
                  </a:lnTo>
                  <a:cubicBezTo>
                    <a:pt x="634" y="634"/>
                    <a:pt x="678" y="590"/>
                    <a:pt x="678" y="547"/>
                  </a:cubicBezTo>
                  <a:cubicBezTo>
                    <a:pt x="678" y="482"/>
                    <a:pt x="634" y="439"/>
                    <a:pt x="569" y="439"/>
                  </a:cubicBezTo>
                  <a:cubicBezTo>
                    <a:pt x="353" y="417"/>
                    <a:pt x="244" y="70"/>
                    <a:pt x="244" y="70"/>
                  </a:cubicBezTo>
                  <a:cubicBezTo>
                    <a:pt x="220" y="22"/>
                    <a:pt x="178" y="0"/>
                    <a:pt x="1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3" name="Google Shape;4833;p83"/>
            <p:cNvSpPr/>
            <p:nvPr/>
          </p:nvSpPr>
          <p:spPr>
            <a:xfrm>
              <a:off x="6164062" y="4174415"/>
              <a:ext cx="19729" cy="29320"/>
            </a:xfrm>
            <a:custGeom>
              <a:avLst/>
              <a:gdLst/>
              <a:ahLst/>
              <a:cxnLst/>
              <a:rect l="l" t="t" r="r" b="b"/>
              <a:pathLst>
                <a:path w="543" h="807" extrusionOk="0">
                  <a:moveTo>
                    <a:pt x="409" y="0"/>
                  </a:moveTo>
                  <a:cubicBezTo>
                    <a:pt x="358" y="0"/>
                    <a:pt x="326" y="54"/>
                    <a:pt x="326" y="91"/>
                  </a:cubicBezTo>
                  <a:cubicBezTo>
                    <a:pt x="282" y="286"/>
                    <a:pt x="174" y="460"/>
                    <a:pt x="44" y="612"/>
                  </a:cubicBezTo>
                  <a:cubicBezTo>
                    <a:pt x="0" y="655"/>
                    <a:pt x="0" y="720"/>
                    <a:pt x="44" y="763"/>
                  </a:cubicBezTo>
                  <a:cubicBezTo>
                    <a:pt x="65" y="785"/>
                    <a:pt x="109" y="807"/>
                    <a:pt x="130" y="807"/>
                  </a:cubicBezTo>
                  <a:cubicBezTo>
                    <a:pt x="152" y="785"/>
                    <a:pt x="195" y="785"/>
                    <a:pt x="195" y="763"/>
                  </a:cubicBezTo>
                  <a:cubicBezTo>
                    <a:pt x="369" y="568"/>
                    <a:pt x="477" y="352"/>
                    <a:pt x="542" y="113"/>
                  </a:cubicBezTo>
                  <a:cubicBezTo>
                    <a:pt x="542" y="48"/>
                    <a:pt x="499" y="5"/>
                    <a:pt x="434" y="5"/>
                  </a:cubicBezTo>
                  <a:cubicBezTo>
                    <a:pt x="425" y="2"/>
                    <a:pt x="417" y="0"/>
                    <a:pt x="4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4" name="Google Shape;4834;p83"/>
            <p:cNvSpPr/>
            <p:nvPr/>
          </p:nvSpPr>
          <p:spPr>
            <a:xfrm>
              <a:off x="6216053" y="4173761"/>
              <a:ext cx="11045" cy="34698"/>
            </a:xfrm>
            <a:custGeom>
              <a:avLst/>
              <a:gdLst/>
              <a:ahLst/>
              <a:cxnLst/>
              <a:rect l="l" t="t" r="r" b="b"/>
              <a:pathLst>
                <a:path w="304" h="955" extrusionOk="0">
                  <a:moveTo>
                    <a:pt x="152" y="1"/>
                  </a:moveTo>
                  <a:cubicBezTo>
                    <a:pt x="109" y="1"/>
                    <a:pt x="44" y="66"/>
                    <a:pt x="65" y="131"/>
                  </a:cubicBezTo>
                  <a:cubicBezTo>
                    <a:pt x="87" y="348"/>
                    <a:pt x="65" y="586"/>
                    <a:pt x="22" y="803"/>
                  </a:cubicBezTo>
                  <a:cubicBezTo>
                    <a:pt x="0" y="868"/>
                    <a:pt x="22" y="933"/>
                    <a:pt x="87" y="955"/>
                  </a:cubicBezTo>
                  <a:lnTo>
                    <a:pt x="152" y="955"/>
                  </a:lnTo>
                  <a:cubicBezTo>
                    <a:pt x="174" y="955"/>
                    <a:pt x="217" y="933"/>
                    <a:pt x="217" y="912"/>
                  </a:cubicBezTo>
                  <a:cubicBezTo>
                    <a:pt x="282" y="651"/>
                    <a:pt x="304" y="370"/>
                    <a:pt x="282" y="109"/>
                  </a:cubicBezTo>
                  <a:cubicBezTo>
                    <a:pt x="282" y="44"/>
                    <a:pt x="217" y="1"/>
                    <a:pt x="1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5" name="Google Shape;4835;p83"/>
            <p:cNvSpPr/>
            <p:nvPr/>
          </p:nvSpPr>
          <p:spPr>
            <a:xfrm>
              <a:off x="6242830" y="4121479"/>
              <a:ext cx="18166" cy="38948"/>
            </a:xfrm>
            <a:custGeom>
              <a:avLst/>
              <a:gdLst/>
              <a:ahLst/>
              <a:cxnLst/>
              <a:rect l="l" t="t" r="r" b="b"/>
              <a:pathLst>
                <a:path w="500" h="1072" extrusionOk="0">
                  <a:moveTo>
                    <a:pt x="125" y="1"/>
                  </a:moveTo>
                  <a:cubicBezTo>
                    <a:pt x="112" y="1"/>
                    <a:pt x="99" y="3"/>
                    <a:pt x="87" y="9"/>
                  </a:cubicBezTo>
                  <a:cubicBezTo>
                    <a:pt x="22" y="31"/>
                    <a:pt x="0" y="96"/>
                    <a:pt x="22" y="139"/>
                  </a:cubicBezTo>
                  <a:cubicBezTo>
                    <a:pt x="152" y="399"/>
                    <a:pt x="217" y="659"/>
                    <a:pt x="261" y="941"/>
                  </a:cubicBezTo>
                  <a:cubicBezTo>
                    <a:pt x="261" y="1006"/>
                    <a:pt x="304" y="1050"/>
                    <a:pt x="369" y="1071"/>
                  </a:cubicBezTo>
                  <a:lnTo>
                    <a:pt x="391" y="1071"/>
                  </a:lnTo>
                  <a:cubicBezTo>
                    <a:pt x="456" y="1050"/>
                    <a:pt x="499" y="1006"/>
                    <a:pt x="499" y="963"/>
                  </a:cubicBezTo>
                  <a:cubicBezTo>
                    <a:pt x="456" y="638"/>
                    <a:pt x="369" y="334"/>
                    <a:pt x="217" y="52"/>
                  </a:cubicBezTo>
                  <a:cubicBezTo>
                    <a:pt x="201" y="21"/>
                    <a:pt x="162" y="1"/>
                    <a:pt x="1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6" name="Google Shape;4836;p83"/>
            <p:cNvSpPr/>
            <p:nvPr/>
          </p:nvSpPr>
          <p:spPr>
            <a:xfrm>
              <a:off x="6276691" y="4183171"/>
              <a:ext cx="22090" cy="27649"/>
            </a:xfrm>
            <a:custGeom>
              <a:avLst/>
              <a:gdLst/>
              <a:ahLst/>
              <a:cxnLst/>
              <a:rect l="l" t="t" r="r" b="b"/>
              <a:pathLst>
                <a:path w="608" h="761" extrusionOk="0">
                  <a:moveTo>
                    <a:pt x="138" y="0"/>
                  </a:moveTo>
                  <a:cubicBezTo>
                    <a:pt x="115" y="0"/>
                    <a:pt x="91" y="7"/>
                    <a:pt x="66" y="24"/>
                  </a:cubicBezTo>
                  <a:cubicBezTo>
                    <a:pt x="22" y="67"/>
                    <a:pt x="1" y="132"/>
                    <a:pt x="44" y="176"/>
                  </a:cubicBezTo>
                  <a:cubicBezTo>
                    <a:pt x="66" y="197"/>
                    <a:pt x="66" y="241"/>
                    <a:pt x="87" y="284"/>
                  </a:cubicBezTo>
                  <a:cubicBezTo>
                    <a:pt x="131" y="436"/>
                    <a:pt x="217" y="696"/>
                    <a:pt x="456" y="761"/>
                  </a:cubicBezTo>
                  <a:lnTo>
                    <a:pt x="499" y="761"/>
                  </a:lnTo>
                  <a:cubicBezTo>
                    <a:pt x="543" y="739"/>
                    <a:pt x="586" y="718"/>
                    <a:pt x="586" y="674"/>
                  </a:cubicBezTo>
                  <a:cubicBezTo>
                    <a:pt x="608" y="609"/>
                    <a:pt x="564" y="566"/>
                    <a:pt x="499" y="544"/>
                  </a:cubicBezTo>
                  <a:cubicBezTo>
                    <a:pt x="391" y="522"/>
                    <a:pt x="326" y="327"/>
                    <a:pt x="283" y="197"/>
                  </a:cubicBezTo>
                  <a:cubicBezTo>
                    <a:pt x="283" y="154"/>
                    <a:pt x="261" y="89"/>
                    <a:pt x="217" y="45"/>
                  </a:cubicBezTo>
                  <a:cubicBezTo>
                    <a:pt x="204" y="19"/>
                    <a:pt x="174" y="0"/>
                    <a:pt x="1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7" name="Google Shape;4837;p83"/>
            <p:cNvSpPr/>
            <p:nvPr/>
          </p:nvSpPr>
          <p:spPr>
            <a:xfrm>
              <a:off x="6369628" y="4080642"/>
              <a:ext cx="23689" cy="35679"/>
            </a:xfrm>
            <a:custGeom>
              <a:avLst/>
              <a:gdLst/>
              <a:ahLst/>
              <a:cxnLst/>
              <a:rect l="l" t="t" r="r" b="b"/>
              <a:pathLst>
                <a:path w="652" h="982" extrusionOk="0">
                  <a:moveTo>
                    <a:pt x="532" y="0"/>
                  </a:moveTo>
                  <a:cubicBezTo>
                    <a:pt x="485" y="0"/>
                    <a:pt x="452" y="39"/>
                    <a:pt x="435" y="92"/>
                  </a:cubicBezTo>
                  <a:cubicBezTo>
                    <a:pt x="391" y="309"/>
                    <a:pt x="261" y="699"/>
                    <a:pt x="66" y="764"/>
                  </a:cubicBezTo>
                  <a:cubicBezTo>
                    <a:pt x="23" y="786"/>
                    <a:pt x="1" y="851"/>
                    <a:pt x="23" y="895"/>
                  </a:cubicBezTo>
                  <a:cubicBezTo>
                    <a:pt x="23" y="938"/>
                    <a:pt x="88" y="981"/>
                    <a:pt x="131" y="981"/>
                  </a:cubicBezTo>
                  <a:lnTo>
                    <a:pt x="153" y="960"/>
                  </a:lnTo>
                  <a:cubicBezTo>
                    <a:pt x="500" y="830"/>
                    <a:pt x="630" y="201"/>
                    <a:pt x="651" y="136"/>
                  </a:cubicBezTo>
                  <a:cubicBezTo>
                    <a:pt x="651" y="71"/>
                    <a:pt x="630" y="6"/>
                    <a:pt x="565" y="6"/>
                  </a:cubicBezTo>
                  <a:cubicBezTo>
                    <a:pt x="553" y="2"/>
                    <a:pt x="542" y="0"/>
                    <a:pt x="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8" name="Google Shape;4838;p83"/>
            <p:cNvSpPr/>
            <p:nvPr/>
          </p:nvSpPr>
          <p:spPr>
            <a:xfrm>
              <a:off x="6300597" y="4088308"/>
              <a:ext cx="17113" cy="25978"/>
            </a:xfrm>
            <a:custGeom>
              <a:avLst/>
              <a:gdLst/>
              <a:ahLst/>
              <a:cxnLst/>
              <a:rect l="l" t="t" r="r" b="b"/>
              <a:pathLst>
                <a:path w="471" h="715" extrusionOk="0">
                  <a:moveTo>
                    <a:pt x="121" y="0"/>
                  </a:moveTo>
                  <a:cubicBezTo>
                    <a:pt x="60" y="0"/>
                    <a:pt x="1" y="57"/>
                    <a:pt x="15" y="142"/>
                  </a:cubicBezTo>
                  <a:cubicBezTo>
                    <a:pt x="15" y="163"/>
                    <a:pt x="36" y="207"/>
                    <a:pt x="36" y="228"/>
                  </a:cubicBezTo>
                  <a:cubicBezTo>
                    <a:pt x="36" y="402"/>
                    <a:pt x="145" y="575"/>
                    <a:pt x="275" y="705"/>
                  </a:cubicBezTo>
                  <a:cubicBezTo>
                    <a:pt x="289" y="705"/>
                    <a:pt x="313" y="715"/>
                    <a:pt x="334" y="715"/>
                  </a:cubicBezTo>
                  <a:cubicBezTo>
                    <a:pt x="345" y="715"/>
                    <a:pt x="354" y="712"/>
                    <a:pt x="362" y="705"/>
                  </a:cubicBezTo>
                  <a:cubicBezTo>
                    <a:pt x="383" y="705"/>
                    <a:pt x="405" y="684"/>
                    <a:pt x="427" y="662"/>
                  </a:cubicBezTo>
                  <a:cubicBezTo>
                    <a:pt x="470" y="619"/>
                    <a:pt x="448" y="553"/>
                    <a:pt x="405" y="510"/>
                  </a:cubicBezTo>
                  <a:cubicBezTo>
                    <a:pt x="318" y="423"/>
                    <a:pt x="253" y="315"/>
                    <a:pt x="253" y="185"/>
                  </a:cubicBezTo>
                  <a:cubicBezTo>
                    <a:pt x="253" y="142"/>
                    <a:pt x="232" y="98"/>
                    <a:pt x="210" y="55"/>
                  </a:cubicBezTo>
                  <a:cubicBezTo>
                    <a:pt x="187" y="17"/>
                    <a:pt x="154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9" name="Google Shape;4839;p83"/>
            <p:cNvSpPr/>
            <p:nvPr/>
          </p:nvSpPr>
          <p:spPr>
            <a:xfrm>
              <a:off x="6343651" y="4056409"/>
              <a:ext cx="16568" cy="27613"/>
            </a:xfrm>
            <a:custGeom>
              <a:avLst/>
              <a:gdLst/>
              <a:ahLst/>
              <a:cxnLst/>
              <a:rect l="l" t="t" r="r" b="b"/>
              <a:pathLst>
                <a:path w="456" h="760" extrusionOk="0">
                  <a:moveTo>
                    <a:pt x="109" y="1"/>
                  </a:moveTo>
                  <a:cubicBezTo>
                    <a:pt x="44" y="22"/>
                    <a:pt x="1" y="87"/>
                    <a:pt x="22" y="131"/>
                  </a:cubicBezTo>
                  <a:cubicBezTo>
                    <a:pt x="66" y="326"/>
                    <a:pt x="152" y="521"/>
                    <a:pt x="239" y="716"/>
                  </a:cubicBezTo>
                  <a:cubicBezTo>
                    <a:pt x="261" y="738"/>
                    <a:pt x="304" y="759"/>
                    <a:pt x="347" y="759"/>
                  </a:cubicBezTo>
                  <a:cubicBezTo>
                    <a:pt x="369" y="759"/>
                    <a:pt x="391" y="738"/>
                    <a:pt x="391" y="738"/>
                  </a:cubicBezTo>
                  <a:cubicBezTo>
                    <a:pt x="434" y="694"/>
                    <a:pt x="456" y="629"/>
                    <a:pt x="412" y="586"/>
                  </a:cubicBezTo>
                  <a:cubicBezTo>
                    <a:pt x="347" y="434"/>
                    <a:pt x="282" y="261"/>
                    <a:pt x="239" y="87"/>
                  </a:cubicBezTo>
                  <a:cubicBezTo>
                    <a:pt x="217" y="22"/>
                    <a:pt x="152" y="1"/>
                    <a:pt x="1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0" name="Google Shape;4840;p83"/>
            <p:cNvSpPr/>
            <p:nvPr/>
          </p:nvSpPr>
          <p:spPr>
            <a:xfrm>
              <a:off x="6383034" y="4021458"/>
              <a:ext cx="26014" cy="27903"/>
            </a:xfrm>
            <a:custGeom>
              <a:avLst/>
              <a:gdLst/>
              <a:ahLst/>
              <a:cxnLst/>
              <a:rect l="l" t="t" r="r" b="b"/>
              <a:pathLst>
                <a:path w="716" h="768" extrusionOk="0">
                  <a:moveTo>
                    <a:pt x="126" y="0"/>
                  </a:moveTo>
                  <a:cubicBezTo>
                    <a:pt x="112" y="0"/>
                    <a:pt x="99" y="3"/>
                    <a:pt x="87" y="9"/>
                  </a:cubicBezTo>
                  <a:cubicBezTo>
                    <a:pt x="22" y="30"/>
                    <a:pt x="1" y="95"/>
                    <a:pt x="22" y="160"/>
                  </a:cubicBezTo>
                  <a:cubicBezTo>
                    <a:pt x="44" y="225"/>
                    <a:pt x="261" y="659"/>
                    <a:pt x="543" y="767"/>
                  </a:cubicBezTo>
                  <a:lnTo>
                    <a:pt x="586" y="767"/>
                  </a:lnTo>
                  <a:cubicBezTo>
                    <a:pt x="694" y="746"/>
                    <a:pt x="716" y="594"/>
                    <a:pt x="608" y="551"/>
                  </a:cubicBezTo>
                  <a:cubicBezTo>
                    <a:pt x="434" y="421"/>
                    <a:pt x="304" y="247"/>
                    <a:pt x="239" y="52"/>
                  </a:cubicBezTo>
                  <a:cubicBezTo>
                    <a:pt x="207" y="20"/>
                    <a:pt x="164" y="0"/>
                    <a:pt x="1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1" name="Google Shape;4841;p83"/>
            <p:cNvSpPr/>
            <p:nvPr/>
          </p:nvSpPr>
          <p:spPr>
            <a:xfrm>
              <a:off x="6420856" y="4064765"/>
              <a:ext cx="25215" cy="17694"/>
            </a:xfrm>
            <a:custGeom>
              <a:avLst/>
              <a:gdLst/>
              <a:ahLst/>
              <a:cxnLst/>
              <a:rect l="l" t="t" r="r" b="b"/>
              <a:pathLst>
                <a:path w="694" h="487" extrusionOk="0">
                  <a:moveTo>
                    <a:pt x="138" y="1"/>
                  </a:moveTo>
                  <a:cubicBezTo>
                    <a:pt x="122" y="1"/>
                    <a:pt x="104" y="3"/>
                    <a:pt x="87" y="9"/>
                  </a:cubicBezTo>
                  <a:cubicBezTo>
                    <a:pt x="22" y="31"/>
                    <a:pt x="0" y="96"/>
                    <a:pt x="44" y="139"/>
                  </a:cubicBezTo>
                  <a:cubicBezTo>
                    <a:pt x="130" y="356"/>
                    <a:pt x="347" y="486"/>
                    <a:pt x="586" y="486"/>
                  </a:cubicBezTo>
                  <a:lnTo>
                    <a:pt x="607" y="486"/>
                  </a:lnTo>
                  <a:cubicBezTo>
                    <a:pt x="651" y="486"/>
                    <a:pt x="694" y="443"/>
                    <a:pt x="694" y="378"/>
                  </a:cubicBezTo>
                  <a:cubicBezTo>
                    <a:pt x="694" y="334"/>
                    <a:pt x="651" y="269"/>
                    <a:pt x="607" y="269"/>
                  </a:cubicBezTo>
                  <a:cubicBezTo>
                    <a:pt x="456" y="269"/>
                    <a:pt x="304" y="182"/>
                    <a:pt x="239" y="52"/>
                  </a:cubicBezTo>
                  <a:cubicBezTo>
                    <a:pt x="223" y="21"/>
                    <a:pt x="184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2" name="Google Shape;4842;p83"/>
            <p:cNvSpPr/>
            <p:nvPr/>
          </p:nvSpPr>
          <p:spPr>
            <a:xfrm>
              <a:off x="6434226" y="4024509"/>
              <a:ext cx="18966" cy="28775"/>
            </a:xfrm>
            <a:custGeom>
              <a:avLst/>
              <a:gdLst/>
              <a:ahLst/>
              <a:cxnLst/>
              <a:rect l="l" t="t" r="r" b="b"/>
              <a:pathLst>
                <a:path w="522" h="792" extrusionOk="0">
                  <a:moveTo>
                    <a:pt x="120" y="1"/>
                  </a:moveTo>
                  <a:cubicBezTo>
                    <a:pt x="93" y="1"/>
                    <a:pt x="66" y="11"/>
                    <a:pt x="44" y="33"/>
                  </a:cubicBezTo>
                  <a:cubicBezTo>
                    <a:pt x="1" y="55"/>
                    <a:pt x="1" y="141"/>
                    <a:pt x="44" y="185"/>
                  </a:cubicBezTo>
                  <a:cubicBezTo>
                    <a:pt x="153" y="337"/>
                    <a:pt x="239" y="510"/>
                    <a:pt x="304" y="683"/>
                  </a:cubicBezTo>
                  <a:cubicBezTo>
                    <a:pt x="304" y="748"/>
                    <a:pt x="369" y="792"/>
                    <a:pt x="434" y="792"/>
                  </a:cubicBezTo>
                  <a:cubicBezTo>
                    <a:pt x="478" y="770"/>
                    <a:pt x="521" y="727"/>
                    <a:pt x="521" y="662"/>
                  </a:cubicBezTo>
                  <a:cubicBezTo>
                    <a:pt x="456" y="423"/>
                    <a:pt x="348" y="228"/>
                    <a:pt x="196" y="33"/>
                  </a:cubicBezTo>
                  <a:cubicBezTo>
                    <a:pt x="174" y="11"/>
                    <a:pt x="147" y="1"/>
                    <a:pt x="1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3" name="Google Shape;4843;p83"/>
            <p:cNvSpPr/>
            <p:nvPr/>
          </p:nvSpPr>
          <p:spPr>
            <a:xfrm>
              <a:off x="6454717" y="3925178"/>
              <a:ext cx="25251" cy="26523"/>
            </a:xfrm>
            <a:custGeom>
              <a:avLst/>
              <a:gdLst/>
              <a:ahLst/>
              <a:cxnLst/>
              <a:rect l="l" t="t" r="r" b="b"/>
              <a:pathLst>
                <a:path w="695" h="730" extrusionOk="0">
                  <a:moveTo>
                    <a:pt x="120" y="1"/>
                  </a:moveTo>
                  <a:cubicBezTo>
                    <a:pt x="86" y="1"/>
                    <a:pt x="50" y="16"/>
                    <a:pt x="22" y="57"/>
                  </a:cubicBezTo>
                  <a:cubicBezTo>
                    <a:pt x="0" y="100"/>
                    <a:pt x="0" y="165"/>
                    <a:pt x="66" y="209"/>
                  </a:cubicBezTo>
                  <a:cubicBezTo>
                    <a:pt x="261" y="339"/>
                    <a:pt x="434" y="512"/>
                    <a:pt x="412" y="577"/>
                  </a:cubicBezTo>
                  <a:cubicBezTo>
                    <a:pt x="391" y="642"/>
                    <a:pt x="412" y="707"/>
                    <a:pt x="477" y="729"/>
                  </a:cubicBezTo>
                  <a:lnTo>
                    <a:pt x="521" y="729"/>
                  </a:lnTo>
                  <a:cubicBezTo>
                    <a:pt x="564" y="707"/>
                    <a:pt x="608" y="686"/>
                    <a:pt x="608" y="642"/>
                  </a:cubicBezTo>
                  <a:cubicBezTo>
                    <a:pt x="694" y="382"/>
                    <a:pt x="304" y="100"/>
                    <a:pt x="174" y="14"/>
                  </a:cubicBezTo>
                  <a:cubicBezTo>
                    <a:pt x="158" y="6"/>
                    <a:pt x="139" y="1"/>
                    <a:pt x="1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4" name="Google Shape;4844;p83"/>
            <p:cNvSpPr/>
            <p:nvPr/>
          </p:nvSpPr>
          <p:spPr>
            <a:xfrm>
              <a:off x="6478333" y="3962818"/>
              <a:ext cx="24452" cy="16422"/>
            </a:xfrm>
            <a:custGeom>
              <a:avLst/>
              <a:gdLst/>
              <a:ahLst/>
              <a:cxnLst/>
              <a:rect l="l" t="t" r="r" b="b"/>
              <a:pathLst>
                <a:path w="673" h="452" extrusionOk="0">
                  <a:moveTo>
                    <a:pt x="552" y="0"/>
                  </a:moveTo>
                  <a:cubicBezTo>
                    <a:pt x="509" y="0"/>
                    <a:pt x="472" y="31"/>
                    <a:pt x="456" y="62"/>
                  </a:cubicBezTo>
                  <a:cubicBezTo>
                    <a:pt x="413" y="170"/>
                    <a:pt x="174" y="235"/>
                    <a:pt x="109" y="235"/>
                  </a:cubicBezTo>
                  <a:cubicBezTo>
                    <a:pt x="44" y="257"/>
                    <a:pt x="1" y="300"/>
                    <a:pt x="23" y="365"/>
                  </a:cubicBezTo>
                  <a:cubicBezTo>
                    <a:pt x="23" y="430"/>
                    <a:pt x="88" y="452"/>
                    <a:pt x="131" y="452"/>
                  </a:cubicBezTo>
                  <a:cubicBezTo>
                    <a:pt x="348" y="430"/>
                    <a:pt x="521" y="322"/>
                    <a:pt x="651" y="170"/>
                  </a:cubicBezTo>
                  <a:cubicBezTo>
                    <a:pt x="673" y="105"/>
                    <a:pt x="651" y="40"/>
                    <a:pt x="608" y="18"/>
                  </a:cubicBezTo>
                  <a:cubicBezTo>
                    <a:pt x="589" y="6"/>
                    <a:pt x="570" y="0"/>
                    <a:pt x="552" y="0"/>
                  </a:cubicBezTo>
                  <a:close/>
                </a:path>
              </a:pathLst>
            </a:custGeom>
            <a:solidFill>
              <a:srgbClr val="AC60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5" name="Google Shape;4845;p83"/>
            <p:cNvSpPr/>
            <p:nvPr/>
          </p:nvSpPr>
          <p:spPr>
            <a:xfrm>
              <a:off x="6448432" y="3809061"/>
              <a:ext cx="23652" cy="18166"/>
            </a:xfrm>
            <a:custGeom>
              <a:avLst/>
              <a:gdLst/>
              <a:ahLst/>
              <a:cxnLst/>
              <a:rect l="l" t="t" r="r" b="b"/>
              <a:pathLst>
                <a:path w="651" h="500" extrusionOk="0">
                  <a:moveTo>
                    <a:pt x="152" y="1"/>
                  </a:moveTo>
                  <a:cubicBezTo>
                    <a:pt x="87" y="1"/>
                    <a:pt x="22" y="23"/>
                    <a:pt x="0" y="88"/>
                  </a:cubicBezTo>
                  <a:cubicBezTo>
                    <a:pt x="0" y="131"/>
                    <a:pt x="22" y="196"/>
                    <a:pt x="87" y="218"/>
                  </a:cubicBezTo>
                  <a:cubicBezTo>
                    <a:pt x="173" y="239"/>
                    <a:pt x="390" y="326"/>
                    <a:pt x="434" y="434"/>
                  </a:cubicBezTo>
                  <a:cubicBezTo>
                    <a:pt x="434" y="478"/>
                    <a:pt x="499" y="500"/>
                    <a:pt x="542" y="500"/>
                  </a:cubicBezTo>
                  <a:lnTo>
                    <a:pt x="564" y="500"/>
                  </a:lnTo>
                  <a:cubicBezTo>
                    <a:pt x="629" y="478"/>
                    <a:pt x="650" y="413"/>
                    <a:pt x="629" y="348"/>
                  </a:cubicBezTo>
                  <a:cubicBezTo>
                    <a:pt x="542" y="131"/>
                    <a:pt x="195" y="23"/>
                    <a:pt x="1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6" name="Google Shape;4846;p83"/>
            <p:cNvSpPr/>
            <p:nvPr/>
          </p:nvSpPr>
          <p:spPr>
            <a:xfrm>
              <a:off x="6488288" y="3835511"/>
              <a:ext cx="19692" cy="23434"/>
            </a:xfrm>
            <a:custGeom>
              <a:avLst/>
              <a:gdLst/>
              <a:ahLst/>
              <a:cxnLst/>
              <a:rect l="l" t="t" r="r" b="b"/>
              <a:pathLst>
                <a:path w="542" h="645" extrusionOk="0">
                  <a:moveTo>
                    <a:pt x="418" y="1"/>
                  </a:moveTo>
                  <a:cubicBezTo>
                    <a:pt x="370" y="1"/>
                    <a:pt x="322" y="29"/>
                    <a:pt x="312" y="97"/>
                  </a:cubicBezTo>
                  <a:cubicBezTo>
                    <a:pt x="312" y="183"/>
                    <a:pt x="247" y="400"/>
                    <a:pt x="139" y="444"/>
                  </a:cubicBezTo>
                  <a:cubicBezTo>
                    <a:pt x="1" y="463"/>
                    <a:pt x="42" y="644"/>
                    <a:pt x="149" y="644"/>
                  </a:cubicBezTo>
                  <a:cubicBezTo>
                    <a:pt x="159" y="644"/>
                    <a:pt x="170" y="643"/>
                    <a:pt x="182" y="639"/>
                  </a:cubicBezTo>
                  <a:lnTo>
                    <a:pt x="204" y="639"/>
                  </a:lnTo>
                  <a:cubicBezTo>
                    <a:pt x="464" y="552"/>
                    <a:pt x="529" y="162"/>
                    <a:pt x="529" y="118"/>
                  </a:cubicBezTo>
                  <a:cubicBezTo>
                    <a:pt x="541" y="46"/>
                    <a:pt x="479" y="1"/>
                    <a:pt x="418" y="1"/>
                  </a:cubicBezTo>
                  <a:close/>
                </a:path>
              </a:pathLst>
            </a:custGeom>
            <a:solidFill>
              <a:srgbClr val="AC60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7" name="Google Shape;4847;p83"/>
            <p:cNvSpPr/>
            <p:nvPr/>
          </p:nvSpPr>
          <p:spPr>
            <a:xfrm>
              <a:off x="6408249" y="3749222"/>
              <a:ext cx="12644" cy="37059"/>
            </a:xfrm>
            <a:custGeom>
              <a:avLst/>
              <a:gdLst/>
              <a:ahLst/>
              <a:cxnLst/>
              <a:rect l="l" t="t" r="r" b="b"/>
              <a:pathLst>
                <a:path w="348" h="1020" extrusionOk="0">
                  <a:moveTo>
                    <a:pt x="260" y="0"/>
                  </a:moveTo>
                  <a:cubicBezTo>
                    <a:pt x="195" y="0"/>
                    <a:pt x="152" y="22"/>
                    <a:pt x="130" y="87"/>
                  </a:cubicBezTo>
                  <a:cubicBezTo>
                    <a:pt x="109" y="130"/>
                    <a:pt x="0" y="694"/>
                    <a:pt x="109" y="954"/>
                  </a:cubicBezTo>
                  <a:cubicBezTo>
                    <a:pt x="130" y="997"/>
                    <a:pt x="174" y="1019"/>
                    <a:pt x="217" y="1019"/>
                  </a:cubicBezTo>
                  <a:lnTo>
                    <a:pt x="260" y="997"/>
                  </a:lnTo>
                  <a:cubicBezTo>
                    <a:pt x="304" y="976"/>
                    <a:pt x="326" y="911"/>
                    <a:pt x="304" y="867"/>
                  </a:cubicBezTo>
                  <a:cubicBezTo>
                    <a:pt x="260" y="607"/>
                    <a:pt x="282" y="369"/>
                    <a:pt x="347" y="130"/>
                  </a:cubicBezTo>
                  <a:cubicBezTo>
                    <a:pt x="347" y="87"/>
                    <a:pt x="326" y="22"/>
                    <a:pt x="2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8" name="Google Shape;4848;p83"/>
            <p:cNvSpPr/>
            <p:nvPr/>
          </p:nvSpPr>
          <p:spPr>
            <a:xfrm>
              <a:off x="6446833" y="3738177"/>
              <a:ext cx="11081" cy="29974"/>
            </a:xfrm>
            <a:custGeom>
              <a:avLst/>
              <a:gdLst/>
              <a:ahLst/>
              <a:cxnLst/>
              <a:rect l="l" t="t" r="r" b="b"/>
              <a:pathLst>
                <a:path w="305" h="825" extrusionOk="0">
                  <a:moveTo>
                    <a:pt x="87" y="1"/>
                  </a:moveTo>
                  <a:lnTo>
                    <a:pt x="1" y="716"/>
                  </a:lnTo>
                  <a:cubicBezTo>
                    <a:pt x="1" y="759"/>
                    <a:pt x="22" y="824"/>
                    <a:pt x="87" y="824"/>
                  </a:cubicBezTo>
                  <a:lnTo>
                    <a:pt x="131" y="824"/>
                  </a:lnTo>
                  <a:cubicBezTo>
                    <a:pt x="174" y="824"/>
                    <a:pt x="196" y="803"/>
                    <a:pt x="217" y="759"/>
                  </a:cubicBezTo>
                  <a:lnTo>
                    <a:pt x="304" y="44"/>
                  </a:lnTo>
                  <a:lnTo>
                    <a:pt x="8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9" name="Google Shape;4849;p83"/>
            <p:cNvSpPr/>
            <p:nvPr/>
          </p:nvSpPr>
          <p:spPr>
            <a:xfrm>
              <a:off x="6394079" y="3670055"/>
              <a:ext cx="17367" cy="27976"/>
            </a:xfrm>
            <a:custGeom>
              <a:avLst/>
              <a:gdLst/>
              <a:ahLst/>
              <a:cxnLst/>
              <a:rect l="l" t="t" r="r" b="b"/>
              <a:pathLst>
                <a:path w="478" h="770" extrusionOk="0">
                  <a:moveTo>
                    <a:pt x="111" y="0"/>
                  </a:moveTo>
                  <a:cubicBezTo>
                    <a:pt x="81" y="0"/>
                    <a:pt x="54" y="11"/>
                    <a:pt x="43" y="33"/>
                  </a:cubicBezTo>
                  <a:cubicBezTo>
                    <a:pt x="0" y="76"/>
                    <a:pt x="0" y="141"/>
                    <a:pt x="43" y="185"/>
                  </a:cubicBezTo>
                  <a:cubicBezTo>
                    <a:pt x="152" y="315"/>
                    <a:pt x="239" y="488"/>
                    <a:pt x="260" y="662"/>
                  </a:cubicBezTo>
                  <a:cubicBezTo>
                    <a:pt x="260" y="727"/>
                    <a:pt x="304" y="770"/>
                    <a:pt x="369" y="770"/>
                  </a:cubicBezTo>
                  <a:lnTo>
                    <a:pt x="390" y="770"/>
                  </a:lnTo>
                  <a:cubicBezTo>
                    <a:pt x="434" y="770"/>
                    <a:pt x="477" y="705"/>
                    <a:pt x="477" y="662"/>
                  </a:cubicBezTo>
                  <a:cubicBezTo>
                    <a:pt x="455" y="423"/>
                    <a:pt x="347" y="206"/>
                    <a:pt x="195" y="33"/>
                  </a:cubicBezTo>
                  <a:cubicBezTo>
                    <a:pt x="174" y="11"/>
                    <a:pt x="141" y="0"/>
                    <a:pt x="1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0" name="Google Shape;4850;p83"/>
            <p:cNvSpPr/>
            <p:nvPr/>
          </p:nvSpPr>
          <p:spPr>
            <a:xfrm>
              <a:off x="6326320" y="3637066"/>
              <a:ext cx="14206" cy="28703"/>
            </a:xfrm>
            <a:custGeom>
              <a:avLst/>
              <a:gdLst/>
              <a:ahLst/>
              <a:cxnLst/>
              <a:rect l="l" t="t" r="r" b="b"/>
              <a:pathLst>
                <a:path w="391" h="790" extrusionOk="0">
                  <a:moveTo>
                    <a:pt x="123" y="0"/>
                  </a:moveTo>
                  <a:cubicBezTo>
                    <a:pt x="110" y="0"/>
                    <a:pt x="98" y="3"/>
                    <a:pt x="87" y="9"/>
                  </a:cubicBezTo>
                  <a:cubicBezTo>
                    <a:pt x="22" y="30"/>
                    <a:pt x="1" y="95"/>
                    <a:pt x="22" y="160"/>
                  </a:cubicBezTo>
                  <a:cubicBezTo>
                    <a:pt x="87" y="312"/>
                    <a:pt x="131" y="486"/>
                    <a:pt x="174" y="681"/>
                  </a:cubicBezTo>
                  <a:cubicBezTo>
                    <a:pt x="174" y="724"/>
                    <a:pt x="217" y="789"/>
                    <a:pt x="261" y="789"/>
                  </a:cubicBezTo>
                  <a:lnTo>
                    <a:pt x="304" y="789"/>
                  </a:lnTo>
                  <a:cubicBezTo>
                    <a:pt x="347" y="789"/>
                    <a:pt x="391" y="746"/>
                    <a:pt x="391" y="681"/>
                  </a:cubicBezTo>
                  <a:cubicBezTo>
                    <a:pt x="369" y="486"/>
                    <a:pt x="304" y="269"/>
                    <a:pt x="217" y="74"/>
                  </a:cubicBezTo>
                  <a:cubicBezTo>
                    <a:pt x="201" y="25"/>
                    <a:pt x="160" y="0"/>
                    <a:pt x="1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1" name="Google Shape;4851;p83"/>
            <p:cNvSpPr/>
            <p:nvPr/>
          </p:nvSpPr>
          <p:spPr>
            <a:xfrm>
              <a:off x="6283013" y="3648074"/>
              <a:ext cx="16568" cy="40511"/>
            </a:xfrm>
            <a:custGeom>
              <a:avLst/>
              <a:gdLst/>
              <a:ahLst/>
              <a:cxnLst/>
              <a:rect l="l" t="t" r="r" b="b"/>
              <a:pathLst>
                <a:path w="456" h="1115" extrusionOk="0">
                  <a:moveTo>
                    <a:pt x="321" y="1"/>
                  </a:moveTo>
                  <a:cubicBezTo>
                    <a:pt x="274" y="1"/>
                    <a:pt x="233" y="25"/>
                    <a:pt x="217" y="74"/>
                  </a:cubicBezTo>
                  <a:cubicBezTo>
                    <a:pt x="109" y="378"/>
                    <a:pt x="43" y="703"/>
                    <a:pt x="0" y="1006"/>
                  </a:cubicBezTo>
                  <a:cubicBezTo>
                    <a:pt x="22" y="1071"/>
                    <a:pt x="65" y="1115"/>
                    <a:pt x="130" y="1115"/>
                  </a:cubicBezTo>
                  <a:cubicBezTo>
                    <a:pt x="195" y="1093"/>
                    <a:pt x="239" y="1050"/>
                    <a:pt x="217" y="985"/>
                  </a:cubicBezTo>
                  <a:cubicBezTo>
                    <a:pt x="260" y="703"/>
                    <a:pt x="325" y="421"/>
                    <a:pt x="434" y="139"/>
                  </a:cubicBezTo>
                  <a:cubicBezTo>
                    <a:pt x="455" y="74"/>
                    <a:pt x="412" y="31"/>
                    <a:pt x="369" y="9"/>
                  </a:cubicBezTo>
                  <a:cubicBezTo>
                    <a:pt x="352" y="4"/>
                    <a:pt x="336" y="1"/>
                    <a:pt x="3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2" name="Google Shape;4852;p83"/>
            <p:cNvSpPr/>
            <p:nvPr/>
          </p:nvSpPr>
          <p:spPr>
            <a:xfrm>
              <a:off x="6214309" y="3640517"/>
              <a:ext cx="14388" cy="27613"/>
            </a:xfrm>
            <a:custGeom>
              <a:avLst/>
              <a:gdLst/>
              <a:ahLst/>
              <a:cxnLst/>
              <a:rect l="l" t="t" r="r" b="b"/>
              <a:pathLst>
                <a:path w="396" h="760" extrusionOk="0">
                  <a:moveTo>
                    <a:pt x="123" y="1"/>
                  </a:moveTo>
                  <a:cubicBezTo>
                    <a:pt x="61" y="1"/>
                    <a:pt x="0" y="61"/>
                    <a:pt x="27" y="152"/>
                  </a:cubicBezTo>
                  <a:cubicBezTo>
                    <a:pt x="70" y="260"/>
                    <a:pt x="157" y="586"/>
                    <a:pt x="178" y="672"/>
                  </a:cubicBezTo>
                  <a:cubicBezTo>
                    <a:pt x="178" y="716"/>
                    <a:pt x="243" y="759"/>
                    <a:pt x="287" y="759"/>
                  </a:cubicBezTo>
                  <a:cubicBezTo>
                    <a:pt x="352" y="759"/>
                    <a:pt x="395" y="694"/>
                    <a:pt x="395" y="629"/>
                  </a:cubicBezTo>
                  <a:cubicBezTo>
                    <a:pt x="373" y="499"/>
                    <a:pt x="243" y="130"/>
                    <a:pt x="222" y="87"/>
                  </a:cubicBezTo>
                  <a:cubicBezTo>
                    <a:pt x="204" y="27"/>
                    <a:pt x="163" y="1"/>
                    <a:pt x="1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3" name="Google Shape;4853;p83"/>
            <p:cNvSpPr/>
            <p:nvPr/>
          </p:nvSpPr>
          <p:spPr>
            <a:xfrm>
              <a:off x="6098773" y="3643969"/>
              <a:ext cx="29865" cy="33608"/>
            </a:xfrm>
            <a:custGeom>
              <a:avLst/>
              <a:gdLst/>
              <a:ahLst/>
              <a:cxnLst/>
              <a:rect l="l" t="t" r="r" b="b"/>
              <a:pathLst>
                <a:path w="822" h="925" extrusionOk="0">
                  <a:moveTo>
                    <a:pt x="160" y="1"/>
                  </a:moveTo>
                  <a:cubicBezTo>
                    <a:pt x="73" y="1"/>
                    <a:pt x="1" y="120"/>
                    <a:pt x="85" y="187"/>
                  </a:cubicBezTo>
                  <a:cubicBezTo>
                    <a:pt x="280" y="382"/>
                    <a:pt x="453" y="599"/>
                    <a:pt x="605" y="838"/>
                  </a:cubicBezTo>
                  <a:cubicBezTo>
                    <a:pt x="605" y="903"/>
                    <a:pt x="648" y="924"/>
                    <a:pt x="713" y="924"/>
                  </a:cubicBezTo>
                  <a:cubicBezTo>
                    <a:pt x="778" y="924"/>
                    <a:pt x="822" y="859"/>
                    <a:pt x="800" y="794"/>
                  </a:cubicBezTo>
                  <a:cubicBezTo>
                    <a:pt x="778" y="577"/>
                    <a:pt x="280" y="100"/>
                    <a:pt x="236" y="35"/>
                  </a:cubicBezTo>
                  <a:cubicBezTo>
                    <a:pt x="212" y="11"/>
                    <a:pt x="185" y="1"/>
                    <a:pt x="1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4" name="Google Shape;4854;p83"/>
            <p:cNvSpPr/>
            <p:nvPr/>
          </p:nvSpPr>
          <p:spPr>
            <a:xfrm>
              <a:off x="6060879" y="3659010"/>
              <a:ext cx="18929" cy="29575"/>
            </a:xfrm>
            <a:custGeom>
              <a:avLst/>
              <a:gdLst/>
              <a:ahLst/>
              <a:cxnLst/>
              <a:rect l="l" t="t" r="r" b="b"/>
              <a:pathLst>
                <a:path w="521" h="814" extrusionOk="0">
                  <a:moveTo>
                    <a:pt x="119" y="1"/>
                  </a:moveTo>
                  <a:cubicBezTo>
                    <a:pt x="92" y="1"/>
                    <a:pt x="65" y="12"/>
                    <a:pt x="44" y="33"/>
                  </a:cubicBezTo>
                  <a:cubicBezTo>
                    <a:pt x="0" y="77"/>
                    <a:pt x="0" y="142"/>
                    <a:pt x="44" y="185"/>
                  </a:cubicBezTo>
                  <a:cubicBezTo>
                    <a:pt x="152" y="358"/>
                    <a:pt x="239" y="532"/>
                    <a:pt x="304" y="727"/>
                  </a:cubicBezTo>
                  <a:cubicBezTo>
                    <a:pt x="325" y="792"/>
                    <a:pt x="369" y="814"/>
                    <a:pt x="434" y="814"/>
                  </a:cubicBezTo>
                  <a:lnTo>
                    <a:pt x="434" y="792"/>
                  </a:lnTo>
                  <a:cubicBezTo>
                    <a:pt x="477" y="770"/>
                    <a:pt x="521" y="705"/>
                    <a:pt x="499" y="640"/>
                  </a:cubicBezTo>
                  <a:cubicBezTo>
                    <a:pt x="412" y="424"/>
                    <a:pt x="325" y="228"/>
                    <a:pt x="195" y="33"/>
                  </a:cubicBezTo>
                  <a:cubicBezTo>
                    <a:pt x="174" y="12"/>
                    <a:pt x="147" y="1"/>
                    <a:pt x="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5" name="Google Shape;4855;p83"/>
            <p:cNvSpPr/>
            <p:nvPr/>
          </p:nvSpPr>
          <p:spPr>
            <a:xfrm>
              <a:off x="6005727" y="3693089"/>
              <a:ext cx="15805" cy="41964"/>
            </a:xfrm>
            <a:custGeom>
              <a:avLst/>
              <a:gdLst/>
              <a:ahLst/>
              <a:cxnLst/>
              <a:rect l="l" t="t" r="r" b="b"/>
              <a:pathLst>
                <a:path w="435" h="1155" extrusionOk="0">
                  <a:moveTo>
                    <a:pt x="301" y="0"/>
                  </a:moveTo>
                  <a:cubicBezTo>
                    <a:pt x="261" y="0"/>
                    <a:pt x="214" y="39"/>
                    <a:pt x="196" y="93"/>
                  </a:cubicBezTo>
                  <a:cubicBezTo>
                    <a:pt x="196" y="93"/>
                    <a:pt x="196" y="136"/>
                    <a:pt x="174" y="201"/>
                  </a:cubicBezTo>
                  <a:cubicBezTo>
                    <a:pt x="66" y="461"/>
                    <a:pt x="1" y="765"/>
                    <a:pt x="1" y="1047"/>
                  </a:cubicBezTo>
                  <a:cubicBezTo>
                    <a:pt x="1" y="1112"/>
                    <a:pt x="66" y="1155"/>
                    <a:pt x="131" y="1155"/>
                  </a:cubicBezTo>
                  <a:cubicBezTo>
                    <a:pt x="174" y="1133"/>
                    <a:pt x="217" y="1090"/>
                    <a:pt x="217" y="1025"/>
                  </a:cubicBezTo>
                  <a:cubicBezTo>
                    <a:pt x="239" y="765"/>
                    <a:pt x="282" y="505"/>
                    <a:pt x="391" y="266"/>
                  </a:cubicBezTo>
                  <a:cubicBezTo>
                    <a:pt x="412" y="201"/>
                    <a:pt x="412" y="136"/>
                    <a:pt x="412" y="114"/>
                  </a:cubicBezTo>
                  <a:cubicBezTo>
                    <a:pt x="434" y="71"/>
                    <a:pt x="391" y="6"/>
                    <a:pt x="326" y="6"/>
                  </a:cubicBezTo>
                  <a:cubicBezTo>
                    <a:pt x="318" y="2"/>
                    <a:pt x="310" y="0"/>
                    <a:pt x="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6" name="Google Shape;4856;p83"/>
            <p:cNvSpPr/>
            <p:nvPr/>
          </p:nvSpPr>
          <p:spPr>
            <a:xfrm>
              <a:off x="5988397" y="3800014"/>
              <a:ext cx="19729" cy="30374"/>
            </a:xfrm>
            <a:custGeom>
              <a:avLst/>
              <a:gdLst/>
              <a:ahLst/>
              <a:cxnLst/>
              <a:rect l="l" t="t" r="r" b="b"/>
              <a:pathLst>
                <a:path w="543" h="836" extrusionOk="0">
                  <a:moveTo>
                    <a:pt x="423" y="1"/>
                  </a:moveTo>
                  <a:cubicBezTo>
                    <a:pt x="396" y="1"/>
                    <a:pt x="369" y="11"/>
                    <a:pt x="347" y="33"/>
                  </a:cubicBezTo>
                  <a:cubicBezTo>
                    <a:pt x="304" y="76"/>
                    <a:pt x="1" y="445"/>
                    <a:pt x="66" y="727"/>
                  </a:cubicBezTo>
                  <a:cubicBezTo>
                    <a:pt x="83" y="780"/>
                    <a:pt x="116" y="819"/>
                    <a:pt x="163" y="819"/>
                  </a:cubicBezTo>
                  <a:cubicBezTo>
                    <a:pt x="173" y="819"/>
                    <a:pt x="184" y="817"/>
                    <a:pt x="196" y="814"/>
                  </a:cubicBezTo>
                  <a:lnTo>
                    <a:pt x="196" y="835"/>
                  </a:lnTo>
                  <a:cubicBezTo>
                    <a:pt x="239" y="814"/>
                    <a:pt x="282" y="749"/>
                    <a:pt x="282" y="705"/>
                  </a:cubicBezTo>
                  <a:cubicBezTo>
                    <a:pt x="217" y="532"/>
                    <a:pt x="434" y="272"/>
                    <a:pt x="499" y="185"/>
                  </a:cubicBezTo>
                  <a:cubicBezTo>
                    <a:pt x="543" y="141"/>
                    <a:pt x="543" y="76"/>
                    <a:pt x="499" y="33"/>
                  </a:cubicBezTo>
                  <a:cubicBezTo>
                    <a:pt x="478" y="11"/>
                    <a:pt x="450" y="1"/>
                    <a:pt x="4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7" name="Google Shape;4857;p83"/>
            <p:cNvSpPr/>
            <p:nvPr/>
          </p:nvSpPr>
          <p:spPr>
            <a:xfrm>
              <a:off x="5945852" y="3917003"/>
              <a:ext cx="16604" cy="38040"/>
            </a:xfrm>
            <a:custGeom>
              <a:avLst/>
              <a:gdLst/>
              <a:ahLst/>
              <a:cxnLst/>
              <a:rect l="l" t="t" r="r" b="b"/>
              <a:pathLst>
                <a:path w="457" h="1047" extrusionOk="0">
                  <a:moveTo>
                    <a:pt x="109" y="0"/>
                  </a:moveTo>
                  <a:cubicBezTo>
                    <a:pt x="44" y="22"/>
                    <a:pt x="1" y="87"/>
                    <a:pt x="23" y="130"/>
                  </a:cubicBezTo>
                  <a:lnTo>
                    <a:pt x="218" y="976"/>
                  </a:lnTo>
                  <a:cubicBezTo>
                    <a:pt x="235" y="1011"/>
                    <a:pt x="267" y="1047"/>
                    <a:pt x="314" y="1047"/>
                  </a:cubicBezTo>
                  <a:cubicBezTo>
                    <a:pt x="325" y="1047"/>
                    <a:pt x="336" y="1045"/>
                    <a:pt x="348" y="1041"/>
                  </a:cubicBezTo>
                  <a:cubicBezTo>
                    <a:pt x="413" y="1041"/>
                    <a:pt x="456" y="976"/>
                    <a:pt x="434" y="911"/>
                  </a:cubicBezTo>
                  <a:lnTo>
                    <a:pt x="239" y="87"/>
                  </a:lnTo>
                  <a:cubicBezTo>
                    <a:pt x="218" y="22"/>
                    <a:pt x="174" y="0"/>
                    <a:pt x="1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8" name="Google Shape;4858;p83"/>
            <p:cNvSpPr/>
            <p:nvPr/>
          </p:nvSpPr>
          <p:spPr>
            <a:xfrm>
              <a:off x="5973465" y="4070578"/>
              <a:ext cx="37822" cy="26813"/>
            </a:xfrm>
            <a:custGeom>
              <a:avLst/>
              <a:gdLst/>
              <a:ahLst/>
              <a:cxnLst/>
              <a:rect l="l" t="t" r="r" b="b"/>
              <a:pathLst>
                <a:path w="1041" h="738" extrusionOk="0">
                  <a:moveTo>
                    <a:pt x="171" y="1"/>
                  </a:moveTo>
                  <a:cubicBezTo>
                    <a:pt x="70" y="1"/>
                    <a:pt x="1" y="142"/>
                    <a:pt x="108" y="196"/>
                  </a:cubicBezTo>
                  <a:lnTo>
                    <a:pt x="867" y="716"/>
                  </a:lnTo>
                  <a:cubicBezTo>
                    <a:pt x="889" y="738"/>
                    <a:pt x="932" y="738"/>
                    <a:pt x="954" y="738"/>
                  </a:cubicBezTo>
                  <a:cubicBezTo>
                    <a:pt x="975" y="738"/>
                    <a:pt x="997" y="716"/>
                    <a:pt x="1019" y="695"/>
                  </a:cubicBezTo>
                  <a:cubicBezTo>
                    <a:pt x="1040" y="651"/>
                    <a:pt x="1040" y="586"/>
                    <a:pt x="997" y="543"/>
                  </a:cubicBezTo>
                  <a:lnTo>
                    <a:pt x="238" y="22"/>
                  </a:lnTo>
                  <a:cubicBezTo>
                    <a:pt x="215" y="7"/>
                    <a:pt x="192" y="1"/>
                    <a:pt x="1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9" name="Google Shape;4859;p83"/>
            <p:cNvSpPr/>
            <p:nvPr/>
          </p:nvSpPr>
          <p:spPr>
            <a:xfrm>
              <a:off x="5913045" y="3795764"/>
              <a:ext cx="31282" cy="29684"/>
            </a:xfrm>
            <a:custGeom>
              <a:avLst/>
              <a:gdLst/>
              <a:ahLst/>
              <a:cxnLst/>
              <a:rect l="l" t="t" r="r" b="b"/>
              <a:pathLst>
                <a:path w="861" h="817" extrusionOk="0">
                  <a:moveTo>
                    <a:pt x="160" y="1"/>
                  </a:moveTo>
                  <a:cubicBezTo>
                    <a:pt x="73" y="1"/>
                    <a:pt x="0" y="92"/>
                    <a:pt x="80" y="172"/>
                  </a:cubicBezTo>
                  <a:cubicBezTo>
                    <a:pt x="232" y="410"/>
                    <a:pt x="449" y="627"/>
                    <a:pt x="687" y="800"/>
                  </a:cubicBezTo>
                  <a:cubicBezTo>
                    <a:pt x="698" y="811"/>
                    <a:pt x="709" y="817"/>
                    <a:pt x="720" y="817"/>
                  </a:cubicBezTo>
                  <a:cubicBezTo>
                    <a:pt x="730" y="817"/>
                    <a:pt x="741" y="811"/>
                    <a:pt x="752" y="800"/>
                  </a:cubicBezTo>
                  <a:cubicBezTo>
                    <a:pt x="774" y="800"/>
                    <a:pt x="817" y="779"/>
                    <a:pt x="839" y="757"/>
                  </a:cubicBezTo>
                  <a:cubicBezTo>
                    <a:pt x="860" y="714"/>
                    <a:pt x="839" y="649"/>
                    <a:pt x="795" y="627"/>
                  </a:cubicBezTo>
                  <a:cubicBezTo>
                    <a:pt x="579" y="454"/>
                    <a:pt x="405" y="258"/>
                    <a:pt x="253" y="42"/>
                  </a:cubicBezTo>
                  <a:cubicBezTo>
                    <a:pt x="225" y="13"/>
                    <a:pt x="191" y="1"/>
                    <a:pt x="1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0" name="Google Shape;4860;p83"/>
            <p:cNvSpPr/>
            <p:nvPr/>
          </p:nvSpPr>
          <p:spPr>
            <a:xfrm>
              <a:off x="6008888" y="3677031"/>
              <a:ext cx="412774" cy="428397"/>
            </a:xfrm>
            <a:custGeom>
              <a:avLst/>
              <a:gdLst/>
              <a:ahLst/>
              <a:cxnLst/>
              <a:rect l="l" t="t" r="r" b="b"/>
              <a:pathLst>
                <a:path w="11361" h="11791" extrusionOk="0">
                  <a:moveTo>
                    <a:pt x="9347" y="1"/>
                  </a:moveTo>
                  <a:cubicBezTo>
                    <a:pt x="8584" y="1"/>
                    <a:pt x="7827" y="1619"/>
                    <a:pt x="7827" y="1619"/>
                  </a:cubicBezTo>
                  <a:cubicBezTo>
                    <a:pt x="7698" y="1559"/>
                    <a:pt x="7457" y="1545"/>
                    <a:pt x="7219" y="1545"/>
                  </a:cubicBezTo>
                  <a:cubicBezTo>
                    <a:pt x="6998" y="1545"/>
                    <a:pt x="6779" y="1557"/>
                    <a:pt x="6653" y="1557"/>
                  </a:cubicBezTo>
                  <a:cubicBezTo>
                    <a:pt x="6617" y="1557"/>
                    <a:pt x="6588" y="1556"/>
                    <a:pt x="6569" y="1554"/>
                  </a:cubicBezTo>
                  <a:cubicBezTo>
                    <a:pt x="6419" y="1511"/>
                    <a:pt x="6184" y="383"/>
                    <a:pt x="5694" y="383"/>
                  </a:cubicBezTo>
                  <a:cubicBezTo>
                    <a:pt x="5690" y="383"/>
                    <a:pt x="5685" y="383"/>
                    <a:pt x="5681" y="383"/>
                  </a:cubicBezTo>
                  <a:cubicBezTo>
                    <a:pt x="5160" y="383"/>
                    <a:pt x="5095" y="1532"/>
                    <a:pt x="5095" y="1532"/>
                  </a:cubicBezTo>
                  <a:cubicBezTo>
                    <a:pt x="5095" y="1532"/>
                    <a:pt x="4380" y="404"/>
                    <a:pt x="3924" y="274"/>
                  </a:cubicBezTo>
                  <a:cubicBezTo>
                    <a:pt x="3899" y="266"/>
                    <a:pt x="3877" y="263"/>
                    <a:pt x="3856" y="263"/>
                  </a:cubicBezTo>
                  <a:cubicBezTo>
                    <a:pt x="3485" y="263"/>
                    <a:pt x="3815" y="1502"/>
                    <a:pt x="3794" y="1749"/>
                  </a:cubicBezTo>
                  <a:cubicBezTo>
                    <a:pt x="3776" y="1878"/>
                    <a:pt x="3664" y="1975"/>
                    <a:pt x="3551" y="1975"/>
                  </a:cubicBezTo>
                  <a:cubicBezTo>
                    <a:pt x="3531" y="1975"/>
                    <a:pt x="3510" y="1972"/>
                    <a:pt x="3491" y="1965"/>
                  </a:cubicBezTo>
                  <a:cubicBezTo>
                    <a:pt x="3491" y="1965"/>
                    <a:pt x="1946" y="654"/>
                    <a:pt x="1093" y="654"/>
                  </a:cubicBezTo>
                  <a:cubicBezTo>
                    <a:pt x="941" y="654"/>
                    <a:pt x="811" y="696"/>
                    <a:pt x="716" y="795"/>
                  </a:cubicBezTo>
                  <a:cubicBezTo>
                    <a:pt x="65" y="1423"/>
                    <a:pt x="1388" y="3266"/>
                    <a:pt x="1388" y="3266"/>
                  </a:cubicBezTo>
                  <a:cubicBezTo>
                    <a:pt x="1388" y="3266"/>
                    <a:pt x="0" y="4849"/>
                    <a:pt x="868" y="8058"/>
                  </a:cubicBezTo>
                  <a:cubicBezTo>
                    <a:pt x="1653" y="10966"/>
                    <a:pt x="3757" y="11790"/>
                    <a:pt x="5597" y="11790"/>
                  </a:cubicBezTo>
                  <a:cubicBezTo>
                    <a:pt x="5787" y="11790"/>
                    <a:pt x="5975" y="11781"/>
                    <a:pt x="6158" y="11765"/>
                  </a:cubicBezTo>
                  <a:cubicBezTo>
                    <a:pt x="8130" y="11592"/>
                    <a:pt x="10667" y="9944"/>
                    <a:pt x="11014" y="7407"/>
                  </a:cubicBezTo>
                  <a:cubicBezTo>
                    <a:pt x="11361" y="4806"/>
                    <a:pt x="10320" y="2703"/>
                    <a:pt x="10342" y="2551"/>
                  </a:cubicBezTo>
                  <a:cubicBezTo>
                    <a:pt x="10364" y="2399"/>
                    <a:pt x="10494" y="578"/>
                    <a:pt x="9626" y="79"/>
                  </a:cubicBezTo>
                  <a:cubicBezTo>
                    <a:pt x="9534" y="25"/>
                    <a:pt x="9441" y="1"/>
                    <a:pt x="93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1" name="Google Shape;4861;p83"/>
            <p:cNvSpPr/>
            <p:nvPr/>
          </p:nvSpPr>
          <p:spPr>
            <a:xfrm>
              <a:off x="6051433" y="3742501"/>
              <a:ext cx="58314" cy="43781"/>
            </a:xfrm>
            <a:custGeom>
              <a:avLst/>
              <a:gdLst/>
              <a:ahLst/>
              <a:cxnLst/>
              <a:rect l="l" t="t" r="r" b="b"/>
              <a:pathLst>
                <a:path w="1605" h="1205" extrusionOk="0">
                  <a:moveTo>
                    <a:pt x="693" y="1"/>
                  </a:moveTo>
                  <a:cubicBezTo>
                    <a:pt x="627" y="1"/>
                    <a:pt x="561" y="11"/>
                    <a:pt x="499" y="33"/>
                  </a:cubicBezTo>
                  <a:cubicBezTo>
                    <a:pt x="0" y="185"/>
                    <a:pt x="715" y="1204"/>
                    <a:pt x="715" y="1204"/>
                  </a:cubicBezTo>
                  <a:cubicBezTo>
                    <a:pt x="976" y="1182"/>
                    <a:pt x="1604" y="662"/>
                    <a:pt x="1604" y="554"/>
                  </a:cubicBezTo>
                  <a:cubicBezTo>
                    <a:pt x="1604" y="441"/>
                    <a:pt x="1130" y="1"/>
                    <a:pt x="693" y="1"/>
                  </a:cubicBezTo>
                  <a:close/>
                </a:path>
              </a:pathLst>
            </a:custGeom>
            <a:solidFill>
              <a:srgbClr val="EFA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2" name="Google Shape;4862;p83"/>
            <p:cNvSpPr/>
            <p:nvPr/>
          </p:nvSpPr>
          <p:spPr>
            <a:xfrm>
              <a:off x="6319236" y="3711946"/>
              <a:ext cx="47814" cy="46869"/>
            </a:xfrm>
            <a:custGeom>
              <a:avLst/>
              <a:gdLst/>
              <a:ahLst/>
              <a:cxnLst/>
              <a:rect l="l" t="t" r="r" b="b"/>
              <a:pathLst>
                <a:path w="1316" h="1290" extrusionOk="0">
                  <a:moveTo>
                    <a:pt x="618" y="0"/>
                  </a:moveTo>
                  <a:cubicBezTo>
                    <a:pt x="233" y="0"/>
                    <a:pt x="0" y="896"/>
                    <a:pt x="0" y="896"/>
                  </a:cubicBezTo>
                  <a:cubicBezTo>
                    <a:pt x="152" y="1091"/>
                    <a:pt x="868" y="1221"/>
                    <a:pt x="1084" y="1286"/>
                  </a:cubicBezTo>
                  <a:cubicBezTo>
                    <a:pt x="1091" y="1288"/>
                    <a:pt x="1098" y="1289"/>
                    <a:pt x="1104" y="1289"/>
                  </a:cubicBezTo>
                  <a:cubicBezTo>
                    <a:pt x="1315" y="1289"/>
                    <a:pt x="1180" y="239"/>
                    <a:pt x="738" y="29"/>
                  </a:cubicBezTo>
                  <a:cubicBezTo>
                    <a:pt x="696" y="9"/>
                    <a:pt x="656" y="0"/>
                    <a:pt x="618" y="0"/>
                  </a:cubicBezTo>
                  <a:close/>
                </a:path>
              </a:pathLst>
            </a:custGeom>
            <a:solidFill>
              <a:srgbClr val="EFA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3" name="Google Shape;4863;p83"/>
            <p:cNvSpPr/>
            <p:nvPr/>
          </p:nvSpPr>
          <p:spPr>
            <a:xfrm>
              <a:off x="6087656" y="3959802"/>
              <a:ext cx="281250" cy="145512"/>
            </a:xfrm>
            <a:custGeom>
              <a:avLst/>
              <a:gdLst/>
              <a:ahLst/>
              <a:cxnLst/>
              <a:rect l="l" t="t" r="r" b="b"/>
              <a:pathLst>
                <a:path w="7741" h="4005" extrusionOk="0">
                  <a:moveTo>
                    <a:pt x="4124" y="0"/>
                  </a:moveTo>
                  <a:cubicBezTo>
                    <a:pt x="4007" y="0"/>
                    <a:pt x="3890" y="5"/>
                    <a:pt x="3773" y="15"/>
                  </a:cubicBezTo>
                  <a:cubicBezTo>
                    <a:pt x="1388" y="188"/>
                    <a:pt x="304" y="2031"/>
                    <a:pt x="0" y="2660"/>
                  </a:cubicBezTo>
                  <a:cubicBezTo>
                    <a:pt x="977" y="3674"/>
                    <a:pt x="2262" y="4004"/>
                    <a:pt x="3448" y="4004"/>
                  </a:cubicBezTo>
                  <a:cubicBezTo>
                    <a:pt x="3632" y="4004"/>
                    <a:pt x="3813" y="3997"/>
                    <a:pt x="3990" y="3982"/>
                  </a:cubicBezTo>
                  <a:cubicBezTo>
                    <a:pt x="5442" y="3809"/>
                    <a:pt x="6786" y="3093"/>
                    <a:pt x="7740" y="1987"/>
                  </a:cubicBezTo>
                  <a:cubicBezTo>
                    <a:pt x="6957" y="743"/>
                    <a:pt x="5580" y="0"/>
                    <a:pt x="41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4" name="Google Shape;4864;p83"/>
            <p:cNvSpPr/>
            <p:nvPr/>
          </p:nvSpPr>
          <p:spPr>
            <a:xfrm>
              <a:off x="6085294" y="3862287"/>
              <a:ext cx="54608" cy="25396"/>
            </a:xfrm>
            <a:custGeom>
              <a:avLst/>
              <a:gdLst/>
              <a:ahLst/>
              <a:cxnLst/>
              <a:rect l="l" t="t" r="r" b="b"/>
              <a:pathLst>
                <a:path w="1503" h="699" extrusionOk="0">
                  <a:moveTo>
                    <a:pt x="977" y="0"/>
                  </a:moveTo>
                  <a:cubicBezTo>
                    <a:pt x="835" y="0"/>
                    <a:pt x="681" y="32"/>
                    <a:pt x="542" y="97"/>
                  </a:cubicBezTo>
                  <a:cubicBezTo>
                    <a:pt x="152" y="292"/>
                    <a:pt x="0" y="465"/>
                    <a:pt x="44" y="617"/>
                  </a:cubicBezTo>
                  <a:cubicBezTo>
                    <a:pt x="62" y="680"/>
                    <a:pt x="98" y="698"/>
                    <a:pt x="139" y="698"/>
                  </a:cubicBezTo>
                  <a:cubicBezTo>
                    <a:pt x="197" y="698"/>
                    <a:pt x="266" y="661"/>
                    <a:pt x="304" y="661"/>
                  </a:cubicBezTo>
                  <a:cubicBezTo>
                    <a:pt x="474" y="547"/>
                    <a:pt x="678" y="483"/>
                    <a:pt x="885" y="483"/>
                  </a:cubicBezTo>
                  <a:cubicBezTo>
                    <a:pt x="915" y="483"/>
                    <a:pt x="946" y="484"/>
                    <a:pt x="976" y="487"/>
                  </a:cubicBezTo>
                  <a:cubicBezTo>
                    <a:pt x="1070" y="503"/>
                    <a:pt x="1150" y="511"/>
                    <a:pt x="1216" y="511"/>
                  </a:cubicBezTo>
                  <a:cubicBezTo>
                    <a:pt x="1427" y="511"/>
                    <a:pt x="1502" y="430"/>
                    <a:pt x="1453" y="249"/>
                  </a:cubicBezTo>
                  <a:cubicBezTo>
                    <a:pt x="1412" y="86"/>
                    <a:pt x="1212" y="0"/>
                    <a:pt x="9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5" name="Google Shape;4865;p83"/>
            <p:cNvSpPr/>
            <p:nvPr/>
          </p:nvSpPr>
          <p:spPr>
            <a:xfrm>
              <a:off x="6271168" y="3836201"/>
              <a:ext cx="53627" cy="22998"/>
            </a:xfrm>
            <a:custGeom>
              <a:avLst/>
              <a:gdLst/>
              <a:ahLst/>
              <a:cxnLst/>
              <a:rect l="l" t="t" r="r" b="b"/>
              <a:pathLst>
                <a:path w="1476" h="633" extrusionOk="0">
                  <a:moveTo>
                    <a:pt x="685" y="0"/>
                  </a:moveTo>
                  <a:cubicBezTo>
                    <a:pt x="329" y="0"/>
                    <a:pt x="1" y="180"/>
                    <a:pt x="1" y="425"/>
                  </a:cubicBezTo>
                  <a:cubicBezTo>
                    <a:pt x="1" y="568"/>
                    <a:pt x="53" y="632"/>
                    <a:pt x="162" y="632"/>
                  </a:cubicBezTo>
                  <a:cubicBezTo>
                    <a:pt x="251" y="632"/>
                    <a:pt x="377" y="589"/>
                    <a:pt x="543" y="511"/>
                  </a:cubicBezTo>
                  <a:cubicBezTo>
                    <a:pt x="665" y="463"/>
                    <a:pt x="800" y="434"/>
                    <a:pt x="934" y="434"/>
                  </a:cubicBezTo>
                  <a:cubicBezTo>
                    <a:pt x="1038" y="434"/>
                    <a:pt x="1142" y="452"/>
                    <a:pt x="1237" y="490"/>
                  </a:cubicBezTo>
                  <a:cubicBezTo>
                    <a:pt x="1250" y="485"/>
                    <a:pt x="1267" y="484"/>
                    <a:pt x="1286" y="484"/>
                  </a:cubicBezTo>
                  <a:cubicBezTo>
                    <a:pt x="1299" y="484"/>
                    <a:pt x="1313" y="485"/>
                    <a:pt x="1327" y="485"/>
                  </a:cubicBezTo>
                  <a:cubicBezTo>
                    <a:pt x="1398" y="485"/>
                    <a:pt x="1475" y="475"/>
                    <a:pt x="1475" y="360"/>
                  </a:cubicBezTo>
                  <a:cubicBezTo>
                    <a:pt x="1454" y="208"/>
                    <a:pt x="1258" y="78"/>
                    <a:pt x="846" y="13"/>
                  </a:cubicBezTo>
                  <a:cubicBezTo>
                    <a:pt x="793" y="4"/>
                    <a:pt x="738" y="0"/>
                    <a:pt x="6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6" name="Google Shape;4866;p83"/>
            <p:cNvSpPr/>
            <p:nvPr/>
          </p:nvSpPr>
          <p:spPr>
            <a:xfrm>
              <a:off x="6130200" y="3811931"/>
              <a:ext cx="20492" cy="24270"/>
            </a:xfrm>
            <a:custGeom>
              <a:avLst/>
              <a:gdLst/>
              <a:ahLst/>
              <a:cxnLst/>
              <a:rect l="l" t="t" r="r" b="b"/>
              <a:pathLst>
                <a:path w="564" h="668" extrusionOk="0">
                  <a:moveTo>
                    <a:pt x="133" y="0"/>
                  </a:moveTo>
                  <a:cubicBezTo>
                    <a:pt x="108" y="0"/>
                    <a:pt x="85" y="11"/>
                    <a:pt x="65" y="30"/>
                  </a:cubicBezTo>
                  <a:cubicBezTo>
                    <a:pt x="0" y="52"/>
                    <a:pt x="0" y="117"/>
                    <a:pt x="43" y="182"/>
                  </a:cubicBezTo>
                  <a:lnTo>
                    <a:pt x="369" y="616"/>
                  </a:lnTo>
                  <a:cubicBezTo>
                    <a:pt x="385" y="647"/>
                    <a:pt x="412" y="668"/>
                    <a:pt x="443" y="668"/>
                  </a:cubicBezTo>
                  <a:cubicBezTo>
                    <a:pt x="454" y="668"/>
                    <a:pt x="465" y="665"/>
                    <a:pt x="477" y="659"/>
                  </a:cubicBezTo>
                  <a:lnTo>
                    <a:pt x="520" y="659"/>
                  </a:lnTo>
                  <a:cubicBezTo>
                    <a:pt x="564" y="616"/>
                    <a:pt x="564" y="551"/>
                    <a:pt x="542" y="507"/>
                  </a:cubicBezTo>
                  <a:lnTo>
                    <a:pt x="217" y="52"/>
                  </a:lnTo>
                  <a:cubicBezTo>
                    <a:pt x="193" y="16"/>
                    <a:pt x="163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7" name="Google Shape;4867;p83"/>
            <p:cNvSpPr/>
            <p:nvPr/>
          </p:nvSpPr>
          <p:spPr>
            <a:xfrm>
              <a:off x="6160102" y="3777380"/>
              <a:ext cx="12644" cy="29357"/>
            </a:xfrm>
            <a:custGeom>
              <a:avLst/>
              <a:gdLst/>
              <a:ahLst/>
              <a:cxnLst/>
              <a:rect l="l" t="t" r="r" b="b"/>
              <a:pathLst>
                <a:path w="348" h="808" extrusionOk="0">
                  <a:moveTo>
                    <a:pt x="122" y="0"/>
                  </a:moveTo>
                  <a:cubicBezTo>
                    <a:pt x="111" y="0"/>
                    <a:pt x="99" y="2"/>
                    <a:pt x="88" y="6"/>
                  </a:cubicBezTo>
                  <a:cubicBezTo>
                    <a:pt x="44" y="27"/>
                    <a:pt x="1" y="71"/>
                    <a:pt x="1" y="136"/>
                  </a:cubicBezTo>
                  <a:lnTo>
                    <a:pt x="131" y="721"/>
                  </a:lnTo>
                  <a:cubicBezTo>
                    <a:pt x="153" y="786"/>
                    <a:pt x="196" y="808"/>
                    <a:pt x="261" y="808"/>
                  </a:cubicBezTo>
                  <a:cubicBezTo>
                    <a:pt x="326" y="786"/>
                    <a:pt x="348" y="743"/>
                    <a:pt x="348" y="678"/>
                  </a:cubicBezTo>
                  <a:lnTo>
                    <a:pt x="218" y="92"/>
                  </a:lnTo>
                  <a:cubicBezTo>
                    <a:pt x="218" y="39"/>
                    <a:pt x="174" y="0"/>
                    <a:pt x="1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8" name="Google Shape;4868;p83"/>
            <p:cNvSpPr/>
            <p:nvPr/>
          </p:nvSpPr>
          <p:spPr>
            <a:xfrm>
              <a:off x="6199486" y="3758669"/>
              <a:ext cx="11081" cy="29974"/>
            </a:xfrm>
            <a:custGeom>
              <a:avLst/>
              <a:gdLst/>
              <a:ahLst/>
              <a:cxnLst/>
              <a:rect l="l" t="t" r="r" b="b"/>
              <a:pathLst>
                <a:path w="305" h="825" extrusionOk="0">
                  <a:moveTo>
                    <a:pt x="109" y="0"/>
                  </a:moveTo>
                  <a:cubicBezTo>
                    <a:pt x="44" y="22"/>
                    <a:pt x="1" y="65"/>
                    <a:pt x="1" y="130"/>
                  </a:cubicBezTo>
                  <a:lnTo>
                    <a:pt x="88" y="737"/>
                  </a:lnTo>
                  <a:cubicBezTo>
                    <a:pt x="88" y="781"/>
                    <a:pt x="131" y="824"/>
                    <a:pt x="196" y="824"/>
                  </a:cubicBezTo>
                  <a:cubicBezTo>
                    <a:pt x="261" y="824"/>
                    <a:pt x="305" y="759"/>
                    <a:pt x="305" y="694"/>
                  </a:cubicBezTo>
                  <a:lnTo>
                    <a:pt x="218" y="109"/>
                  </a:lnTo>
                  <a:cubicBezTo>
                    <a:pt x="218" y="44"/>
                    <a:pt x="174" y="0"/>
                    <a:pt x="1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9" name="Google Shape;4869;p83"/>
            <p:cNvSpPr/>
            <p:nvPr/>
          </p:nvSpPr>
          <p:spPr>
            <a:xfrm>
              <a:off x="6232584" y="3767897"/>
              <a:ext cx="13443" cy="28412"/>
            </a:xfrm>
            <a:custGeom>
              <a:avLst/>
              <a:gdLst/>
              <a:ahLst/>
              <a:cxnLst/>
              <a:rect l="l" t="t" r="r" b="b"/>
              <a:pathLst>
                <a:path w="370" h="782" extrusionOk="0">
                  <a:moveTo>
                    <a:pt x="248" y="1"/>
                  </a:moveTo>
                  <a:cubicBezTo>
                    <a:pt x="196" y="1"/>
                    <a:pt x="152" y="40"/>
                    <a:pt x="152" y="93"/>
                  </a:cubicBezTo>
                  <a:lnTo>
                    <a:pt x="1" y="635"/>
                  </a:lnTo>
                  <a:cubicBezTo>
                    <a:pt x="1" y="700"/>
                    <a:pt x="22" y="765"/>
                    <a:pt x="87" y="765"/>
                  </a:cubicBezTo>
                  <a:cubicBezTo>
                    <a:pt x="98" y="776"/>
                    <a:pt x="104" y="782"/>
                    <a:pt x="109" y="782"/>
                  </a:cubicBezTo>
                  <a:cubicBezTo>
                    <a:pt x="114" y="782"/>
                    <a:pt x="120" y="776"/>
                    <a:pt x="131" y="765"/>
                  </a:cubicBezTo>
                  <a:cubicBezTo>
                    <a:pt x="174" y="765"/>
                    <a:pt x="217" y="722"/>
                    <a:pt x="217" y="679"/>
                  </a:cubicBezTo>
                  <a:lnTo>
                    <a:pt x="369" y="137"/>
                  </a:lnTo>
                  <a:cubicBezTo>
                    <a:pt x="369" y="72"/>
                    <a:pt x="347" y="28"/>
                    <a:pt x="282" y="6"/>
                  </a:cubicBezTo>
                  <a:cubicBezTo>
                    <a:pt x="271" y="3"/>
                    <a:pt x="259" y="1"/>
                    <a:pt x="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0" name="Google Shape;4870;p83"/>
            <p:cNvSpPr/>
            <p:nvPr/>
          </p:nvSpPr>
          <p:spPr>
            <a:xfrm>
              <a:off x="6193200" y="3809860"/>
              <a:ext cx="10282" cy="26813"/>
            </a:xfrm>
            <a:custGeom>
              <a:avLst/>
              <a:gdLst/>
              <a:ahLst/>
              <a:cxnLst/>
              <a:rect l="l" t="t" r="r" b="b"/>
              <a:pathLst>
                <a:path w="283" h="738" extrusionOk="0">
                  <a:moveTo>
                    <a:pt x="109" y="1"/>
                  </a:moveTo>
                  <a:cubicBezTo>
                    <a:pt x="44" y="1"/>
                    <a:pt x="1" y="66"/>
                    <a:pt x="1" y="131"/>
                  </a:cubicBezTo>
                  <a:lnTo>
                    <a:pt x="66" y="629"/>
                  </a:lnTo>
                  <a:cubicBezTo>
                    <a:pt x="66" y="694"/>
                    <a:pt x="131" y="738"/>
                    <a:pt x="174" y="738"/>
                  </a:cubicBezTo>
                  <a:cubicBezTo>
                    <a:pt x="239" y="716"/>
                    <a:pt x="282" y="673"/>
                    <a:pt x="282" y="608"/>
                  </a:cubicBezTo>
                  <a:lnTo>
                    <a:pt x="217" y="109"/>
                  </a:lnTo>
                  <a:cubicBezTo>
                    <a:pt x="217" y="44"/>
                    <a:pt x="152" y="1"/>
                    <a:pt x="1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1" name="Google Shape;4871;p83"/>
            <p:cNvSpPr/>
            <p:nvPr/>
          </p:nvSpPr>
          <p:spPr>
            <a:xfrm>
              <a:off x="6256999" y="3803103"/>
              <a:ext cx="18929" cy="22562"/>
            </a:xfrm>
            <a:custGeom>
              <a:avLst/>
              <a:gdLst/>
              <a:ahLst/>
              <a:cxnLst/>
              <a:rect l="l" t="t" r="r" b="b"/>
              <a:pathLst>
                <a:path w="521" h="621" extrusionOk="0">
                  <a:moveTo>
                    <a:pt x="387" y="0"/>
                  </a:moveTo>
                  <a:cubicBezTo>
                    <a:pt x="349" y="0"/>
                    <a:pt x="318" y="15"/>
                    <a:pt x="304" y="56"/>
                  </a:cubicBezTo>
                  <a:lnTo>
                    <a:pt x="44" y="468"/>
                  </a:lnTo>
                  <a:cubicBezTo>
                    <a:pt x="1" y="512"/>
                    <a:pt x="22" y="577"/>
                    <a:pt x="87" y="598"/>
                  </a:cubicBezTo>
                  <a:cubicBezTo>
                    <a:pt x="87" y="620"/>
                    <a:pt x="131" y="620"/>
                    <a:pt x="152" y="620"/>
                  </a:cubicBezTo>
                  <a:cubicBezTo>
                    <a:pt x="174" y="620"/>
                    <a:pt x="217" y="598"/>
                    <a:pt x="239" y="598"/>
                  </a:cubicBezTo>
                  <a:lnTo>
                    <a:pt x="478" y="165"/>
                  </a:lnTo>
                  <a:cubicBezTo>
                    <a:pt x="521" y="122"/>
                    <a:pt x="499" y="56"/>
                    <a:pt x="456" y="13"/>
                  </a:cubicBezTo>
                  <a:cubicBezTo>
                    <a:pt x="432" y="5"/>
                    <a:pt x="408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2" name="Google Shape;4872;p83"/>
            <p:cNvSpPr/>
            <p:nvPr/>
          </p:nvSpPr>
          <p:spPr>
            <a:xfrm>
              <a:off x="6277490" y="3766335"/>
              <a:ext cx="12644" cy="23071"/>
            </a:xfrm>
            <a:custGeom>
              <a:avLst/>
              <a:gdLst/>
              <a:ahLst/>
              <a:cxnLst/>
              <a:rect l="l" t="t" r="r" b="b"/>
              <a:pathLst>
                <a:path w="348" h="635" extrusionOk="0">
                  <a:moveTo>
                    <a:pt x="225" y="0"/>
                  </a:moveTo>
                  <a:cubicBezTo>
                    <a:pt x="174" y="0"/>
                    <a:pt x="130" y="36"/>
                    <a:pt x="130" y="71"/>
                  </a:cubicBezTo>
                  <a:lnTo>
                    <a:pt x="22" y="505"/>
                  </a:lnTo>
                  <a:cubicBezTo>
                    <a:pt x="0" y="548"/>
                    <a:pt x="44" y="613"/>
                    <a:pt x="87" y="635"/>
                  </a:cubicBezTo>
                  <a:lnTo>
                    <a:pt x="130" y="635"/>
                  </a:lnTo>
                  <a:cubicBezTo>
                    <a:pt x="174" y="635"/>
                    <a:pt x="217" y="592"/>
                    <a:pt x="239" y="548"/>
                  </a:cubicBezTo>
                  <a:lnTo>
                    <a:pt x="326" y="136"/>
                  </a:lnTo>
                  <a:cubicBezTo>
                    <a:pt x="347" y="71"/>
                    <a:pt x="304" y="6"/>
                    <a:pt x="261" y="6"/>
                  </a:cubicBezTo>
                  <a:cubicBezTo>
                    <a:pt x="249" y="2"/>
                    <a:pt x="237" y="0"/>
                    <a:pt x="2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3" name="Google Shape;4873;p83"/>
            <p:cNvSpPr/>
            <p:nvPr/>
          </p:nvSpPr>
          <p:spPr>
            <a:xfrm>
              <a:off x="6167223" y="3860216"/>
              <a:ext cx="96899" cy="125347"/>
            </a:xfrm>
            <a:custGeom>
              <a:avLst/>
              <a:gdLst/>
              <a:ahLst/>
              <a:cxnLst/>
              <a:rect l="l" t="t" r="r" b="b"/>
              <a:pathLst>
                <a:path w="2667" h="3450" extrusionOk="0">
                  <a:moveTo>
                    <a:pt x="1043" y="1"/>
                  </a:moveTo>
                  <a:cubicBezTo>
                    <a:pt x="1028" y="1"/>
                    <a:pt x="1012" y="1"/>
                    <a:pt x="997" y="2"/>
                  </a:cubicBezTo>
                  <a:cubicBezTo>
                    <a:pt x="629" y="45"/>
                    <a:pt x="65" y="349"/>
                    <a:pt x="43" y="1563"/>
                  </a:cubicBezTo>
                  <a:cubicBezTo>
                    <a:pt x="0" y="2214"/>
                    <a:pt x="87" y="2842"/>
                    <a:pt x="282" y="3449"/>
                  </a:cubicBezTo>
                  <a:lnTo>
                    <a:pt x="2667" y="3037"/>
                  </a:lnTo>
                  <a:cubicBezTo>
                    <a:pt x="2602" y="2430"/>
                    <a:pt x="2493" y="1802"/>
                    <a:pt x="2342" y="1216"/>
                  </a:cubicBezTo>
                  <a:cubicBezTo>
                    <a:pt x="2113" y="259"/>
                    <a:pt x="1424" y="1"/>
                    <a:pt x="1043" y="1"/>
                  </a:cubicBezTo>
                  <a:close/>
                </a:path>
              </a:pathLst>
            </a:custGeom>
            <a:solidFill>
              <a:srgbClr val="EFA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4" name="Google Shape;4874;p83"/>
            <p:cNvSpPr/>
            <p:nvPr/>
          </p:nvSpPr>
          <p:spPr>
            <a:xfrm>
              <a:off x="6174053" y="3958930"/>
              <a:ext cx="96390" cy="40474"/>
            </a:xfrm>
            <a:custGeom>
              <a:avLst/>
              <a:gdLst/>
              <a:ahLst/>
              <a:cxnLst/>
              <a:rect l="l" t="t" r="r" b="b"/>
              <a:pathLst>
                <a:path w="2653" h="1114" extrusionOk="0">
                  <a:moveTo>
                    <a:pt x="1612" y="1"/>
                  </a:moveTo>
                  <a:cubicBezTo>
                    <a:pt x="1328" y="1"/>
                    <a:pt x="1074" y="41"/>
                    <a:pt x="1026" y="60"/>
                  </a:cubicBezTo>
                  <a:cubicBezTo>
                    <a:pt x="1026" y="60"/>
                    <a:pt x="246" y="255"/>
                    <a:pt x="94" y="732"/>
                  </a:cubicBezTo>
                  <a:cubicBezTo>
                    <a:pt x="1" y="1025"/>
                    <a:pt x="307" y="1113"/>
                    <a:pt x="672" y="1113"/>
                  </a:cubicBezTo>
                  <a:cubicBezTo>
                    <a:pt x="903" y="1113"/>
                    <a:pt x="1158" y="1078"/>
                    <a:pt x="1351" y="1036"/>
                  </a:cubicBezTo>
                  <a:cubicBezTo>
                    <a:pt x="1850" y="949"/>
                    <a:pt x="2652" y="776"/>
                    <a:pt x="2479" y="320"/>
                  </a:cubicBezTo>
                  <a:cubicBezTo>
                    <a:pt x="2382" y="66"/>
                    <a:pt x="1973" y="1"/>
                    <a:pt x="1612" y="1"/>
                  </a:cubicBezTo>
                  <a:close/>
                </a:path>
              </a:pathLst>
            </a:custGeom>
            <a:solidFill>
              <a:srgbClr val="3633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5" name="Google Shape;4875;p83"/>
            <p:cNvSpPr/>
            <p:nvPr/>
          </p:nvSpPr>
          <p:spPr>
            <a:xfrm>
              <a:off x="6163263" y="3993373"/>
              <a:ext cx="120551" cy="49122"/>
            </a:xfrm>
            <a:custGeom>
              <a:avLst/>
              <a:gdLst/>
              <a:ahLst/>
              <a:cxnLst/>
              <a:rect l="l" t="t" r="r" b="b"/>
              <a:pathLst>
                <a:path w="3318" h="1352" extrusionOk="0">
                  <a:moveTo>
                    <a:pt x="1690" y="0"/>
                  </a:moveTo>
                  <a:cubicBezTo>
                    <a:pt x="1623" y="0"/>
                    <a:pt x="1558" y="54"/>
                    <a:pt x="1583" y="131"/>
                  </a:cubicBezTo>
                  <a:cubicBezTo>
                    <a:pt x="1648" y="413"/>
                    <a:pt x="1627" y="695"/>
                    <a:pt x="1497" y="955"/>
                  </a:cubicBezTo>
                  <a:cubicBezTo>
                    <a:pt x="1432" y="1042"/>
                    <a:pt x="1323" y="1107"/>
                    <a:pt x="1215" y="1129"/>
                  </a:cubicBezTo>
                  <a:cubicBezTo>
                    <a:pt x="1171" y="1133"/>
                    <a:pt x="1127" y="1136"/>
                    <a:pt x="1083" y="1136"/>
                  </a:cubicBezTo>
                  <a:cubicBezTo>
                    <a:pt x="743" y="1136"/>
                    <a:pt x="429" y="988"/>
                    <a:pt x="217" y="738"/>
                  </a:cubicBezTo>
                  <a:cubicBezTo>
                    <a:pt x="191" y="711"/>
                    <a:pt x="156" y="693"/>
                    <a:pt x="122" y="693"/>
                  </a:cubicBezTo>
                  <a:cubicBezTo>
                    <a:pt x="102" y="693"/>
                    <a:pt x="82" y="700"/>
                    <a:pt x="66" y="717"/>
                  </a:cubicBezTo>
                  <a:cubicBezTo>
                    <a:pt x="1" y="760"/>
                    <a:pt x="1" y="825"/>
                    <a:pt x="44" y="868"/>
                  </a:cubicBezTo>
                  <a:cubicBezTo>
                    <a:pt x="317" y="1180"/>
                    <a:pt x="695" y="1352"/>
                    <a:pt x="1099" y="1352"/>
                  </a:cubicBezTo>
                  <a:cubicBezTo>
                    <a:pt x="1145" y="1352"/>
                    <a:pt x="1190" y="1350"/>
                    <a:pt x="1236" y="1345"/>
                  </a:cubicBezTo>
                  <a:cubicBezTo>
                    <a:pt x="1410" y="1324"/>
                    <a:pt x="1583" y="1215"/>
                    <a:pt x="1670" y="1063"/>
                  </a:cubicBezTo>
                  <a:cubicBezTo>
                    <a:pt x="1757" y="955"/>
                    <a:pt x="1800" y="847"/>
                    <a:pt x="1822" y="717"/>
                  </a:cubicBezTo>
                  <a:cubicBezTo>
                    <a:pt x="1909" y="890"/>
                    <a:pt x="2039" y="1063"/>
                    <a:pt x="2234" y="1172"/>
                  </a:cubicBezTo>
                  <a:cubicBezTo>
                    <a:pt x="2280" y="1187"/>
                    <a:pt x="2337" y="1203"/>
                    <a:pt x="2404" y="1203"/>
                  </a:cubicBezTo>
                  <a:cubicBezTo>
                    <a:pt x="2432" y="1203"/>
                    <a:pt x="2462" y="1200"/>
                    <a:pt x="2494" y="1194"/>
                  </a:cubicBezTo>
                  <a:cubicBezTo>
                    <a:pt x="2516" y="1194"/>
                    <a:pt x="2559" y="1172"/>
                    <a:pt x="2602" y="1150"/>
                  </a:cubicBezTo>
                  <a:cubicBezTo>
                    <a:pt x="2928" y="1042"/>
                    <a:pt x="3166" y="803"/>
                    <a:pt x="3296" y="500"/>
                  </a:cubicBezTo>
                  <a:cubicBezTo>
                    <a:pt x="3318" y="435"/>
                    <a:pt x="3274" y="370"/>
                    <a:pt x="3209" y="370"/>
                  </a:cubicBezTo>
                  <a:cubicBezTo>
                    <a:pt x="3199" y="364"/>
                    <a:pt x="3186" y="362"/>
                    <a:pt x="3174" y="362"/>
                  </a:cubicBezTo>
                  <a:cubicBezTo>
                    <a:pt x="3136" y="362"/>
                    <a:pt x="3096" y="386"/>
                    <a:pt x="3079" y="435"/>
                  </a:cubicBezTo>
                  <a:cubicBezTo>
                    <a:pt x="2971" y="695"/>
                    <a:pt x="2776" y="868"/>
                    <a:pt x="2516" y="955"/>
                  </a:cubicBezTo>
                  <a:cubicBezTo>
                    <a:pt x="2483" y="977"/>
                    <a:pt x="2451" y="988"/>
                    <a:pt x="2418" y="988"/>
                  </a:cubicBezTo>
                  <a:cubicBezTo>
                    <a:pt x="2386" y="988"/>
                    <a:pt x="2353" y="977"/>
                    <a:pt x="2320" y="955"/>
                  </a:cubicBezTo>
                  <a:cubicBezTo>
                    <a:pt x="2060" y="847"/>
                    <a:pt x="1844" y="283"/>
                    <a:pt x="1800" y="88"/>
                  </a:cubicBezTo>
                  <a:cubicBezTo>
                    <a:pt x="1782" y="26"/>
                    <a:pt x="1736" y="0"/>
                    <a:pt x="1690" y="0"/>
                  </a:cubicBezTo>
                  <a:close/>
                </a:path>
              </a:pathLst>
            </a:custGeom>
            <a:solidFill>
              <a:srgbClr val="3633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76" name="Google Shape;4876;p83"/>
          <p:cNvGrpSpPr/>
          <p:nvPr/>
        </p:nvGrpSpPr>
        <p:grpSpPr>
          <a:xfrm>
            <a:off x="2094001" y="1581909"/>
            <a:ext cx="626470" cy="693245"/>
            <a:chOff x="1360688" y="1450300"/>
            <a:chExt cx="697550" cy="771988"/>
          </a:xfrm>
        </p:grpSpPr>
        <p:sp>
          <p:nvSpPr>
            <p:cNvPr id="4877" name="Google Shape;4877;p83"/>
            <p:cNvSpPr/>
            <p:nvPr/>
          </p:nvSpPr>
          <p:spPr>
            <a:xfrm>
              <a:off x="1563737" y="1658637"/>
              <a:ext cx="383370" cy="478880"/>
            </a:xfrm>
            <a:custGeom>
              <a:avLst/>
              <a:gdLst/>
              <a:ahLst/>
              <a:cxnLst/>
              <a:rect l="l" t="t" r="r" b="b"/>
              <a:pathLst>
                <a:path w="9497" h="11863" extrusionOk="0">
                  <a:moveTo>
                    <a:pt x="3534" y="0"/>
                  </a:moveTo>
                  <a:cubicBezTo>
                    <a:pt x="3534" y="0"/>
                    <a:pt x="0" y="3187"/>
                    <a:pt x="629" y="4987"/>
                  </a:cubicBezTo>
                  <a:cubicBezTo>
                    <a:pt x="1236" y="6765"/>
                    <a:pt x="1843" y="10515"/>
                    <a:pt x="1930" y="11339"/>
                  </a:cubicBezTo>
                  <a:cubicBezTo>
                    <a:pt x="1978" y="11702"/>
                    <a:pt x="3257" y="11863"/>
                    <a:pt x="4716" y="11863"/>
                  </a:cubicBezTo>
                  <a:cubicBezTo>
                    <a:pt x="6571" y="11863"/>
                    <a:pt x="8719" y="11603"/>
                    <a:pt x="8998" y="11166"/>
                  </a:cubicBezTo>
                  <a:cubicBezTo>
                    <a:pt x="9496" y="10385"/>
                    <a:pt x="9280" y="3816"/>
                    <a:pt x="9019" y="2949"/>
                  </a:cubicBezTo>
                  <a:cubicBezTo>
                    <a:pt x="8759" y="2082"/>
                    <a:pt x="6136" y="412"/>
                    <a:pt x="5377" y="369"/>
                  </a:cubicBezTo>
                  <a:cubicBezTo>
                    <a:pt x="4748" y="304"/>
                    <a:pt x="4141" y="174"/>
                    <a:pt x="35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8" name="Google Shape;4878;p83"/>
            <p:cNvSpPr/>
            <p:nvPr/>
          </p:nvSpPr>
          <p:spPr>
            <a:xfrm>
              <a:off x="1834158" y="2062069"/>
              <a:ext cx="91069" cy="159169"/>
            </a:xfrm>
            <a:custGeom>
              <a:avLst/>
              <a:gdLst/>
              <a:ahLst/>
              <a:cxnLst/>
              <a:rect l="l" t="t" r="r" b="b"/>
              <a:pathLst>
                <a:path w="2256" h="3943" extrusionOk="0">
                  <a:moveTo>
                    <a:pt x="2234" y="1"/>
                  </a:moveTo>
                  <a:lnTo>
                    <a:pt x="1" y="760"/>
                  </a:lnTo>
                  <a:cubicBezTo>
                    <a:pt x="1" y="760"/>
                    <a:pt x="22" y="3838"/>
                    <a:pt x="174" y="3903"/>
                  </a:cubicBezTo>
                  <a:cubicBezTo>
                    <a:pt x="209" y="3927"/>
                    <a:pt x="376" y="3942"/>
                    <a:pt x="602" y="3942"/>
                  </a:cubicBezTo>
                  <a:cubicBezTo>
                    <a:pt x="1214" y="3942"/>
                    <a:pt x="2255" y="3828"/>
                    <a:pt x="2255" y="3448"/>
                  </a:cubicBezTo>
                  <a:cubicBezTo>
                    <a:pt x="2255" y="2950"/>
                    <a:pt x="2234" y="1"/>
                    <a:pt x="22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9" name="Google Shape;4879;p83"/>
            <p:cNvSpPr/>
            <p:nvPr/>
          </p:nvSpPr>
          <p:spPr>
            <a:xfrm>
              <a:off x="1632886" y="2062069"/>
              <a:ext cx="92805" cy="159169"/>
            </a:xfrm>
            <a:custGeom>
              <a:avLst/>
              <a:gdLst/>
              <a:ahLst/>
              <a:cxnLst/>
              <a:rect l="l" t="t" r="r" b="b"/>
              <a:pathLst>
                <a:path w="2299" h="3943" extrusionOk="0">
                  <a:moveTo>
                    <a:pt x="43" y="1"/>
                  </a:moveTo>
                  <a:cubicBezTo>
                    <a:pt x="43" y="1"/>
                    <a:pt x="0" y="2950"/>
                    <a:pt x="0" y="3448"/>
                  </a:cubicBezTo>
                  <a:cubicBezTo>
                    <a:pt x="0" y="3828"/>
                    <a:pt x="1053" y="3942"/>
                    <a:pt x="1671" y="3942"/>
                  </a:cubicBezTo>
                  <a:cubicBezTo>
                    <a:pt x="1899" y="3942"/>
                    <a:pt x="2068" y="3927"/>
                    <a:pt x="2103" y="3903"/>
                  </a:cubicBezTo>
                  <a:cubicBezTo>
                    <a:pt x="2255" y="3838"/>
                    <a:pt x="2298" y="760"/>
                    <a:pt x="2298" y="760"/>
                  </a:cubicBezTo>
                  <a:lnTo>
                    <a:pt x="4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0" name="Google Shape;4880;p83"/>
            <p:cNvSpPr/>
            <p:nvPr/>
          </p:nvSpPr>
          <p:spPr>
            <a:xfrm>
              <a:off x="1634622" y="1791809"/>
              <a:ext cx="272400" cy="346474"/>
            </a:xfrm>
            <a:custGeom>
              <a:avLst/>
              <a:gdLst/>
              <a:ahLst/>
              <a:cxnLst/>
              <a:rect l="l" t="t" r="r" b="b"/>
              <a:pathLst>
                <a:path w="6748" h="8583" extrusionOk="0">
                  <a:moveTo>
                    <a:pt x="2991" y="0"/>
                  </a:moveTo>
                  <a:cubicBezTo>
                    <a:pt x="2692" y="0"/>
                    <a:pt x="2391" y="84"/>
                    <a:pt x="2103" y="257"/>
                  </a:cubicBezTo>
                  <a:cubicBezTo>
                    <a:pt x="0" y="1514"/>
                    <a:pt x="2624" y="8582"/>
                    <a:pt x="2624" y="8582"/>
                  </a:cubicBezTo>
                  <a:lnTo>
                    <a:pt x="4835" y="8495"/>
                  </a:lnTo>
                  <a:cubicBezTo>
                    <a:pt x="6747" y="3397"/>
                    <a:pt x="4899" y="0"/>
                    <a:pt x="29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1" name="Google Shape;4881;p83"/>
            <p:cNvSpPr/>
            <p:nvPr/>
          </p:nvSpPr>
          <p:spPr>
            <a:xfrm>
              <a:off x="1580328" y="1450300"/>
              <a:ext cx="405492" cy="296338"/>
            </a:xfrm>
            <a:custGeom>
              <a:avLst/>
              <a:gdLst/>
              <a:ahLst/>
              <a:cxnLst/>
              <a:rect l="l" t="t" r="r" b="b"/>
              <a:pathLst>
                <a:path w="10045" h="7341" extrusionOk="0">
                  <a:moveTo>
                    <a:pt x="4276" y="0"/>
                  </a:moveTo>
                  <a:cubicBezTo>
                    <a:pt x="4220" y="0"/>
                    <a:pt x="4168" y="8"/>
                    <a:pt x="4121" y="23"/>
                  </a:cubicBezTo>
                  <a:cubicBezTo>
                    <a:pt x="2755" y="435"/>
                    <a:pt x="5053" y="1757"/>
                    <a:pt x="5053" y="1757"/>
                  </a:cubicBezTo>
                  <a:lnTo>
                    <a:pt x="1736" y="3817"/>
                  </a:lnTo>
                  <a:cubicBezTo>
                    <a:pt x="1736" y="3817"/>
                    <a:pt x="1512" y="1630"/>
                    <a:pt x="926" y="1630"/>
                  </a:cubicBezTo>
                  <a:cubicBezTo>
                    <a:pt x="854" y="1630"/>
                    <a:pt x="778" y="1663"/>
                    <a:pt x="695" y="1736"/>
                  </a:cubicBezTo>
                  <a:cubicBezTo>
                    <a:pt x="1" y="2334"/>
                    <a:pt x="490" y="7340"/>
                    <a:pt x="3979" y="7340"/>
                  </a:cubicBezTo>
                  <a:cubicBezTo>
                    <a:pt x="4413" y="7340"/>
                    <a:pt x="4892" y="7263"/>
                    <a:pt x="5421" y="7091"/>
                  </a:cubicBezTo>
                  <a:cubicBezTo>
                    <a:pt x="10045" y="5585"/>
                    <a:pt x="5806" y="0"/>
                    <a:pt x="42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2" name="Google Shape;4882;p83"/>
            <p:cNvSpPr/>
            <p:nvPr/>
          </p:nvSpPr>
          <p:spPr>
            <a:xfrm>
              <a:off x="1669621" y="1588276"/>
              <a:ext cx="239864" cy="154930"/>
            </a:xfrm>
            <a:custGeom>
              <a:avLst/>
              <a:gdLst/>
              <a:ahLst/>
              <a:cxnLst/>
              <a:rect l="l" t="t" r="r" b="b"/>
              <a:pathLst>
                <a:path w="5942" h="3838" extrusionOk="0">
                  <a:moveTo>
                    <a:pt x="4666" y="0"/>
                  </a:moveTo>
                  <a:cubicBezTo>
                    <a:pt x="4314" y="0"/>
                    <a:pt x="3751" y="1830"/>
                    <a:pt x="3751" y="1830"/>
                  </a:cubicBezTo>
                  <a:cubicBezTo>
                    <a:pt x="3751" y="1830"/>
                    <a:pt x="1713" y="2112"/>
                    <a:pt x="1193" y="2350"/>
                  </a:cubicBezTo>
                  <a:cubicBezTo>
                    <a:pt x="1" y="2827"/>
                    <a:pt x="1518" y="3738"/>
                    <a:pt x="1518" y="3738"/>
                  </a:cubicBezTo>
                  <a:cubicBezTo>
                    <a:pt x="1518" y="3738"/>
                    <a:pt x="1815" y="3838"/>
                    <a:pt x="2273" y="3838"/>
                  </a:cubicBezTo>
                  <a:cubicBezTo>
                    <a:pt x="2943" y="3838"/>
                    <a:pt x="3960" y="3623"/>
                    <a:pt x="4900" y="2567"/>
                  </a:cubicBezTo>
                  <a:cubicBezTo>
                    <a:pt x="5941" y="1418"/>
                    <a:pt x="5052" y="139"/>
                    <a:pt x="4705" y="9"/>
                  </a:cubicBezTo>
                  <a:cubicBezTo>
                    <a:pt x="4692" y="3"/>
                    <a:pt x="4679" y="0"/>
                    <a:pt x="46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3" name="Google Shape;4883;p83"/>
            <p:cNvSpPr/>
            <p:nvPr/>
          </p:nvSpPr>
          <p:spPr>
            <a:xfrm>
              <a:off x="1693437" y="1543387"/>
              <a:ext cx="135514" cy="125785"/>
            </a:xfrm>
            <a:custGeom>
              <a:avLst/>
              <a:gdLst/>
              <a:ahLst/>
              <a:cxnLst/>
              <a:rect l="l" t="t" r="r" b="b"/>
              <a:pathLst>
                <a:path w="3357" h="3116" extrusionOk="0">
                  <a:moveTo>
                    <a:pt x="1255" y="1"/>
                  </a:moveTo>
                  <a:cubicBezTo>
                    <a:pt x="1228" y="1"/>
                    <a:pt x="1193" y="47"/>
                    <a:pt x="1210" y="80"/>
                  </a:cubicBezTo>
                  <a:cubicBezTo>
                    <a:pt x="1904" y="839"/>
                    <a:pt x="3183" y="2313"/>
                    <a:pt x="3291" y="2443"/>
                  </a:cubicBezTo>
                  <a:cubicBezTo>
                    <a:pt x="3053" y="2682"/>
                    <a:pt x="2771" y="2899"/>
                    <a:pt x="2468" y="3029"/>
                  </a:cubicBezTo>
                  <a:cubicBezTo>
                    <a:pt x="2316" y="3029"/>
                    <a:pt x="1123" y="1901"/>
                    <a:pt x="83" y="817"/>
                  </a:cubicBezTo>
                  <a:cubicBezTo>
                    <a:pt x="75" y="813"/>
                    <a:pt x="67" y="812"/>
                    <a:pt x="59" y="812"/>
                  </a:cubicBezTo>
                  <a:cubicBezTo>
                    <a:pt x="26" y="812"/>
                    <a:pt x="0" y="847"/>
                    <a:pt x="18" y="882"/>
                  </a:cubicBezTo>
                  <a:cubicBezTo>
                    <a:pt x="1969" y="2877"/>
                    <a:pt x="2381" y="3115"/>
                    <a:pt x="2489" y="3115"/>
                  </a:cubicBezTo>
                  <a:cubicBezTo>
                    <a:pt x="2815" y="2964"/>
                    <a:pt x="3118" y="2747"/>
                    <a:pt x="3357" y="2465"/>
                  </a:cubicBezTo>
                  <a:cubicBezTo>
                    <a:pt x="3357" y="2443"/>
                    <a:pt x="3357" y="2422"/>
                    <a:pt x="3357" y="2400"/>
                  </a:cubicBezTo>
                  <a:cubicBezTo>
                    <a:pt x="3291" y="2292"/>
                    <a:pt x="1362" y="123"/>
                    <a:pt x="1275" y="15"/>
                  </a:cubicBezTo>
                  <a:cubicBezTo>
                    <a:pt x="1270" y="5"/>
                    <a:pt x="1263" y="1"/>
                    <a:pt x="12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4" name="Google Shape;4884;p83"/>
            <p:cNvSpPr/>
            <p:nvPr/>
          </p:nvSpPr>
          <p:spPr>
            <a:xfrm>
              <a:off x="1770257" y="1614838"/>
              <a:ext cx="74438" cy="58614"/>
            </a:xfrm>
            <a:custGeom>
              <a:avLst/>
              <a:gdLst/>
              <a:ahLst/>
              <a:cxnLst/>
              <a:rect l="l" t="t" r="r" b="b"/>
              <a:pathLst>
                <a:path w="1844" h="1452" extrusionOk="0">
                  <a:moveTo>
                    <a:pt x="1356" y="1"/>
                  </a:moveTo>
                  <a:cubicBezTo>
                    <a:pt x="1142" y="1"/>
                    <a:pt x="912" y="630"/>
                    <a:pt x="912" y="630"/>
                  </a:cubicBezTo>
                  <a:cubicBezTo>
                    <a:pt x="912" y="630"/>
                    <a:pt x="1" y="999"/>
                    <a:pt x="1" y="1280"/>
                  </a:cubicBezTo>
                  <a:cubicBezTo>
                    <a:pt x="11" y="1416"/>
                    <a:pt x="303" y="1451"/>
                    <a:pt x="603" y="1451"/>
                  </a:cubicBezTo>
                  <a:cubicBezTo>
                    <a:pt x="926" y="1451"/>
                    <a:pt x="1258" y="1410"/>
                    <a:pt x="1258" y="1410"/>
                  </a:cubicBezTo>
                  <a:cubicBezTo>
                    <a:pt x="1844" y="1194"/>
                    <a:pt x="1605" y="1"/>
                    <a:pt x="1367" y="1"/>
                  </a:cubicBezTo>
                  <a:cubicBezTo>
                    <a:pt x="1363" y="1"/>
                    <a:pt x="1360" y="1"/>
                    <a:pt x="13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5" name="Google Shape;4885;p83"/>
            <p:cNvSpPr/>
            <p:nvPr/>
          </p:nvSpPr>
          <p:spPr>
            <a:xfrm>
              <a:off x="1807920" y="1678376"/>
              <a:ext cx="22767" cy="26683"/>
            </a:xfrm>
            <a:custGeom>
              <a:avLst/>
              <a:gdLst/>
              <a:ahLst/>
              <a:cxnLst/>
              <a:rect l="l" t="t" r="r" b="b"/>
              <a:pathLst>
                <a:path w="564" h="661" extrusionOk="0">
                  <a:moveTo>
                    <a:pt x="387" y="1"/>
                  </a:moveTo>
                  <a:cubicBezTo>
                    <a:pt x="381" y="1"/>
                    <a:pt x="375" y="4"/>
                    <a:pt x="369" y="10"/>
                  </a:cubicBezTo>
                  <a:cubicBezTo>
                    <a:pt x="347" y="10"/>
                    <a:pt x="325" y="32"/>
                    <a:pt x="347" y="53"/>
                  </a:cubicBezTo>
                  <a:cubicBezTo>
                    <a:pt x="412" y="227"/>
                    <a:pt x="434" y="400"/>
                    <a:pt x="434" y="574"/>
                  </a:cubicBezTo>
                  <a:cubicBezTo>
                    <a:pt x="282" y="465"/>
                    <a:pt x="174" y="335"/>
                    <a:pt x="65" y="205"/>
                  </a:cubicBezTo>
                  <a:cubicBezTo>
                    <a:pt x="54" y="194"/>
                    <a:pt x="44" y="189"/>
                    <a:pt x="35" y="189"/>
                  </a:cubicBezTo>
                  <a:cubicBezTo>
                    <a:pt x="27" y="189"/>
                    <a:pt x="22" y="194"/>
                    <a:pt x="22" y="205"/>
                  </a:cubicBezTo>
                  <a:cubicBezTo>
                    <a:pt x="0" y="227"/>
                    <a:pt x="0" y="248"/>
                    <a:pt x="22" y="270"/>
                  </a:cubicBezTo>
                  <a:cubicBezTo>
                    <a:pt x="106" y="397"/>
                    <a:pt x="314" y="647"/>
                    <a:pt x="445" y="660"/>
                  </a:cubicBezTo>
                  <a:lnTo>
                    <a:pt x="445" y="660"/>
                  </a:lnTo>
                  <a:cubicBezTo>
                    <a:pt x="481" y="656"/>
                    <a:pt x="499" y="637"/>
                    <a:pt x="499" y="617"/>
                  </a:cubicBezTo>
                  <a:cubicBezTo>
                    <a:pt x="564" y="509"/>
                    <a:pt x="455" y="118"/>
                    <a:pt x="412" y="32"/>
                  </a:cubicBezTo>
                  <a:cubicBezTo>
                    <a:pt x="412" y="16"/>
                    <a:pt x="401" y="1"/>
                    <a:pt x="387" y="1"/>
                  </a:cubicBezTo>
                  <a:close/>
                  <a:moveTo>
                    <a:pt x="445" y="660"/>
                  </a:moveTo>
                  <a:cubicBezTo>
                    <a:pt x="442" y="660"/>
                    <a:pt x="438" y="660"/>
                    <a:pt x="434" y="660"/>
                  </a:cubicBezTo>
                  <a:lnTo>
                    <a:pt x="455" y="660"/>
                  </a:lnTo>
                  <a:cubicBezTo>
                    <a:pt x="452" y="660"/>
                    <a:pt x="449" y="660"/>
                    <a:pt x="445" y="6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6" name="Google Shape;4886;p83"/>
            <p:cNvSpPr/>
            <p:nvPr/>
          </p:nvSpPr>
          <p:spPr>
            <a:xfrm>
              <a:off x="1705507" y="1627110"/>
              <a:ext cx="30679" cy="23696"/>
            </a:xfrm>
            <a:custGeom>
              <a:avLst/>
              <a:gdLst/>
              <a:ahLst/>
              <a:cxnLst/>
              <a:rect l="l" t="t" r="r" b="b"/>
              <a:pathLst>
                <a:path w="760" h="587" extrusionOk="0">
                  <a:moveTo>
                    <a:pt x="391" y="1"/>
                  </a:moveTo>
                  <a:cubicBezTo>
                    <a:pt x="369" y="22"/>
                    <a:pt x="369" y="44"/>
                    <a:pt x="391" y="66"/>
                  </a:cubicBezTo>
                  <a:cubicBezTo>
                    <a:pt x="499" y="196"/>
                    <a:pt x="586" y="348"/>
                    <a:pt x="651" y="521"/>
                  </a:cubicBezTo>
                  <a:cubicBezTo>
                    <a:pt x="456" y="456"/>
                    <a:pt x="239" y="369"/>
                    <a:pt x="66" y="239"/>
                  </a:cubicBezTo>
                  <a:lnTo>
                    <a:pt x="1" y="239"/>
                  </a:lnTo>
                  <a:cubicBezTo>
                    <a:pt x="1" y="261"/>
                    <a:pt x="1" y="304"/>
                    <a:pt x="22" y="304"/>
                  </a:cubicBezTo>
                  <a:cubicBezTo>
                    <a:pt x="217" y="434"/>
                    <a:pt x="434" y="521"/>
                    <a:pt x="651" y="586"/>
                  </a:cubicBezTo>
                  <a:lnTo>
                    <a:pt x="673" y="586"/>
                  </a:lnTo>
                  <a:cubicBezTo>
                    <a:pt x="694" y="586"/>
                    <a:pt x="716" y="564"/>
                    <a:pt x="716" y="543"/>
                  </a:cubicBezTo>
                  <a:cubicBezTo>
                    <a:pt x="759" y="456"/>
                    <a:pt x="564" y="174"/>
                    <a:pt x="4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7" name="Google Shape;4887;p83"/>
            <p:cNvSpPr/>
            <p:nvPr/>
          </p:nvSpPr>
          <p:spPr>
            <a:xfrm>
              <a:off x="1789028" y="1561714"/>
              <a:ext cx="32052" cy="25189"/>
            </a:xfrm>
            <a:custGeom>
              <a:avLst/>
              <a:gdLst/>
              <a:ahLst/>
              <a:cxnLst/>
              <a:rect l="l" t="t" r="r" b="b"/>
              <a:pathLst>
                <a:path w="794" h="624" extrusionOk="0">
                  <a:moveTo>
                    <a:pt x="436" y="0"/>
                  </a:moveTo>
                  <a:cubicBezTo>
                    <a:pt x="425" y="0"/>
                    <a:pt x="414" y="6"/>
                    <a:pt x="403" y="16"/>
                  </a:cubicBezTo>
                  <a:cubicBezTo>
                    <a:pt x="381" y="38"/>
                    <a:pt x="381" y="60"/>
                    <a:pt x="403" y="81"/>
                  </a:cubicBezTo>
                  <a:cubicBezTo>
                    <a:pt x="512" y="212"/>
                    <a:pt x="620" y="363"/>
                    <a:pt x="663" y="537"/>
                  </a:cubicBezTo>
                  <a:cubicBezTo>
                    <a:pt x="468" y="472"/>
                    <a:pt x="273" y="385"/>
                    <a:pt x="100" y="255"/>
                  </a:cubicBezTo>
                  <a:cubicBezTo>
                    <a:pt x="91" y="252"/>
                    <a:pt x="82" y="251"/>
                    <a:pt x="74" y="251"/>
                  </a:cubicBezTo>
                  <a:cubicBezTo>
                    <a:pt x="25" y="251"/>
                    <a:pt x="0" y="301"/>
                    <a:pt x="56" y="320"/>
                  </a:cubicBezTo>
                  <a:cubicBezTo>
                    <a:pt x="230" y="450"/>
                    <a:pt x="447" y="558"/>
                    <a:pt x="663" y="623"/>
                  </a:cubicBezTo>
                  <a:lnTo>
                    <a:pt x="685" y="602"/>
                  </a:lnTo>
                  <a:cubicBezTo>
                    <a:pt x="707" y="580"/>
                    <a:pt x="728" y="580"/>
                    <a:pt x="728" y="558"/>
                  </a:cubicBezTo>
                  <a:cubicBezTo>
                    <a:pt x="793" y="472"/>
                    <a:pt x="577" y="190"/>
                    <a:pt x="468" y="16"/>
                  </a:cubicBezTo>
                  <a:cubicBezTo>
                    <a:pt x="457" y="6"/>
                    <a:pt x="447" y="0"/>
                    <a:pt x="4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8" name="Google Shape;4888;p83"/>
            <p:cNvSpPr/>
            <p:nvPr/>
          </p:nvSpPr>
          <p:spPr>
            <a:xfrm>
              <a:off x="1611007" y="1546375"/>
              <a:ext cx="27167" cy="65920"/>
            </a:xfrm>
            <a:custGeom>
              <a:avLst/>
              <a:gdLst/>
              <a:ahLst/>
              <a:cxnLst/>
              <a:rect l="l" t="t" r="r" b="b"/>
              <a:pathLst>
                <a:path w="673" h="1633" extrusionOk="0">
                  <a:moveTo>
                    <a:pt x="293" y="1"/>
                  </a:moveTo>
                  <a:cubicBezTo>
                    <a:pt x="282" y="1"/>
                    <a:pt x="271" y="3"/>
                    <a:pt x="260" y="6"/>
                  </a:cubicBezTo>
                  <a:cubicBezTo>
                    <a:pt x="0" y="49"/>
                    <a:pt x="108" y="1220"/>
                    <a:pt x="152" y="1589"/>
                  </a:cubicBezTo>
                  <a:cubicBezTo>
                    <a:pt x="152" y="1589"/>
                    <a:pt x="173" y="1610"/>
                    <a:pt x="195" y="1610"/>
                  </a:cubicBezTo>
                  <a:lnTo>
                    <a:pt x="217" y="1632"/>
                  </a:lnTo>
                  <a:cubicBezTo>
                    <a:pt x="239" y="1610"/>
                    <a:pt x="239" y="1589"/>
                    <a:pt x="239" y="1567"/>
                  </a:cubicBezTo>
                  <a:cubicBezTo>
                    <a:pt x="152" y="678"/>
                    <a:pt x="195" y="115"/>
                    <a:pt x="282" y="93"/>
                  </a:cubicBezTo>
                  <a:cubicBezTo>
                    <a:pt x="282" y="82"/>
                    <a:pt x="287" y="77"/>
                    <a:pt x="293" y="77"/>
                  </a:cubicBezTo>
                  <a:cubicBezTo>
                    <a:pt x="298" y="77"/>
                    <a:pt x="304" y="82"/>
                    <a:pt x="304" y="93"/>
                  </a:cubicBezTo>
                  <a:cubicBezTo>
                    <a:pt x="477" y="266"/>
                    <a:pt x="542" y="1350"/>
                    <a:pt x="542" y="1437"/>
                  </a:cubicBezTo>
                  <a:cubicBezTo>
                    <a:pt x="542" y="1459"/>
                    <a:pt x="542" y="1459"/>
                    <a:pt x="542" y="1480"/>
                  </a:cubicBezTo>
                  <a:cubicBezTo>
                    <a:pt x="553" y="1491"/>
                    <a:pt x="564" y="1497"/>
                    <a:pt x="575" y="1497"/>
                  </a:cubicBezTo>
                  <a:cubicBezTo>
                    <a:pt x="585" y="1497"/>
                    <a:pt x="596" y="1491"/>
                    <a:pt x="607" y="1480"/>
                  </a:cubicBezTo>
                  <a:cubicBezTo>
                    <a:pt x="672" y="1437"/>
                    <a:pt x="542" y="418"/>
                    <a:pt x="434" y="136"/>
                  </a:cubicBezTo>
                  <a:cubicBezTo>
                    <a:pt x="398" y="46"/>
                    <a:pt x="346" y="1"/>
                    <a:pt x="2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9" name="Google Shape;4889;p83"/>
            <p:cNvSpPr/>
            <p:nvPr/>
          </p:nvSpPr>
          <p:spPr>
            <a:xfrm>
              <a:off x="1753625" y="1474278"/>
              <a:ext cx="52558" cy="39964"/>
            </a:xfrm>
            <a:custGeom>
              <a:avLst/>
              <a:gdLst/>
              <a:ahLst/>
              <a:cxnLst/>
              <a:rect l="l" t="t" r="r" b="b"/>
              <a:pathLst>
                <a:path w="1302" h="990" extrusionOk="0">
                  <a:moveTo>
                    <a:pt x="122" y="0"/>
                  </a:moveTo>
                  <a:cubicBezTo>
                    <a:pt x="88" y="0"/>
                    <a:pt x="62" y="5"/>
                    <a:pt x="44" y="14"/>
                  </a:cubicBezTo>
                  <a:cubicBezTo>
                    <a:pt x="23" y="36"/>
                    <a:pt x="1" y="58"/>
                    <a:pt x="1" y="79"/>
                  </a:cubicBezTo>
                  <a:cubicBezTo>
                    <a:pt x="1" y="275"/>
                    <a:pt x="716" y="817"/>
                    <a:pt x="933" y="990"/>
                  </a:cubicBezTo>
                  <a:lnTo>
                    <a:pt x="977" y="990"/>
                  </a:lnTo>
                  <a:cubicBezTo>
                    <a:pt x="998" y="968"/>
                    <a:pt x="998" y="947"/>
                    <a:pt x="977" y="925"/>
                  </a:cubicBezTo>
                  <a:cubicBezTo>
                    <a:pt x="543" y="600"/>
                    <a:pt x="88" y="166"/>
                    <a:pt x="88" y="101"/>
                  </a:cubicBezTo>
                  <a:cubicBezTo>
                    <a:pt x="97" y="92"/>
                    <a:pt x="113" y="87"/>
                    <a:pt x="139" y="87"/>
                  </a:cubicBezTo>
                  <a:cubicBezTo>
                    <a:pt x="174" y="87"/>
                    <a:pt x="228" y="97"/>
                    <a:pt x="305" y="123"/>
                  </a:cubicBezTo>
                  <a:cubicBezTo>
                    <a:pt x="608" y="231"/>
                    <a:pt x="1128" y="535"/>
                    <a:pt x="1193" y="773"/>
                  </a:cubicBezTo>
                  <a:cubicBezTo>
                    <a:pt x="1215" y="795"/>
                    <a:pt x="1237" y="795"/>
                    <a:pt x="1258" y="795"/>
                  </a:cubicBezTo>
                  <a:cubicBezTo>
                    <a:pt x="1280" y="795"/>
                    <a:pt x="1302" y="751"/>
                    <a:pt x="1280" y="730"/>
                  </a:cubicBezTo>
                  <a:cubicBezTo>
                    <a:pt x="1193" y="470"/>
                    <a:pt x="673" y="144"/>
                    <a:pt x="326" y="36"/>
                  </a:cubicBezTo>
                  <a:cubicBezTo>
                    <a:pt x="237" y="11"/>
                    <a:pt x="171" y="0"/>
                    <a:pt x="1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0" name="Google Shape;4890;p83"/>
            <p:cNvSpPr/>
            <p:nvPr/>
          </p:nvSpPr>
          <p:spPr>
            <a:xfrm>
              <a:off x="1375544" y="1774209"/>
              <a:ext cx="273127" cy="373278"/>
            </a:xfrm>
            <a:custGeom>
              <a:avLst/>
              <a:gdLst/>
              <a:ahLst/>
              <a:cxnLst/>
              <a:rect l="l" t="t" r="r" b="b"/>
              <a:pathLst>
                <a:path w="6766" h="9247" extrusionOk="0">
                  <a:moveTo>
                    <a:pt x="1870" y="0"/>
                  </a:moveTo>
                  <a:cubicBezTo>
                    <a:pt x="684" y="0"/>
                    <a:pt x="108" y="2486"/>
                    <a:pt x="563" y="2486"/>
                  </a:cubicBezTo>
                  <a:cubicBezTo>
                    <a:pt x="583" y="2486"/>
                    <a:pt x="605" y="2481"/>
                    <a:pt x="630" y="2471"/>
                  </a:cubicBezTo>
                  <a:cubicBezTo>
                    <a:pt x="1237" y="2196"/>
                    <a:pt x="1313" y="1019"/>
                    <a:pt x="1786" y="1019"/>
                  </a:cubicBezTo>
                  <a:cubicBezTo>
                    <a:pt x="1837" y="1019"/>
                    <a:pt x="1892" y="1032"/>
                    <a:pt x="1952" y="1061"/>
                  </a:cubicBezTo>
                  <a:cubicBezTo>
                    <a:pt x="2516" y="1343"/>
                    <a:pt x="1" y="7544"/>
                    <a:pt x="2884" y="9018"/>
                  </a:cubicBezTo>
                  <a:cubicBezTo>
                    <a:pt x="3204" y="9180"/>
                    <a:pt x="3526" y="9247"/>
                    <a:pt x="3841" y="9247"/>
                  </a:cubicBezTo>
                  <a:cubicBezTo>
                    <a:pt x="5389" y="9247"/>
                    <a:pt x="6765" y="7631"/>
                    <a:pt x="6765" y="7631"/>
                  </a:cubicBezTo>
                  <a:lnTo>
                    <a:pt x="6288" y="6417"/>
                  </a:lnTo>
                  <a:cubicBezTo>
                    <a:pt x="6288" y="6417"/>
                    <a:pt x="5423" y="8088"/>
                    <a:pt x="4051" y="8088"/>
                  </a:cubicBezTo>
                  <a:cubicBezTo>
                    <a:pt x="3769" y="8088"/>
                    <a:pt x="3466" y="8017"/>
                    <a:pt x="3145" y="7847"/>
                  </a:cubicBezTo>
                  <a:cubicBezTo>
                    <a:pt x="1237" y="6828"/>
                    <a:pt x="3969" y="1365"/>
                    <a:pt x="2581" y="281"/>
                  </a:cubicBezTo>
                  <a:cubicBezTo>
                    <a:pt x="2325" y="84"/>
                    <a:pt x="2088" y="0"/>
                    <a:pt x="18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1" name="Google Shape;4891;p83"/>
            <p:cNvSpPr/>
            <p:nvPr/>
          </p:nvSpPr>
          <p:spPr>
            <a:xfrm>
              <a:off x="1834158" y="1648141"/>
              <a:ext cx="220608" cy="217339"/>
            </a:xfrm>
            <a:custGeom>
              <a:avLst/>
              <a:gdLst/>
              <a:ahLst/>
              <a:cxnLst/>
              <a:rect l="l" t="t" r="r" b="b"/>
              <a:pathLst>
                <a:path w="5465" h="5384" extrusionOk="0">
                  <a:moveTo>
                    <a:pt x="3274" y="0"/>
                  </a:moveTo>
                  <a:cubicBezTo>
                    <a:pt x="3274" y="0"/>
                    <a:pt x="3144" y="2732"/>
                    <a:pt x="2602" y="2819"/>
                  </a:cubicBezTo>
                  <a:cubicBezTo>
                    <a:pt x="2587" y="2821"/>
                    <a:pt x="2571" y="2822"/>
                    <a:pt x="2554" y="2822"/>
                  </a:cubicBezTo>
                  <a:cubicBezTo>
                    <a:pt x="2096" y="2822"/>
                    <a:pt x="1128" y="1995"/>
                    <a:pt x="1128" y="1995"/>
                  </a:cubicBezTo>
                  <a:cubicBezTo>
                    <a:pt x="1128" y="1995"/>
                    <a:pt x="1" y="4271"/>
                    <a:pt x="66" y="4445"/>
                  </a:cubicBezTo>
                  <a:cubicBezTo>
                    <a:pt x="142" y="4597"/>
                    <a:pt x="2421" y="5383"/>
                    <a:pt x="3360" y="5383"/>
                  </a:cubicBezTo>
                  <a:cubicBezTo>
                    <a:pt x="3491" y="5383"/>
                    <a:pt x="3596" y="5368"/>
                    <a:pt x="3665" y="5333"/>
                  </a:cubicBezTo>
                  <a:cubicBezTo>
                    <a:pt x="4228" y="5052"/>
                    <a:pt x="5356" y="1800"/>
                    <a:pt x="5421" y="1062"/>
                  </a:cubicBezTo>
                  <a:cubicBezTo>
                    <a:pt x="5464" y="347"/>
                    <a:pt x="3274" y="0"/>
                    <a:pt x="32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2" name="Google Shape;4892;p83"/>
            <p:cNvSpPr/>
            <p:nvPr/>
          </p:nvSpPr>
          <p:spPr>
            <a:xfrm>
              <a:off x="1975041" y="1674339"/>
              <a:ext cx="59946" cy="41013"/>
            </a:xfrm>
            <a:custGeom>
              <a:avLst/>
              <a:gdLst/>
              <a:ahLst/>
              <a:cxnLst/>
              <a:rect l="l" t="t" r="r" b="b"/>
              <a:pathLst>
                <a:path w="1485" h="1016" extrusionOk="0">
                  <a:moveTo>
                    <a:pt x="478" y="0"/>
                  </a:moveTo>
                  <a:cubicBezTo>
                    <a:pt x="178" y="0"/>
                    <a:pt x="0" y="220"/>
                    <a:pt x="435" y="717"/>
                  </a:cubicBezTo>
                  <a:cubicBezTo>
                    <a:pt x="626" y="925"/>
                    <a:pt x="837" y="1015"/>
                    <a:pt x="1017" y="1015"/>
                  </a:cubicBezTo>
                  <a:cubicBezTo>
                    <a:pt x="1286" y="1015"/>
                    <a:pt x="1484" y="812"/>
                    <a:pt x="1432" y="500"/>
                  </a:cubicBezTo>
                  <a:cubicBezTo>
                    <a:pt x="1372" y="20"/>
                    <a:pt x="647" y="1"/>
                    <a:pt x="536" y="1"/>
                  </a:cubicBezTo>
                  <a:cubicBezTo>
                    <a:pt x="527" y="1"/>
                    <a:pt x="522" y="1"/>
                    <a:pt x="522" y="1"/>
                  </a:cubicBezTo>
                  <a:cubicBezTo>
                    <a:pt x="507" y="1"/>
                    <a:pt x="492" y="0"/>
                    <a:pt x="4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3" name="Google Shape;4893;p83"/>
            <p:cNvSpPr/>
            <p:nvPr/>
          </p:nvSpPr>
          <p:spPr>
            <a:xfrm>
              <a:off x="1942666" y="1656093"/>
              <a:ext cx="36815" cy="28822"/>
            </a:xfrm>
            <a:custGeom>
              <a:avLst/>
              <a:gdLst/>
              <a:ahLst/>
              <a:cxnLst/>
              <a:rect l="l" t="t" r="r" b="b"/>
              <a:pathLst>
                <a:path w="912" h="714" extrusionOk="0">
                  <a:moveTo>
                    <a:pt x="252" y="1"/>
                  </a:moveTo>
                  <a:cubicBezTo>
                    <a:pt x="194" y="1"/>
                    <a:pt x="138" y="13"/>
                    <a:pt x="88" y="42"/>
                  </a:cubicBezTo>
                  <a:cubicBezTo>
                    <a:pt x="44" y="63"/>
                    <a:pt x="1" y="128"/>
                    <a:pt x="1" y="172"/>
                  </a:cubicBezTo>
                  <a:cubicBezTo>
                    <a:pt x="1" y="388"/>
                    <a:pt x="521" y="670"/>
                    <a:pt x="630" y="714"/>
                  </a:cubicBezTo>
                  <a:lnTo>
                    <a:pt x="651" y="714"/>
                  </a:lnTo>
                  <a:cubicBezTo>
                    <a:pt x="651" y="714"/>
                    <a:pt x="651" y="714"/>
                    <a:pt x="673" y="692"/>
                  </a:cubicBezTo>
                  <a:cubicBezTo>
                    <a:pt x="673" y="670"/>
                    <a:pt x="673" y="649"/>
                    <a:pt x="651" y="649"/>
                  </a:cubicBezTo>
                  <a:cubicBezTo>
                    <a:pt x="435" y="540"/>
                    <a:pt x="88" y="302"/>
                    <a:pt x="88" y="172"/>
                  </a:cubicBezTo>
                  <a:cubicBezTo>
                    <a:pt x="88" y="172"/>
                    <a:pt x="88" y="150"/>
                    <a:pt x="109" y="128"/>
                  </a:cubicBezTo>
                  <a:cubicBezTo>
                    <a:pt x="150" y="105"/>
                    <a:pt x="196" y="95"/>
                    <a:pt x="244" y="95"/>
                  </a:cubicBezTo>
                  <a:cubicBezTo>
                    <a:pt x="506" y="95"/>
                    <a:pt x="847" y="388"/>
                    <a:pt x="847" y="388"/>
                  </a:cubicBezTo>
                  <a:lnTo>
                    <a:pt x="890" y="388"/>
                  </a:lnTo>
                  <a:cubicBezTo>
                    <a:pt x="912" y="367"/>
                    <a:pt x="912" y="345"/>
                    <a:pt x="890" y="323"/>
                  </a:cubicBezTo>
                  <a:cubicBezTo>
                    <a:pt x="890" y="305"/>
                    <a:pt x="543" y="1"/>
                    <a:pt x="2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4" name="Google Shape;4894;p83"/>
            <p:cNvSpPr/>
            <p:nvPr/>
          </p:nvSpPr>
          <p:spPr>
            <a:xfrm>
              <a:off x="1986465" y="1612456"/>
              <a:ext cx="71773" cy="66324"/>
            </a:xfrm>
            <a:custGeom>
              <a:avLst/>
              <a:gdLst/>
              <a:ahLst/>
              <a:cxnLst/>
              <a:rect l="l" t="t" r="r" b="b"/>
              <a:pathLst>
                <a:path w="1778" h="1643" extrusionOk="0">
                  <a:moveTo>
                    <a:pt x="388" y="1"/>
                  </a:moveTo>
                  <a:cubicBezTo>
                    <a:pt x="369" y="1"/>
                    <a:pt x="347" y="6"/>
                    <a:pt x="325" y="17"/>
                  </a:cubicBezTo>
                  <a:cubicBezTo>
                    <a:pt x="108" y="125"/>
                    <a:pt x="22" y="992"/>
                    <a:pt x="0" y="1166"/>
                  </a:cubicBezTo>
                  <a:cubicBezTo>
                    <a:pt x="0" y="1188"/>
                    <a:pt x="0" y="1209"/>
                    <a:pt x="43" y="1209"/>
                  </a:cubicBezTo>
                  <a:cubicBezTo>
                    <a:pt x="65" y="1209"/>
                    <a:pt x="65" y="1188"/>
                    <a:pt x="87" y="1166"/>
                  </a:cubicBezTo>
                  <a:cubicBezTo>
                    <a:pt x="130" y="776"/>
                    <a:pt x="239" y="147"/>
                    <a:pt x="369" y="82"/>
                  </a:cubicBezTo>
                  <a:lnTo>
                    <a:pt x="390" y="82"/>
                  </a:lnTo>
                  <a:cubicBezTo>
                    <a:pt x="564" y="169"/>
                    <a:pt x="520" y="841"/>
                    <a:pt x="477" y="1231"/>
                  </a:cubicBezTo>
                  <a:cubicBezTo>
                    <a:pt x="477" y="1253"/>
                    <a:pt x="477" y="1274"/>
                    <a:pt x="499" y="1274"/>
                  </a:cubicBezTo>
                  <a:cubicBezTo>
                    <a:pt x="520" y="1274"/>
                    <a:pt x="542" y="1274"/>
                    <a:pt x="564" y="1253"/>
                  </a:cubicBezTo>
                  <a:cubicBezTo>
                    <a:pt x="737" y="689"/>
                    <a:pt x="954" y="212"/>
                    <a:pt x="1041" y="212"/>
                  </a:cubicBezTo>
                  <a:cubicBezTo>
                    <a:pt x="1149" y="342"/>
                    <a:pt x="1062" y="992"/>
                    <a:pt x="997" y="1383"/>
                  </a:cubicBezTo>
                  <a:cubicBezTo>
                    <a:pt x="997" y="1408"/>
                    <a:pt x="1020" y="1419"/>
                    <a:pt x="1042" y="1419"/>
                  </a:cubicBezTo>
                  <a:cubicBezTo>
                    <a:pt x="1059" y="1419"/>
                    <a:pt x="1075" y="1413"/>
                    <a:pt x="1084" y="1404"/>
                  </a:cubicBezTo>
                  <a:cubicBezTo>
                    <a:pt x="1236" y="927"/>
                    <a:pt x="1453" y="407"/>
                    <a:pt x="1539" y="407"/>
                  </a:cubicBezTo>
                  <a:cubicBezTo>
                    <a:pt x="1691" y="624"/>
                    <a:pt x="1453" y="1491"/>
                    <a:pt x="1388" y="1556"/>
                  </a:cubicBezTo>
                  <a:cubicBezTo>
                    <a:pt x="1366" y="1578"/>
                    <a:pt x="1366" y="1600"/>
                    <a:pt x="1388" y="1621"/>
                  </a:cubicBezTo>
                  <a:cubicBezTo>
                    <a:pt x="1388" y="1621"/>
                    <a:pt x="1409" y="1621"/>
                    <a:pt x="1409" y="1643"/>
                  </a:cubicBezTo>
                  <a:lnTo>
                    <a:pt x="1453" y="1643"/>
                  </a:lnTo>
                  <a:cubicBezTo>
                    <a:pt x="1561" y="1578"/>
                    <a:pt x="1778" y="624"/>
                    <a:pt x="1626" y="364"/>
                  </a:cubicBezTo>
                  <a:cubicBezTo>
                    <a:pt x="1604" y="320"/>
                    <a:pt x="1583" y="320"/>
                    <a:pt x="1539" y="320"/>
                  </a:cubicBezTo>
                  <a:cubicBezTo>
                    <a:pt x="1409" y="320"/>
                    <a:pt x="1257" y="667"/>
                    <a:pt x="1149" y="971"/>
                  </a:cubicBezTo>
                  <a:cubicBezTo>
                    <a:pt x="1171" y="667"/>
                    <a:pt x="1192" y="277"/>
                    <a:pt x="1106" y="169"/>
                  </a:cubicBezTo>
                  <a:cubicBezTo>
                    <a:pt x="1090" y="153"/>
                    <a:pt x="1064" y="138"/>
                    <a:pt x="1043" y="138"/>
                  </a:cubicBezTo>
                  <a:cubicBezTo>
                    <a:pt x="1034" y="138"/>
                    <a:pt x="1025" y="141"/>
                    <a:pt x="1019" y="147"/>
                  </a:cubicBezTo>
                  <a:cubicBezTo>
                    <a:pt x="889" y="169"/>
                    <a:pt x="715" y="559"/>
                    <a:pt x="585" y="884"/>
                  </a:cubicBezTo>
                  <a:cubicBezTo>
                    <a:pt x="607" y="559"/>
                    <a:pt x="607" y="104"/>
                    <a:pt x="434" y="17"/>
                  </a:cubicBezTo>
                  <a:cubicBezTo>
                    <a:pt x="423" y="6"/>
                    <a:pt x="407" y="1"/>
                    <a:pt x="3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5" name="Google Shape;4895;p83"/>
            <p:cNvSpPr/>
            <p:nvPr/>
          </p:nvSpPr>
          <p:spPr>
            <a:xfrm>
              <a:off x="1675756" y="1725647"/>
              <a:ext cx="128692" cy="20547"/>
            </a:xfrm>
            <a:custGeom>
              <a:avLst/>
              <a:gdLst/>
              <a:ahLst/>
              <a:cxnLst/>
              <a:rect l="l" t="t" r="r" b="b"/>
              <a:pathLst>
                <a:path w="3188" h="509" extrusionOk="0">
                  <a:moveTo>
                    <a:pt x="46" y="1"/>
                  </a:moveTo>
                  <a:cubicBezTo>
                    <a:pt x="31" y="1"/>
                    <a:pt x="16" y="16"/>
                    <a:pt x="0" y="31"/>
                  </a:cubicBezTo>
                  <a:cubicBezTo>
                    <a:pt x="0" y="53"/>
                    <a:pt x="0" y="75"/>
                    <a:pt x="22" y="75"/>
                  </a:cubicBezTo>
                  <a:cubicBezTo>
                    <a:pt x="586" y="357"/>
                    <a:pt x="1193" y="508"/>
                    <a:pt x="1800" y="508"/>
                  </a:cubicBezTo>
                  <a:cubicBezTo>
                    <a:pt x="2277" y="508"/>
                    <a:pt x="2732" y="400"/>
                    <a:pt x="3144" y="205"/>
                  </a:cubicBezTo>
                  <a:cubicBezTo>
                    <a:pt x="3166" y="183"/>
                    <a:pt x="3187" y="161"/>
                    <a:pt x="3166" y="140"/>
                  </a:cubicBezTo>
                  <a:cubicBezTo>
                    <a:pt x="3144" y="118"/>
                    <a:pt x="3122" y="118"/>
                    <a:pt x="3101" y="118"/>
                  </a:cubicBezTo>
                  <a:cubicBezTo>
                    <a:pt x="2673" y="342"/>
                    <a:pt x="2227" y="420"/>
                    <a:pt x="1813" y="420"/>
                  </a:cubicBezTo>
                  <a:cubicBezTo>
                    <a:pt x="863" y="420"/>
                    <a:pt x="81" y="10"/>
                    <a:pt x="65" y="10"/>
                  </a:cubicBezTo>
                  <a:cubicBezTo>
                    <a:pt x="59" y="3"/>
                    <a:pt x="53" y="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6" name="Google Shape;4896;p83"/>
            <p:cNvSpPr/>
            <p:nvPr/>
          </p:nvSpPr>
          <p:spPr>
            <a:xfrm>
              <a:off x="1836782" y="1722498"/>
              <a:ext cx="74438" cy="70239"/>
            </a:xfrm>
            <a:custGeom>
              <a:avLst/>
              <a:gdLst/>
              <a:ahLst/>
              <a:cxnLst/>
              <a:rect l="l" t="t" r="r" b="b"/>
              <a:pathLst>
                <a:path w="1844" h="1740" extrusionOk="0">
                  <a:moveTo>
                    <a:pt x="933" y="1"/>
                  </a:moveTo>
                  <a:cubicBezTo>
                    <a:pt x="933" y="1"/>
                    <a:pt x="1" y="174"/>
                    <a:pt x="196" y="565"/>
                  </a:cubicBezTo>
                  <a:cubicBezTo>
                    <a:pt x="302" y="788"/>
                    <a:pt x="555" y="839"/>
                    <a:pt x="764" y="839"/>
                  </a:cubicBezTo>
                  <a:cubicBezTo>
                    <a:pt x="940" y="839"/>
                    <a:pt x="1085" y="803"/>
                    <a:pt x="1085" y="803"/>
                  </a:cubicBezTo>
                  <a:lnTo>
                    <a:pt x="1085" y="803"/>
                  </a:lnTo>
                  <a:cubicBezTo>
                    <a:pt x="1085" y="803"/>
                    <a:pt x="947" y="1739"/>
                    <a:pt x="1213" y="1739"/>
                  </a:cubicBezTo>
                  <a:cubicBezTo>
                    <a:pt x="1263" y="1739"/>
                    <a:pt x="1327" y="1706"/>
                    <a:pt x="1410" y="1627"/>
                  </a:cubicBezTo>
                  <a:cubicBezTo>
                    <a:pt x="1757" y="1345"/>
                    <a:pt x="1843" y="868"/>
                    <a:pt x="1648" y="478"/>
                  </a:cubicBezTo>
                  <a:cubicBezTo>
                    <a:pt x="1432" y="304"/>
                    <a:pt x="1193" y="131"/>
                    <a:pt x="9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7" name="Google Shape;4897;p83"/>
            <p:cNvSpPr/>
            <p:nvPr/>
          </p:nvSpPr>
          <p:spPr>
            <a:xfrm>
              <a:off x="1823663" y="1770656"/>
              <a:ext cx="65436" cy="60067"/>
            </a:xfrm>
            <a:custGeom>
              <a:avLst/>
              <a:gdLst/>
              <a:ahLst/>
              <a:cxnLst/>
              <a:rect l="l" t="t" r="r" b="b"/>
              <a:pathLst>
                <a:path w="1621" h="1488" extrusionOk="0">
                  <a:moveTo>
                    <a:pt x="768" y="0"/>
                  </a:moveTo>
                  <a:cubicBezTo>
                    <a:pt x="567" y="0"/>
                    <a:pt x="673" y="564"/>
                    <a:pt x="673" y="564"/>
                  </a:cubicBezTo>
                  <a:cubicBezTo>
                    <a:pt x="673" y="564"/>
                    <a:pt x="489" y="501"/>
                    <a:pt x="317" y="501"/>
                  </a:cubicBezTo>
                  <a:cubicBezTo>
                    <a:pt x="170" y="501"/>
                    <a:pt x="32" y="546"/>
                    <a:pt x="22" y="716"/>
                  </a:cubicBezTo>
                  <a:cubicBezTo>
                    <a:pt x="0" y="1063"/>
                    <a:pt x="1041" y="1453"/>
                    <a:pt x="1041" y="1453"/>
                  </a:cubicBezTo>
                  <a:cubicBezTo>
                    <a:pt x="1097" y="1476"/>
                    <a:pt x="1145" y="1487"/>
                    <a:pt x="1184" y="1487"/>
                  </a:cubicBezTo>
                  <a:cubicBezTo>
                    <a:pt x="1621" y="1487"/>
                    <a:pt x="1124" y="181"/>
                    <a:pt x="846" y="22"/>
                  </a:cubicBezTo>
                  <a:cubicBezTo>
                    <a:pt x="816" y="7"/>
                    <a:pt x="790" y="0"/>
                    <a:pt x="7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8" name="Google Shape;4898;p83"/>
            <p:cNvSpPr/>
            <p:nvPr/>
          </p:nvSpPr>
          <p:spPr>
            <a:xfrm>
              <a:off x="1640758" y="2013063"/>
              <a:ext cx="65234" cy="59381"/>
            </a:xfrm>
            <a:custGeom>
              <a:avLst/>
              <a:gdLst/>
              <a:ahLst/>
              <a:cxnLst/>
              <a:rect l="l" t="t" r="r" b="b"/>
              <a:pathLst>
                <a:path w="1616" h="1471" extrusionOk="0">
                  <a:moveTo>
                    <a:pt x="769" y="1"/>
                  </a:moveTo>
                  <a:cubicBezTo>
                    <a:pt x="571" y="1"/>
                    <a:pt x="694" y="565"/>
                    <a:pt x="694" y="565"/>
                  </a:cubicBezTo>
                  <a:cubicBezTo>
                    <a:pt x="694" y="565"/>
                    <a:pt x="493" y="498"/>
                    <a:pt x="311" y="498"/>
                  </a:cubicBezTo>
                  <a:cubicBezTo>
                    <a:pt x="165" y="498"/>
                    <a:pt x="32" y="540"/>
                    <a:pt x="22" y="695"/>
                  </a:cubicBezTo>
                  <a:cubicBezTo>
                    <a:pt x="0" y="1063"/>
                    <a:pt x="1041" y="1432"/>
                    <a:pt x="1041" y="1432"/>
                  </a:cubicBezTo>
                  <a:cubicBezTo>
                    <a:pt x="1100" y="1459"/>
                    <a:pt x="1150" y="1471"/>
                    <a:pt x="1191" y="1471"/>
                  </a:cubicBezTo>
                  <a:cubicBezTo>
                    <a:pt x="1616" y="1471"/>
                    <a:pt x="1122" y="161"/>
                    <a:pt x="846" y="23"/>
                  </a:cubicBezTo>
                  <a:cubicBezTo>
                    <a:pt x="816" y="8"/>
                    <a:pt x="790" y="1"/>
                    <a:pt x="7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9" name="Google Shape;4899;p83"/>
            <p:cNvSpPr/>
            <p:nvPr/>
          </p:nvSpPr>
          <p:spPr>
            <a:xfrm>
              <a:off x="1635510" y="1671554"/>
              <a:ext cx="59340" cy="46665"/>
            </a:xfrm>
            <a:custGeom>
              <a:avLst/>
              <a:gdLst/>
              <a:ahLst/>
              <a:cxnLst/>
              <a:rect l="l" t="t" r="r" b="b"/>
              <a:pathLst>
                <a:path w="1470" h="1156" extrusionOk="0">
                  <a:moveTo>
                    <a:pt x="420" y="1"/>
                  </a:moveTo>
                  <a:cubicBezTo>
                    <a:pt x="410" y="1"/>
                    <a:pt x="400" y="2"/>
                    <a:pt x="390" y="5"/>
                  </a:cubicBezTo>
                  <a:cubicBezTo>
                    <a:pt x="0" y="114"/>
                    <a:pt x="217" y="613"/>
                    <a:pt x="217" y="613"/>
                  </a:cubicBezTo>
                  <a:cubicBezTo>
                    <a:pt x="282" y="851"/>
                    <a:pt x="434" y="1024"/>
                    <a:pt x="651" y="1155"/>
                  </a:cubicBezTo>
                  <a:cubicBezTo>
                    <a:pt x="653" y="1155"/>
                    <a:pt x="656" y="1155"/>
                    <a:pt x="660" y="1155"/>
                  </a:cubicBezTo>
                  <a:cubicBezTo>
                    <a:pt x="795" y="1155"/>
                    <a:pt x="1470" y="759"/>
                    <a:pt x="1301" y="547"/>
                  </a:cubicBezTo>
                  <a:cubicBezTo>
                    <a:pt x="1243" y="475"/>
                    <a:pt x="1164" y="451"/>
                    <a:pt x="1083" y="451"/>
                  </a:cubicBezTo>
                  <a:cubicBezTo>
                    <a:pt x="923" y="451"/>
                    <a:pt x="759" y="547"/>
                    <a:pt x="759" y="547"/>
                  </a:cubicBezTo>
                  <a:cubicBezTo>
                    <a:pt x="759" y="547"/>
                    <a:pt x="603" y="1"/>
                    <a:pt x="4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0" name="Google Shape;4900;p83"/>
            <p:cNvSpPr/>
            <p:nvPr/>
          </p:nvSpPr>
          <p:spPr>
            <a:xfrm>
              <a:off x="1647459" y="1631429"/>
              <a:ext cx="49329" cy="32375"/>
            </a:xfrm>
            <a:custGeom>
              <a:avLst/>
              <a:gdLst/>
              <a:ahLst/>
              <a:cxnLst/>
              <a:rect l="l" t="t" r="r" b="b"/>
              <a:pathLst>
                <a:path w="1222" h="802" extrusionOk="0">
                  <a:moveTo>
                    <a:pt x="806" y="0"/>
                  </a:moveTo>
                  <a:cubicBezTo>
                    <a:pt x="480" y="0"/>
                    <a:pt x="0" y="783"/>
                    <a:pt x="550" y="783"/>
                  </a:cubicBezTo>
                  <a:cubicBezTo>
                    <a:pt x="550" y="783"/>
                    <a:pt x="679" y="802"/>
                    <a:pt x="821" y="802"/>
                  </a:cubicBezTo>
                  <a:cubicBezTo>
                    <a:pt x="981" y="802"/>
                    <a:pt x="1155" y="778"/>
                    <a:pt x="1178" y="674"/>
                  </a:cubicBezTo>
                  <a:cubicBezTo>
                    <a:pt x="1222" y="457"/>
                    <a:pt x="701" y="436"/>
                    <a:pt x="701" y="436"/>
                  </a:cubicBezTo>
                  <a:cubicBezTo>
                    <a:pt x="701" y="436"/>
                    <a:pt x="1178" y="46"/>
                    <a:pt x="831" y="2"/>
                  </a:cubicBezTo>
                  <a:cubicBezTo>
                    <a:pt x="823" y="1"/>
                    <a:pt x="815" y="0"/>
                    <a:pt x="8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1" name="Google Shape;4901;p83"/>
            <p:cNvSpPr/>
            <p:nvPr/>
          </p:nvSpPr>
          <p:spPr>
            <a:xfrm>
              <a:off x="1791288" y="1525787"/>
              <a:ext cx="41659" cy="26199"/>
            </a:xfrm>
            <a:custGeom>
              <a:avLst/>
              <a:gdLst/>
              <a:ahLst/>
              <a:cxnLst/>
              <a:rect l="l" t="t" r="r" b="b"/>
              <a:pathLst>
                <a:path w="1032" h="649" extrusionOk="0">
                  <a:moveTo>
                    <a:pt x="286" y="0"/>
                  </a:moveTo>
                  <a:cubicBezTo>
                    <a:pt x="246" y="0"/>
                    <a:pt x="214" y="11"/>
                    <a:pt x="195" y="39"/>
                  </a:cubicBezTo>
                  <a:cubicBezTo>
                    <a:pt x="87" y="169"/>
                    <a:pt x="456" y="343"/>
                    <a:pt x="456" y="343"/>
                  </a:cubicBezTo>
                  <a:cubicBezTo>
                    <a:pt x="456" y="343"/>
                    <a:pt x="0" y="473"/>
                    <a:pt x="217" y="625"/>
                  </a:cubicBezTo>
                  <a:cubicBezTo>
                    <a:pt x="245" y="641"/>
                    <a:pt x="279" y="649"/>
                    <a:pt x="318" y="649"/>
                  </a:cubicBezTo>
                  <a:cubicBezTo>
                    <a:pt x="582" y="649"/>
                    <a:pt x="1032" y="299"/>
                    <a:pt x="672" y="148"/>
                  </a:cubicBezTo>
                  <a:cubicBezTo>
                    <a:pt x="672" y="148"/>
                    <a:pt x="431" y="0"/>
                    <a:pt x="2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2" name="Google Shape;4902;p83"/>
            <p:cNvSpPr/>
            <p:nvPr/>
          </p:nvSpPr>
          <p:spPr>
            <a:xfrm>
              <a:off x="1619444" y="1635829"/>
              <a:ext cx="27450" cy="27692"/>
            </a:xfrm>
            <a:custGeom>
              <a:avLst/>
              <a:gdLst/>
              <a:ahLst/>
              <a:cxnLst/>
              <a:rect l="l" t="t" r="r" b="b"/>
              <a:pathLst>
                <a:path w="680" h="686" extrusionOk="0">
                  <a:moveTo>
                    <a:pt x="517" y="1"/>
                  </a:moveTo>
                  <a:cubicBezTo>
                    <a:pt x="375" y="1"/>
                    <a:pt x="355" y="392"/>
                    <a:pt x="355" y="392"/>
                  </a:cubicBezTo>
                  <a:cubicBezTo>
                    <a:pt x="355" y="392"/>
                    <a:pt x="189" y="190"/>
                    <a:pt x="94" y="190"/>
                  </a:cubicBezTo>
                  <a:cubicBezTo>
                    <a:pt x="60" y="190"/>
                    <a:pt x="35" y="216"/>
                    <a:pt x="30" y="283"/>
                  </a:cubicBezTo>
                  <a:cubicBezTo>
                    <a:pt x="0" y="459"/>
                    <a:pt x="288" y="685"/>
                    <a:pt x="478" y="685"/>
                  </a:cubicBezTo>
                  <a:cubicBezTo>
                    <a:pt x="569" y="685"/>
                    <a:pt x="637" y="633"/>
                    <a:pt x="637" y="500"/>
                  </a:cubicBezTo>
                  <a:cubicBezTo>
                    <a:pt x="637" y="500"/>
                    <a:pt x="680" y="45"/>
                    <a:pt x="528" y="2"/>
                  </a:cubicBezTo>
                  <a:cubicBezTo>
                    <a:pt x="524" y="1"/>
                    <a:pt x="520" y="1"/>
                    <a:pt x="5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3" name="Google Shape;4903;p83"/>
            <p:cNvSpPr/>
            <p:nvPr/>
          </p:nvSpPr>
          <p:spPr>
            <a:xfrm>
              <a:off x="1826287" y="1528209"/>
              <a:ext cx="39197" cy="52034"/>
            </a:xfrm>
            <a:custGeom>
              <a:avLst/>
              <a:gdLst/>
              <a:ahLst/>
              <a:cxnLst/>
              <a:rect l="l" t="t" r="r" b="b"/>
              <a:pathLst>
                <a:path w="971" h="1289" extrusionOk="0">
                  <a:moveTo>
                    <a:pt x="412" y="1"/>
                  </a:moveTo>
                  <a:cubicBezTo>
                    <a:pt x="412" y="1"/>
                    <a:pt x="0" y="261"/>
                    <a:pt x="66" y="543"/>
                  </a:cubicBezTo>
                  <a:cubicBezTo>
                    <a:pt x="91" y="661"/>
                    <a:pt x="172" y="697"/>
                    <a:pt x="261" y="697"/>
                  </a:cubicBezTo>
                  <a:cubicBezTo>
                    <a:pt x="402" y="697"/>
                    <a:pt x="564" y="608"/>
                    <a:pt x="564" y="608"/>
                  </a:cubicBezTo>
                  <a:lnTo>
                    <a:pt x="564" y="608"/>
                  </a:lnTo>
                  <a:cubicBezTo>
                    <a:pt x="564" y="608"/>
                    <a:pt x="304" y="1107"/>
                    <a:pt x="477" y="1237"/>
                  </a:cubicBezTo>
                  <a:cubicBezTo>
                    <a:pt x="517" y="1271"/>
                    <a:pt x="571" y="1289"/>
                    <a:pt x="628" y="1289"/>
                  </a:cubicBezTo>
                  <a:cubicBezTo>
                    <a:pt x="786" y="1289"/>
                    <a:pt x="970" y="1150"/>
                    <a:pt x="954" y="846"/>
                  </a:cubicBezTo>
                  <a:cubicBezTo>
                    <a:pt x="933" y="456"/>
                    <a:pt x="412" y="1"/>
                    <a:pt x="4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4" name="Google Shape;4904;p83"/>
            <p:cNvSpPr/>
            <p:nvPr/>
          </p:nvSpPr>
          <p:spPr>
            <a:xfrm>
              <a:off x="1661022" y="1757133"/>
              <a:ext cx="59744" cy="48764"/>
            </a:xfrm>
            <a:custGeom>
              <a:avLst/>
              <a:gdLst/>
              <a:ahLst/>
              <a:cxnLst/>
              <a:rect l="l" t="t" r="r" b="b"/>
              <a:pathLst>
                <a:path w="1480" h="1208" extrusionOk="0">
                  <a:moveTo>
                    <a:pt x="876" y="0"/>
                  </a:moveTo>
                  <a:cubicBezTo>
                    <a:pt x="599" y="0"/>
                    <a:pt x="62" y="986"/>
                    <a:pt x="62" y="986"/>
                  </a:cubicBezTo>
                  <a:cubicBezTo>
                    <a:pt x="1" y="1149"/>
                    <a:pt x="118" y="1207"/>
                    <a:pt x="306" y="1207"/>
                  </a:cubicBezTo>
                  <a:cubicBezTo>
                    <a:pt x="721" y="1207"/>
                    <a:pt x="1479" y="923"/>
                    <a:pt x="1449" y="834"/>
                  </a:cubicBezTo>
                  <a:cubicBezTo>
                    <a:pt x="1406" y="704"/>
                    <a:pt x="972" y="682"/>
                    <a:pt x="972" y="682"/>
                  </a:cubicBezTo>
                  <a:cubicBezTo>
                    <a:pt x="972" y="682"/>
                    <a:pt x="1189" y="249"/>
                    <a:pt x="951" y="32"/>
                  </a:cubicBezTo>
                  <a:cubicBezTo>
                    <a:pt x="929" y="10"/>
                    <a:pt x="904" y="0"/>
                    <a:pt x="8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5" name="Google Shape;4905;p83"/>
            <p:cNvSpPr/>
            <p:nvPr/>
          </p:nvSpPr>
          <p:spPr>
            <a:xfrm>
              <a:off x="1631110" y="1718865"/>
              <a:ext cx="46261" cy="58089"/>
            </a:xfrm>
            <a:custGeom>
              <a:avLst/>
              <a:gdLst/>
              <a:ahLst/>
              <a:cxnLst/>
              <a:rect l="l" t="t" r="r" b="b"/>
              <a:pathLst>
                <a:path w="1146" h="1439" extrusionOk="0">
                  <a:moveTo>
                    <a:pt x="445" y="0"/>
                  </a:moveTo>
                  <a:cubicBezTo>
                    <a:pt x="441" y="0"/>
                    <a:pt x="437" y="2"/>
                    <a:pt x="434" y="4"/>
                  </a:cubicBezTo>
                  <a:cubicBezTo>
                    <a:pt x="369" y="69"/>
                    <a:pt x="109" y="503"/>
                    <a:pt x="109" y="503"/>
                  </a:cubicBezTo>
                  <a:cubicBezTo>
                    <a:pt x="109" y="503"/>
                    <a:pt x="1" y="1153"/>
                    <a:pt x="196" y="1392"/>
                  </a:cubicBezTo>
                  <a:cubicBezTo>
                    <a:pt x="225" y="1424"/>
                    <a:pt x="253" y="1438"/>
                    <a:pt x="278" y="1438"/>
                  </a:cubicBezTo>
                  <a:cubicBezTo>
                    <a:pt x="440" y="1438"/>
                    <a:pt x="521" y="871"/>
                    <a:pt x="521" y="871"/>
                  </a:cubicBezTo>
                  <a:cubicBezTo>
                    <a:pt x="521" y="871"/>
                    <a:pt x="736" y="1146"/>
                    <a:pt x="900" y="1146"/>
                  </a:cubicBezTo>
                  <a:cubicBezTo>
                    <a:pt x="957" y="1146"/>
                    <a:pt x="1008" y="1113"/>
                    <a:pt x="1041" y="1023"/>
                  </a:cubicBezTo>
                  <a:cubicBezTo>
                    <a:pt x="1145" y="711"/>
                    <a:pt x="551" y="0"/>
                    <a:pt x="4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6" name="Google Shape;4906;p83"/>
            <p:cNvSpPr/>
            <p:nvPr/>
          </p:nvSpPr>
          <p:spPr>
            <a:xfrm>
              <a:off x="1780793" y="1733882"/>
              <a:ext cx="58654" cy="48360"/>
            </a:xfrm>
            <a:custGeom>
              <a:avLst/>
              <a:gdLst/>
              <a:ahLst/>
              <a:cxnLst/>
              <a:rect l="l" t="t" r="r" b="b"/>
              <a:pathLst>
                <a:path w="1453" h="1198" extrusionOk="0">
                  <a:moveTo>
                    <a:pt x="911" y="1"/>
                  </a:moveTo>
                  <a:lnTo>
                    <a:pt x="434" y="196"/>
                  </a:lnTo>
                  <a:cubicBezTo>
                    <a:pt x="434" y="196"/>
                    <a:pt x="0" y="1150"/>
                    <a:pt x="325" y="1193"/>
                  </a:cubicBezTo>
                  <a:cubicBezTo>
                    <a:pt x="341" y="1196"/>
                    <a:pt x="356" y="1198"/>
                    <a:pt x="370" y="1198"/>
                  </a:cubicBezTo>
                  <a:cubicBezTo>
                    <a:pt x="644" y="1198"/>
                    <a:pt x="585" y="630"/>
                    <a:pt x="585" y="630"/>
                  </a:cubicBezTo>
                  <a:lnTo>
                    <a:pt x="585" y="630"/>
                  </a:lnTo>
                  <a:cubicBezTo>
                    <a:pt x="585" y="630"/>
                    <a:pt x="846" y="1033"/>
                    <a:pt x="1064" y="1033"/>
                  </a:cubicBezTo>
                  <a:cubicBezTo>
                    <a:pt x="1127" y="1033"/>
                    <a:pt x="1187" y="999"/>
                    <a:pt x="1236" y="911"/>
                  </a:cubicBezTo>
                  <a:cubicBezTo>
                    <a:pt x="1453" y="499"/>
                    <a:pt x="911" y="1"/>
                    <a:pt x="9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7" name="Google Shape;4907;p83"/>
            <p:cNvSpPr/>
            <p:nvPr/>
          </p:nvSpPr>
          <p:spPr>
            <a:xfrm>
              <a:off x="1919051" y="1802668"/>
              <a:ext cx="19296" cy="65153"/>
            </a:xfrm>
            <a:custGeom>
              <a:avLst/>
              <a:gdLst/>
              <a:ahLst/>
              <a:cxnLst/>
              <a:rect l="l" t="t" r="r" b="b"/>
              <a:pathLst>
                <a:path w="478" h="1614" extrusionOk="0">
                  <a:moveTo>
                    <a:pt x="41" y="1"/>
                  </a:moveTo>
                  <a:cubicBezTo>
                    <a:pt x="35" y="1"/>
                    <a:pt x="29" y="3"/>
                    <a:pt x="22" y="10"/>
                  </a:cubicBezTo>
                  <a:cubicBezTo>
                    <a:pt x="1" y="31"/>
                    <a:pt x="1" y="53"/>
                    <a:pt x="22" y="75"/>
                  </a:cubicBezTo>
                  <a:cubicBezTo>
                    <a:pt x="261" y="530"/>
                    <a:pt x="391" y="1050"/>
                    <a:pt x="391" y="1571"/>
                  </a:cubicBezTo>
                  <a:cubicBezTo>
                    <a:pt x="391" y="1592"/>
                    <a:pt x="413" y="1614"/>
                    <a:pt x="434" y="1614"/>
                  </a:cubicBezTo>
                  <a:cubicBezTo>
                    <a:pt x="456" y="1592"/>
                    <a:pt x="456" y="1571"/>
                    <a:pt x="456" y="1549"/>
                  </a:cubicBezTo>
                  <a:cubicBezTo>
                    <a:pt x="478" y="1029"/>
                    <a:pt x="326" y="487"/>
                    <a:pt x="87" y="31"/>
                  </a:cubicBezTo>
                  <a:cubicBezTo>
                    <a:pt x="72" y="16"/>
                    <a:pt x="57" y="1"/>
                    <a:pt x="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8" name="Google Shape;4908;p83"/>
            <p:cNvSpPr/>
            <p:nvPr/>
          </p:nvSpPr>
          <p:spPr>
            <a:xfrm>
              <a:off x="1949690" y="1801093"/>
              <a:ext cx="49935" cy="60632"/>
            </a:xfrm>
            <a:custGeom>
              <a:avLst/>
              <a:gdLst/>
              <a:ahLst/>
              <a:cxnLst/>
              <a:rect l="l" t="t" r="r" b="b"/>
              <a:pathLst>
                <a:path w="1237" h="1502" extrusionOk="0">
                  <a:moveTo>
                    <a:pt x="873" y="1"/>
                  </a:moveTo>
                  <a:cubicBezTo>
                    <a:pt x="623" y="1"/>
                    <a:pt x="781" y="634"/>
                    <a:pt x="781" y="634"/>
                  </a:cubicBezTo>
                  <a:cubicBezTo>
                    <a:pt x="781" y="634"/>
                    <a:pt x="414" y="368"/>
                    <a:pt x="212" y="368"/>
                  </a:cubicBezTo>
                  <a:cubicBezTo>
                    <a:pt x="149" y="368"/>
                    <a:pt x="103" y="394"/>
                    <a:pt x="87" y="460"/>
                  </a:cubicBezTo>
                  <a:cubicBezTo>
                    <a:pt x="0" y="742"/>
                    <a:pt x="824" y="1501"/>
                    <a:pt x="824" y="1501"/>
                  </a:cubicBezTo>
                  <a:cubicBezTo>
                    <a:pt x="954" y="1479"/>
                    <a:pt x="1193" y="1133"/>
                    <a:pt x="1215" y="1024"/>
                  </a:cubicBezTo>
                  <a:cubicBezTo>
                    <a:pt x="1236" y="916"/>
                    <a:pt x="1236" y="70"/>
                    <a:pt x="911" y="5"/>
                  </a:cubicBezTo>
                  <a:cubicBezTo>
                    <a:pt x="897" y="2"/>
                    <a:pt x="885" y="1"/>
                    <a:pt x="8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9" name="Google Shape;4909;p83"/>
            <p:cNvSpPr/>
            <p:nvPr/>
          </p:nvSpPr>
          <p:spPr>
            <a:xfrm>
              <a:off x="1944442" y="1737434"/>
              <a:ext cx="61803" cy="54052"/>
            </a:xfrm>
            <a:custGeom>
              <a:avLst/>
              <a:gdLst/>
              <a:ahLst/>
              <a:cxnLst/>
              <a:rect l="l" t="t" r="r" b="b"/>
              <a:pathLst>
                <a:path w="1531" h="1339" extrusionOk="0">
                  <a:moveTo>
                    <a:pt x="615" y="1"/>
                  </a:moveTo>
                  <a:cubicBezTo>
                    <a:pt x="592" y="1"/>
                    <a:pt x="574" y="14"/>
                    <a:pt x="564" y="43"/>
                  </a:cubicBezTo>
                  <a:cubicBezTo>
                    <a:pt x="564" y="43"/>
                    <a:pt x="0" y="1127"/>
                    <a:pt x="304" y="1170"/>
                  </a:cubicBezTo>
                  <a:cubicBezTo>
                    <a:pt x="324" y="1175"/>
                    <a:pt x="344" y="1177"/>
                    <a:pt x="362" y="1177"/>
                  </a:cubicBezTo>
                  <a:cubicBezTo>
                    <a:pt x="624" y="1177"/>
                    <a:pt x="737" y="780"/>
                    <a:pt x="737" y="780"/>
                  </a:cubicBezTo>
                  <a:cubicBezTo>
                    <a:pt x="737" y="780"/>
                    <a:pt x="882" y="1339"/>
                    <a:pt x="1154" y="1339"/>
                  </a:cubicBezTo>
                  <a:cubicBezTo>
                    <a:pt x="1180" y="1339"/>
                    <a:pt x="1207" y="1333"/>
                    <a:pt x="1236" y="1322"/>
                  </a:cubicBezTo>
                  <a:cubicBezTo>
                    <a:pt x="1530" y="1185"/>
                    <a:pt x="831" y="1"/>
                    <a:pt x="6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0" name="Google Shape;4910;p83"/>
            <p:cNvSpPr/>
            <p:nvPr/>
          </p:nvSpPr>
          <p:spPr>
            <a:xfrm>
              <a:off x="2003944" y="1753137"/>
              <a:ext cx="30679" cy="39439"/>
            </a:xfrm>
            <a:custGeom>
              <a:avLst/>
              <a:gdLst/>
              <a:ahLst/>
              <a:cxnLst/>
              <a:rect l="l" t="t" r="r" b="b"/>
              <a:pathLst>
                <a:path w="760" h="977" extrusionOk="0">
                  <a:moveTo>
                    <a:pt x="759" y="1"/>
                  </a:moveTo>
                  <a:lnTo>
                    <a:pt x="759" y="1"/>
                  </a:lnTo>
                  <a:cubicBezTo>
                    <a:pt x="759" y="1"/>
                    <a:pt x="87" y="174"/>
                    <a:pt x="44" y="369"/>
                  </a:cubicBezTo>
                  <a:cubicBezTo>
                    <a:pt x="22" y="586"/>
                    <a:pt x="369" y="586"/>
                    <a:pt x="369" y="586"/>
                  </a:cubicBezTo>
                  <a:cubicBezTo>
                    <a:pt x="369" y="586"/>
                    <a:pt x="1" y="716"/>
                    <a:pt x="87" y="911"/>
                  </a:cubicBezTo>
                  <a:cubicBezTo>
                    <a:pt x="108" y="959"/>
                    <a:pt x="145" y="977"/>
                    <a:pt x="188" y="977"/>
                  </a:cubicBezTo>
                  <a:cubicBezTo>
                    <a:pt x="322" y="977"/>
                    <a:pt x="521" y="803"/>
                    <a:pt x="521" y="803"/>
                  </a:cubicBezTo>
                  <a:cubicBezTo>
                    <a:pt x="629" y="543"/>
                    <a:pt x="694" y="283"/>
                    <a:pt x="7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1" name="Google Shape;4911;p83"/>
            <p:cNvSpPr/>
            <p:nvPr/>
          </p:nvSpPr>
          <p:spPr>
            <a:xfrm>
              <a:off x="1877231" y="1826646"/>
              <a:ext cx="54294" cy="55909"/>
            </a:xfrm>
            <a:custGeom>
              <a:avLst/>
              <a:gdLst/>
              <a:ahLst/>
              <a:cxnLst/>
              <a:rect l="l" t="t" r="r" b="b"/>
              <a:pathLst>
                <a:path w="1345" h="1385" extrusionOk="0">
                  <a:moveTo>
                    <a:pt x="528" y="0"/>
                  </a:moveTo>
                  <a:cubicBezTo>
                    <a:pt x="524" y="0"/>
                    <a:pt x="520" y="1"/>
                    <a:pt x="516" y="1"/>
                  </a:cubicBezTo>
                  <a:cubicBezTo>
                    <a:pt x="234" y="23"/>
                    <a:pt x="39" y="1193"/>
                    <a:pt x="39" y="1193"/>
                  </a:cubicBezTo>
                  <a:cubicBezTo>
                    <a:pt x="1" y="1331"/>
                    <a:pt x="60" y="1384"/>
                    <a:pt x="170" y="1384"/>
                  </a:cubicBezTo>
                  <a:cubicBezTo>
                    <a:pt x="496" y="1384"/>
                    <a:pt x="1270" y="916"/>
                    <a:pt x="1318" y="738"/>
                  </a:cubicBezTo>
                  <a:cubicBezTo>
                    <a:pt x="1344" y="634"/>
                    <a:pt x="1266" y="603"/>
                    <a:pt x="1163" y="603"/>
                  </a:cubicBezTo>
                  <a:cubicBezTo>
                    <a:pt x="1009" y="603"/>
                    <a:pt x="798" y="673"/>
                    <a:pt x="798" y="673"/>
                  </a:cubicBezTo>
                  <a:cubicBezTo>
                    <a:pt x="798" y="673"/>
                    <a:pt x="777" y="0"/>
                    <a:pt x="5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2" name="Google Shape;4912;p83"/>
            <p:cNvSpPr/>
            <p:nvPr/>
          </p:nvSpPr>
          <p:spPr>
            <a:xfrm>
              <a:off x="1849660" y="2055287"/>
              <a:ext cx="56313" cy="55546"/>
            </a:xfrm>
            <a:custGeom>
              <a:avLst/>
              <a:gdLst/>
              <a:ahLst/>
              <a:cxnLst/>
              <a:rect l="l" t="t" r="r" b="b"/>
              <a:pathLst>
                <a:path w="1395" h="1376" extrusionOk="0">
                  <a:moveTo>
                    <a:pt x="666" y="0"/>
                  </a:moveTo>
                  <a:cubicBezTo>
                    <a:pt x="400" y="0"/>
                    <a:pt x="1" y="1092"/>
                    <a:pt x="94" y="1296"/>
                  </a:cubicBezTo>
                  <a:cubicBezTo>
                    <a:pt x="113" y="1339"/>
                    <a:pt x="140" y="1357"/>
                    <a:pt x="170" y="1357"/>
                  </a:cubicBezTo>
                  <a:cubicBezTo>
                    <a:pt x="309" y="1357"/>
                    <a:pt x="527" y="993"/>
                    <a:pt x="527" y="993"/>
                  </a:cubicBezTo>
                  <a:cubicBezTo>
                    <a:pt x="527" y="993"/>
                    <a:pt x="862" y="1375"/>
                    <a:pt x="1080" y="1375"/>
                  </a:cubicBezTo>
                  <a:cubicBezTo>
                    <a:pt x="1117" y="1375"/>
                    <a:pt x="1150" y="1364"/>
                    <a:pt x="1178" y="1340"/>
                  </a:cubicBezTo>
                  <a:cubicBezTo>
                    <a:pt x="1394" y="1145"/>
                    <a:pt x="787" y="104"/>
                    <a:pt x="787" y="104"/>
                  </a:cubicBezTo>
                  <a:cubicBezTo>
                    <a:pt x="753" y="32"/>
                    <a:pt x="711" y="0"/>
                    <a:pt x="6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3" name="Google Shape;4913;p83"/>
            <p:cNvSpPr/>
            <p:nvPr/>
          </p:nvSpPr>
          <p:spPr>
            <a:xfrm>
              <a:off x="1887565" y="1894907"/>
              <a:ext cx="54294" cy="71814"/>
            </a:xfrm>
            <a:custGeom>
              <a:avLst/>
              <a:gdLst/>
              <a:ahLst/>
              <a:cxnLst/>
              <a:rect l="l" t="t" r="r" b="b"/>
              <a:pathLst>
                <a:path w="1345" h="1779" extrusionOk="0">
                  <a:moveTo>
                    <a:pt x="1236" y="1"/>
                  </a:moveTo>
                  <a:cubicBezTo>
                    <a:pt x="1236" y="1"/>
                    <a:pt x="195" y="196"/>
                    <a:pt x="217" y="565"/>
                  </a:cubicBezTo>
                  <a:cubicBezTo>
                    <a:pt x="217" y="835"/>
                    <a:pt x="508" y="876"/>
                    <a:pt x="687" y="876"/>
                  </a:cubicBezTo>
                  <a:cubicBezTo>
                    <a:pt x="766" y="876"/>
                    <a:pt x="824" y="868"/>
                    <a:pt x="824" y="868"/>
                  </a:cubicBezTo>
                  <a:lnTo>
                    <a:pt x="824" y="868"/>
                  </a:lnTo>
                  <a:cubicBezTo>
                    <a:pt x="824" y="868"/>
                    <a:pt x="0" y="1779"/>
                    <a:pt x="369" y="1779"/>
                  </a:cubicBezTo>
                  <a:cubicBezTo>
                    <a:pt x="716" y="1757"/>
                    <a:pt x="1019" y="1584"/>
                    <a:pt x="1258" y="1323"/>
                  </a:cubicBezTo>
                  <a:cubicBezTo>
                    <a:pt x="1344" y="1172"/>
                    <a:pt x="1301" y="239"/>
                    <a:pt x="12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4" name="Google Shape;4914;p83"/>
            <p:cNvSpPr/>
            <p:nvPr/>
          </p:nvSpPr>
          <p:spPr>
            <a:xfrm>
              <a:off x="1862860" y="1977943"/>
              <a:ext cx="64588" cy="58614"/>
            </a:xfrm>
            <a:custGeom>
              <a:avLst/>
              <a:gdLst/>
              <a:ahLst/>
              <a:cxnLst/>
              <a:rect l="l" t="t" r="r" b="b"/>
              <a:pathLst>
                <a:path w="1600" h="1452" extrusionOk="0">
                  <a:moveTo>
                    <a:pt x="697" y="1"/>
                  </a:moveTo>
                  <a:cubicBezTo>
                    <a:pt x="690" y="1"/>
                    <a:pt x="683" y="2"/>
                    <a:pt x="677" y="4"/>
                  </a:cubicBezTo>
                  <a:cubicBezTo>
                    <a:pt x="460" y="90"/>
                    <a:pt x="742" y="827"/>
                    <a:pt x="742" y="827"/>
                  </a:cubicBezTo>
                  <a:cubicBezTo>
                    <a:pt x="742" y="827"/>
                    <a:pt x="382" y="657"/>
                    <a:pt x="178" y="657"/>
                  </a:cubicBezTo>
                  <a:cubicBezTo>
                    <a:pt x="66" y="657"/>
                    <a:pt x="1" y="709"/>
                    <a:pt x="70" y="871"/>
                  </a:cubicBezTo>
                  <a:cubicBezTo>
                    <a:pt x="178" y="1140"/>
                    <a:pt x="804" y="1451"/>
                    <a:pt x="1200" y="1451"/>
                  </a:cubicBezTo>
                  <a:cubicBezTo>
                    <a:pt x="1443" y="1451"/>
                    <a:pt x="1600" y="1335"/>
                    <a:pt x="1501" y="1023"/>
                  </a:cubicBezTo>
                  <a:cubicBezTo>
                    <a:pt x="1480" y="939"/>
                    <a:pt x="910" y="1"/>
                    <a:pt x="6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5" name="Google Shape;4915;p83"/>
            <p:cNvSpPr/>
            <p:nvPr/>
          </p:nvSpPr>
          <p:spPr>
            <a:xfrm>
              <a:off x="1921675" y="1967569"/>
              <a:ext cx="18408" cy="41579"/>
            </a:xfrm>
            <a:custGeom>
              <a:avLst/>
              <a:gdLst/>
              <a:ahLst/>
              <a:cxnLst/>
              <a:rect l="l" t="t" r="r" b="b"/>
              <a:pathLst>
                <a:path w="456" h="1030" extrusionOk="0">
                  <a:moveTo>
                    <a:pt x="413" y="0"/>
                  </a:moveTo>
                  <a:cubicBezTo>
                    <a:pt x="413" y="0"/>
                    <a:pt x="66" y="152"/>
                    <a:pt x="22" y="347"/>
                  </a:cubicBezTo>
                  <a:cubicBezTo>
                    <a:pt x="1" y="542"/>
                    <a:pt x="217" y="542"/>
                    <a:pt x="217" y="542"/>
                  </a:cubicBezTo>
                  <a:cubicBezTo>
                    <a:pt x="131" y="629"/>
                    <a:pt x="87" y="759"/>
                    <a:pt x="87" y="868"/>
                  </a:cubicBezTo>
                  <a:cubicBezTo>
                    <a:pt x="116" y="968"/>
                    <a:pt x="201" y="1030"/>
                    <a:pt x="286" y="1030"/>
                  </a:cubicBezTo>
                  <a:cubicBezTo>
                    <a:pt x="331" y="1030"/>
                    <a:pt x="376" y="1013"/>
                    <a:pt x="413" y="976"/>
                  </a:cubicBezTo>
                  <a:cubicBezTo>
                    <a:pt x="456" y="911"/>
                    <a:pt x="413" y="131"/>
                    <a:pt x="4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6" name="Google Shape;4916;p83"/>
            <p:cNvSpPr/>
            <p:nvPr/>
          </p:nvSpPr>
          <p:spPr>
            <a:xfrm>
              <a:off x="1863223" y="1913517"/>
              <a:ext cx="36613" cy="44485"/>
            </a:xfrm>
            <a:custGeom>
              <a:avLst/>
              <a:gdLst/>
              <a:ahLst/>
              <a:cxnLst/>
              <a:rect l="l" t="t" r="r" b="b"/>
              <a:pathLst>
                <a:path w="907" h="1102" extrusionOk="0">
                  <a:moveTo>
                    <a:pt x="284" y="0"/>
                  </a:moveTo>
                  <a:cubicBezTo>
                    <a:pt x="103" y="0"/>
                    <a:pt x="1" y="1101"/>
                    <a:pt x="228" y="1101"/>
                  </a:cubicBezTo>
                  <a:cubicBezTo>
                    <a:pt x="230" y="1101"/>
                    <a:pt x="232" y="1101"/>
                    <a:pt x="235" y="1101"/>
                  </a:cubicBezTo>
                  <a:cubicBezTo>
                    <a:pt x="473" y="1101"/>
                    <a:pt x="386" y="646"/>
                    <a:pt x="386" y="646"/>
                  </a:cubicBezTo>
                  <a:lnTo>
                    <a:pt x="386" y="646"/>
                  </a:lnTo>
                  <a:cubicBezTo>
                    <a:pt x="386" y="646"/>
                    <a:pt x="602" y="769"/>
                    <a:pt x="734" y="769"/>
                  </a:cubicBezTo>
                  <a:cubicBezTo>
                    <a:pt x="759" y="769"/>
                    <a:pt x="781" y="764"/>
                    <a:pt x="798" y="754"/>
                  </a:cubicBezTo>
                  <a:cubicBezTo>
                    <a:pt x="907" y="711"/>
                    <a:pt x="343" y="39"/>
                    <a:pt x="343" y="39"/>
                  </a:cubicBezTo>
                  <a:cubicBezTo>
                    <a:pt x="323" y="12"/>
                    <a:pt x="303" y="0"/>
                    <a:pt x="2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7" name="Google Shape;4917;p83"/>
            <p:cNvSpPr/>
            <p:nvPr/>
          </p:nvSpPr>
          <p:spPr>
            <a:xfrm>
              <a:off x="1688876" y="2078579"/>
              <a:ext cx="37986" cy="44364"/>
            </a:xfrm>
            <a:custGeom>
              <a:avLst/>
              <a:gdLst/>
              <a:ahLst/>
              <a:cxnLst/>
              <a:rect l="l" t="t" r="r" b="b"/>
              <a:pathLst>
                <a:path w="941" h="1099" extrusionOk="0">
                  <a:moveTo>
                    <a:pt x="586" y="0"/>
                  </a:moveTo>
                  <a:cubicBezTo>
                    <a:pt x="579" y="0"/>
                    <a:pt x="571" y="1"/>
                    <a:pt x="564" y="4"/>
                  </a:cubicBezTo>
                  <a:cubicBezTo>
                    <a:pt x="326" y="69"/>
                    <a:pt x="499" y="481"/>
                    <a:pt x="499" y="481"/>
                  </a:cubicBezTo>
                  <a:cubicBezTo>
                    <a:pt x="499" y="481"/>
                    <a:pt x="355" y="442"/>
                    <a:pt x="233" y="442"/>
                  </a:cubicBezTo>
                  <a:cubicBezTo>
                    <a:pt x="172" y="442"/>
                    <a:pt x="116" y="452"/>
                    <a:pt x="87" y="481"/>
                  </a:cubicBezTo>
                  <a:cubicBezTo>
                    <a:pt x="1" y="546"/>
                    <a:pt x="716" y="1066"/>
                    <a:pt x="716" y="1066"/>
                  </a:cubicBezTo>
                  <a:cubicBezTo>
                    <a:pt x="738" y="1088"/>
                    <a:pt x="757" y="1098"/>
                    <a:pt x="773" y="1098"/>
                  </a:cubicBezTo>
                  <a:cubicBezTo>
                    <a:pt x="941" y="1098"/>
                    <a:pt x="793" y="0"/>
                    <a:pt x="5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8" name="Google Shape;4918;p83"/>
            <p:cNvSpPr/>
            <p:nvPr/>
          </p:nvSpPr>
          <p:spPr>
            <a:xfrm>
              <a:off x="1890189" y="2045317"/>
              <a:ext cx="38955" cy="44001"/>
            </a:xfrm>
            <a:custGeom>
              <a:avLst/>
              <a:gdLst/>
              <a:ahLst/>
              <a:cxnLst/>
              <a:rect l="l" t="t" r="r" b="b"/>
              <a:pathLst>
                <a:path w="965" h="1090" extrusionOk="0">
                  <a:moveTo>
                    <a:pt x="607" y="0"/>
                  </a:moveTo>
                  <a:cubicBezTo>
                    <a:pt x="600" y="0"/>
                    <a:pt x="593" y="1"/>
                    <a:pt x="586" y="4"/>
                  </a:cubicBezTo>
                  <a:cubicBezTo>
                    <a:pt x="347" y="69"/>
                    <a:pt x="520" y="481"/>
                    <a:pt x="520" y="481"/>
                  </a:cubicBezTo>
                  <a:cubicBezTo>
                    <a:pt x="520" y="481"/>
                    <a:pt x="355" y="426"/>
                    <a:pt x="228" y="426"/>
                  </a:cubicBezTo>
                  <a:cubicBezTo>
                    <a:pt x="178" y="426"/>
                    <a:pt x="133" y="435"/>
                    <a:pt x="109" y="459"/>
                  </a:cubicBezTo>
                  <a:cubicBezTo>
                    <a:pt x="0" y="546"/>
                    <a:pt x="716" y="1066"/>
                    <a:pt x="716" y="1066"/>
                  </a:cubicBezTo>
                  <a:cubicBezTo>
                    <a:pt x="736" y="1082"/>
                    <a:pt x="755" y="1090"/>
                    <a:pt x="771" y="1090"/>
                  </a:cubicBezTo>
                  <a:cubicBezTo>
                    <a:pt x="965" y="1090"/>
                    <a:pt x="817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9" name="Google Shape;4919;p83"/>
            <p:cNvSpPr/>
            <p:nvPr/>
          </p:nvSpPr>
          <p:spPr>
            <a:xfrm>
              <a:off x="1636075" y="2079225"/>
              <a:ext cx="44969" cy="39883"/>
            </a:xfrm>
            <a:custGeom>
              <a:avLst/>
              <a:gdLst/>
              <a:ahLst/>
              <a:cxnLst/>
              <a:rect l="l" t="t" r="r" b="b"/>
              <a:pathLst>
                <a:path w="1114" h="988" extrusionOk="0">
                  <a:moveTo>
                    <a:pt x="226" y="0"/>
                  </a:moveTo>
                  <a:cubicBezTo>
                    <a:pt x="0" y="0"/>
                    <a:pt x="297" y="988"/>
                    <a:pt x="667" y="988"/>
                  </a:cubicBezTo>
                  <a:cubicBezTo>
                    <a:pt x="700" y="988"/>
                    <a:pt x="733" y="980"/>
                    <a:pt x="767" y="964"/>
                  </a:cubicBezTo>
                  <a:cubicBezTo>
                    <a:pt x="983" y="855"/>
                    <a:pt x="658" y="487"/>
                    <a:pt x="658" y="487"/>
                  </a:cubicBezTo>
                  <a:cubicBezTo>
                    <a:pt x="658" y="487"/>
                    <a:pt x="983" y="465"/>
                    <a:pt x="1048" y="356"/>
                  </a:cubicBezTo>
                  <a:cubicBezTo>
                    <a:pt x="1113" y="248"/>
                    <a:pt x="268" y="10"/>
                    <a:pt x="268" y="10"/>
                  </a:cubicBezTo>
                  <a:cubicBezTo>
                    <a:pt x="252" y="3"/>
                    <a:pt x="238" y="0"/>
                    <a:pt x="2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0" name="Google Shape;4920;p83"/>
            <p:cNvSpPr/>
            <p:nvPr/>
          </p:nvSpPr>
          <p:spPr>
            <a:xfrm>
              <a:off x="1855150" y="2197381"/>
              <a:ext cx="18448" cy="24907"/>
            </a:xfrm>
            <a:custGeom>
              <a:avLst/>
              <a:gdLst/>
              <a:ahLst/>
              <a:cxnLst/>
              <a:rect l="l" t="t" r="r" b="b"/>
              <a:pathLst>
                <a:path w="457" h="617" extrusionOk="0">
                  <a:moveTo>
                    <a:pt x="47" y="0"/>
                  </a:moveTo>
                  <a:cubicBezTo>
                    <a:pt x="33" y="0"/>
                    <a:pt x="23" y="16"/>
                    <a:pt x="23" y="31"/>
                  </a:cubicBezTo>
                  <a:cubicBezTo>
                    <a:pt x="1" y="53"/>
                    <a:pt x="23" y="74"/>
                    <a:pt x="44" y="74"/>
                  </a:cubicBezTo>
                  <a:cubicBezTo>
                    <a:pt x="44" y="74"/>
                    <a:pt x="370" y="270"/>
                    <a:pt x="283" y="573"/>
                  </a:cubicBezTo>
                  <a:cubicBezTo>
                    <a:pt x="261" y="595"/>
                    <a:pt x="283" y="616"/>
                    <a:pt x="304" y="616"/>
                  </a:cubicBezTo>
                  <a:cubicBezTo>
                    <a:pt x="326" y="616"/>
                    <a:pt x="348" y="616"/>
                    <a:pt x="348" y="595"/>
                  </a:cubicBezTo>
                  <a:cubicBezTo>
                    <a:pt x="456" y="226"/>
                    <a:pt x="66" y="9"/>
                    <a:pt x="66" y="9"/>
                  </a:cubicBezTo>
                  <a:cubicBezTo>
                    <a:pt x="60" y="3"/>
                    <a:pt x="53" y="0"/>
                    <a:pt x="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1" name="Google Shape;4921;p83"/>
            <p:cNvSpPr/>
            <p:nvPr/>
          </p:nvSpPr>
          <p:spPr>
            <a:xfrm>
              <a:off x="1875535" y="2191447"/>
              <a:ext cx="21677" cy="27329"/>
            </a:xfrm>
            <a:custGeom>
              <a:avLst/>
              <a:gdLst/>
              <a:ahLst/>
              <a:cxnLst/>
              <a:rect l="l" t="t" r="r" b="b"/>
              <a:pathLst>
                <a:path w="537" h="677" extrusionOk="0">
                  <a:moveTo>
                    <a:pt x="63" y="0"/>
                  </a:moveTo>
                  <a:cubicBezTo>
                    <a:pt x="28" y="0"/>
                    <a:pt x="1" y="51"/>
                    <a:pt x="38" y="70"/>
                  </a:cubicBezTo>
                  <a:cubicBezTo>
                    <a:pt x="38" y="70"/>
                    <a:pt x="450" y="373"/>
                    <a:pt x="407" y="612"/>
                  </a:cubicBezTo>
                  <a:cubicBezTo>
                    <a:pt x="407" y="633"/>
                    <a:pt x="407" y="655"/>
                    <a:pt x="450" y="677"/>
                  </a:cubicBezTo>
                  <a:cubicBezTo>
                    <a:pt x="472" y="677"/>
                    <a:pt x="493" y="655"/>
                    <a:pt x="493" y="633"/>
                  </a:cubicBezTo>
                  <a:cubicBezTo>
                    <a:pt x="537" y="330"/>
                    <a:pt x="103" y="5"/>
                    <a:pt x="81" y="5"/>
                  </a:cubicBezTo>
                  <a:cubicBezTo>
                    <a:pt x="75" y="2"/>
                    <a:pt x="69" y="0"/>
                    <a:pt x="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2" name="Google Shape;4922;p83"/>
            <p:cNvSpPr/>
            <p:nvPr/>
          </p:nvSpPr>
          <p:spPr>
            <a:xfrm>
              <a:off x="1903308" y="2185472"/>
              <a:ext cx="13160" cy="29832"/>
            </a:xfrm>
            <a:custGeom>
              <a:avLst/>
              <a:gdLst/>
              <a:ahLst/>
              <a:cxnLst/>
              <a:rect l="l" t="t" r="r" b="b"/>
              <a:pathLst>
                <a:path w="326" h="739" extrusionOk="0">
                  <a:moveTo>
                    <a:pt x="44" y="1"/>
                  </a:moveTo>
                  <a:cubicBezTo>
                    <a:pt x="22" y="23"/>
                    <a:pt x="0" y="44"/>
                    <a:pt x="22" y="66"/>
                  </a:cubicBezTo>
                  <a:cubicBezTo>
                    <a:pt x="87" y="196"/>
                    <a:pt x="217" y="521"/>
                    <a:pt x="152" y="673"/>
                  </a:cubicBezTo>
                  <a:cubicBezTo>
                    <a:pt x="152" y="695"/>
                    <a:pt x="152" y="716"/>
                    <a:pt x="174" y="738"/>
                  </a:cubicBezTo>
                  <a:lnTo>
                    <a:pt x="195" y="738"/>
                  </a:lnTo>
                  <a:cubicBezTo>
                    <a:pt x="217" y="738"/>
                    <a:pt x="217" y="716"/>
                    <a:pt x="239" y="716"/>
                  </a:cubicBezTo>
                  <a:cubicBezTo>
                    <a:pt x="326" y="500"/>
                    <a:pt x="109" y="88"/>
                    <a:pt x="87" y="23"/>
                  </a:cubicBezTo>
                  <a:cubicBezTo>
                    <a:pt x="87" y="1"/>
                    <a:pt x="65" y="1"/>
                    <a:pt x="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3" name="Google Shape;4923;p83"/>
            <p:cNvSpPr/>
            <p:nvPr/>
          </p:nvSpPr>
          <p:spPr>
            <a:xfrm>
              <a:off x="1681892" y="2195120"/>
              <a:ext cx="15784" cy="24543"/>
            </a:xfrm>
            <a:custGeom>
              <a:avLst/>
              <a:gdLst/>
              <a:ahLst/>
              <a:cxnLst/>
              <a:rect l="l" t="t" r="r" b="b"/>
              <a:pathLst>
                <a:path w="391" h="608" extrusionOk="0">
                  <a:moveTo>
                    <a:pt x="325" y="0"/>
                  </a:moveTo>
                  <a:cubicBezTo>
                    <a:pt x="109" y="109"/>
                    <a:pt x="0" y="347"/>
                    <a:pt x="65" y="586"/>
                  </a:cubicBezTo>
                  <a:cubicBezTo>
                    <a:pt x="65" y="607"/>
                    <a:pt x="87" y="607"/>
                    <a:pt x="109" y="607"/>
                  </a:cubicBezTo>
                  <a:cubicBezTo>
                    <a:pt x="130" y="607"/>
                    <a:pt x="152" y="586"/>
                    <a:pt x="130" y="564"/>
                  </a:cubicBezTo>
                  <a:cubicBezTo>
                    <a:pt x="44" y="261"/>
                    <a:pt x="369" y="87"/>
                    <a:pt x="369" y="87"/>
                  </a:cubicBezTo>
                  <a:cubicBezTo>
                    <a:pt x="390" y="65"/>
                    <a:pt x="390" y="44"/>
                    <a:pt x="390" y="22"/>
                  </a:cubicBezTo>
                  <a:cubicBezTo>
                    <a:pt x="390" y="0"/>
                    <a:pt x="347" y="0"/>
                    <a:pt x="3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4" name="Google Shape;4924;p83"/>
            <p:cNvSpPr/>
            <p:nvPr/>
          </p:nvSpPr>
          <p:spPr>
            <a:xfrm>
              <a:off x="1656501" y="2189227"/>
              <a:ext cx="20184" cy="26925"/>
            </a:xfrm>
            <a:custGeom>
              <a:avLst/>
              <a:gdLst/>
              <a:ahLst/>
              <a:cxnLst/>
              <a:rect l="l" t="t" r="r" b="b"/>
              <a:pathLst>
                <a:path w="500" h="667" extrusionOk="0">
                  <a:moveTo>
                    <a:pt x="467" y="0"/>
                  </a:moveTo>
                  <a:cubicBezTo>
                    <a:pt x="456" y="0"/>
                    <a:pt x="445" y="5"/>
                    <a:pt x="434" y="16"/>
                  </a:cubicBezTo>
                  <a:cubicBezTo>
                    <a:pt x="412" y="38"/>
                    <a:pt x="0" y="342"/>
                    <a:pt x="44" y="623"/>
                  </a:cubicBezTo>
                  <a:cubicBezTo>
                    <a:pt x="44" y="645"/>
                    <a:pt x="65" y="667"/>
                    <a:pt x="87" y="667"/>
                  </a:cubicBezTo>
                  <a:cubicBezTo>
                    <a:pt x="109" y="667"/>
                    <a:pt x="131" y="645"/>
                    <a:pt x="131" y="623"/>
                  </a:cubicBezTo>
                  <a:cubicBezTo>
                    <a:pt x="87" y="363"/>
                    <a:pt x="499" y="81"/>
                    <a:pt x="499" y="81"/>
                  </a:cubicBezTo>
                  <a:cubicBezTo>
                    <a:pt x="499" y="60"/>
                    <a:pt x="499" y="38"/>
                    <a:pt x="499" y="16"/>
                  </a:cubicBezTo>
                  <a:cubicBezTo>
                    <a:pt x="488" y="5"/>
                    <a:pt x="477" y="0"/>
                    <a:pt x="4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5" name="Google Shape;4925;p83"/>
            <p:cNvSpPr/>
            <p:nvPr/>
          </p:nvSpPr>
          <p:spPr>
            <a:xfrm>
              <a:off x="1637246" y="2183414"/>
              <a:ext cx="12918" cy="29266"/>
            </a:xfrm>
            <a:custGeom>
              <a:avLst/>
              <a:gdLst/>
              <a:ahLst/>
              <a:cxnLst/>
              <a:rect l="l" t="t" r="r" b="b"/>
              <a:pathLst>
                <a:path w="320" h="725" extrusionOk="0">
                  <a:moveTo>
                    <a:pt x="263" y="0"/>
                  </a:moveTo>
                  <a:cubicBezTo>
                    <a:pt x="254" y="0"/>
                    <a:pt x="245" y="3"/>
                    <a:pt x="239" y="9"/>
                  </a:cubicBezTo>
                  <a:cubicBezTo>
                    <a:pt x="217" y="74"/>
                    <a:pt x="0" y="486"/>
                    <a:pt x="87" y="702"/>
                  </a:cubicBezTo>
                  <a:cubicBezTo>
                    <a:pt x="87" y="724"/>
                    <a:pt x="109" y="724"/>
                    <a:pt x="131" y="724"/>
                  </a:cubicBezTo>
                  <a:lnTo>
                    <a:pt x="152" y="724"/>
                  </a:lnTo>
                  <a:cubicBezTo>
                    <a:pt x="174" y="702"/>
                    <a:pt x="174" y="681"/>
                    <a:pt x="174" y="659"/>
                  </a:cubicBezTo>
                  <a:cubicBezTo>
                    <a:pt x="109" y="529"/>
                    <a:pt x="239" y="182"/>
                    <a:pt x="304" y="52"/>
                  </a:cubicBezTo>
                  <a:cubicBezTo>
                    <a:pt x="320" y="20"/>
                    <a:pt x="289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6" name="Google Shape;4926;p83"/>
            <p:cNvSpPr/>
            <p:nvPr/>
          </p:nvSpPr>
          <p:spPr>
            <a:xfrm>
              <a:off x="1845623" y="2124558"/>
              <a:ext cx="47351" cy="33263"/>
            </a:xfrm>
            <a:custGeom>
              <a:avLst/>
              <a:gdLst/>
              <a:ahLst/>
              <a:cxnLst/>
              <a:rect l="l" t="t" r="r" b="b"/>
              <a:pathLst>
                <a:path w="1173" h="824" extrusionOk="0">
                  <a:moveTo>
                    <a:pt x="725" y="1"/>
                  </a:moveTo>
                  <a:cubicBezTo>
                    <a:pt x="513" y="1"/>
                    <a:pt x="150" y="491"/>
                    <a:pt x="150" y="491"/>
                  </a:cubicBezTo>
                  <a:cubicBezTo>
                    <a:pt x="0" y="731"/>
                    <a:pt x="215" y="823"/>
                    <a:pt x="481" y="823"/>
                  </a:cubicBezTo>
                  <a:cubicBezTo>
                    <a:pt x="792" y="823"/>
                    <a:pt x="1173" y="698"/>
                    <a:pt x="1126" y="534"/>
                  </a:cubicBezTo>
                  <a:cubicBezTo>
                    <a:pt x="1090" y="409"/>
                    <a:pt x="1010" y="373"/>
                    <a:pt x="929" y="373"/>
                  </a:cubicBezTo>
                  <a:cubicBezTo>
                    <a:pt x="812" y="373"/>
                    <a:pt x="692" y="448"/>
                    <a:pt x="692" y="448"/>
                  </a:cubicBezTo>
                  <a:cubicBezTo>
                    <a:pt x="692" y="448"/>
                    <a:pt x="952" y="101"/>
                    <a:pt x="779" y="14"/>
                  </a:cubicBezTo>
                  <a:cubicBezTo>
                    <a:pt x="762" y="5"/>
                    <a:pt x="744" y="1"/>
                    <a:pt x="7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7" name="Google Shape;4927;p83"/>
            <p:cNvSpPr/>
            <p:nvPr/>
          </p:nvSpPr>
          <p:spPr>
            <a:xfrm>
              <a:off x="1660740" y="2122540"/>
              <a:ext cx="54415" cy="39035"/>
            </a:xfrm>
            <a:custGeom>
              <a:avLst/>
              <a:gdLst/>
              <a:ahLst/>
              <a:cxnLst/>
              <a:rect l="l" t="t" r="r" b="b"/>
              <a:pathLst>
                <a:path w="1348" h="967" extrusionOk="0">
                  <a:moveTo>
                    <a:pt x="589" y="1"/>
                  </a:moveTo>
                  <a:cubicBezTo>
                    <a:pt x="566" y="1"/>
                    <a:pt x="544" y="7"/>
                    <a:pt x="524" y="21"/>
                  </a:cubicBezTo>
                  <a:cubicBezTo>
                    <a:pt x="286" y="172"/>
                    <a:pt x="589" y="498"/>
                    <a:pt x="589" y="498"/>
                  </a:cubicBezTo>
                  <a:cubicBezTo>
                    <a:pt x="589" y="498"/>
                    <a:pt x="385" y="445"/>
                    <a:pt x="227" y="445"/>
                  </a:cubicBezTo>
                  <a:cubicBezTo>
                    <a:pt x="98" y="445"/>
                    <a:pt x="1" y="480"/>
                    <a:pt x="69" y="606"/>
                  </a:cubicBezTo>
                  <a:cubicBezTo>
                    <a:pt x="173" y="763"/>
                    <a:pt x="687" y="967"/>
                    <a:pt x="1008" y="967"/>
                  </a:cubicBezTo>
                  <a:cubicBezTo>
                    <a:pt x="1219" y="967"/>
                    <a:pt x="1347" y="878"/>
                    <a:pt x="1218" y="628"/>
                  </a:cubicBezTo>
                  <a:cubicBezTo>
                    <a:pt x="1218" y="628"/>
                    <a:pt x="824" y="1"/>
                    <a:pt x="5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8" name="Google Shape;4928;p83"/>
            <p:cNvSpPr/>
            <p:nvPr/>
          </p:nvSpPr>
          <p:spPr>
            <a:xfrm>
              <a:off x="1360688" y="1767144"/>
              <a:ext cx="163690" cy="119690"/>
            </a:xfrm>
            <a:custGeom>
              <a:avLst/>
              <a:gdLst/>
              <a:ahLst/>
              <a:cxnLst/>
              <a:rect l="l" t="t" r="r" b="b"/>
              <a:pathLst>
                <a:path w="4055" h="2965" extrusionOk="0">
                  <a:moveTo>
                    <a:pt x="2082" y="1"/>
                  </a:moveTo>
                  <a:cubicBezTo>
                    <a:pt x="130" y="1"/>
                    <a:pt x="0" y="2862"/>
                    <a:pt x="716" y="2906"/>
                  </a:cubicBezTo>
                  <a:cubicBezTo>
                    <a:pt x="719" y="2906"/>
                    <a:pt x="723" y="2906"/>
                    <a:pt x="727" y="2906"/>
                  </a:cubicBezTo>
                  <a:cubicBezTo>
                    <a:pt x="1323" y="2906"/>
                    <a:pt x="2042" y="1364"/>
                    <a:pt x="2272" y="1364"/>
                  </a:cubicBezTo>
                  <a:cubicBezTo>
                    <a:pt x="2309" y="1364"/>
                    <a:pt x="2333" y="1404"/>
                    <a:pt x="2342" y="1497"/>
                  </a:cubicBezTo>
                  <a:cubicBezTo>
                    <a:pt x="2385" y="2169"/>
                    <a:pt x="2038" y="2732"/>
                    <a:pt x="2255" y="2862"/>
                  </a:cubicBezTo>
                  <a:cubicBezTo>
                    <a:pt x="2280" y="2888"/>
                    <a:pt x="2569" y="2964"/>
                    <a:pt x="2841" y="2964"/>
                  </a:cubicBezTo>
                  <a:cubicBezTo>
                    <a:pt x="3037" y="2964"/>
                    <a:pt x="3223" y="2924"/>
                    <a:pt x="3296" y="2797"/>
                  </a:cubicBezTo>
                  <a:cubicBezTo>
                    <a:pt x="3469" y="2494"/>
                    <a:pt x="4055" y="1"/>
                    <a:pt x="20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9" name="Google Shape;4929;p83"/>
            <p:cNvSpPr/>
            <p:nvPr/>
          </p:nvSpPr>
          <p:spPr>
            <a:xfrm>
              <a:off x="1705507" y="1549241"/>
              <a:ext cx="46624" cy="42063"/>
            </a:xfrm>
            <a:custGeom>
              <a:avLst/>
              <a:gdLst/>
              <a:ahLst/>
              <a:cxnLst/>
              <a:rect l="l" t="t" r="r" b="b"/>
              <a:pathLst>
                <a:path w="1155" h="1042" extrusionOk="0">
                  <a:moveTo>
                    <a:pt x="759" y="0"/>
                  </a:moveTo>
                  <a:lnTo>
                    <a:pt x="1" y="477"/>
                  </a:lnTo>
                  <a:cubicBezTo>
                    <a:pt x="1" y="477"/>
                    <a:pt x="347" y="1019"/>
                    <a:pt x="543" y="1041"/>
                  </a:cubicBezTo>
                  <a:cubicBezTo>
                    <a:pt x="546" y="1041"/>
                    <a:pt x="550" y="1041"/>
                    <a:pt x="553" y="1041"/>
                  </a:cubicBezTo>
                  <a:cubicBezTo>
                    <a:pt x="754" y="1041"/>
                    <a:pt x="608" y="434"/>
                    <a:pt x="608" y="434"/>
                  </a:cubicBezTo>
                  <a:lnTo>
                    <a:pt x="608" y="434"/>
                  </a:lnTo>
                  <a:cubicBezTo>
                    <a:pt x="608" y="434"/>
                    <a:pt x="938" y="663"/>
                    <a:pt x="1083" y="663"/>
                  </a:cubicBezTo>
                  <a:cubicBezTo>
                    <a:pt x="1128" y="663"/>
                    <a:pt x="1155" y="641"/>
                    <a:pt x="1150" y="586"/>
                  </a:cubicBezTo>
                  <a:cubicBezTo>
                    <a:pt x="1085" y="347"/>
                    <a:pt x="955" y="130"/>
                    <a:pt x="7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0" name="Google Shape;4930;p83"/>
            <p:cNvSpPr/>
            <p:nvPr/>
          </p:nvSpPr>
          <p:spPr>
            <a:xfrm>
              <a:off x="1582992" y="2060333"/>
              <a:ext cx="44646" cy="45857"/>
            </a:xfrm>
            <a:custGeom>
              <a:avLst/>
              <a:gdLst/>
              <a:ahLst/>
              <a:cxnLst/>
              <a:rect l="l" t="t" r="r" b="b"/>
              <a:pathLst>
                <a:path w="1106" h="1136" extrusionOk="0">
                  <a:moveTo>
                    <a:pt x="716" y="1"/>
                  </a:moveTo>
                  <a:cubicBezTo>
                    <a:pt x="477" y="174"/>
                    <a:pt x="260" y="347"/>
                    <a:pt x="65" y="543"/>
                  </a:cubicBezTo>
                  <a:cubicBezTo>
                    <a:pt x="0" y="651"/>
                    <a:pt x="239" y="1063"/>
                    <a:pt x="412" y="1128"/>
                  </a:cubicBezTo>
                  <a:cubicBezTo>
                    <a:pt x="423" y="1133"/>
                    <a:pt x="432" y="1136"/>
                    <a:pt x="440" y="1136"/>
                  </a:cubicBezTo>
                  <a:cubicBezTo>
                    <a:pt x="570" y="1136"/>
                    <a:pt x="456" y="543"/>
                    <a:pt x="456" y="543"/>
                  </a:cubicBezTo>
                  <a:lnTo>
                    <a:pt x="456" y="543"/>
                  </a:lnTo>
                  <a:cubicBezTo>
                    <a:pt x="456" y="543"/>
                    <a:pt x="696" y="649"/>
                    <a:pt x="870" y="649"/>
                  </a:cubicBezTo>
                  <a:cubicBezTo>
                    <a:pt x="957" y="649"/>
                    <a:pt x="1026" y="622"/>
                    <a:pt x="1041" y="543"/>
                  </a:cubicBezTo>
                  <a:cubicBezTo>
                    <a:pt x="1106" y="326"/>
                    <a:pt x="716" y="1"/>
                    <a:pt x="7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1" name="Google Shape;4931;p83"/>
            <p:cNvSpPr/>
            <p:nvPr/>
          </p:nvSpPr>
          <p:spPr>
            <a:xfrm>
              <a:off x="1559175" y="2106998"/>
              <a:ext cx="40489" cy="33909"/>
            </a:xfrm>
            <a:custGeom>
              <a:avLst/>
              <a:gdLst/>
              <a:ahLst/>
              <a:cxnLst/>
              <a:rect l="l" t="t" r="r" b="b"/>
              <a:pathLst>
                <a:path w="1003" h="840" extrusionOk="0">
                  <a:moveTo>
                    <a:pt x="509" y="0"/>
                  </a:moveTo>
                  <a:cubicBezTo>
                    <a:pt x="491" y="0"/>
                    <a:pt x="475" y="5"/>
                    <a:pt x="460" y="15"/>
                  </a:cubicBezTo>
                  <a:cubicBezTo>
                    <a:pt x="308" y="102"/>
                    <a:pt x="460" y="449"/>
                    <a:pt x="460" y="449"/>
                  </a:cubicBezTo>
                  <a:cubicBezTo>
                    <a:pt x="460" y="449"/>
                    <a:pt x="172" y="265"/>
                    <a:pt x="54" y="265"/>
                  </a:cubicBezTo>
                  <a:cubicBezTo>
                    <a:pt x="20" y="265"/>
                    <a:pt x="0" y="280"/>
                    <a:pt x="5" y="319"/>
                  </a:cubicBezTo>
                  <a:cubicBezTo>
                    <a:pt x="48" y="514"/>
                    <a:pt x="135" y="687"/>
                    <a:pt x="265" y="839"/>
                  </a:cubicBezTo>
                  <a:cubicBezTo>
                    <a:pt x="525" y="731"/>
                    <a:pt x="785" y="601"/>
                    <a:pt x="1002" y="427"/>
                  </a:cubicBezTo>
                  <a:cubicBezTo>
                    <a:pt x="1002" y="427"/>
                    <a:pt x="682" y="0"/>
                    <a:pt x="5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2" name="Google Shape;4932;p83"/>
            <p:cNvSpPr/>
            <p:nvPr/>
          </p:nvSpPr>
          <p:spPr>
            <a:xfrm>
              <a:off x="1503347" y="2109703"/>
              <a:ext cx="46423" cy="38188"/>
            </a:xfrm>
            <a:custGeom>
              <a:avLst/>
              <a:gdLst/>
              <a:ahLst/>
              <a:cxnLst/>
              <a:rect l="l" t="t" r="r" b="b"/>
              <a:pathLst>
                <a:path w="1150" h="946" extrusionOk="0">
                  <a:moveTo>
                    <a:pt x="548" y="1"/>
                  </a:moveTo>
                  <a:cubicBezTo>
                    <a:pt x="359" y="1"/>
                    <a:pt x="0" y="794"/>
                    <a:pt x="0" y="794"/>
                  </a:cubicBezTo>
                  <a:cubicBezTo>
                    <a:pt x="174" y="881"/>
                    <a:pt x="347" y="946"/>
                    <a:pt x="542" y="946"/>
                  </a:cubicBezTo>
                  <a:cubicBezTo>
                    <a:pt x="629" y="946"/>
                    <a:pt x="1149" y="685"/>
                    <a:pt x="1106" y="534"/>
                  </a:cubicBezTo>
                  <a:cubicBezTo>
                    <a:pt x="1090" y="471"/>
                    <a:pt x="1017" y="451"/>
                    <a:pt x="931" y="451"/>
                  </a:cubicBezTo>
                  <a:cubicBezTo>
                    <a:pt x="779" y="451"/>
                    <a:pt x="586" y="512"/>
                    <a:pt x="586" y="512"/>
                  </a:cubicBezTo>
                  <a:cubicBezTo>
                    <a:pt x="586" y="512"/>
                    <a:pt x="781" y="122"/>
                    <a:pt x="586" y="13"/>
                  </a:cubicBezTo>
                  <a:cubicBezTo>
                    <a:pt x="574" y="5"/>
                    <a:pt x="562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3" name="Google Shape;4933;p83"/>
            <p:cNvSpPr/>
            <p:nvPr/>
          </p:nvSpPr>
          <p:spPr>
            <a:xfrm>
              <a:off x="1464191" y="2071677"/>
              <a:ext cx="48804" cy="45212"/>
            </a:xfrm>
            <a:custGeom>
              <a:avLst/>
              <a:gdLst/>
              <a:ahLst/>
              <a:cxnLst/>
              <a:rect l="l" t="t" r="r" b="b"/>
              <a:pathLst>
                <a:path w="1209" h="1120" extrusionOk="0">
                  <a:moveTo>
                    <a:pt x="487" y="0"/>
                  </a:moveTo>
                  <a:cubicBezTo>
                    <a:pt x="403" y="0"/>
                    <a:pt x="1" y="335"/>
                    <a:pt x="190" y="609"/>
                  </a:cubicBezTo>
                  <a:cubicBezTo>
                    <a:pt x="252" y="698"/>
                    <a:pt x="309" y="728"/>
                    <a:pt x="359" y="728"/>
                  </a:cubicBezTo>
                  <a:cubicBezTo>
                    <a:pt x="466" y="728"/>
                    <a:pt x="537" y="587"/>
                    <a:pt x="537" y="587"/>
                  </a:cubicBezTo>
                  <a:cubicBezTo>
                    <a:pt x="537" y="587"/>
                    <a:pt x="537" y="977"/>
                    <a:pt x="688" y="1107"/>
                  </a:cubicBezTo>
                  <a:cubicBezTo>
                    <a:pt x="701" y="1116"/>
                    <a:pt x="714" y="1120"/>
                    <a:pt x="728" y="1120"/>
                  </a:cubicBezTo>
                  <a:cubicBezTo>
                    <a:pt x="896" y="1120"/>
                    <a:pt x="1209" y="587"/>
                    <a:pt x="1209" y="587"/>
                  </a:cubicBezTo>
                  <a:cubicBezTo>
                    <a:pt x="862" y="370"/>
                    <a:pt x="558" y="23"/>
                    <a:pt x="493" y="1"/>
                  </a:cubicBezTo>
                  <a:cubicBezTo>
                    <a:pt x="491" y="1"/>
                    <a:pt x="489" y="0"/>
                    <a:pt x="4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4" name="Google Shape;4934;p83"/>
            <p:cNvSpPr/>
            <p:nvPr/>
          </p:nvSpPr>
          <p:spPr>
            <a:xfrm>
              <a:off x="1435086" y="2017988"/>
              <a:ext cx="42023" cy="64265"/>
            </a:xfrm>
            <a:custGeom>
              <a:avLst/>
              <a:gdLst/>
              <a:ahLst/>
              <a:cxnLst/>
              <a:rect l="l" t="t" r="r" b="b"/>
              <a:pathLst>
                <a:path w="1041" h="1592" extrusionOk="0">
                  <a:moveTo>
                    <a:pt x="354" y="0"/>
                  </a:moveTo>
                  <a:cubicBezTo>
                    <a:pt x="188" y="0"/>
                    <a:pt x="0" y="508"/>
                    <a:pt x="0" y="508"/>
                  </a:cubicBezTo>
                  <a:cubicBezTo>
                    <a:pt x="22" y="659"/>
                    <a:pt x="217" y="1592"/>
                    <a:pt x="217" y="1592"/>
                  </a:cubicBezTo>
                  <a:cubicBezTo>
                    <a:pt x="217" y="1592"/>
                    <a:pt x="1041" y="1050"/>
                    <a:pt x="846" y="573"/>
                  </a:cubicBezTo>
                  <a:cubicBezTo>
                    <a:pt x="834" y="545"/>
                    <a:pt x="812" y="534"/>
                    <a:pt x="783" y="534"/>
                  </a:cubicBezTo>
                  <a:cubicBezTo>
                    <a:pt x="653" y="534"/>
                    <a:pt x="391" y="768"/>
                    <a:pt x="391" y="768"/>
                  </a:cubicBezTo>
                  <a:cubicBezTo>
                    <a:pt x="391" y="768"/>
                    <a:pt x="586" y="74"/>
                    <a:pt x="391" y="9"/>
                  </a:cubicBezTo>
                  <a:cubicBezTo>
                    <a:pt x="379" y="3"/>
                    <a:pt x="366" y="0"/>
                    <a:pt x="3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5" name="Google Shape;4935;p83"/>
            <p:cNvSpPr/>
            <p:nvPr/>
          </p:nvSpPr>
          <p:spPr>
            <a:xfrm>
              <a:off x="1438557" y="1969305"/>
              <a:ext cx="38551" cy="46423"/>
            </a:xfrm>
            <a:custGeom>
              <a:avLst/>
              <a:gdLst/>
              <a:ahLst/>
              <a:cxnLst/>
              <a:rect l="l" t="t" r="r" b="b"/>
              <a:pathLst>
                <a:path w="955" h="1150" extrusionOk="0">
                  <a:moveTo>
                    <a:pt x="531" y="0"/>
                  </a:moveTo>
                  <a:cubicBezTo>
                    <a:pt x="528" y="0"/>
                    <a:pt x="525" y="0"/>
                    <a:pt x="521" y="1"/>
                  </a:cubicBezTo>
                  <a:cubicBezTo>
                    <a:pt x="370" y="23"/>
                    <a:pt x="608" y="630"/>
                    <a:pt x="608" y="630"/>
                  </a:cubicBezTo>
                  <a:cubicBezTo>
                    <a:pt x="608" y="630"/>
                    <a:pt x="386" y="435"/>
                    <a:pt x="264" y="435"/>
                  </a:cubicBezTo>
                  <a:cubicBezTo>
                    <a:pt x="233" y="435"/>
                    <a:pt x="209" y="447"/>
                    <a:pt x="196" y="478"/>
                  </a:cubicBezTo>
                  <a:cubicBezTo>
                    <a:pt x="1" y="868"/>
                    <a:pt x="868" y="1150"/>
                    <a:pt x="868" y="1150"/>
                  </a:cubicBezTo>
                  <a:lnTo>
                    <a:pt x="955" y="478"/>
                  </a:lnTo>
                  <a:cubicBezTo>
                    <a:pt x="955" y="478"/>
                    <a:pt x="685" y="0"/>
                    <a:pt x="5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6" name="Google Shape;4936;p83"/>
            <p:cNvSpPr/>
            <p:nvPr/>
          </p:nvSpPr>
          <p:spPr>
            <a:xfrm>
              <a:off x="1439445" y="1924416"/>
              <a:ext cx="38551" cy="34918"/>
            </a:xfrm>
            <a:custGeom>
              <a:avLst/>
              <a:gdLst/>
              <a:ahLst/>
              <a:cxnLst/>
              <a:rect l="l" t="t" r="r" b="b"/>
              <a:pathLst>
                <a:path w="955" h="865" extrusionOk="0">
                  <a:moveTo>
                    <a:pt x="397" y="1"/>
                  </a:moveTo>
                  <a:cubicBezTo>
                    <a:pt x="221" y="1"/>
                    <a:pt x="66" y="19"/>
                    <a:pt x="66" y="29"/>
                  </a:cubicBezTo>
                  <a:cubicBezTo>
                    <a:pt x="66" y="50"/>
                    <a:pt x="1" y="571"/>
                    <a:pt x="1" y="571"/>
                  </a:cubicBezTo>
                  <a:cubicBezTo>
                    <a:pt x="1" y="571"/>
                    <a:pt x="449" y="865"/>
                    <a:pt x="641" y="865"/>
                  </a:cubicBezTo>
                  <a:cubicBezTo>
                    <a:pt x="676" y="865"/>
                    <a:pt x="703" y="855"/>
                    <a:pt x="716" y="831"/>
                  </a:cubicBezTo>
                  <a:cubicBezTo>
                    <a:pt x="781" y="701"/>
                    <a:pt x="456" y="332"/>
                    <a:pt x="456" y="332"/>
                  </a:cubicBezTo>
                  <a:cubicBezTo>
                    <a:pt x="456" y="332"/>
                    <a:pt x="955" y="311"/>
                    <a:pt x="890" y="137"/>
                  </a:cubicBezTo>
                  <a:cubicBezTo>
                    <a:pt x="866" y="29"/>
                    <a:pt x="615" y="1"/>
                    <a:pt x="3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7" name="Google Shape;4937;p83"/>
            <p:cNvSpPr/>
            <p:nvPr/>
          </p:nvSpPr>
          <p:spPr>
            <a:xfrm>
              <a:off x="1468348" y="1889660"/>
              <a:ext cx="22767" cy="30114"/>
            </a:xfrm>
            <a:custGeom>
              <a:avLst/>
              <a:gdLst/>
              <a:ahLst/>
              <a:cxnLst/>
              <a:rect l="l" t="t" r="r" b="b"/>
              <a:pathLst>
                <a:path w="564" h="746" extrusionOk="0">
                  <a:moveTo>
                    <a:pt x="564" y="1"/>
                  </a:moveTo>
                  <a:lnTo>
                    <a:pt x="564" y="1"/>
                  </a:lnTo>
                  <a:cubicBezTo>
                    <a:pt x="564" y="1"/>
                    <a:pt x="152" y="109"/>
                    <a:pt x="65" y="261"/>
                  </a:cubicBezTo>
                  <a:cubicBezTo>
                    <a:pt x="0" y="413"/>
                    <a:pt x="325" y="435"/>
                    <a:pt x="325" y="435"/>
                  </a:cubicBezTo>
                  <a:cubicBezTo>
                    <a:pt x="325" y="435"/>
                    <a:pt x="87" y="565"/>
                    <a:pt x="152" y="673"/>
                  </a:cubicBezTo>
                  <a:cubicBezTo>
                    <a:pt x="177" y="724"/>
                    <a:pt x="223" y="745"/>
                    <a:pt x="272" y="745"/>
                  </a:cubicBezTo>
                  <a:cubicBezTo>
                    <a:pt x="347" y="745"/>
                    <a:pt x="429" y="695"/>
                    <a:pt x="455" y="630"/>
                  </a:cubicBezTo>
                  <a:cubicBezTo>
                    <a:pt x="477" y="521"/>
                    <a:pt x="564" y="44"/>
                    <a:pt x="5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8" name="Google Shape;4938;p83"/>
            <p:cNvSpPr/>
            <p:nvPr/>
          </p:nvSpPr>
          <p:spPr>
            <a:xfrm>
              <a:off x="1634622" y="1980244"/>
              <a:ext cx="27288" cy="41175"/>
            </a:xfrm>
            <a:custGeom>
              <a:avLst/>
              <a:gdLst/>
              <a:ahLst/>
              <a:cxnLst/>
              <a:rect l="l" t="t" r="r" b="b"/>
              <a:pathLst>
                <a:path w="676" h="1020" extrusionOk="0">
                  <a:moveTo>
                    <a:pt x="304" y="1"/>
                  </a:moveTo>
                  <a:cubicBezTo>
                    <a:pt x="229" y="1"/>
                    <a:pt x="143" y="71"/>
                    <a:pt x="44" y="250"/>
                  </a:cubicBezTo>
                  <a:cubicBezTo>
                    <a:pt x="44" y="250"/>
                    <a:pt x="0" y="857"/>
                    <a:pt x="109" y="987"/>
                  </a:cubicBezTo>
                  <a:cubicBezTo>
                    <a:pt x="128" y="1010"/>
                    <a:pt x="148" y="1020"/>
                    <a:pt x="167" y="1020"/>
                  </a:cubicBezTo>
                  <a:cubicBezTo>
                    <a:pt x="259" y="1020"/>
                    <a:pt x="347" y="814"/>
                    <a:pt x="347" y="814"/>
                  </a:cubicBezTo>
                  <a:cubicBezTo>
                    <a:pt x="347" y="814"/>
                    <a:pt x="472" y="985"/>
                    <a:pt x="562" y="985"/>
                  </a:cubicBezTo>
                  <a:cubicBezTo>
                    <a:pt x="579" y="985"/>
                    <a:pt x="594" y="979"/>
                    <a:pt x="607" y="966"/>
                  </a:cubicBezTo>
                  <a:cubicBezTo>
                    <a:pt x="675" y="915"/>
                    <a:pt x="571" y="1"/>
                    <a:pt x="3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9" name="Google Shape;4939;p83"/>
            <p:cNvSpPr/>
            <p:nvPr/>
          </p:nvSpPr>
          <p:spPr>
            <a:xfrm>
              <a:off x="1515578" y="1751724"/>
              <a:ext cx="161107" cy="108508"/>
            </a:xfrm>
            <a:custGeom>
              <a:avLst/>
              <a:gdLst/>
              <a:ahLst/>
              <a:cxnLst/>
              <a:rect l="l" t="t" r="r" b="b"/>
              <a:pathLst>
                <a:path w="3991" h="2688" extrusionOk="0">
                  <a:moveTo>
                    <a:pt x="1551" y="0"/>
                  </a:moveTo>
                  <a:cubicBezTo>
                    <a:pt x="1159" y="0"/>
                    <a:pt x="747" y="147"/>
                    <a:pt x="500" y="513"/>
                  </a:cubicBezTo>
                  <a:cubicBezTo>
                    <a:pt x="1" y="1250"/>
                    <a:pt x="1085" y="2399"/>
                    <a:pt x="1302" y="2616"/>
                  </a:cubicBezTo>
                  <a:cubicBezTo>
                    <a:pt x="1352" y="2666"/>
                    <a:pt x="1470" y="2687"/>
                    <a:pt x="1629" y="2687"/>
                  </a:cubicBezTo>
                  <a:cubicBezTo>
                    <a:pt x="2151" y="2687"/>
                    <a:pt x="3109" y="2457"/>
                    <a:pt x="3491" y="2291"/>
                  </a:cubicBezTo>
                  <a:cubicBezTo>
                    <a:pt x="3990" y="2074"/>
                    <a:pt x="2494" y="383"/>
                    <a:pt x="2494" y="383"/>
                  </a:cubicBezTo>
                  <a:cubicBezTo>
                    <a:pt x="2330" y="153"/>
                    <a:pt x="1951" y="0"/>
                    <a:pt x="1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0" name="Google Shape;4940;p83"/>
            <p:cNvSpPr/>
            <p:nvPr/>
          </p:nvSpPr>
          <p:spPr>
            <a:xfrm>
              <a:off x="1575968" y="1829795"/>
              <a:ext cx="77950" cy="50298"/>
            </a:xfrm>
            <a:custGeom>
              <a:avLst/>
              <a:gdLst/>
              <a:ahLst/>
              <a:cxnLst/>
              <a:rect l="l" t="t" r="r" b="b"/>
              <a:pathLst>
                <a:path w="1931" h="1246" extrusionOk="0">
                  <a:moveTo>
                    <a:pt x="1580" y="1"/>
                  </a:moveTo>
                  <a:cubicBezTo>
                    <a:pt x="1575" y="1"/>
                    <a:pt x="1568" y="3"/>
                    <a:pt x="1562" y="10"/>
                  </a:cubicBezTo>
                  <a:cubicBezTo>
                    <a:pt x="1540" y="10"/>
                    <a:pt x="1518" y="31"/>
                    <a:pt x="1540" y="53"/>
                  </a:cubicBezTo>
                  <a:cubicBezTo>
                    <a:pt x="1670" y="270"/>
                    <a:pt x="1735" y="508"/>
                    <a:pt x="1757" y="768"/>
                  </a:cubicBezTo>
                  <a:cubicBezTo>
                    <a:pt x="1754" y="769"/>
                    <a:pt x="1751" y="770"/>
                    <a:pt x="1747" y="770"/>
                  </a:cubicBezTo>
                  <a:cubicBezTo>
                    <a:pt x="1664" y="770"/>
                    <a:pt x="1353" y="539"/>
                    <a:pt x="1041" y="248"/>
                  </a:cubicBezTo>
                  <a:cubicBezTo>
                    <a:pt x="1031" y="237"/>
                    <a:pt x="1020" y="232"/>
                    <a:pt x="1009" y="232"/>
                  </a:cubicBezTo>
                  <a:cubicBezTo>
                    <a:pt x="998" y="232"/>
                    <a:pt x="987" y="237"/>
                    <a:pt x="976" y="248"/>
                  </a:cubicBezTo>
                  <a:cubicBezTo>
                    <a:pt x="955" y="270"/>
                    <a:pt x="955" y="291"/>
                    <a:pt x="976" y="313"/>
                  </a:cubicBezTo>
                  <a:cubicBezTo>
                    <a:pt x="1172" y="660"/>
                    <a:pt x="1302" y="1007"/>
                    <a:pt x="1258" y="1050"/>
                  </a:cubicBezTo>
                  <a:cubicBezTo>
                    <a:pt x="1255" y="1051"/>
                    <a:pt x="1252" y="1051"/>
                    <a:pt x="1249" y="1051"/>
                  </a:cubicBezTo>
                  <a:cubicBezTo>
                    <a:pt x="1129" y="1051"/>
                    <a:pt x="753" y="675"/>
                    <a:pt x="521" y="422"/>
                  </a:cubicBezTo>
                  <a:cubicBezTo>
                    <a:pt x="510" y="411"/>
                    <a:pt x="499" y="405"/>
                    <a:pt x="489" y="405"/>
                  </a:cubicBezTo>
                  <a:cubicBezTo>
                    <a:pt x="478" y="405"/>
                    <a:pt x="467" y="411"/>
                    <a:pt x="456" y="422"/>
                  </a:cubicBezTo>
                  <a:cubicBezTo>
                    <a:pt x="434" y="422"/>
                    <a:pt x="434" y="443"/>
                    <a:pt x="456" y="465"/>
                  </a:cubicBezTo>
                  <a:cubicBezTo>
                    <a:pt x="543" y="682"/>
                    <a:pt x="608" y="920"/>
                    <a:pt x="630" y="1159"/>
                  </a:cubicBezTo>
                  <a:cubicBezTo>
                    <a:pt x="565" y="1159"/>
                    <a:pt x="304" y="877"/>
                    <a:pt x="66" y="530"/>
                  </a:cubicBezTo>
                  <a:lnTo>
                    <a:pt x="1" y="530"/>
                  </a:lnTo>
                  <a:cubicBezTo>
                    <a:pt x="1" y="552"/>
                    <a:pt x="1" y="573"/>
                    <a:pt x="1" y="595"/>
                  </a:cubicBezTo>
                  <a:cubicBezTo>
                    <a:pt x="153" y="790"/>
                    <a:pt x="499" y="1245"/>
                    <a:pt x="630" y="1245"/>
                  </a:cubicBezTo>
                  <a:lnTo>
                    <a:pt x="651" y="1245"/>
                  </a:lnTo>
                  <a:cubicBezTo>
                    <a:pt x="695" y="1245"/>
                    <a:pt x="695" y="1245"/>
                    <a:pt x="716" y="1224"/>
                  </a:cubicBezTo>
                  <a:cubicBezTo>
                    <a:pt x="716" y="1007"/>
                    <a:pt x="673" y="790"/>
                    <a:pt x="586" y="617"/>
                  </a:cubicBezTo>
                  <a:lnTo>
                    <a:pt x="586" y="617"/>
                  </a:lnTo>
                  <a:cubicBezTo>
                    <a:pt x="775" y="806"/>
                    <a:pt x="1086" y="1116"/>
                    <a:pt x="1243" y="1116"/>
                  </a:cubicBezTo>
                  <a:cubicBezTo>
                    <a:pt x="1248" y="1116"/>
                    <a:pt x="1253" y="1116"/>
                    <a:pt x="1258" y="1115"/>
                  </a:cubicBezTo>
                  <a:cubicBezTo>
                    <a:pt x="1280" y="1115"/>
                    <a:pt x="1302" y="1094"/>
                    <a:pt x="1323" y="1072"/>
                  </a:cubicBezTo>
                  <a:cubicBezTo>
                    <a:pt x="1367" y="985"/>
                    <a:pt x="1237" y="660"/>
                    <a:pt x="1150" y="443"/>
                  </a:cubicBezTo>
                  <a:lnTo>
                    <a:pt x="1150" y="443"/>
                  </a:lnTo>
                  <a:cubicBezTo>
                    <a:pt x="1344" y="618"/>
                    <a:pt x="1589" y="844"/>
                    <a:pt x="1747" y="844"/>
                  </a:cubicBezTo>
                  <a:cubicBezTo>
                    <a:pt x="1766" y="844"/>
                    <a:pt x="1784" y="840"/>
                    <a:pt x="1800" y="833"/>
                  </a:cubicBezTo>
                  <a:cubicBezTo>
                    <a:pt x="1930" y="768"/>
                    <a:pt x="1735" y="291"/>
                    <a:pt x="1605" y="31"/>
                  </a:cubicBezTo>
                  <a:cubicBezTo>
                    <a:pt x="1605" y="16"/>
                    <a:pt x="1594" y="1"/>
                    <a:pt x="15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1" name="Google Shape;4941;p83"/>
            <p:cNvSpPr/>
            <p:nvPr/>
          </p:nvSpPr>
          <p:spPr>
            <a:xfrm>
              <a:off x="1610361" y="1760847"/>
              <a:ext cx="42668" cy="57968"/>
            </a:xfrm>
            <a:custGeom>
              <a:avLst/>
              <a:gdLst/>
              <a:ahLst/>
              <a:cxnLst/>
              <a:rect l="l" t="t" r="r" b="b"/>
              <a:pathLst>
                <a:path w="1057" h="1436" extrusionOk="0">
                  <a:moveTo>
                    <a:pt x="63" y="1"/>
                  </a:moveTo>
                  <a:cubicBezTo>
                    <a:pt x="27" y="1"/>
                    <a:pt x="0" y="51"/>
                    <a:pt x="38" y="70"/>
                  </a:cubicBezTo>
                  <a:cubicBezTo>
                    <a:pt x="38" y="92"/>
                    <a:pt x="840" y="764"/>
                    <a:pt x="970" y="1392"/>
                  </a:cubicBezTo>
                  <a:cubicBezTo>
                    <a:pt x="970" y="1414"/>
                    <a:pt x="992" y="1436"/>
                    <a:pt x="1013" y="1436"/>
                  </a:cubicBezTo>
                  <a:cubicBezTo>
                    <a:pt x="1035" y="1436"/>
                    <a:pt x="1057" y="1414"/>
                    <a:pt x="1057" y="1392"/>
                  </a:cubicBezTo>
                  <a:cubicBezTo>
                    <a:pt x="927" y="720"/>
                    <a:pt x="124" y="48"/>
                    <a:pt x="81" y="5"/>
                  </a:cubicBezTo>
                  <a:cubicBezTo>
                    <a:pt x="75" y="2"/>
                    <a:pt x="69" y="1"/>
                    <a:pt x="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2" name="Google Shape;4942;p83"/>
            <p:cNvSpPr/>
            <p:nvPr/>
          </p:nvSpPr>
          <p:spPr>
            <a:xfrm>
              <a:off x="1538346" y="1781111"/>
              <a:ext cx="55384" cy="55667"/>
            </a:xfrm>
            <a:custGeom>
              <a:avLst/>
              <a:gdLst/>
              <a:ahLst/>
              <a:cxnLst/>
              <a:rect l="l" t="t" r="r" b="b"/>
              <a:pathLst>
                <a:path w="1372" h="1379" extrusionOk="0">
                  <a:moveTo>
                    <a:pt x="454" y="1"/>
                  </a:moveTo>
                  <a:cubicBezTo>
                    <a:pt x="448" y="1"/>
                    <a:pt x="441" y="1"/>
                    <a:pt x="434" y="2"/>
                  </a:cubicBezTo>
                  <a:cubicBezTo>
                    <a:pt x="109" y="45"/>
                    <a:pt x="1" y="760"/>
                    <a:pt x="1" y="760"/>
                  </a:cubicBezTo>
                  <a:cubicBezTo>
                    <a:pt x="66" y="999"/>
                    <a:pt x="174" y="1194"/>
                    <a:pt x="347" y="1367"/>
                  </a:cubicBezTo>
                  <a:cubicBezTo>
                    <a:pt x="355" y="1375"/>
                    <a:pt x="366" y="1378"/>
                    <a:pt x="380" y="1378"/>
                  </a:cubicBezTo>
                  <a:cubicBezTo>
                    <a:pt x="577" y="1378"/>
                    <a:pt x="1372" y="721"/>
                    <a:pt x="1150" y="478"/>
                  </a:cubicBezTo>
                  <a:cubicBezTo>
                    <a:pt x="1084" y="393"/>
                    <a:pt x="1007" y="364"/>
                    <a:pt x="931" y="364"/>
                  </a:cubicBezTo>
                  <a:cubicBezTo>
                    <a:pt x="755" y="364"/>
                    <a:pt x="586" y="522"/>
                    <a:pt x="586" y="522"/>
                  </a:cubicBezTo>
                  <a:cubicBezTo>
                    <a:pt x="586" y="522"/>
                    <a:pt x="773" y="1"/>
                    <a:pt x="4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3" name="Google Shape;4943;p83"/>
            <p:cNvSpPr/>
            <p:nvPr/>
          </p:nvSpPr>
          <p:spPr>
            <a:xfrm>
              <a:off x="1580368" y="1753621"/>
              <a:ext cx="44202" cy="41215"/>
            </a:xfrm>
            <a:custGeom>
              <a:avLst/>
              <a:gdLst/>
              <a:ahLst/>
              <a:cxnLst/>
              <a:rect l="l" t="t" r="r" b="b"/>
              <a:pathLst>
                <a:path w="1095" h="1021" extrusionOk="0">
                  <a:moveTo>
                    <a:pt x="193" y="1"/>
                  </a:moveTo>
                  <a:cubicBezTo>
                    <a:pt x="151" y="1"/>
                    <a:pt x="109" y="4"/>
                    <a:pt x="65" y="10"/>
                  </a:cubicBezTo>
                  <a:cubicBezTo>
                    <a:pt x="65" y="10"/>
                    <a:pt x="0" y="661"/>
                    <a:pt x="217" y="878"/>
                  </a:cubicBezTo>
                  <a:cubicBezTo>
                    <a:pt x="255" y="924"/>
                    <a:pt x="288" y="942"/>
                    <a:pt x="316" y="942"/>
                  </a:cubicBezTo>
                  <a:cubicBezTo>
                    <a:pt x="435" y="942"/>
                    <a:pt x="477" y="617"/>
                    <a:pt x="477" y="617"/>
                  </a:cubicBezTo>
                  <a:cubicBezTo>
                    <a:pt x="477" y="617"/>
                    <a:pt x="751" y="1020"/>
                    <a:pt x="896" y="1020"/>
                  </a:cubicBezTo>
                  <a:cubicBezTo>
                    <a:pt x="919" y="1020"/>
                    <a:pt x="939" y="1010"/>
                    <a:pt x="954" y="986"/>
                  </a:cubicBezTo>
                  <a:cubicBezTo>
                    <a:pt x="1094" y="466"/>
                    <a:pt x="698" y="1"/>
                    <a:pt x="1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4" name="Google Shape;4944;p83"/>
            <p:cNvSpPr/>
            <p:nvPr/>
          </p:nvSpPr>
          <p:spPr>
            <a:xfrm>
              <a:off x="1719757" y="1749665"/>
              <a:ext cx="58452" cy="37784"/>
            </a:xfrm>
            <a:custGeom>
              <a:avLst/>
              <a:gdLst/>
              <a:ahLst/>
              <a:cxnLst/>
              <a:rect l="l" t="t" r="r" b="b"/>
              <a:pathLst>
                <a:path w="1448" h="936" extrusionOk="0">
                  <a:moveTo>
                    <a:pt x="840" y="0"/>
                  </a:moveTo>
                  <a:cubicBezTo>
                    <a:pt x="665" y="32"/>
                    <a:pt x="479" y="52"/>
                    <a:pt x="298" y="52"/>
                  </a:cubicBezTo>
                  <a:cubicBezTo>
                    <a:pt x="232" y="52"/>
                    <a:pt x="167" y="49"/>
                    <a:pt x="103" y="43"/>
                  </a:cubicBezTo>
                  <a:cubicBezTo>
                    <a:pt x="100" y="42"/>
                    <a:pt x="98" y="42"/>
                    <a:pt x="96" y="42"/>
                  </a:cubicBezTo>
                  <a:cubicBezTo>
                    <a:pt x="1" y="42"/>
                    <a:pt x="128" y="890"/>
                    <a:pt x="255" y="932"/>
                  </a:cubicBezTo>
                  <a:cubicBezTo>
                    <a:pt x="261" y="934"/>
                    <a:pt x="267" y="935"/>
                    <a:pt x="273" y="935"/>
                  </a:cubicBezTo>
                  <a:cubicBezTo>
                    <a:pt x="404" y="935"/>
                    <a:pt x="602" y="520"/>
                    <a:pt x="602" y="520"/>
                  </a:cubicBezTo>
                  <a:cubicBezTo>
                    <a:pt x="602" y="520"/>
                    <a:pt x="882" y="739"/>
                    <a:pt x="1100" y="739"/>
                  </a:cubicBezTo>
                  <a:cubicBezTo>
                    <a:pt x="1139" y="739"/>
                    <a:pt x="1176" y="732"/>
                    <a:pt x="1209" y="715"/>
                  </a:cubicBezTo>
                  <a:cubicBezTo>
                    <a:pt x="1447" y="607"/>
                    <a:pt x="840" y="0"/>
                    <a:pt x="8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5" name="Google Shape;4945;p83"/>
            <p:cNvSpPr/>
            <p:nvPr/>
          </p:nvSpPr>
          <p:spPr>
            <a:xfrm>
              <a:off x="1659125" y="1583351"/>
              <a:ext cx="37663" cy="34191"/>
            </a:xfrm>
            <a:custGeom>
              <a:avLst/>
              <a:gdLst/>
              <a:ahLst/>
              <a:cxnLst/>
              <a:rect l="l" t="t" r="r" b="b"/>
              <a:pathLst>
                <a:path w="933" h="847" extrusionOk="0">
                  <a:moveTo>
                    <a:pt x="651" y="1"/>
                  </a:moveTo>
                  <a:lnTo>
                    <a:pt x="0" y="391"/>
                  </a:lnTo>
                  <a:cubicBezTo>
                    <a:pt x="0" y="391"/>
                    <a:pt x="109" y="846"/>
                    <a:pt x="239" y="846"/>
                  </a:cubicBezTo>
                  <a:cubicBezTo>
                    <a:pt x="369" y="825"/>
                    <a:pt x="391" y="369"/>
                    <a:pt x="391" y="369"/>
                  </a:cubicBezTo>
                  <a:cubicBezTo>
                    <a:pt x="391" y="369"/>
                    <a:pt x="574" y="456"/>
                    <a:pt x="715" y="456"/>
                  </a:cubicBezTo>
                  <a:cubicBezTo>
                    <a:pt x="786" y="456"/>
                    <a:pt x="846" y="434"/>
                    <a:pt x="868" y="369"/>
                  </a:cubicBezTo>
                  <a:cubicBezTo>
                    <a:pt x="933" y="174"/>
                    <a:pt x="651" y="1"/>
                    <a:pt x="6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6" name="Google Shape;4946;p83"/>
            <p:cNvSpPr/>
            <p:nvPr/>
          </p:nvSpPr>
          <p:spPr>
            <a:xfrm>
              <a:off x="1762385" y="1523850"/>
              <a:ext cx="28984" cy="29024"/>
            </a:xfrm>
            <a:custGeom>
              <a:avLst/>
              <a:gdLst/>
              <a:ahLst/>
              <a:cxnLst/>
              <a:rect l="l" t="t" r="r" b="b"/>
              <a:pathLst>
                <a:path w="718" h="719" extrusionOk="0">
                  <a:moveTo>
                    <a:pt x="369" y="0"/>
                  </a:moveTo>
                  <a:lnTo>
                    <a:pt x="1" y="239"/>
                  </a:lnTo>
                  <a:cubicBezTo>
                    <a:pt x="1" y="239"/>
                    <a:pt x="131" y="651"/>
                    <a:pt x="239" y="716"/>
                  </a:cubicBezTo>
                  <a:cubicBezTo>
                    <a:pt x="244" y="718"/>
                    <a:pt x="249" y="719"/>
                    <a:pt x="254" y="719"/>
                  </a:cubicBezTo>
                  <a:cubicBezTo>
                    <a:pt x="350" y="719"/>
                    <a:pt x="369" y="304"/>
                    <a:pt x="369" y="304"/>
                  </a:cubicBezTo>
                  <a:cubicBezTo>
                    <a:pt x="369" y="304"/>
                    <a:pt x="529" y="375"/>
                    <a:pt x="627" y="375"/>
                  </a:cubicBezTo>
                  <a:cubicBezTo>
                    <a:pt x="682" y="375"/>
                    <a:pt x="718" y="353"/>
                    <a:pt x="695" y="282"/>
                  </a:cubicBezTo>
                  <a:cubicBezTo>
                    <a:pt x="651" y="109"/>
                    <a:pt x="369" y="0"/>
                    <a:pt x="3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7" name="Google Shape;4947;p83"/>
            <p:cNvSpPr/>
            <p:nvPr/>
          </p:nvSpPr>
          <p:spPr>
            <a:xfrm>
              <a:off x="1849902" y="1591021"/>
              <a:ext cx="31406" cy="35281"/>
            </a:xfrm>
            <a:custGeom>
              <a:avLst/>
              <a:gdLst/>
              <a:ahLst/>
              <a:cxnLst/>
              <a:rect l="l" t="t" r="r" b="b"/>
              <a:pathLst>
                <a:path w="778" h="874" extrusionOk="0">
                  <a:moveTo>
                    <a:pt x="710" y="0"/>
                  </a:moveTo>
                  <a:cubicBezTo>
                    <a:pt x="704" y="0"/>
                    <a:pt x="699" y="2"/>
                    <a:pt x="695" y="6"/>
                  </a:cubicBezTo>
                  <a:lnTo>
                    <a:pt x="23" y="808"/>
                  </a:lnTo>
                  <a:cubicBezTo>
                    <a:pt x="1" y="830"/>
                    <a:pt x="23" y="873"/>
                    <a:pt x="66" y="873"/>
                  </a:cubicBezTo>
                  <a:cubicBezTo>
                    <a:pt x="66" y="873"/>
                    <a:pt x="88" y="873"/>
                    <a:pt x="88" y="851"/>
                  </a:cubicBezTo>
                  <a:lnTo>
                    <a:pt x="760" y="71"/>
                  </a:lnTo>
                  <a:cubicBezTo>
                    <a:pt x="777" y="35"/>
                    <a:pt x="737" y="0"/>
                    <a:pt x="7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8" name="Google Shape;4948;p83"/>
            <p:cNvSpPr/>
            <p:nvPr/>
          </p:nvSpPr>
          <p:spPr>
            <a:xfrm>
              <a:off x="1855150" y="1614475"/>
              <a:ext cx="49935" cy="22323"/>
            </a:xfrm>
            <a:custGeom>
              <a:avLst/>
              <a:gdLst/>
              <a:ahLst/>
              <a:cxnLst/>
              <a:rect l="l" t="t" r="r" b="b"/>
              <a:pathLst>
                <a:path w="1237" h="553" extrusionOk="0">
                  <a:moveTo>
                    <a:pt x="1193" y="1"/>
                  </a:moveTo>
                  <a:cubicBezTo>
                    <a:pt x="1186" y="1"/>
                    <a:pt x="1179" y="3"/>
                    <a:pt x="1172" y="10"/>
                  </a:cubicBezTo>
                  <a:lnTo>
                    <a:pt x="44" y="487"/>
                  </a:lnTo>
                  <a:cubicBezTo>
                    <a:pt x="23" y="487"/>
                    <a:pt x="1" y="509"/>
                    <a:pt x="23" y="531"/>
                  </a:cubicBezTo>
                  <a:cubicBezTo>
                    <a:pt x="23" y="552"/>
                    <a:pt x="23" y="552"/>
                    <a:pt x="44" y="552"/>
                  </a:cubicBezTo>
                  <a:lnTo>
                    <a:pt x="66" y="552"/>
                  </a:lnTo>
                  <a:lnTo>
                    <a:pt x="1215" y="75"/>
                  </a:lnTo>
                  <a:cubicBezTo>
                    <a:pt x="1237" y="75"/>
                    <a:pt x="1237" y="32"/>
                    <a:pt x="1237" y="10"/>
                  </a:cubicBezTo>
                  <a:cubicBezTo>
                    <a:pt x="1222" y="10"/>
                    <a:pt x="1208" y="1"/>
                    <a:pt x="11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9" name="Google Shape;4949;p83"/>
            <p:cNvSpPr/>
            <p:nvPr/>
          </p:nvSpPr>
          <p:spPr>
            <a:xfrm>
              <a:off x="1858662" y="1641117"/>
              <a:ext cx="47311" cy="5288"/>
            </a:xfrm>
            <a:custGeom>
              <a:avLst/>
              <a:gdLst/>
              <a:ahLst/>
              <a:cxnLst/>
              <a:rect l="l" t="t" r="r" b="b"/>
              <a:pathLst>
                <a:path w="1172" h="131" extrusionOk="0">
                  <a:moveTo>
                    <a:pt x="1128" y="1"/>
                  </a:moveTo>
                  <a:lnTo>
                    <a:pt x="44" y="44"/>
                  </a:lnTo>
                  <a:cubicBezTo>
                    <a:pt x="22" y="44"/>
                    <a:pt x="1" y="66"/>
                    <a:pt x="1" y="87"/>
                  </a:cubicBezTo>
                  <a:cubicBezTo>
                    <a:pt x="1" y="109"/>
                    <a:pt x="22" y="131"/>
                    <a:pt x="44" y="131"/>
                  </a:cubicBezTo>
                  <a:lnTo>
                    <a:pt x="1128" y="87"/>
                  </a:lnTo>
                  <a:cubicBezTo>
                    <a:pt x="1150" y="87"/>
                    <a:pt x="1171" y="66"/>
                    <a:pt x="1171" y="44"/>
                  </a:cubicBezTo>
                  <a:cubicBezTo>
                    <a:pt x="1171" y="22"/>
                    <a:pt x="1150" y="1"/>
                    <a:pt x="11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0" name="Google Shape;4950;p83"/>
            <p:cNvSpPr/>
            <p:nvPr/>
          </p:nvSpPr>
          <p:spPr>
            <a:xfrm>
              <a:off x="1705507" y="1687499"/>
              <a:ext cx="46423" cy="7912"/>
            </a:xfrm>
            <a:custGeom>
              <a:avLst/>
              <a:gdLst/>
              <a:ahLst/>
              <a:cxnLst/>
              <a:rect l="l" t="t" r="r" b="b"/>
              <a:pathLst>
                <a:path w="1150" h="196" extrusionOk="0">
                  <a:moveTo>
                    <a:pt x="1106" y="1"/>
                  </a:moveTo>
                  <a:lnTo>
                    <a:pt x="44" y="109"/>
                  </a:lnTo>
                  <a:cubicBezTo>
                    <a:pt x="22" y="131"/>
                    <a:pt x="1" y="131"/>
                    <a:pt x="1" y="174"/>
                  </a:cubicBezTo>
                  <a:cubicBezTo>
                    <a:pt x="1" y="174"/>
                    <a:pt x="22" y="196"/>
                    <a:pt x="44" y="196"/>
                  </a:cubicBezTo>
                  <a:lnTo>
                    <a:pt x="1106" y="87"/>
                  </a:lnTo>
                  <a:cubicBezTo>
                    <a:pt x="1150" y="66"/>
                    <a:pt x="1150" y="1"/>
                    <a:pt x="11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1" name="Google Shape;4951;p83"/>
            <p:cNvSpPr/>
            <p:nvPr/>
          </p:nvSpPr>
          <p:spPr>
            <a:xfrm>
              <a:off x="1716891" y="1697995"/>
              <a:ext cx="40287" cy="22808"/>
            </a:xfrm>
            <a:custGeom>
              <a:avLst/>
              <a:gdLst/>
              <a:ahLst/>
              <a:cxnLst/>
              <a:rect l="l" t="t" r="r" b="b"/>
              <a:pathLst>
                <a:path w="998" h="565" extrusionOk="0">
                  <a:moveTo>
                    <a:pt x="933" y="1"/>
                  </a:moveTo>
                  <a:lnTo>
                    <a:pt x="22" y="478"/>
                  </a:lnTo>
                  <a:cubicBezTo>
                    <a:pt x="0" y="500"/>
                    <a:pt x="0" y="565"/>
                    <a:pt x="44" y="565"/>
                  </a:cubicBezTo>
                  <a:lnTo>
                    <a:pt x="65" y="565"/>
                  </a:lnTo>
                  <a:lnTo>
                    <a:pt x="954" y="88"/>
                  </a:lnTo>
                  <a:cubicBezTo>
                    <a:pt x="976" y="66"/>
                    <a:pt x="998" y="44"/>
                    <a:pt x="976" y="23"/>
                  </a:cubicBezTo>
                  <a:cubicBezTo>
                    <a:pt x="976" y="1"/>
                    <a:pt x="933" y="1"/>
                    <a:pt x="9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2" name="Google Shape;4952;p83"/>
            <p:cNvSpPr/>
            <p:nvPr/>
          </p:nvSpPr>
          <p:spPr>
            <a:xfrm>
              <a:off x="1733522" y="1702597"/>
              <a:ext cx="28903" cy="32213"/>
            </a:xfrm>
            <a:custGeom>
              <a:avLst/>
              <a:gdLst/>
              <a:ahLst/>
              <a:cxnLst/>
              <a:rect l="l" t="t" r="r" b="b"/>
              <a:pathLst>
                <a:path w="716" h="798" extrusionOk="0">
                  <a:moveTo>
                    <a:pt x="683" y="1"/>
                  </a:moveTo>
                  <a:cubicBezTo>
                    <a:pt x="672" y="1"/>
                    <a:pt x="662" y="6"/>
                    <a:pt x="651" y="17"/>
                  </a:cubicBezTo>
                  <a:lnTo>
                    <a:pt x="0" y="754"/>
                  </a:lnTo>
                  <a:cubicBezTo>
                    <a:pt x="0" y="754"/>
                    <a:pt x="0" y="776"/>
                    <a:pt x="0" y="797"/>
                  </a:cubicBezTo>
                  <a:lnTo>
                    <a:pt x="65" y="797"/>
                  </a:lnTo>
                  <a:lnTo>
                    <a:pt x="716" y="82"/>
                  </a:lnTo>
                  <a:cubicBezTo>
                    <a:pt x="716" y="60"/>
                    <a:pt x="716" y="39"/>
                    <a:pt x="716" y="17"/>
                  </a:cubicBezTo>
                  <a:cubicBezTo>
                    <a:pt x="705" y="6"/>
                    <a:pt x="694" y="1"/>
                    <a:pt x="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3" name="Google Shape;4953;p83"/>
            <p:cNvSpPr/>
            <p:nvPr/>
          </p:nvSpPr>
          <p:spPr>
            <a:xfrm>
              <a:off x="1837670" y="2044227"/>
              <a:ext cx="5288" cy="14411"/>
            </a:xfrm>
            <a:custGeom>
              <a:avLst/>
              <a:gdLst/>
              <a:ahLst/>
              <a:cxnLst/>
              <a:rect l="l" t="t" r="r" b="b"/>
              <a:pathLst>
                <a:path w="131" h="357" extrusionOk="0">
                  <a:moveTo>
                    <a:pt x="84" y="0"/>
                  </a:moveTo>
                  <a:cubicBezTo>
                    <a:pt x="78" y="0"/>
                    <a:pt x="72" y="3"/>
                    <a:pt x="65" y="9"/>
                  </a:cubicBezTo>
                  <a:cubicBezTo>
                    <a:pt x="22" y="9"/>
                    <a:pt x="22" y="31"/>
                    <a:pt x="22" y="53"/>
                  </a:cubicBezTo>
                  <a:cubicBezTo>
                    <a:pt x="44" y="139"/>
                    <a:pt x="44" y="226"/>
                    <a:pt x="0" y="291"/>
                  </a:cubicBezTo>
                  <a:cubicBezTo>
                    <a:pt x="0" y="313"/>
                    <a:pt x="0" y="335"/>
                    <a:pt x="0" y="356"/>
                  </a:cubicBezTo>
                  <a:lnTo>
                    <a:pt x="22" y="356"/>
                  </a:lnTo>
                  <a:cubicBezTo>
                    <a:pt x="44" y="356"/>
                    <a:pt x="65" y="356"/>
                    <a:pt x="87" y="335"/>
                  </a:cubicBezTo>
                  <a:cubicBezTo>
                    <a:pt x="109" y="248"/>
                    <a:pt x="130" y="139"/>
                    <a:pt x="109" y="31"/>
                  </a:cubicBezTo>
                  <a:cubicBezTo>
                    <a:pt x="109" y="16"/>
                    <a:pt x="98" y="0"/>
                    <a:pt x="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4" name="Google Shape;4954;p83"/>
            <p:cNvSpPr/>
            <p:nvPr/>
          </p:nvSpPr>
          <p:spPr>
            <a:xfrm>
              <a:off x="1817527" y="2049111"/>
              <a:ext cx="5288" cy="13886"/>
            </a:xfrm>
            <a:custGeom>
              <a:avLst/>
              <a:gdLst/>
              <a:ahLst/>
              <a:cxnLst/>
              <a:rect l="l" t="t" r="r" b="b"/>
              <a:pathLst>
                <a:path w="131" h="344" extrusionOk="0">
                  <a:moveTo>
                    <a:pt x="70" y="1"/>
                  </a:moveTo>
                  <a:cubicBezTo>
                    <a:pt x="41" y="1"/>
                    <a:pt x="10" y="24"/>
                    <a:pt x="22" y="62"/>
                  </a:cubicBezTo>
                  <a:cubicBezTo>
                    <a:pt x="44" y="127"/>
                    <a:pt x="44" y="214"/>
                    <a:pt x="22" y="300"/>
                  </a:cubicBezTo>
                  <a:cubicBezTo>
                    <a:pt x="1" y="322"/>
                    <a:pt x="1" y="344"/>
                    <a:pt x="22" y="344"/>
                  </a:cubicBezTo>
                  <a:lnTo>
                    <a:pt x="87" y="344"/>
                  </a:lnTo>
                  <a:cubicBezTo>
                    <a:pt x="131" y="235"/>
                    <a:pt x="131" y="127"/>
                    <a:pt x="109" y="40"/>
                  </a:cubicBezTo>
                  <a:cubicBezTo>
                    <a:pt x="109" y="13"/>
                    <a:pt x="90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5" name="Google Shape;4955;p83"/>
            <p:cNvSpPr/>
            <p:nvPr/>
          </p:nvSpPr>
          <p:spPr>
            <a:xfrm>
              <a:off x="1826287" y="2027595"/>
              <a:ext cx="5288" cy="14411"/>
            </a:xfrm>
            <a:custGeom>
              <a:avLst/>
              <a:gdLst/>
              <a:ahLst/>
              <a:cxnLst/>
              <a:rect l="l" t="t" r="r" b="b"/>
              <a:pathLst>
                <a:path w="131" h="357" extrusionOk="0">
                  <a:moveTo>
                    <a:pt x="84" y="0"/>
                  </a:moveTo>
                  <a:cubicBezTo>
                    <a:pt x="78" y="0"/>
                    <a:pt x="72" y="3"/>
                    <a:pt x="66" y="9"/>
                  </a:cubicBezTo>
                  <a:cubicBezTo>
                    <a:pt x="44" y="9"/>
                    <a:pt x="22" y="31"/>
                    <a:pt x="44" y="53"/>
                  </a:cubicBezTo>
                  <a:cubicBezTo>
                    <a:pt x="44" y="140"/>
                    <a:pt x="44" y="205"/>
                    <a:pt x="22" y="291"/>
                  </a:cubicBezTo>
                  <a:cubicBezTo>
                    <a:pt x="0" y="313"/>
                    <a:pt x="0" y="335"/>
                    <a:pt x="22" y="356"/>
                  </a:cubicBezTo>
                  <a:lnTo>
                    <a:pt x="44" y="356"/>
                  </a:lnTo>
                  <a:cubicBezTo>
                    <a:pt x="44" y="356"/>
                    <a:pt x="66" y="356"/>
                    <a:pt x="87" y="335"/>
                  </a:cubicBezTo>
                  <a:cubicBezTo>
                    <a:pt x="131" y="248"/>
                    <a:pt x="131" y="140"/>
                    <a:pt x="109" y="31"/>
                  </a:cubicBezTo>
                  <a:cubicBezTo>
                    <a:pt x="109" y="16"/>
                    <a:pt x="98" y="0"/>
                    <a:pt x="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6" name="Google Shape;4956;p83"/>
            <p:cNvSpPr/>
            <p:nvPr/>
          </p:nvSpPr>
          <p:spPr>
            <a:xfrm>
              <a:off x="1835047" y="2066994"/>
              <a:ext cx="5288" cy="14371"/>
            </a:xfrm>
            <a:custGeom>
              <a:avLst/>
              <a:gdLst/>
              <a:ahLst/>
              <a:cxnLst/>
              <a:rect l="l" t="t" r="r" b="b"/>
              <a:pathLst>
                <a:path w="131" h="356" extrusionOk="0">
                  <a:moveTo>
                    <a:pt x="84" y="0"/>
                  </a:moveTo>
                  <a:cubicBezTo>
                    <a:pt x="78" y="0"/>
                    <a:pt x="72" y="3"/>
                    <a:pt x="65" y="9"/>
                  </a:cubicBezTo>
                  <a:cubicBezTo>
                    <a:pt x="44" y="9"/>
                    <a:pt x="22" y="31"/>
                    <a:pt x="22" y="52"/>
                  </a:cubicBezTo>
                  <a:cubicBezTo>
                    <a:pt x="44" y="139"/>
                    <a:pt x="44" y="226"/>
                    <a:pt x="0" y="291"/>
                  </a:cubicBezTo>
                  <a:cubicBezTo>
                    <a:pt x="0" y="313"/>
                    <a:pt x="0" y="334"/>
                    <a:pt x="0" y="356"/>
                  </a:cubicBezTo>
                  <a:lnTo>
                    <a:pt x="22" y="356"/>
                  </a:lnTo>
                  <a:cubicBezTo>
                    <a:pt x="44" y="356"/>
                    <a:pt x="65" y="356"/>
                    <a:pt x="87" y="334"/>
                  </a:cubicBezTo>
                  <a:cubicBezTo>
                    <a:pt x="130" y="248"/>
                    <a:pt x="130" y="139"/>
                    <a:pt x="109" y="31"/>
                  </a:cubicBezTo>
                  <a:cubicBezTo>
                    <a:pt x="109" y="15"/>
                    <a:pt x="98" y="0"/>
                    <a:pt x="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7" name="Google Shape;4957;p83"/>
            <p:cNvSpPr/>
            <p:nvPr/>
          </p:nvSpPr>
          <p:spPr>
            <a:xfrm>
              <a:off x="1825399" y="2090972"/>
              <a:ext cx="7064" cy="14048"/>
            </a:xfrm>
            <a:custGeom>
              <a:avLst/>
              <a:gdLst/>
              <a:ahLst/>
              <a:cxnLst/>
              <a:rect l="l" t="t" r="r" b="b"/>
              <a:pathLst>
                <a:path w="175" h="348" extrusionOk="0">
                  <a:moveTo>
                    <a:pt x="131" y="0"/>
                  </a:moveTo>
                  <a:cubicBezTo>
                    <a:pt x="109" y="0"/>
                    <a:pt x="88" y="22"/>
                    <a:pt x="88" y="44"/>
                  </a:cubicBezTo>
                  <a:cubicBezTo>
                    <a:pt x="88" y="131"/>
                    <a:pt x="66" y="217"/>
                    <a:pt x="22" y="282"/>
                  </a:cubicBezTo>
                  <a:cubicBezTo>
                    <a:pt x="1" y="304"/>
                    <a:pt x="1" y="326"/>
                    <a:pt x="22" y="347"/>
                  </a:cubicBezTo>
                  <a:lnTo>
                    <a:pt x="88" y="347"/>
                  </a:lnTo>
                  <a:cubicBezTo>
                    <a:pt x="153" y="261"/>
                    <a:pt x="174" y="152"/>
                    <a:pt x="174" y="44"/>
                  </a:cubicBezTo>
                  <a:cubicBezTo>
                    <a:pt x="174" y="22"/>
                    <a:pt x="153" y="0"/>
                    <a:pt x="1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8" name="Google Shape;4958;p83"/>
            <p:cNvSpPr/>
            <p:nvPr/>
          </p:nvSpPr>
          <p:spPr>
            <a:xfrm>
              <a:off x="1803520" y="2071717"/>
              <a:ext cx="6176" cy="14048"/>
            </a:xfrm>
            <a:custGeom>
              <a:avLst/>
              <a:gdLst/>
              <a:ahLst/>
              <a:cxnLst/>
              <a:rect l="l" t="t" r="r" b="b"/>
              <a:pathLst>
                <a:path w="153" h="348" extrusionOk="0">
                  <a:moveTo>
                    <a:pt x="109" y="0"/>
                  </a:moveTo>
                  <a:cubicBezTo>
                    <a:pt x="88" y="0"/>
                    <a:pt x="66" y="22"/>
                    <a:pt x="66" y="44"/>
                  </a:cubicBezTo>
                  <a:cubicBezTo>
                    <a:pt x="66" y="131"/>
                    <a:pt x="44" y="217"/>
                    <a:pt x="1" y="282"/>
                  </a:cubicBezTo>
                  <a:cubicBezTo>
                    <a:pt x="1" y="304"/>
                    <a:pt x="1" y="326"/>
                    <a:pt x="1" y="347"/>
                  </a:cubicBezTo>
                  <a:lnTo>
                    <a:pt x="66" y="347"/>
                  </a:lnTo>
                  <a:cubicBezTo>
                    <a:pt x="131" y="261"/>
                    <a:pt x="153" y="152"/>
                    <a:pt x="153" y="44"/>
                  </a:cubicBezTo>
                  <a:cubicBezTo>
                    <a:pt x="153" y="22"/>
                    <a:pt x="131" y="0"/>
                    <a:pt x="1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9" name="Google Shape;4959;p83"/>
            <p:cNvSpPr/>
            <p:nvPr/>
          </p:nvSpPr>
          <p:spPr>
            <a:xfrm>
              <a:off x="1808767" y="2091860"/>
              <a:ext cx="7064" cy="14008"/>
            </a:xfrm>
            <a:custGeom>
              <a:avLst/>
              <a:gdLst/>
              <a:ahLst/>
              <a:cxnLst/>
              <a:rect l="l" t="t" r="r" b="b"/>
              <a:pathLst>
                <a:path w="175" h="347" extrusionOk="0">
                  <a:moveTo>
                    <a:pt x="131" y="0"/>
                  </a:moveTo>
                  <a:cubicBezTo>
                    <a:pt x="109" y="0"/>
                    <a:pt x="88" y="22"/>
                    <a:pt x="88" y="43"/>
                  </a:cubicBezTo>
                  <a:cubicBezTo>
                    <a:pt x="88" y="130"/>
                    <a:pt x="66" y="217"/>
                    <a:pt x="23" y="282"/>
                  </a:cubicBezTo>
                  <a:cubicBezTo>
                    <a:pt x="1" y="304"/>
                    <a:pt x="1" y="325"/>
                    <a:pt x="23" y="347"/>
                  </a:cubicBezTo>
                  <a:lnTo>
                    <a:pt x="66" y="347"/>
                  </a:lnTo>
                  <a:cubicBezTo>
                    <a:pt x="131" y="260"/>
                    <a:pt x="174" y="152"/>
                    <a:pt x="153" y="43"/>
                  </a:cubicBezTo>
                  <a:cubicBezTo>
                    <a:pt x="174" y="22"/>
                    <a:pt x="153" y="0"/>
                    <a:pt x="1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0" name="Google Shape;4960;p83"/>
            <p:cNvSpPr/>
            <p:nvPr/>
          </p:nvSpPr>
          <p:spPr>
            <a:xfrm>
              <a:off x="1821039" y="2070748"/>
              <a:ext cx="5288" cy="14129"/>
            </a:xfrm>
            <a:custGeom>
              <a:avLst/>
              <a:gdLst/>
              <a:ahLst/>
              <a:cxnLst/>
              <a:rect l="l" t="t" r="r" b="b"/>
              <a:pathLst>
                <a:path w="131" h="350" extrusionOk="0">
                  <a:moveTo>
                    <a:pt x="81" y="1"/>
                  </a:moveTo>
                  <a:cubicBezTo>
                    <a:pt x="55" y="1"/>
                    <a:pt x="22" y="19"/>
                    <a:pt x="22" y="46"/>
                  </a:cubicBezTo>
                  <a:cubicBezTo>
                    <a:pt x="44" y="133"/>
                    <a:pt x="44" y="220"/>
                    <a:pt x="22" y="285"/>
                  </a:cubicBezTo>
                  <a:cubicBezTo>
                    <a:pt x="0" y="306"/>
                    <a:pt x="0" y="328"/>
                    <a:pt x="22" y="350"/>
                  </a:cubicBezTo>
                  <a:lnTo>
                    <a:pt x="44" y="350"/>
                  </a:lnTo>
                  <a:cubicBezTo>
                    <a:pt x="44" y="350"/>
                    <a:pt x="65" y="350"/>
                    <a:pt x="65" y="328"/>
                  </a:cubicBezTo>
                  <a:cubicBezTo>
                    <a:pt x="109" y="241"/>
                    <a:pt x="130" y="133"/>
                    <a:pt x="109" y="24"/>
                  </a:cubicBezTo>
                  <a:cubicBezTo>
                    <a:pt x="109" y="8"/>
                    <a:pt x="96" y="1"/>
                    <a:pt x="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1" name="Google Shape;4961;p83"/>
            <p:cNvSpPr/>
            <p:nvPr/>
          </p:nvSpPr>
          <p:spPr>
            <a:xfrm>
              <a:off x="1386927" y="1804767"/>
              <a:ext cx="12312" cy="10576"/>
            </a:xfrm>
            <a:custGeom>
              <a:avLst/>
              <a:gdLst/>
              <a:ahLst/>
              <a:cxnLst/>
              <a:rect l="l" t="t" r="r" b="b"/>
              <a:pathLst>
                <a:path w="305" h="262" extrusionOk="0">
                  <a:moveTo>
                    <a:pt x="239" y="1"/>
                  </a:moveTo>
                  <a:cubicBezTo>
                    <a:pt x="153" y="44"/>
                    <a:pt x="66" y="109"/>
                    <a:pt x="23" y="196"/>
                  </a:cubicBezTo>
                  <a:cubicBezTo>
                    <a:pt x="1" y="218"/>
                    <a:pt x="23" y="239"/>
                    <a:pt x="44" y="261"/>
                  </a:cubicBezTo>
                  <a:cubicBezTo>
                    <a:pt x="66" y="261"/>
                    <a:pt x="88" y="261"/>
                    <a:pt x="88" y="239"/>
                  </a:cubicBezTo>
                  <a:cubicBezTo>
                    <a:pt x="131" y="174"/>
                    <a:pt x="196" y="109"/>
                    <a:pt x="261" y="88"/>
                  </a:cubicBezTo>
                  <a:cubicBezTo>
                    <a:pt x="283" y="66"/>
                    <a:pt x="304" y="44"/>
                    <a:pt x="304" y="23"/>
                  </a:cubicBezTo>
                  <a:cubicBezTo>
                    <a:pt x="283" y="1"/>
                    <a:pt x="261" y="1"/>
                    <a:pt x="2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2" name="Google Shape;4962;p83"/>
            <p:cNvSpPr/>
            <p:nvPr/>
          </p:nvSpPr>
          <p:spPr>
            <a:xfrm>
              <a:off x="1404447" y="1814051"/>
              <a:ext cx="12272" cy="10899"/>
            </a:xfrm>
            <a:custGeom>
              <a:avLst/>
              <a:gdLst/>
              <a:ahLst/>
              <a:cxnLst/>
              <a:rect l="l" t="t" r="r" b="b"/>
              <a:pathLst>
                <a:path w="304" h="270" extrusionOk="0">
                  <a:moveTo>
                    <a:pt x="262" y="0"/>
                  </a:moveTo>
                  <a:cubicBezTo>
                    <a:pt x="253" y="0"/>
                    <a:pt x="245" y="3"/>
                    <a:pt x="239" y="9"/>
                  </a:cubicBezTo>
                  <a:cubicBezTo>
                    <a:pt x="152" y="53"/>
                    <a:pt x="65" y="118"/>
                    <a:pt x="22" y="205"/>
                  </a:cubicBezTo>
                  <a:cubicBezTo>
                    <a:pt x="0" y="226"/>
                    <a:pt x="22" y="248"/>
                    <a:pt x="44" y="270"/>
                  </a:cubicBezTo>
                  <a:lnTo>
                    <a:pt x="65" y="270"/>
                  </a:lnTo>
                  <a:cubicBezTo>
                    <a:pt x="65" y="270"/>
                    <a:pt x="87" y="270"/>
                    <a:pt x="87" y="248"/>
                  </a:cubicBezTo>
                  <a:cubicBezTo>
                    <a:pt x="131" y="183"/>
                    <a:pt x="196" y="118"/>
                    <a:pt x="261" y="74"/>
                  </a:cubicBezTo>
                  <a:cubicBezTo>
                    <a:pt x="282" y="74"/>
                    <a:pt x="304" y="53"/>
                    <a:pt x="304" y="31"/>
                  </a:cubicBezTo>
                  <a:cubicBezTo>
                    <a:pt x="304" y="16"/>
                    <a:pt x="282" y="0"/>
                    <a:pt x="2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3" name="Google Shape;4963;p83"/>
            <p:cNvSpPr/>
            <p:nvPr/>
          </p:nvSpPr>
          <p:spPr>
            <a:xfrm>
              <a:off x="1384303" y="1824022"/>
              <a:ext cx="12312" cy="10576"/>
            </a:xfrm>
            <a:custGeom>
              <a:avLst/>
              <a:gdLst/>
              <a:ahLst/>
              <a:cxnLst/>
              <a:rect l="l" t="t" r="r" b="b"/>
              <a:pathLst>
                <a:path w="305" h="262" extrusionOk="0">
                  <a:moveTo>
                    <a:pt x="239" y="1"/>
                  </a:moveTo>
                  <a:cubicBezTo>
                    <a:pt x="131" y="44"/>
                    <a:pt x="66" y="131"/>
                    <a:pt x="1" y="218"/>
                  </a:cubicBezTo>
                  <a:cubicBezTo>
                    <a:pt x="1" y="239"/>
                    <a:pt x="1" y="261"/>
                    <a:pt x="22" y="261"/>
                  </a:cubicBezTo>
                  <a:lnTo>
                    <a:pt x="88" y="261"/>
                  </a:lnTo>
                  <a:cubicBezTo>
                    <a:pt x="109" y="174"/>
                    <a:pt x="174" y="131"/>
                    <a:pt x="261" y="88"/>
                  </a:cubicBezTo>
                  <a:cubicBezTo>
                    <a:pt x="304" y="66"/>
                    <a:pt x="283" y="1"/>
                    <a:pt x="2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4" name="Google Shape;4964;p83"/>
            <p:cNvSpPr/>
            <p:nvPr/>
          </p:nvSpPr>
          <p:spPr>
            <a:xfrm>
              <a:off x="1404447" y="1789548"/>
              <a:ext cx="12272" cy="10899"/>
            </a:xfrm>
            <a:custGeom>
              <a:avLst/>
              <a:gdLst/>
              <a:ahLst/>
              <a:cxnLst/>
              <a:rect l="l" t="t" r="r" b="b"/>
              <a:pathLst>
                <a:path w="304" h="270" extrusionOk="0">
                  <a:moveTo>
                    <a:pt x="258" y="0"/>
                  </a:moveTo>
                  <a:cubicBezTo>
                    <a:pt x="252" y="0"/>
                    <a:pt x="245" y="3"/>
                    <a:pt x="239" y="9"/>
                  </a:cubicBezTo>
                  <a:cubicBezTo>
                    <a:pt x="152" y="31"/>
                    <a:pt x="65" y="118"/>
                    <a:pt x="22" y="204"/>
                  </a:cubicBezTo>
                  <a:cubicBezTo>
                    <a:pt x="0" y="226"/>
                    <a:pt x="0" y="248"/>
                    <a:pt x="22" y="269"/>
                  </a:cubicBezTo>
                  <a:lnTo>
                    <a:pt x="44" y="269"/>
                  </a:lnTo>
                  <a:cubicBezTo>
                    <a:pt x="65" y="269"/>
                    <a:pt x="87" y="248"/>
                    <a:pt x="87" y="248"/>
                  </a:cubicBezTo>
                  <a:cubicBezTo>
                    <a:pt x="131" y="183"/>
                    <a:pt x="196" y="118"/>
                    <a:pt x="261" y="74"/>
                  </a:cubicBezTo>
                  <a:cubicBezTo>
                    <a:pt x="282" y="74"/>
                    <a:pt x="304" y="53"/>
                    <a:pt x="304" y="31"/>
                  </a:cubicBezTo>
                  <a:cubicBezTo>
                    <a:pt x="289" y="16"/>
                    <a:pt x="273" y="0"/>
                    <a:pt x="2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5" name="Google Shape;4965;p83"/>
            <p:cNvSpPr/>
            <p:nvPr/>
          </p:nvSpPr>
          <p:spPr>
            <a:xfrm>
              <a:off x="1425438" y="1778165"/>
              <a:ext cx="13160" cy="9163"/>
            </a:xfrm>
            <a:custGeom>
              <a:avLst/>
              <a:gdLst/>
              <a:ahLst/>
              <a:cxnLst/>
              <a:rect l="l" t="t" r="r" b="b"/>
              <a:pathLst>
                <a:path w="326" h="227" extrusionOk="0">
                  <a:moveTo>
                    <a:pt x="301" y="0"/>
                  </a:moveTo>
                  <a:cubicBezTo>
                    <a:pt x="295" y="0"/>
                    <a:pt x="289" y="3"/>
                    <a:pt x="283" y="9"/>
                  </a:cubicBezTo>
                  <a:cubicBezTo>
                    <a:pt x="196" y="9"/>
                    <a:pt x="87" y="75"/>
                    <a:pt x="22" y="161"/>
                  </a:cubicBezTo>
                  <a:cubicBezTo>
                    <a:pt x="1" y="183"/>
                    <a:pt x="22" y="226"/>
                    <a:pt x="44" y="226"/>
                  </a:cubicBezTo>
                  <a:cubicBezTo>
                    <a:pt x="66" y="226"/>
                    <a:pt x="87" y="226"/>
                    <a:pt x="87" y="205"/>
                  </a:cubicBezTo>
                  <a:cubicBezTo>
                    <a:pt x="153" y="140"/>
                    <a:pt x="218" y="96"/>
                    <a:pt x="304" y="75"/>
                  </a:cubicBezTo>
                  <a:cubicBezTo>
                    <a:pt x="326" y="75"/>
                    <a:pt x="326" y="53"/>
                    <a:pt x="326" y="31"/>
                  </a:cubicBezTo>
                  <a:cubicBezTo>
                    <a:pt x="326" y="16"/>
                    <a:pt x="315" y="0"/>
                    <a:pt x="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6" name="Google Shape;4966;p83"/>
            <p:cNvSpPr/>
            <p:nvPr/>
          </p:nvSpPr>
          <p:spPr>
            <a:xfrm>
              <a:off x="1439445" y="1789023"/>
              <a:ext cx="13160" cy="9204"/>
            </a:xfrm>
            <a:custGeom>
              <a:avLst/>
              <a:gdLst/>
              <a:ahLst/>
              <a:cxnLst/>
              <a:rect l="l" t="t" r="r" b="b"/>
              <a:pathLst>
                <a:path w="326" h="228" extrusionOk="0">
                  <a:moveTo>
                    <a:pt x="283" y="1"/>
                  </a:moveTo>
                  <a:cubicBezTo>
                    <a:pt x="174" y="22"/>
                    <a:pt x="66" y="87"/>
                    <a:pt x="1" y="174"/>
                  </a:cubicBezTo>
                  <a:cubicBezTo>
                    <a:pt x="1" y="174"/>
                    <a:pt x="1" y="196"/>
                    <a:pt x="1" y="217"/>
                  </a:cubicBezTo>
                  <a:lnTo>
                    <a:pt x="44" y="217"/>
                  </a:lnTo>
                  <a:cubicBezTo>
                    <a:pt x="44" y="225"/>
                    <a:pt x="46" y="227"/>
                    <a:pt x="50" y="227"/>
                  </a:cubicBezTo>
                  <a:cubicBezTo>
                    <a:pt x="58" y="227"/>
                    <a:pt x="73" y="217"/>
                    <a:pt x="87" y="217"/>
                  </a:cubicBezTo>
                  <a:cubicBezTo>
                    <a:pt x="131" y="152"/>
                    <a:pt x="196" y="109"/>
                    <a:pt x="283" y="87"/>
                  </a:cubicBezTo>
                  <a:cubicBezTo>
                    <a:pt x="304" y="87"/>
                    <a:pt x="326" y="66"/>
                    <a:pt x="326" y="44"/>
                  </a:cubicBezTo>
                  <a:cubicBezTo>
                    <a:pt x="326" y="22"/>
                    <a:pt x="304" y="1"/>
                    <a:pt x="2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7" name="Google Shape;4967;p83"/>
            <p:cNvSpPr/>
            <p:nvPr/>
          </p:nvSpPr>
          <p:spPr>
            <a:xfrm>
              <a:off x="1416678" y="1796047"/>
              <a:ext cx="12312" cy="11384"/>
            </a:xfrm>
            <a:custGeom>
              <a:avLst/>
              <a:gdLst/>
              <a:ahLst/>
              <a:cxnLst/>
              <a:rect l="l" t="t" r="r" b="b"/>
              <a:pathLst>
                <a:path w="305" h="282" extrusionOk="0">
                  <a:moveTo>
                    <a:pt x="239" y="0"/>
                  </a:moveTo>
                  <a:cubicBezTo>
                    <a:pt x="153" y="43"/>
                    <a:pt x="66" y="130"/>
                    <a:pt x="23" y="217"/>
                  </a:cubicBezTo>
                  <a:cubicBezTo>
                    <a:pt x="1" y="239"/>
                    <a:pt x="23" y="260"/>
                    <a:pt x="44" y="282"/>
                  </a:cubicBezTo>
                  <a:lnTo>
                    <a:pt x="66" y="282"/>
                  </a:lnTo>
                  <a:cubicBezTo>
                    <a:pt x="66" y="282"/>
                    <a:pt x="88" y="260"/>
                    <a:pt x="88" y="260"/>
                  </a:cubicBezTo>
                  <a:cubicBezTo>
                    <a:pt x="131" y="174"/>
                    <a:pt x="196" y="130"/>
                    <a:pt x="283" y="87"/>
                  </a:cubicBezTo>
                  <a:cubicBezTo>
                    <a:pt x="304" y="87"/>
                    <a:pt x="304" y="65"/>
                    <a:pt x="304" y="43"/>
                  </a:cubicBezTo>
                  <a:cubicBezTo>
                    <a:pt x="304" y="22"/>
                    <a:pt x="261" y="0"/>
                    <a:pt x="2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68" name="Google Shape;4968;p83"/>
          <p:cNvGrpSpPr/>
          <p:nvPr/>
        </p:nvGrpSpPr>
        <p:grpSpPr>
          <a:xfrm>
            <a:off x="3990062" y="2401823"/>
            <a:ext cx="642786" cy="735553"/>
            <a:chOff x="3471881" y="2363345"/>
            <a:chExt cx="715717" cy="819101"/>
          </a:xfrm>
        </p:grpSpPr>
        <p:sp>
          <p:nvSpPr>
            <p:cNvPr id="4969" name="Google Shape;4969;p83"/>
            <p:cNvSpPr/>
            <p:nvPr/>
          </p:nvSpPr>
          <p:spPr>
            <a:xfrm>
              <a:off x="4011946" y="2820538"/>
              <a:ext cx="139971" cy="109675"/>
            </a:xfrm>
            <a:custGeom>
              <a:avLst/>
              <a:gdLst/>
              <a:ahLst/>
              <a:cxnLst/>
              <a:rect l="l" t="t" r="r" b="b"/>
              <a:pathLst>
                <a:path w="3405" h="2668" extrusionOk="0">
                  <a:moveTo>
                    <a:pt x="1" y="1"/>
                  </a:moveTo>
                  <a:lnTo>
                    <a:pt x="1" y="413"/>
                  </a:lnTo>
                  <a:cubicBezTo>
                    <a:pt x="2516" y="565"/>
                    <a:pt x="2993" y="2668"/>
                    <a:pt x="2993" y="2668"/>
                  </a:cubicBezTo>
                  <a:lnTo>
                    <a:pt x="3405" y="2386"/>
                  </a:lnTo>
                  <a:cubicBezTo>
                    <a:pt x="3101" y="499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0" name="Google Shape;4970;p83"/>
            <p:cNvSpPr/>
            <p:nvPr/>
          </p:nvSpPr>
          <p:spPr>
            <a:xfrm>
              <a:off x="3785610" y="2390804"/>
              <a:ext cx="96274" cy="448524"/>
            </a:xfrm>
            <a:custGeom>
              <a:avLst/>
              <a:gdLst/>
              <a:ahLst/>
              <a:cxnLst/>
              <a:rect l="l" t="t" r="r" b="b"/>
              <a:pathLst>
                <a:path w="2342" h="10911" extrusionOk="0">
                  <a:moveTo>
                    <a:pt x="1236" y="937"/>
                  </a:moveTo>
                  <a:cubicBezTo>
                    <a:pt x="1236" y="1045"/>
                    <a:pt x="1214" y="1154"/>
                    <a:pt x="1127" y="1241"/>
                  </a:cubicBezTo>
                  <a:cubicBezTo>
                    <a:pt x="1097" y="1256"/>
                    <a:pt x="1077" y="1271"/>
                    <a:pt x="1060" y="1271"/>
                  </a:cubicBezTo>
                  <a:cubicBezTo>
                    <a:pt x="1053" y="1271"/>
                    <a:pt x="1047" y="1269"/>
                    <a:pt x="1041" y="1262"/>
                  </a:cubicBezTo>
                  <a:cubicBezTo>
                    <a:pt x="1019" y="1241"/>
                    <a:pt x="1019" y="1197"/>
                    <a:pt x="1062" y="1111"/>
                  </a:cubicBezTo>
                  <a:cubicBezTo>
                    <a:pt x="1084" y="1045"/>
                    <a:pt x="1149" y="980"/>
                    <a:pt x="1236" y="937"/>
                  </a:cubicBezTo>
                  <a:close/>
                  <a:moveTo>
                    <a:pt x="1648" y="2498"/>
                  </a:moveTo>
                  <a:lnTo>
                    <a:pt x="1713" y="2541"/>
                  </a:lnTo>
                  <a:cubicBezTo>
                    <a:pt x="1604" y="2737"/>
                    <a:pt x="1518" y="2758"/>
                    <a:pt x="1496" y="2758"/>
                  </a:cubicBezTo>
                  <a:cubicBezTo>
                    <a:pt x="1474" y="2758"/>
                    <a:pt x="1453" y="2758"/>
                    <a:pt x="1453" y="2737"/>
                  </a:cubicBezTo>
                  <a:cubicBezTo>
                    <a:pt x="1431" y="2650"/>
                    <a:pt x="1431" y="2585"/>
                    <a:pt x="1496" y="2520"/>
                  </a:cubicBezTo>
                  <a:cubicBezTo>
                    <a:pt x="1518" y="2498"/>
                    <a:pt x="1539" y="2498"/>
                    <a:pt x="1561" y="2498"/>
                  </a:cubicBezTo>
                  <a:close/>
                  <a:moveTo>
                    <a:pt x="1539" y="3864"/>
                  </a:moveTo>
                  <a:cubicBezTo>
                    <a:pt x="1583" y="3864"/>
                    <a:pt x="1626" y="3886"/>
                    <a:pt x="1691" y="3907"/>
                  </a:cubicBezTo>
                  <a:cubicBezTo>
                    <a:pt x="1648" y="3929"/>
                    <a:pt x="1604" y="3951"/>
                    <a:pt x="1539" y="3972"/>
                  </a:cubicBezTo>
                  <a:cubicBezTo>
                    <a:pt x="1487" y="4011"/>
                    <a:pt x="1443" y="4019"/>
                    <a:pt x="1416" y="4019"/>
                  </a:cubicBezTo>
                  <a:cubicBezTo>
                    <a:pt x="1398" y="4019"/>
                    <a:pt x="1388" y="4016"/>
                    <a:pt x="1388" y="4016"/>
                  </a:cubicBezTo>
                  <a:lnTo>
                    <a:pt x="1388" y="3972"/>
                  </a:lnTo>
                  <a:cubicBezTo>
                    <a:pt x="1409" y="3907"/>
                    <a:pt x="1474" y="3864"/>
                    <a:pt x="1539" y="3864"/>
                  </a:cubicBezTo>
                  <a:close/>
                  <a:moveTo>
                    <a:pt x="1461" y="5083"/>
                  </a:moveTo>
                  <a:cubicBezTo>
                    <a:pt x="1469" y="5083"/>
                    <a:pt x="1474" y="5089"/>
                    <a:pt x="1474" y="5100"/>
                  </a:cubicBezTo>
                  <a:lnTo>
                    <a:pt x="1561" y="5100"/>
                  </a:lnTo>
                  <a:cubicBezTo>
                    <a:pt x="1626" y="5165"/>
                    <a:pt x="1691" y="5208"/>
                    <a:pt x="1735" y="5273"/>
                  </a:cubicBezTo>
                  <a:cubicBezTo>
                    <a:pt x="1691" y="5273"/>
                    <a:pt x="1626" y="5273"/>
                    <a:pt x="1583" y="5251"/>
                  </a:cubicBezTo>
                  <a:cubicBezTo>
                    <a:pt x="1474" y="5208"/>
                    <a:pt x="1431" y="5165"/>
                    <a:pt x="1431" y="5121"/>
                  </a:cubicBezTo>
                  <a:cubicBezTo>
                    <a:pt x="1431" y="5121"/>
                    <a:pt x="1431" y="5100"/>
                    <a:pt x="1431" y="5100"/>
                  </a:cubicBezTo>
                  <a:cubicBezTo>
                    <a:pt x="1442" y="5089"/>
                    <a:pt x="1453" y="5083"/>
                    <a:pt x="1461" y="5083"/>
                  </a:cubicBezTo>
                  <a:close/>
                  <a:moveTo>
                    <a:pt x="1344" y="6292"/>
                  </a:moveTo>
                  <a:cubicBezTo>
                    <a:pt x="1388" y="6292"/>
                    <a:pt x="1474" y="6357"/>
                    <a:pt x="1539" y="6487"/>
                  </a:cubicBezTo>
                  <a:cubicBezTo>
                    <a:pt x="1496" y="6498"/>
                    <a:pt x="1453" y="6504"/>
                    <a:pt x="1412" y="6504"/>
                  </a:cubicBezTo>
                  <a:cubicBezTo>
                    <a:pt x="1371" y="6504"/>
                    <a:pt x="1333" y="6498"/>
                    <a:pt x="1301" y="6487"/>
                  </a:cubicBezTo>
                  <a:cubicBezTo>
                    <a:pt x="1258" y="6444"/>
                    <a:pt x="1236" y="6401"/>
                    <a:pt x="1258" y="6336"/>
                  </a:cubicBezTo>
                  <a:cubicBezTo>
                    <a:pt x="1258" y="6314"/>
                    <a:pt x="1301" y="6292"/>
                    <a:pt x="1344" y="6292"/>
                  </a:cubicBezTo>
                  <a:close/>
                  <a:moveTo>
                    <a:pt x="1149" y="7333"/>
                  </a:moveTo>
                  <a:cubicBezTo>
                    <a:pt x="1214" y="7355"/>
                    <a:pt x="1258" y="7376"/>
                    <a:pt x="1301" y="7420"/>
                  </a:cubicBezTo>
                  <a:cubicBezTo>
                    <a:pt x="1388" y="7485"/>
                    <a:pt x="1431" y="7550"/>
                    <a:pt x="1474" y="7615"/>
                  </a:cubicBezTo>
                  <a:cubicBezTo>
                    <a:pt x="1418" y="7633"/>
                    <a:pt x="1370" y="7641"/>
                    <a:pt x="1329" y="7641"/>
                  </a:cubicBezTo>
                  <a:cubicBezTo>
                    <a:pt x="1180" y="7641"/>
                    <a:pt x="1123" y="7540"/>
                    <a:pt x="1106" y="7506"/>
                  </a:cubicBezTo>
                  <a:cubicBezTo>
                    <a:pt x="1062" y="7463"/>
                    <a:pt x="1062" y="7398"/>
                    <a:pt x="1106" y="7355"/>
                  </a:cubicBezTo>
                  <a:cubicBezTo>
                    <a:pt x="1106" y="7333"/>
                    <a:pt x="1127" y="7333"/>
                    <a:pt x="1149" y="7333"/>
                  </a:cubicBezTo>
                  <a:close/>
                  <a:moveTo>
                    <a:pt x="1041" y="8352"/>
                  </a:moveTo>
                  <a:cubicBezTo>
                    <a:pt x="1106" y="8352"/>
                    <a:pt x="1171" y="8373"/>
                    <a:pt x="1236" y="8373"/>
                  </a:cubicBezTo>
                  <a:cubicBezTo>
                    <a:pt x="1279" y="8395"/>
                    <a:pt x="1323" y="8417"/>
                    <a:pt x="1366" y="8439"/>
                  </a:cubicBezTo>
                  <a:cubicBezTo>
                    <a:pt x="1323" y="8460"/>
                    <a:pt x="1279" y="8504"/>
                    <a:pt x="1214" y="8525"/>
                  </a:cubicBezTo>
                  <a:cubicBezTo>
                    <a:pt x="1178" y="8543"/>
                    <a:pt x="1135" y="8554"/>
                    <a:pt x="1090" y="8554"/>
                  </a:cubicBezTo>
                  <a:cubicBezTo>
                    <a:pt x="1027" y="8554"/>
                    <a:pt x="961" y="8533"/>
                    <a:pt x="911" y="8482"/>
                  </a:cubicBezTo>
                  <a:cubicBezTo>
                    <a:pt x="889" y="8460"/>
                    <a:pt x="889" y="8417"/>
                    <a:pt x="911" y="8395"/>
                  </a:cubicBezTo>
                  <a:cubicBezTo>
                    <a:pt x="911" y="8373"/>
                    <a:pt x="954" y="8352"/>
                    <a:pt x="1041" y="8352"/>
                  </a:cubicBezTo>
                  <a:close/>
                  <a:moveTo>
                    <a:pt x="997" y="9544"/>
                  </a:moveTo>
                  <a:lnTo>
                    <a:pt x="997" y="9566"/>
                  </a:lnTo>
                  <a:cubicBezTo>
                    <a:pt x="1084" y="9566"/>
                    <a:pt x="1193" y="9588"/>
                    <a:pt x="1279" y="9631"/>
                  </a:cubicBezTo>
                  <a:cubicBezTo>
                    <a:pt x="1171" y="9674"/>
                    <a:pt x="1084" y="9696"/>
                    <a:pt x="976" y="9696"/>
                  </a:cubicBezTo>
                  <a:cubicBezTo>
                    <a:pt x="867" y="9696"/>
                    <a:pt x="802" y="9674"/>
                    <a:pt x="802" y="9653"/>
                  </a:cubicBezTo>
                  <a:cubicBezTo>
                    <a:pt x="802" y="9631"/>
                    <a:pt x="824" y="9609"/>
                    <a:pt x="846" y="9588"/>
                  </a:cubicBezTo>
                  <a:cubicBezTo>
                    <a:pt x="889" y="9566"/>
                    <a:pt x="932" y="9544"/>
                    <a:pt x="997" y="9544"/>
                  </a:cubicBezTo>
                  <a:close/>
                  <a:moveTo>
                    <a:pt x="676" y="1"/>
                  </a:moveTo>
                  <a:cubicBezTo>
                    <a:pt x="434" y="1"/>
                    <a:pt x="211" y="67"/>
                    <a:pt x="22" y="200"/>
                  </a:cubicBezTo>
                  <a:cubicBezTo>
                    <a:pt x="0" y="222"/>
                    <a:pt x="0" y="243"/>
                    <a:pt x="22" y="265"/>
                  </a:cubicBezTo>
                  <a:cubicBezTo>
                    <a:pt x="33" y="276"/>
                    <a:pt x="43" y="281"/>
                    <a:pt x="54" y="281"/>
                  </a:cubicBezTo>
                  <a:cubicBezTo>
                    <a:pt x="65" y="281"/>
                    <a:pt x="76" y="276"/>
                    <a:pt x="87" y="265"/>
                  </a:cubicBezTo>
                  <a:cubicBezTo>
                    <a:pt x="258" y="132"/>
                    <a:pt x="461" y="66"/>
                    <a:pt x="670" y="66"/>
                  </a:cubicBezTo>
                  <a:cubicBezTo>
                    <a:pt x="699" y="66"/>
                    <a:pt x="729" y="67"/>
                    <a:pt x="759" y="70"/>
                  </a:cubicBezTo>
                  <a:cubicBezTo>
                    <a:pt x="911" y="113"/>
                    <a:pt x="1019" y="200"/>
                    <a:pt x="1084" y="352"/>
                  </a:cubicBezTo>
                  <a:cubicBezTo>
                    <a:pt x="1171" y="503"/>
                    <a:pt x="1236" y="677"/>
                    <a:pt x="1258" y="850"/>
                  </a:cubicBezTo>
                  <a:cubicBezTo>
                    <a:pt x="1149" y="894"/>
                    <a:pt x="1062" y="959"/>
                    <a:pt x="1019" y="1067"/>
                  </a:cubicBezTo>
                  <a:cubicBezTo>
                    <a:pt x="932" y="1241"/>
                    <a:pt x="997" y="1306"/>
                    <a:pt x="1019" y="1327"/>
                  </a:cubicBezTo>
                  <a:cubicBezTo>
                    <a:pt x="1046" y="1336"/>
                    <a:pt x="1073" y="1342"/>
                    <a:pt x="1098" y="1342"/>
                  </a:cubicBezTo>
                  <a:cubicBezTo>
                    <a:pt x="1134" y="1342"/>
                    <a:pt x="1167" y="1331"/>
                    <a:pt x="1193" y="1306"/>
                  </a:cubicBezTo>
                  <a:cubicBezTo>
                    <a:pt x="1301" y="1197"/>
                    <a:pt x="1366" y="1067"/>
                    <a:pt x="1344" y="915"/>
                  </a:cubicBezTo>
                  <a:cubicBezTo>
                    <a:pt x="1388" y="915"/>
                    <a:pt x="1409" y="915"/>
                    <a:pt x="1453" y="937"/>
                  </a:cubicBezTo>
                  <a:cubicBezTo>
                    <a:pt x="1843" y="1219"/>
                    <a:pt x="2016" y="1696"/>
                    <a:pt x="1908" y="2151"/>
                  </a:cubicBezTo>
                  <a:cubicBezTo>
                    <a:pt x="1886" y="2260"/>
                    <a:pt x="1821" y="2368"/>
                    <a:pt x="1778" y="2455"/>
                  </a:cubicBezTo>
                  <a:cubicBezTo>
                    <a:pt x="1756" y="2455"/>
                    <a:pt x="1735" y="2433"/>
                    <a:pt x="1691" y="2433"/>
                  </a:cubicBezTo>
                  <a:cubicBezTo>
                    <a:pt x="1666" y="2416"/>
                    <a:pt x="1635" y="2409"/>
                    <a:pt x="1603" y="2409"/>
                  </a:cubicBezTo>
                  <a:cubicBezTo>
                    <a:pt x="1550" y="2409"/>
                    <a:pt x="1493" y="2428"/>
                    <a:pt x="1453" y="2455"/>
                  </a:cubicBezTo>
                  <a:cubicBezTo>
                    <a:pt x="1388" y="2541"/>
                    <a:pt x="1366" y="2650"/>
                    <a:pt x="1409" y="2758"/>
                  </a:cubicBezTo>
                  <a:cubicBezTo>
                    <a:pt x="1431" y="2802"/>
                    <a:pt x="1474" y="2845"/>
                    <a:pt x="1518" y="2845"/>
                  </a:cubicBezTo>
                  <a:cubicBezTo>
                    <a:pt x="1604" y="2845"/>
                    <a:pt x="1713" y="2737"/>
                    <a:pt x="1821" y="2563"/>
                  </a:cubicBezTo>
                  <a:cubicBezTo>
                    <a:pt x="2016" y="2715"/>
                    <a:pt x="2125" y="2932"/>
                    <a:pt x="2146" y="3170"/>
                  </a:cubicBezTo>
                  <a:cubicBezTo>
                    <a:pt x="2168" y="3452"/>
                    <a:pt x="2016" y="3712"/>
                    <a:pt x="1778" y="3842"/>
                  </a:cubicBezTo>
                  <a:cubicBezTo>
                    <a:pt x="1713" y="3799"/>
                    <a:pt x="1626" y="3777"/>
                    <a:pt x="1539" y="3777"/>
                  </a:cubicBezTo>
                  <a:cubicBezTo>
                    <a:pt x="1453" y="3777"/>
                    <a:pt x="1344" y="3842"/>
                    <a:pt x="1323" y="3929"/>
                  </a:cubicBezTo>
                  <a:cubicBezTo>
                    <a:pt x="1301" y="3972"/>
                    <a:pt x="1301" y="4037"/>
                    <a:pt x="1344" y="4059"/>
                  </a:cubicBezTo>
                  <a:cubicBezTo>
                    <a:pt x="1355" y="4070"/>
                    <a:pt x="1382" y="4081"/>
                    <a:pt x="1426" y="4081"/>
                  </a:cubicBezTo>
                  <a:cubicBezTo>
                    <a:pt x="1469" y="4081"/>
                    <a:pt x="1529" y="4070"/>
                    <a:pt x="1604" y="4037"/>
                  </a:cubicBezTo>
                  <a:cubicBezTo>
                    <a:pt x="1669" y="4016"/>
                    <a:pt x="1713" y="3972"/>
                    <a:pt x="1778" y="3951"/>
                  </a:cubicBezTo>
                  <a:cubicBezTo>
                    <a:pt x="1930" y="4081"/>
                    <a:pt x="2060" y="4254"/>
                    <a:pt x="2125" y="4449"/>
                  </a:cubicBezTo>
                  <a:cubicBezTo>
                    <a:pt x="2277" y="4666"/>
                    <a:pt x="2255" y="4948"/>
                    <a:pt x="2103" y="5143"/>
                  </a:cubicBezTo>
                  <a:cubicBezTo>
                    <a:pt x="2038" y="5208"/>
                    <a:pt x="1951" y="5273"/>
                    <a:pt x="1865" y="5273"/>
                  </a:cubicBezTo>
                  <a:cubicBezTo>
                    <a:pt x="1800" y="5186"/>
                    <a:pt x="1735" y="5100"/>
                    <a:pt x="1626" y="5035"/>
                  </a:cubicBezTo>
                  <a:cubicBezTo>
                    <a:pt x="1604" y="5013"/>
                    <a:pt x="1572" y="5002"/>
                    <a:pt x="1534" y="5002"/>
                  </a:cubicBezTo>
                  <a:cubicBezTo>
                    <a:pt x="1496" y="5002"/>
                    <a:pt x="1453" y="5013"/>
                    <a:pt x="1409" y="5035"/>
                  </a:cubicBezTo>
                  <a:cubicBezTo>
                    <a:pt x="1388" y="5056"/>
                    <a:pt x="1366" y="5100"/>
                    <a:pt x="1366" y="5143"/>
                  </a:cubicBezTo>
                  <a:cubicBezTo>
                    <a:pt x="1366" y="5208"/>
                    <a:pt x="1453" y="5273"/>
                    <a:pt x="1583" y="5338"/>
                  </a:cubicBezTo>
                  <a:cubicBezTo>
                    <a:pt x="1669" y="5360"/>
                    <a:pt x="1735" y="5360"/>
                    <a:pt x="1821" y="5360"/>
                  </a:cubicBezTo>
                  <a:cubicBezTo>
                    <a:pt x="1930" y="5512"/>
                    <a:pt x="1995" y="5685"/>
                    <a:pt x="1995" y="5880"/>
                  </a:cubicBezTo>
                  <a:cubicBezTo>
                    <a:pt x="2016" y="6075"/>
                    <a:pt x="1908" y="6270"/>
                    <a:pt x="1735" y="6379"/>
                  </a:cubicBezTo>
                  <a:cubicBezTo>
                    <a:pt x="1691" y="6401"/>
                    <a:pt x="1669" y="6422"/>
                    <a:pt x="1626" y="6444"/>
                  </a:cubicBezTo>
                  <a:cubicBezTo>
                    <a:pt x="1539" y="6292"/>
                    <a:pt x="1453" y="6205"/>
                    <a:pt x="1366" y="6205"/>
                  </a:cubicBezTo>
                  <a:cubicBezTo>
                    <a:pt x="1354" y="6203"/>
                    <a:pt x="1343" y="6201"/>
                    <a:pt x="1332" y="6201"/>
                  </a:cubicBezTo>
                  <a:cubicBezTo>
                    <a:pt x="1263" y="6201"/>
                    <a:pt x="1211" y="6258"/>
                    <a:pt x="1193" y="6314"/>
                  </a:cubicBezTo>
                  <a:cubicBezTo>
                    <a:pt x="1171" y="6401"/>
                    <a:pt x="1193" y="6487"/>
                    <a:pt x="1258" y="6531"/>
                  </a:cubicBezTo>
                  <a:cubicBezTo>
                    <a:pt x="1317" y="6566"/>
                    <a:pt x="1377" y="6583"/>
                    <a:pt x="1437" y="6583"/>
                  </a:cubicBezTo>
                  <a:cubicBezTo>
                    <a:pt x="1485" y="6583"/>
                    <a:pt x="1534" y="6572"/>
                    <a:pt x="1583" y="6552"/>
                  </a:cubicBezTo>
                  <a:cubicBezTo>
                    <a:pt x="1648" y="6704"/>
                    <a:pt x="1713" y="6856"/>
                    <a:pt x="1735" y="7008"/>
                  </a:cubicBezTo>
                  <a:cubicBezTo>
                    <a:pt x="1756" y="7181"/>
                    <a:pt x="1756" y="7463"/>
                    <a:pt x="1561" y="7571"/>
                  </a:cubicBezTo>
                  <a:cubicBezTo>
                    <a:pt x="1518" y="7485"/>
                    <a:pt x="1453" y="7398"/>
                    <a:pt x="1388" y="7355"/>
                  </a:cubicBezTo>
                  <a:cubicBezTo>
                    <a:pt x="1277" y="7268"/>
                    <a:pt x="1201" y="7245"/>
                    <a:pt x="1148" y="7245"/>
                  </a:cubicBezTo>
                  <a:cubicBezTo>
                    <a:pt x="1108" y="7245"/>
                    <a:pt x="1081" y="7258"/>
                    <a:pt x="1062" y="7268"/>
                  </a:cubicBezTo>
                  <a:cubicBezTo>
                    <a:pt x="997" y="7355"/>
                    <a:pt x="976" y="7463"/>
                    <a:pt x="1041" y="7550"/>
                  </a:cubicBezTo>
                  <a:cubicBezTo>
                    <a:pt x="1101" y="7655"/>
                    <a:pt x="1224" y="7719"/>
                    <a:pt x="1351" y="7719"/>
                  </a:cubicBezTo>
                  <a:cubicBezTo>
                    <a:pt x="1408" y="7719"/>
                    <a:pt x="1465" y="7706"/>
                    <a:pt x="1518" y="7680"/>
                  </a:cubicBezTo>
                  <a:lnTo>
                    <a:pt x="1539" y="7680"/>
                  </a:lnTo>
                  <a:cubicBezTo>
                    <a:pt x="1583" y="7810"/>
                    <a:pt x="1604" y="7918"/>
                    <a:pt x="1583" y="8048"/>
                  </a:cubicBezTo>
                  <a:cubicBezTo>
                    <a:pt x="1561" y="8157"/>
                    <a:pt x="1518" y="8287"/>
                    <a:pt x="1431" y="8373"/>
                  </a:cubicBezTo>
                  <a:cubicBezTo>
                    <a:pt x="1388" y="8330"/>
                    <a:pt x="1344" y="8308"/>
                    <a:pt x="1279" y="8308"/>
                  </a:cubicBezTo>
                  <a:cubicBezTo>
                    <a:pt x="1185" y="8282"/>
                    <a:pt x="1112" y="8271"/>
                    <a:pt x="1054" y="8271"/>
                  </a:cubicBezTo>
                  <a:cubicBezTo>
                    <a:pt x="926" y="8271"/>
                    <a:pt x="876" y="8322"/>
                    <a:pt x="846" y="8352"/>
                  </a:cubicBezTo>
                  <a:cubicBezTo>
                    <a:pt x="824" y="8417"/>
                    <a:pt x="824" y="8482"/>
                    <a:pt x="867" y="8525"/>
                  </a:cubicBezTo>
                  <a:cubicBezTo>
                    <a:pt x="935" y="8593"/>
                    <a:pt x="1020" y="8627"/>
                    <a:pt x="1106" y="8627"/>
                  </a:cubicBezTo>
                  <a:cubicBezTo>
                    <a:pt x="1157" y="8627"/>
                    <a:pt x="1209" y="8615"/>
                    <a:pt x="1258" y="8590"/>
                  </a:cubicBezTo>
                  <a:cubicBezTo>
                    <a:pt x="1344" y="8569"/>
                    <a:pt x="1388" y="8525"/>
                    <a:pt x="1453" y="8482"/>
                  </a:cubicBezTo>
                  <a:cubicBezTo>
                    <a:pt x="1626" y="8612"/>
                    <a:pt x="1713" y="8850"/>
                    <a:pt x="1669" y="9089"/>
                  </a:cubicBezTo>
                  <a:cubicBezTo>
                    <a:pt x="1648" y="9284"/>
                    <a:pt x="1539" y="9479"/>
                    <a:pt x="1366" y="9588"/>
                  </a:cubicBezTo>
                  <a:cubicBezTo>
                    <a:pt x="1222" y="9504"/>
                    <a:pt x="1099" y="9473"/>
                    <a:pt x="998" y="9473"/>
                  </a:cubicBezTo>
                  <a:cubicBezTo>
                    <a:pt x="917" y="9473"/>
                    <a:pt x="851" y="9493"/>
                    <a:pt x="802" y="9523"/>
                  </a:cubicBezTo>
                  <a:cubicBezTo>
                    <a:pt x="759" y="9566"/>
                    <a:pt x="737" y="9631"/>
                    <a:pt x="759" y="9674"/>
                  </a:cubicBezTo>
                  <a:cubicBezTo>
                    <a:pt x="759" y="9718"/>
                    <a:pt x="802" y="9783"/>
                    <a:pt x="976" y="9783"/>
                  </a:cubicBezTo>
                  <a:cubicBezTo>
                    <a:pt x="1106" y="9783"/>
                    <a:pt x="1258" y="9761"/>
                    <a:pt x="1366" y="9696"/>
                  </a:cubicBezTo>
                  <a:cubicBezTo>
                    <a:pt x="1713" y="9913"/>
                    <a:pt x="1886" y="10195"/>
                    <a:pt x="1821" y="10433"/>
                  </a:cubicBezTo>
                  <a:cubicBezTo>
                    <a:pt x="1756" y="10672"/>
                    <a:pt x="1409" y="10823"/>
                    <a:pt x="867" y="10823"/>
                  </a:cubicBezTo>
                  <a:lnTo>
                    <a:pt x="846" y="10823"/>
                  </a:lnTo>
                  <a:cubicBezTo>
                    <a:pt x="824" y="10823"/>
                    <a:pt x="824" y="10845"/>
                    <a:pt x="824" y="10867"/>
                  </a:cubicBezTo>
                  <a:cubicBezTo>
                    <a:pt x="802" y="10888"/>
                    <a:pt x="824" y="10910"/>
                    <a:pt x="846" y="10910"/>
                  </a:cubicBezTo>
                  <a:lnTo>
                    <a:pt x="867" y="10910"/>
                  </a:lnTo>
                  <a:cubicBezTo>
                    <a:pt x="1648" y="10910"/>
                    <a:pt x="1843" y="10628"/>
                    <a:pt x="1908" y="10477"/>
                  </a:cubicBezTo>
                  <a:cubicBezTo>
                    <a:pt x="1973" y="10238"/>
                    <a:pt x="1800" y="9913"/>
                    <a:pt x="1431" y="9674"/>
                  </a:cubicBezTo>
                  <a:cubicBezTo>
                    <a:pt x="1626" y="9544"/>
                    <a:pt x="1735" y="9349"/>
                    <a:pt x="1756" y="9132"/>
                  </a:cubicBezTo>
                  <a:cubicBezTo>
                    <a:pt x="1800" y="8872"/>
                    <a:pt x="1691" y="8612"/>
                    <a:pt x="1496" y="8460"/>
                  </a:cubicBezTo>
                  <a:cubicBezTo>
                    <a:pt x="1583" y="8352"/>
                    <a:pt x="1626" y="8222"/>
                    <a:pt x="1648" y="8113"/>
                  </a:cubicBezTo>
                  <a:cubicBezTo>
                    <a:pt x="1669" y="7962"/>
                    <a:pt x="1648" y="7810"/>
                    <a:pt x="1604" y="7701"/>
                  </a:cubicBezTo>
                  <a:cubicBezTo>
                    <a:pt x="1800" y="7528"/>
                    <a:pt x="1865" y="7289"/>
                    <a:pt x="1800" y="7051"/>
                  </a:cubicBezTo>
                  <a:cubicBezTo>
                    <a:pt x="1778" y="6878"/>
                    <a:pt x="1735" y="6726"/>
                    <a:pt x="1648" y="6574"/>
                  </a:cubicBezTo>
                  <a:cubicBezTo>
                    <a:pt x="1691" y="6552"/>
                    <a:pt x="1735" y="6531"/>
                    <a:pt x="1778" y="6509"/>
                  </a:cubicBezTo>
                  <a:cubicBezTo>
                    <a:pt x="1973" y="6379"/>
                    <a:pt x="2081" y="6162"/>
                    <a:pt x="2060" y="5924"/>
                  </a:cubicBezTo>
                  <a:cubicBezTo>
                    <a:pt x="2060" y="5728"/>
                    <a:pt x="1995" y="5555"/>
                    <a:pt x="1886" y="5382"/>
                  </a:cubicBezTo>
                  <a:cubicBezTo>
                    <a:pt x="1995" y="5360"/>
                    <a:pt x="2103" y="5317"/>
                    <a:pt x="2168" y="5230"/>
                  </a:cubicBezTo>
                  <a:cubicBezTo>
                    <a:pt x="2342" y="5013"/>
                    <a:pt x="2342" y="4709"/>
                    <a:pt x="2212" y="4471"/>
                  </a:cubicBezTo>
                  <a:cubicBezTo>
                    <a:pt x="2125" y="4254"/>
                    <a:pt x="1995" y="4081"/>
                    <a:pt x="1843" y="3929"/>
                  </a:cubicBezTo>
                  <a:cubicBezTo>
                    <a:pt x="2081" y="3777"/>
                    <a:pt x="2233" y="3495"/>
                    <a:pt x="2233" y="3192"/>
                  </a:cubicBezTo>
                  <a:cubicBezTo>
                    <a:pt x="2212" y="2932"/>
                    <a:pt x="2060" y="2672"/>
                    <a:pt x="1843" y="2520"/>
                  </a:cubicBezTo>
                  <a:cubicBezTo>
                    <a:pt x="1886" y="2411"/>
                    <a:pt x="1951" y="2303"/>
                    <a:pt x="1973" y="2195"/>
                  </a:cubicBezTo>
                  <a:cubicBezTo>
                    <a:pt x="2103" y="1696"/>
                    <a:pt x="1886" y="1176"/>
                    <a:pt x="1474" y="872"/>
                  </a:cubicBezTo>
                  <a:cubicBezTo>
                    <a:pt x="1431" y="850"/>
                    <a:pt x="1366" y="850"/>
                    <a:pt x="1323" y="850"/>
                  </a:cubicBezTo>
                  <a:cubicBezTo>
                    <a:pt x="1301" y="655"/>
                    <a:pt x="1236" y="482"/>
                    <a:pt x="1149" y="330"/>
                  </a:cubicBezTo>
                  <a:cubicBezTo>
                    <a:pt x="1084" y="157"/>
                    <a:pt x="932" y="48"/>
                    <a:pt x="781" y="5"/>
                  </a:cubicBezTo>
                  <a:cubicBezTo>
                    <a:pt x="745" y="2"/>
                    <a:pt x="710" y="1"/>
                    <a:pt x="6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1" name="Google Shape;4971;p83"/>
            <p:cNvSpPr/>
            <p:nvPr/>
          </p:nvSpPr>
          <p:spPr>
            <a:xfrm>
              <a:off x="3643010" y="2973827"/>
              <a:ext cx="92697" cy="197892"/>
            </a:xfrm>
            <a:custGeom>
              <a:avLst/>
              <a:gdLst/>
              <a:ahLst/>
              <a:cxnLst/>
              <a:rect l="l" t="t" r="r" b="b"/>
              <a:pathLst>
                <a:path w="2255" h="4814" extrusionOk="0">
                  <a:moveTo>
                    <a:pt x="2255" y="1"/>
                  </a:moveTo>
                  <a:lnTo>
                    <a:pt x="716" y="131"/>
                  </a:lnTo>
                  <a:lnTo>
                    <a:pt x="0" y="4662"/>
                  </a:lnTo>
                  <a:lnTo>
                    <a:pt x="1084" y="4814"/>
                  </a:lnTo>
                  <a:cubicBezTo>
                    <a:pt x="1301" y="4164"/>
                    <a:pt x="2255" y="1"/>
                    <a:pt x="22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2" name="Google Shape;4972;p83"/>
            <p:cNvSpPr/>
            <p:nvPr/>
          </p:nvSpPr>
          <p:spPr>
            <a:xfrm>
              <a:off x="3756178" y="2963139"/>
              <a:ext cx="78474" cy="211251"/>
            </a:xfrm>
            <a:custGeom>
              <a:avLst/>
              <a:gdLst/>
              <a:ahLst/>
              <a:cxnLst/>
              <a:rect l="l" t="t" r="r" b="b"/>
              <a:pathLst>
                <a:path w="1909" h="5139" extrusionOk="0">
                  <a:moveTo>
                    <a:pt x="1388" y="1"/>
                  </a:moveTo>
                  <a:lnTo>
                    <a:pt x="1" y="629"/>
                  </a:lnTo>
                  <a:lnTo>
                    <a:pt x="846" y="5139"/>
                  </a:lnTo>
                  <a:lnTo>
                    <a:pt x="1909" y="4901"/>
                  </a:lnTo>
                  <a:cubicBezTo>
                    <a:pt x="1887" y="4228"/>
                    <a:pt x="1388" y="1"/>
                    <a:pt x="13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3" name="Google Shape;4973;p83"/>
            <p:cNvSpPr/>
            <p:nvPr/>
          </p:nvSpPr>
          <p:spPr>
            <a:xfrm>
              <a:off x="3930883" y="2963139"/>
              <a:ext cx="78433" cy="211251"/>
            </a:xfrm>
            <a:custGeom>
              <a:avLst/>
              <a:gdLst/>
              <a:ahLst/>
              <a:cxnLst/>
              <a:rect l="l" t="t" r="r" b="b"/>
              <a:pathLst>
                <a:path w="1908" h="5139" extrusionOk="0">
                  <a:moveTo>
                    <a:pt x="1388" y="1"/>
                  </a:moveTo>
                  <a:lnTo>
                    <a:pt x="0" y="629"/>
                  </a:lnTo>
                  <a:lnTo>
                    <a:pt x="846" y="5139"/>
                  </a:lnTo>
                  <a:lnTo>
                    <a:pt x="1908" y="4901"/>
                  </a:lnTo>
                  <a:cubicBezTo>
                    <a:pt x="1886" y="4250"/>
                    <a:pt x="1388" y="1"/>
                    <a:pt x="13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4" name="Google Shape;4974;p83"/>
            <p:cNvSpPr/>
            <p:nvPr/>
          </p:nvSpPr>
          <p:spPr>
            <a:xfrm>
              <a:off x="4019099" y="2952451"/>
              <a:ext cx="148891" cy="198796"/>
            </a:xfrm>
            <a:custGeom>
              <a:avLst/>
              <a:gdLst/>
              <a:ahLst/>
              <a:cxnLst/>
              <a:rect l="l" t="t" r="r" b="b"/>
              <a:pathLst>
                <a:path w="3622" h="4836" extrusionOk="0">
                  <a:moveTo>
                    <a:pt x="933" y="1"/>
                  </a:moveTo>
                  <a:lnTo>
                    <a:pt x="0" y="1193"/>
                  </a:lnTo>
                  <a:lnTo>
                    <a:pt x="2776" y="4835"/>
                  </a:lnTo>
                  <a:lnTo>
                    <a:pt x="3621" y="4142"/>
                  </a:lnTo>
                  <a:cubicBezTo>
                    <a:pt x="3296" y="3556"/>
                    <a:pt x="933" y="1"/>
                    <a:pt x="9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5" name="Google Shape;4975;p83"/>
            <p:cNvSpPr/>
            <p:nvPr/>
          </p:nvSpPr>
          <p:spPr>
            <a:xfrm>
              <a:off x="3487912" y="2428952"/>
              <a:ext cx="653321" cy="602184"/>
            </a:xfrm>
            <a:custGeom>
              <a:avLst/>
              <a:gdLst/>
              <a:ahLst/>
              <a:cxnLst/>
              <a:rect l="l" t="t" r="r" b="b"/>
              <a:pathLst>
                <a:path w="15893" h="14649" extrusionOk="0">
                  <a:moveTo>
                    <a:pt x="6025" y="1"/>
                  </a:moveTo>
                  <a:cubicBezTo>
                    <a:pt x="4369" y="1"/>
                    <a:pt x="321" y="1162"/>
                    <a:pt x="131" y="2199"/>
                  </a:cubicBezTo>
                  <a:cubicBezTo>
                    <a:pt x="1" y="2893"/>
                    <a:pt x="3426" y="3109"/>
                    <a:pt x="3426" y="3109"/>
                  </a:cubicBezTo>
                  <a:lnTo>
                    <a:pt x="3253" y="9006"/>
                  </a:lnTo>
                  <a:cubicBezTo>
                    <a:pt x="3253" y="9006"/>
                    <a:pt x="2602" y="14427"/>
                    <a:pt x="5443" y="14622"/>
                  </a:cubicBezTo>
                  <a:cubicBezTo>
                    <a:pt x="5672" y="14640"/>
                    <a:pt x="5962" y="14649"/>
                    <a:pt x="6296" y="14649"/>
                  </a:cubicBezTo>
                  <a:cubicBezTo>
                    <a:pt x="8682" y="14649"/>
                    <a:pt x="13269" y="14231"/>
                    <a:pt x="13269" y="14231"/>
                  </a:cubicBezTo>
                  <a:cubicBezTo>
                    <a:pt x="13269" y="14231"/>
                    <a:pt x="15893" y="11348"/>
                    <a:pt x="13313" y="9722"/>
                  </a:cubicBezTo>
                  <a:cubicBezTo>
                    <a:pt x="12664" y="9336"/>
                    <a:pt x="10225" y="9265"/>
                    <a:pt x="8536" y="9265"/>
                  </a:cubicBezTo>
                  <a:cubicBezTo>
                    <a:pt x="7571" y="9265"/>
                    <a:pt x="6852" y="9288"/>
                    <a:pt x="6852" y="9288"/>
                  </a:cubicBezTo>
                  <a:cubicBezTo>
                    <a:pt x="6852" y="9288"/>
                    <a:pt x="6830" y="2264"/>
                    <a:pt x="6722" y="248"/>
                  </a:cubicBezTo>
                  <a:cubicBezTo>
                    <a:pt x="6713" y="76"/>
                    <a:pt x="6446" y="1"/>
                    <a:pt x="60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6" name="Google Shape;4976;p83"/>
            <p:cNvSpPr/>
            <p:nvPr/>
          </p:nvSpPr>
          <p:spPr>
            <a:xfrm>
              <a:off x="3661713" y="3009713"/>
              <a:ext cx="109675" cy="23883"/>
            </a:xfrm>
            <a:custGeom>
              <a:avLst/>
              <a:gdLst/>
              <a:ahLst/>
              <a:cxnLst/>
              <a:rect l="l" t="t" r="r" b="b"/>
              <a:pathLst>
                <a:path w="2668" h="581" extrusionOk="0">
                  <a:moveTo>
                    <a:pt x="36" y="1"/>
                  </a:moveTo>
                  <a:cubicBezTo>
                    <a:pt x="28" y="1"/>
                    <a:pt x="22" y="6"/>
                    <a:pt x="22" y="17"/>
                  </a:cubicBezTo>
                  <a:cubicBezTo>
                    <a:pt x="0" y="38"/>
                    <a:pt x="0" y="60"/>
                    <a:pt x="22" y="82"/>
                  </a:cubicBezTo>
                  <a:cubicBezTo>
                    <a:pt x="781" y="515"/>
                    <a:pt x="1822" y="580"/>
                    <a:pt x="2320" y="580"/>
                  </a:cubicBezTo>
                  <a:cubicBezTo>
                    <a:pt x="2515" y="580"/>
                    <a:pt x="2624" y="559"/>
                    <a:pt x="2624" y="559"/>
                  </a:cubicBezTo>
                  <a:cubicBezTo>
                    <a:pt x="2646" y="559"/>
                    <a:pt x="2667" y="537"/>
                    <a:pt x="2667" y="515"/>
                  </a:cubicBezTo>
                  <a:cubicBezTo>
                    <a:pt x="2667" y="500"/>
                    <a:pt x="2656" y="485"/>
                    <a:pt x="2642" y="485"/>
                  </a:cubicBezTo>
                  <a:cubicBezTo>
                    <a:pt x="2637" y="485"/>
                    <a:pt x="2630" y="487"/>
                    <a:pt x="2624" y="494"/>
                  </a:cubicBezTo>
                  <a:cubicBezTo>
                    <a:pt x="2618" y="494"/>
                    <a:pt x="2503" y="502"/>
                    <a:pt x="2318" y="502"/>
                  </a:cubicBezTo>
                  <a:cubicBezTo>
                    <a:pt x="1818" y="502"/>
                    <a:pt x="809" y="444"/>
                    <a:pt x="66" y="17"/>
                  </a:cubicBezTo>
                  <a:cubicBezTo>
                    <a:pt x="55" y="6"/>
                    <a:pt x="44" y="1"/>
                    <a:pt x="36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7" name="Google Shape;4977;p83"/>
            <p:cNvSpPr/>
            <p:nvPr/>
          </p:nvSpPr>
          <p:spPr>
            <a:xfrm>
              <a:off x="3471881" y="2466729"/>
              <a:ext cx="143547" cy="85586"/>
            </a:xfrm>
            <a:custGeom>
              <a:avLst/>
              <a:gdLst/>
              <a:ahLst/>
              <a:cxnLst/>
              <a:rect l="l" t="t" r="r" b="b"/>
              <a:pathLst>
                <a:path w="3492" h="2082" extrusionOk="0">
                  <a:moveTo>
                    <a:pt x="2342" y="1"/>
                  </a:moveTo>
                  <a:cubicBezTo>
                    <a:pt x="2342" y="1"/>
                    <a:pt x="1" y="738"/>
                    <a:pt x="261" y="1497"/>
                  </a:cubicBezTo>
                  <a:cubicBezTo>
                    <a:pt x="412" y="1974"/>
                    <a:pt x="2884" y="2082"/>
                    <a:pt x="2884" y="2082"/>
                  </a:cubicBezTo>
                  <a:cubicBezTo>
                    <a:pt x="3491" y="1085"/>
                    <a:pt x="2342" y="1"/>
                    <a:pt x="2342" y="1"/>
                  </a:cubicBezTo>
                  <a:close/>
                </a:path>
              </a:pathLst>
            </a:custGeom>
            <a:solidFill>
              <a:srgbClr val="F9E9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8" name="Google Shape;4978;p83"/>
            <p:cNvSpPr/>
            <p:nvPr/>
          </p:nvSpPr>
          <p:spPr>
            <a:xfrm>
              <a:off x="3752601" y="2466729"/>
              <a:ext cx="90971" cy="52042"/>
            </a:xfrm>
            <a:custGeom>
              <a:avLst/>
              <a:gdLst/>
              <a:ahLst/>
              <a:cxnLst/>
              <a:rect l="l" t="t" r="r" b="b"/>
              <a:pathLst>
                <a:path w="2213" h="1266" extrusionOk="0">
                  <a:moveTo>
                    <a:pt x="1996" y="1"/>
                  </a:moveTo>
                  <a:lnTo>
                    <a:pt x="1" y="499"/>
                  </a:lnTo>
                  <a:lnTo>
                    <a:pt x="1" y="781"/>
                  </a:lnTo>
                  <a:cubicBezTo>
                    <a:pt x="1" y="781"/>
                    <a:pt x="767" y="1266"/>
                    <a:pt x="1357" y="1266"/>
                  </a:cubicBezTo>
                  <a:cubicBezTo>
                    <a:pt x="1461" y="1266"/>
                    <a:pt x="1560" y="1251"/>
                    <a:pt x="1649" y="1215"/>
                  </a:cubicBezTo>
                  <a:cubicBezTo>
                    <a:pt x="2212" y="976"/>
                    <a:pt x="1996" y="1"/>
                    <a:pt x="19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9" name="Google Shape;4979;p83"/>
            <p:cNvSpPr/>
            <p:nvPr/>
          </p:nvSpPr>
          <p:spPr>
            <a:xfrm>
              <a:off x="3691105" y="2363345"/>
              <a:ext cx="50850" cy="86490"/>
            </a:xfrm>
            <a:custGeom>
              <a:avLst/>
              <a:gdLst/>
              <a:ahLst/>
              <a:cxnLst/>
              <a:rect l="l" t="t" r="r" b="b"/>
              <a:pathLst>
                <a:path w="1237" h="2104" extrusionOk="0">
                  <a:moveTo>
                    <a:pt x="42" y="0"/>
                  </a:moveTo>
                  <a:cubicBezTo>
                    <a:pt x="16" y="0"/>
                    <a:pt x="1" y="1"/>
                    <a:pt x="1" y="1"/>
                  </a:cubicBezTo>
                  <a:lnTo>
                    <a:pt x="88" y="2039"/>
                  </a:lnTo>
                  <a:lnTo>
                    <a:pt x="370" y="2104"/>
                  </a:lnTo>
                  <a:cubicBezTo>
                    <a:pt x="370" y="2104"/>
                    <a:pt x="1237" y="1193"/>
                    <a:pt x="1128" y="586"/>
                  </a:cubicBezTo>
                  <a:cubicBezTo>
                    <a:pt x="1014" y="34"/>
                    <a:pt x="230" y="0"/>
                    <a:pt x="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0" name="Google Shape;4980;p83"/>
            <p:cNvSpPr/>
            <p:nvPr/>
          </p:nvSpPr>
          <p:spPr>
            <a:xfrm>
              <a:off x="3659946" y="2453575"/>
              <a:ext cx="39258" cy="29597"/>
            </a:xfrm>
            <a:custGeom>
              <a:avLst/>
              <a:gdLst/>
              <a:ahLst/>
              <a:cxnLst/>
              <a:rect l="l" t="t" r="r" b="b"/>
              <a:pathLst>
                <a:path w="955" h="720" extrusionOk="0">
                  <a:moveTo>
                    <a:pt x="575" y="1"/>
                  </a:moveTo>
                  <a:cubicBezTo>
                    <a:pt x="564" y="1"/>
                    <a:pt x="553" y="6"/>
                    <a:pt x="542" y="17"/>
                  </a:cubicBezTo>
                  <a:cubicBezTo>
                    <a:pt x="282" y="256"/>
                    <a:pt x="0" y="581"/>
                    <a:pt x="43" y="689"/>
                  </a:cubicBezTo>
                  <a:cubicBezTo>
                    <a:pt x="59" y="705"/>
                    <a:pt x="74" y="720"/>
                    <a:pt x="89" y="720"/>
                  </a:cubicBezTo>
                  <a:cubicBezTo>
                    <a:pt x="96" y="720"/>
                    <a:pt x="102" y="717"/>
                    <a:pt x="109" y="711"/>
                  </a:cubicBezTo>
                  <a:cubicBezTo>
                    <a:pt x="412" y="624"/>
                    <a:pt x="672" y="494"/>
                    <a:pt x="932" y="342"/>
                  </a:cubicBezTo>
                  <a:cubicBezTo>
                    <a:pt x="954" y="321"/>
                    <a:pt x="954" y="299"/>
                    <a:pt x="954" y="277"/>
                  </a:cubicBezTo>
                  <a:cubicBezTo>
                    <a:pt x="943" y="266"/>
                    <a:pt x="932" y="261"/>
                    <a:pt x="922" y="261"/>
                  </a:cubicBezTo>
                  <a:cubicBezTo>
                    <a:pt x="911" y="261"/>
                    <a:pt x="900" y="266"/>
                    <a:pt x="889" y="277"/>
                  </a:cubicBezTo>
                  <a:cubicBezTo>
                    <a:pt x="651" y="429"/>
                    <a:pt x="390" y="559"/>
                    <a:pt x="130" y="646"/>
                  </a:cubicBezTo>
                  <a:cubicBezTo>
                    <a:pt x="260" y="429"/>
                    <a:pt x="412" y="234"/>
                    <a:pt x="607" y="60"/>
                  </a:cubicBezTo>
                  <a:cubicBezTo>
                    <a:pt x="607" y="60"/>
                    <a:pt x="607" y="17"/>
                    <a:pt x="607" y="17"/>
                  </a:cubicBezTo>
                  <a:cubicBezTo>
                    <a:pt x="596" y="6"/>
                    <a:pt x="586" y="1"/>
                    <a:pt x="5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1" name="Google Shape;4981;p83"/>
            <p:cNvSpPr/>
            <p:nvPr/>
          </p:nvSpPr>
          <p:spPr>
            <a:xfrm>
              <a:off x="3687570" y="2485762"/>
              <a:ext cx="40121" cy="30050"/>
            </a:xfrm>
            <a:custGeom>
              <a:avLst/>
              <a:gdLst/>
              <a:ahLst/>
              <a:cxnLst/>
              <a:rect l="l" t="t" r="r" b="b"/>
              <a:pathLst>
                <a:path w="976" h="731" extrusionOk="0">
                  <a:moveTo>
                    <a:pt x="574" y="0"/>
                  </a:moveTo>
                  <a:cubicBezTo>
                    <a:pt x="564" y="0"/>
                    <a:pt x="552" y="5"/>
                    <a:pt x="542" y="15"/>
                  </a:cubicBezTo>
                  <a:cubicBezTo>
                    <a:pt x="304" y="275"/>
                    <a:pt x="0" y="578"/>
                    <a:pt x="65" y="687"/>
                  </a:cubicBezTo>
                  <a:cubicBezTo>
                    <a:pt x="65" y="708"/>
                    <a:pt x="87" y="730"/>
                    <a:pt x="130" y="730"/>
                  </a:cubicBezTo>
                  <a:lnTo>
                    <a:pt x="130" y="708"/>
                  </a:lnTo>
                  <a:cubicBezTo>
                    <a:pt x="412" y="622"/>
                    <a:pt x="694" y="492"/>
                    <a:pt x="932" y="340"/>
                  </a:cubicBezTo>
                  <a:cubicBezTo>
                    <a:pt x="954" y="318"/>
                    <a:pt x="976" y="296"/>
                    <a:pt x="954" y="275"/>
                  </a:cubicBezTo>
                  <a:lnTo>
                    <a:pt x="911" y="275"/>
                  </a:lnTo>
                  <a:cubicBezTo>
                    <a:pt x="651" y="448"/>
                    <a:pt x="412" y="557"/>
                    <a:pt x="130" y="643"/>
                  </a:cubicBezTo>
                  <a:cubicBezTo>
                    <a:pt x="260" y="427"/>
                    <a:pt x="412" y="231"/>
                    <a:pt x="607" y="80"/>
                  </a:cubicBezTo>
                  <a:cubicBezTo>
                    <a:pt x="641" y="46"/>
                    <a:pt x="610" y="0"/>
                    <a:pt x="5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2" name="Google Shape;4982;p83"/>
            <p:cNvSpPr/>
            <p:nvPr/>
          </p:nvSpPr>
          <p:spPr>
            <a:xfrm>
              <a:off x="3495928" y="2499039"/>
              <a:ext cx="18786" cy="22979"/>
            </a:xfrm>
            <a:custGeom>
              <a:avLst/>
              <a:gdLst/>
              <a:ahLst/>
              <a:cxnLst/>
              <a:rect l="l" t="t" r="r" b="b"/>
              <a:pathLst>
                <a:path w="457" h="559" extrusionOk="0">
                  <a:moveTo>
                    <a:pt x="359" y="1"/>
                  </a:moveTo>
                  <a:cubicBezTo>
                    <a:pt x="348" y="1"/>
                    <a:pt x="337" y="6"/>
                    <a:pt x="326" y="17"/>
                  </a:cubicBezTo>
                  <a:cubicBezTo>
                    <a:pt x="304" y="17"/>
                    <a:pt x="304" y="39"/>
                    <a:pt x="326" y="60"/>
                  </a:cubicBezTo>
                  <a:cubicBezTo>
                    <a:pt x="369" y="125"/>
                    <a:pt x="369" y="190"/>
                    <a:pt x="369" y="234"/>
                  </a:cubicBezTo>
                  <a:cubicBezTo>
                    <a:pt x="326" y="342"/>
                    <a:pt x="218" y="429"/>
                    <a:pt x="44" y="472"/>
                  </a:cubicBezTo>
                  <a:cubicBezTo>
                    <a:pt x="23" y="494"/>
                    <a:pt x="1" y="515"/>
                    <a:pt x="1" y="537"/>
                  </a:cubicBezTo>
                  <a:cubicBezTo>
                    <a:pt x="23" y="537"/>
                    <a:pt x="23" y="559"/>
                    <a:pt x="44" y="559"/>
                  </a:cubicBezTo>
                  <a:lnTo>
                    <a:pt x="66" y="559"/>
                  </a:lnTo>
                  <a:cubicBezTo>
                    <a:pt x="261" y="472"/>
                    <a:pt x="391" y="385"/>
                    <a:pt x="435" y="255"/>
                  </a:cubicBezTo>
                  <a:cubicBezTo>
                    <a:pt x="456" y="169"/>
                    <a:pt x="435" y="82"/>
                    <a:pt x="391" y="17"/>
                  </a:cubicBezTo>
                  <a:cubicBezTo>
                    <a:pt x="380" y="6"/>
                    <a:pt x="369" y="1"/>
                    <a:pt x="3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3" name="Google Shape;4983;p83"/>
            <p:cNvSpPr/>
            <p:nvPr/>
          </p:nvSpPr>
          <p:spPr>
            <a:xfrm>
              <a:off x="3511097" y="2510056"/>
              <a:ext cx="21417" cy="16443"/>
            </a:xfrm>
            <a:custGeom>
              <a:avLst/>
              <a:gdLst/>
              <a:ahLst/>
              <a:cxnLst/>
              <a:rect l="l" t="t" r="r" b="b"/>
              <a:pathLst>
                <a:path w="521" h="400" extrusionOk="0">
                  <a:moveTo>
                    <a:pt x="348" y="0"/>
                  </a:moveTo>
                  <a:cubicBezTo>
                    <a:pt x="327" y="0"/>
                    <a:pt x="306" y="3"/>
                    <a:pt x="282" y="9"/>
                  </a:cubicBezTo>
                  <a:cubicBezTo>
                    <a:pt x="109" y="74"/>
                    <a:pt x="0" y="356"/>
                    <a:pt x="0" y="356"/>
                  </a:cubicBezTo>
                  <a:cubicBezTo>
                    <a:pt x="0" y="378"/>
                    <a:pt x="22" y="399"/>
                    <a:pt x="44" y="399"/>
                  </a:cubicBezTo>
                  <a:cubicBezTo>
                    <a:pt x="66" y="399"/>
                    <a:pt x="87" y="399"/>
                    <a:pt x="87" y="378"/>
                  </a:cubicBezTo>
                  <a:cubicBezTo>
                    <a:pt x="109" y="313"/>
                    <a:pt x="174" y="117"/>
                    <a:pt x="304" y="74"/>
                  </a:cubicBezTo>
                  <a:cubicBezTo>
                    <a:pt x="347" y="74"/>
                    <a:pt x="412" y="74"/>
                    <a:pt x="456" y="117"/>
                  </a:cubicBezTo>
                  <a:cubicBezTo>
                    <a:pt x="467" y="128"/>
                    <a:pt x="477" y="134"/>
                    <a:pt x="486" y="134"/>
                  </a:cubicBezTo>
                  <a:cubicBezTo>
                    <a:pt x="494" y="134"/>
                    <a:pt x="499" y="128"/>
                    <a:pt x="499" y="117"/>
                  </a:cubicBezTo>
                  <a:cubicBezTo>
                    <a:pt x="521" y="96"/>
                    <a:pt x="521" y="74"/>
                    <a:pt x="499" y="52"/>
                  </a:cubicBezTo>
                  <a:cubicBezTo>
                    <a:pt x="452" y="21"/>
                    <a:pt x="404" y="0"/>
                    <a:pt x="3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4" name="Google Shape;4984;p83"/>
            <p:cNvSpPr/>
            <p:nvPr/>
          </p:nvSpPr>
          <p:spPr>
            <a:xfrm>
              <a:off x="3553889" y="2512194"/>
              <a:ext cx="33009" cy="41025"/>
            </a:xfrm>
            <a:custGeom>
              <a:avLst/>
              <a:gdLst/>
              <a:ahLst/>
              <a:cxnLst/>
              <a:rect l="l" t="t" r="r" b="b"/>
              <a:pathLst>
                <a:path w="803" h="998" extrusionOk="0">
                  <a:moveTo>
                    <a:pt x="347" y="0"/>
                  </a:moveTo>
                  <a:cubicBezTo>
                    <a:pt x="325" y="22"/>
                    <a:pt x="325" y="44"/>
                    <a:pt x="347" y="65"/>
                  </a:cubicBezTo>
                  <a:cubicBezTo>
                    <a:pt x="672" y="499"/>
                    <a:pt x="694" y="672"/>
                    <a:pt x="629" y="803"/>
                  </a:cubicBezTo>
                  <a:cubicBezTo>
                    <a:pt x="584" y="877"/>
                    <a:pt x="479" y="910"/>
                    <a:pt x="320" y="910"/>
                  </a:cubicBezTo>
                  <a:cubicBezTo>
                    <a:pt x="247" y="910"/>
                    <a:pt x="161" y="903"/>
                    <a:pt x="65" y="889"/>
                  </a:cubicBezTo>
                  <a:lnTo>
                    <a:pt x="44" y="889"/>
                  </a:lnTo>
                  <a:cubicBezTo>
                    <a:pt x="0" y="889"/>
                    <a:pt x="0" y="954"/>
                    <a:pt x="44" y="976"/>
                  </a:cubicBezTo>
                  <a:lnTo>
                    <a:pt x="65" y="976"/>
                  </a:lnTo>
                  <a:cubicBezTo>
                    <a:pt x="152" y="976"/>
                    <a:pt x="239" y="998"/>
                    <a:pt x="347" y="998"/>
                  </a:cubicBezTo>
                  <a:cubicBezTo>
                    <a:pt x="564" y="998"/>
                    <a:pt x="672" y="911"/>
                    <a:pt x="694" y="824"/>
                  </a:cubicBezTo>
                  <a:cubicBezTo>
                    <a:pt x="802" y="672"/>
                    <a:pt x="694" y="391"/>
                    <a:pt x="3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5" name="Google Shape;4985;p83"/>
            <p:cNvSpPr/>
            <p:nvPr/>
          </p:nvSpPr>
          <p:spPr>
            <a:xfrm>
              <a:off x="3730321" y="2381555"/>
              <a:ext cx="58003" cy="72884"/>
            </a:xfrm>
            <a:custGeom>
              <a:avLst/>
              <a:gdLst/>
              <a:ahLst/>
              <a:cxnLst/>
              <a:rect l="l" t="t" r="r" b="b"/>
              <a:pathLst>
                <a:path w="1411" h="1773" extrusionOk="0">
                  <a:moveTo>
                    <a:pt x="813" y="0"/>
                  </a:moveTo>
                  <a:cubicBezTo>
                    <a:pt x="745" y="0"/>
                    <a:pt x="700" y="15"/>
                    <a:pt x="673" y="56"/>
                  </a:cubicBezTo>
                  <a:cubicBezTo>
                    <a:pt x="586" y="186"/>
                    <a:pt x="716" y="447"/>
                    <a:pt x="760" y="533"/>
                  </a:cubicBezTo>
                  <a:lnTo>
                    <a:pt x="23" y="1314"/>
                  </a:lnTo>
                  <a:cubicBezTo>
                    <a:pt x="1" y="1336"/>
                    <a:pt x="1" y="1357"/>
                    <a:pt x="23" y="1379"/>
                  </a:cubicBezTo>
                  <a:lnTo>
                    <a:pt x="66" y="1379"/>
                  </a:lnTo>
                  <a:lnTo>
                    <a:pt x="846" y="555"/>
                  </a:lnTo>
                  <a:cubicBezTo>
                    <a:pt x="846" y="555"/>
                    <a:pt x="846" y="533"/>
                    <a:pt x="846" y="512"/>
                  </a:cubicBezTo>
                  <a:cubicBezTo>
                    <a:pt x="760" y="382"/>
                    <a:pt x="695" y="143"/>
                    <a:pt x="738" y="100"/>
                  </a:cubicBezTo>
                  <a:cubicBezTo>
                    <a:pt x="749" y="89"/>
                    <a:pt x="776" y="83"/>
                    <a:pt x="808" y="83"/>
                  </a:cubicBezTo>
                  <a:cubicBezTo>
                    <a:pt x="841" y="83"/>
                    <a:pt x="879" y="89"/>
                    <a:pt x="911" y="100"/>
                  </a:cubicBezTo>
                  <a:cubicBezTo>
                    <a:pt x="1107" y="165"/>
                    <a:pt x="1258" y="338"/>
                    <a:pt x="1280" y="555"/>
                  </a:cubicBezTo>
                  <a:cubicBezTo>
                    <a:pt x="1302" y="642"/>
                    <a:pt x="1302" y="685"/>
                    <a:pt x="1258" y="707"/>
                  </a:cubicBezTo>
                  <a:cubicBezTo>
                    <a:pt x="1243" y="722"/>
                    <a:pt x="1225" y="729"/>
                    <a:pt x="1204" y="729"/>
                  </a:cubicBezTo>
                  <a:cubicBezTo>
                    <a:pt x="1166" y="729"/>
                    <a:pt x="1119" y="705"/>
                    <a:pt x="1063" y="663"/>
                  </a:cubicBezTo>
                  <a:lnTo>
                    <a:pt x="1020" y="663"/>
                  </a:lnTo>
                  <a:cubicBezTo>
                    <a:pt x="1020" y="663"/>
                    <a:pt x="998" y="663"/>
                    <a:pt x="998" y="685"/>
                  </a:cubicBezTo>
                  <a:lnTo>
                    <a:pt x="348" y="1704"/>
                  </a:lnTo>
                  <a:cubicBezTo>
                    <a:pt x="348" y="1704"/>
                    <a:pt x="348" y="1747"/>
                    <a:pt x="348" y="1747"/>
                  </a:cubicBezTo>
                  <a:lnTo>
                    <a:pt x="369" y="1747"/>
                  </a:lnTo>
                  <a:cubicBezTo>
                    <a:pt x="379" y="1766"/>
                    <a:pt x="392" y="1772"/>
                    <a:pt x="405" y="1772"/>
                  </a:cubicBezTo>
                  <a:cubicBezTo>
                    <a:pt x="424" y="1772"/>
                    <a:pt x="444" y="1760"/>
                    <a:pt x="456" y="1747"/>
                  </a:cubicBezTo>
                  <a:lnTo>
                    <a:pt x="1063" y="750"/>
                  </a:lnTo>
                  <a:cubicBezTo>
                    <a:pt x="1135" y="798"/>
                    <a:pt x="1194" y="813"/>
                    <a:pt x="1239" y="813"/>
                  </a:cubicBezTo>
                  <a:cubicBezTo>
                    <a:pt x="1276" y="813"/>
                    <a:pt x="1304" y="803"/>
                    <a:pt x="1323" y="794"/>
                  </a:cubicBezTo>
                  <a:cubicBezTo>
                    <a:pt x="1388" y="728"/>
                    <a:pt x="1410" y="642"/>
                    <a:pt x="1388" y="555"/>
                  </a:cubicBezTo>
                  <a:cubicBezTo>
                    <a:pt x="1345" y="295"/>
                    <a:pt x="1193" y="100"/>
                    <a:pt x="955" y="13"/>
                  </a:cubicBezTo>
                  <a:cubicBezTo>
                    <a:pt x="899" y="5"/>
                    <a:pt x="852" y="0"/>
                    <a:pt x="8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6" name="Google Shape;4986;p83"/>
            <p:cNvSpPr/>
            <p:nvPr/>
          </p:nvSpPr>
          <p:spPr>
            <a:xfrm>
              <a:off x="3746394" y="2428952"/>
              <a:ext cx="73993" cy="52988"/>
            </a:xfrm>
            <a:custGeom>
              <a:avLst/>
              <a:gdLst/>
              <a:ahLst/>
              <a:cxnLst/>
              <a:rect l="l" t="t" r="r" b="b"/>
              <a:pathLst>
                <a:path w="1800" h="1289" extrusionOk="0">
                  <a:moveTo>
                    <a:pt x="1425" y="1"/>
                  </a:moveTo>
                  <a:cubicBezTo>
                    <a:pt x="1383" y="1"/>
                    <a:pt x="1340" y="11"/>
                    <a:pt x="1301" y="31"/>
                  </a:cubicBezTo>
                  <a:cubicBezTo>
                    <a:pt x="1149" y="96"/>
                    <a:pt x="1084" y="313"/>
                    <a:pt x="1084" y="399"/>
                  </a:cubicBezTo>
                  <a:lnTo>
                    <a:pt x="22" y="616"/>
                  </a:lnTo>
                  <a:cubicBezTo>
                    <a:pt x="0" y="638"/>
                    <a:pt x="0" y="659"/>
                    <a:pt x="0" y="681"/>
                  </a:cubicBezTo>
                  <a:cubicBezTo>
                    <a:pt x="0" y="703"/>
                    <a:pt x="22" y="703"/>
                    <a:pt x="44" y="703"/>
                  </a:cubicBezTo>
                  <a:lnTo>
                    <a:pt x="1128" y="464"/>
                  </a:lnTo>
                  <a:cubicBezTo>
                    <a:pt x="1149" y="464"/>
                    <a:pt x="1149" y="443"/>
                    <a:pt x="1171" y="421"/>
                  </a:cubicBezTo>
                  <a:cubicBezTo>
                    <a:pt x="1171" y="356"/>
                    <a:pt x="1214" y="139"/>
                    <a:pt x="1323" y="96"/>
                  </a:cubicBezTo>
                  <a:cubicBezTo>
                    <a:pt x="1350" y="87"/>
                    <a:pt x="1380" y="82"/>
                    <a:pt x="1410" y="82"/>
                  </a:cubicBezTo>
                  <a:cubicBezTo>
                    <a:pt x="1452" y="82"/>
                    <a:pt x="1492" y="92"/>
                    <a:pt x="1518" y="117"/>
                  </a:cubicBezTo>
                  <a:cubicBezTo>
                    <a:pt x="1648" y="204"/>
                    <a:pt x="1713" y="356"/>
                    <a:pt x="1691" y="508"/>
                  </a:cubicBezTo>
                  <a:cubicBezTo>
                    <a:pt x="1691" y="594"/>
                    <a:pt x="1648" y="681"/>
                    <a:pt x="1561" y="725"/>
                  </a:cubicBezTo>
                  <a:cubicBezTo>
                    <a:pt x="1547" y="728"/>
                    <a:pt x="1533" y="730"/>
                    <a:pt x="1519" y="730"/>
                  </a:cubicBezTo>
                  <a:cubicBezTo>
                    <a:pt x="1445" y="730"/>
                    <a:pt x="1367" y="682"/>
                    <a:pt x="1258" y="573"/>
                  </a:cubicBezTo>
                  <a:lnTo>
                    <a:pt x="1214" y="573"/>
                  </a:lnTo>
                  <a:lnTo>
                    <a:pt x="65" y="1223"/>
                  </a:lnTo>
                  <a:cubicBezTo>
                    <a:pt x="65" y="1223"/>
                    <a:pt x="44" y="1245"/>
                    <a:pt x="65" y="1267"/>
                  </a:cubicBezTo>
                  <a:cubicBezTo>
                    <a:pt x="65" y="1288"/>
                    <a:pt x="87" y="1288"/>
                    <a:pt x="87" y="1288"/>
                  </a:cubicBezTo>
                  <a:lnTo>
                    <a:pt x="109" y="1267"/>
                  </a:lnTo>
                  <a:lnTo>
                    <a:pt x="1236" y="659"/>
                  </a:lnTo>
                  <a:cubicBezTo>
                    <a:pt x="1344" y="767"/>
                    <a:pt x="1440" y="809"/>
                    <a:pt x="1511" y="809"/>
                  </a:cubicBezTo>
                  <a:cubicBezTo>
                    <a:pt x="1539" y="809"/>
                    <a:pt x="1564" y="802"/>
                    <a:pt x="1583" y="790"/>
                  </a:cubicBezTo>
                  <a:cubicBezTo>
                    <a:pt x="1691" y="746"/>
                    <a:pt x="1756" y="638"/>
                    <a:pt x="1778" y="529"/>
                  </a:cubicBezTo>
                  <a:cubicBezTo>
                    <a:pt x="1800" y="334"/>
                    <a:pt x="1713" y="161"/>
                    <a:pt x="1561" y="52"/>
                  </a:cubicBezTo>
                  <a:cubicBezTo>
                    <a:pt x="1525" y="17"/>
                    <a:pt x="1476" y="1"/>
                    <a:pt x="14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7" name="Google Shape;4987;p83"/>
            <p:cNvSpPr/>
            <p:nvPr/>
          </p:nvSpPr>
          <p:spPr>
            <a:xfrm>
              <a:off x="3621593" y="2543682"/>
              <a:ext cx="86983" cy="16690"/>
            </a:xfrm>
            <a:custGeom>
              <a:avLst/>
              <a:gdLst/>
              <a:ahLst/>
              <a:cxnLst/>
              <a:rect l="l" t="t" r="r" b="b"/>
              <a:pathLst>
                <a:path w="2116" h="406" extrusionOk="0">
                  <a:moveTo>
                    <a:pt x="2040" y="1"/>
                  </a:moveTo>
                  <a:cubicBezTo>
                    <a:pt x="2031" y="1"/>
                    <a:pt x="2022" y="5"/>
                    <a:pt x="2017" y="15"/>
                  </a:cubicBezTo>
                  <a:cubicBezTo>
                    <a:pt x="1746" y="253"/>
                    <a:pt x="1253" y="313"/>
                    <a:pt x="827" y="313"/>
                  </a:cubicBezTo>
                  <a:cubicBezTo>
                    <a:pt x="402" y="313"/>
                    <a:pt x="44" y="253"/>
                    <a:pt x="44" y="253"/>
                  </a:cubicBezTo>
                  <a:cubicBezTo>
                    <a:pt x="23" y="253"/>
                    <a:pt x="1" y="275"/>
                    <a:pt x="1" y="297"/>
                  </a:cubicBezTo>
                  <a:cubicBezTo>
                    <a:pt x="1" y="318"/>
                    <a:pt x="23" y="340"/>
                    <a:pt x="44" y="340"/>
                  </a:cubicBezTo>
                  <a:cubicBezTo>
                    <a:pt x="283" y="383"/>
                    <a:pt x="543" y="405"/>
                    <a:pt x="803" y="405"/>
                  </a:cubicBezTo>
                  <a:cubicBezTo>
                    <a:pt x="1237" y="405"/>
                    <a:pt x="1779" y="340"/>
                    <a:pt x="2082" y="80"/>
                  </a:cubicBezTo>
                  <a:cubicBezTo>
                    <a:pt x="2115" y="47"/>
                    <a:pt x="2072" y="1"/>
                    <a:pt x="20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8" name="Google Shape;4988;p83"/>
            <p:cNvSpPr/>
            <p:nvPr/>
          </p:nvSpPr>
          <p:spPr>
            <a:xfrm>
              <a:off x="3694352" y="2558028"/>
              <a:ext cx="73459" cy="83983"/>
            </a:xfrm>
            <a:custGeom>
              <a:avLst/>
              <a:gdLst/>
              <a:ahLst/>
              <a:cxnLst/>
              <a:rect l="l" t="t" r="r" b="b"/>
              <a:pathLst>
                <a:path w="1787" h="2043" extrusionOk="0">
                  <a:moveTo>
                    <a:pt x="1254" y="1"/>
                  </a:moveTo>
                  <a:cubicBezTo>
                    <a:pt x="1217" y="1"/>
                    <a:pt x="1178" y="4"/>
                    <a:pt x="1136" y="13"/>
                  </a:cubicBezTo>
                  <a:cubicBezTo>
                    <a:pt x="660" y="108"/>
                    <a:pt x="0" y="2042"/>
                    <a:pt x="1183" y="2042"/>
                  </a:cubicBezTo>
                  <a:cubicBezTo>
                    <a:pt x="1347" y="2042"/>
                    <a:pt x="1546" y="2005"/>
                    <a:pt x="1786" y="1921"/>
                  </a:cubicBezTo>
                  <a:lnTo>
                    <a:pt x="1786" y="555"/>
                  </a:lnTo>
                  <a:cubicBezTo>
                    <a:pt x="1786" y="555"/>
                    <a:pt x="1694" y="1"/>
                    <a:pt x="12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9" name="Google Shape;4989;p83"/>
            <p:cNvSpPr/>
            <p:nvPr/>
          </p:nvSpPr>
          <p:spPr>
            <a:xfrm>
              <a:off x="3702697" y="2510056"/>
              <a:ext cx="58003" cy="31571"/>
            </a:xfrm>
            <a:custGeom>
              <a:avLst/>
              <a:gdLst/>
              <a:ahLst/>
              <a:cxnLst/>
              <a:rect l="l" t="t" r="r" b="b"/>
              <a:pathLst>
                <a:path w="1411" h="768" extrusionOk="0">
                  <a:moveTo>
                    <a:pt x="1028" y="1"/>
                  </a:moveTo>
                  <a:cubicBezTo>
                    <a:pt x="790" y="1"/>
                    <a:pt x="456" y="247"/>
                    <a:pt x="456" y="247"/>
                  </a:cubicBezTo>
                  <a:cubicBezTo>
                    <a:pt x="456" y="247"/>
                    <a:pt x="1" y="768"/>
                    <a:pt x="695" y="768"/>
                  </a:cubicBezTo>
                  <a:cubicBezTo>
                    <a:pt x="1323" y="746"/>
                    <a:pt x="1410" y="356"/>
                    <a:pt x="1215" y="96"/>
                  </a:cubicBezTo>
                  <a:cubicBezTo>
                    <a:pt x="1172" y="27"/>
                    <a:pt x="1105" y="1"/>
                    <a:pt x="10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0" name="Google Shape;4990;p83"/>
            <p:cNvSpPr/>
            <p:nvPr/>
          </p:nvSpPr>
          <p:spPr>
            <a:xfrm>
              <a:off x="3684363" y="2525348"/>
              <a:ext cx="27295" cy="14552"/>
            </a:xfrm>
            <a:custGeom>
              <a:avLst/>
              <a:gdLst/>
              <a:ahLst/>
              <a:cxnLst/>
              <a:rect l="l" t="t" r="r" b="b"/>
              <a:pathLst>
                <a:path w="664" h="354" extrusionOk="0">
                  <a:moveTo>
                    <a:pt x="448" y="1"/>
                  </a:moveTo>
                  <a:cubicBezTo>
                    <a:pt x="346" y="1"/>
                    <a:pt x="230" y="49"/>
                    <a:pt x="230" y="49"/>
                  </a:cubicBezTo>
                  <a:cubicBezTo>
                    <a:pt x="0" y="91"/>
                    <a:pt x="12" y="354"/>
                    <a:pt x="207" y="354"/>
                  </a:cubicBezTo>
                  <a:cubicBezTo>
                    <a:pt x="214" y="354"/>
                    <a:pt x="222" y="353"/>
                    <a:pt x="230" y="352"/>
                  </a:cubicBezTo>
                  <a:cubicBezTo>
                    <a:pt x="425" y="331"/>
                    <a:pt x="664" y="179"/>
                    <a:pt x="577" y="49"/>
                  </a:cubicBezTo>
                  <a:cubicBezTo>
                    <a:pt x="548" y="13"/>
                    <a:pt x="500" y="1"/>
                    <a:pt x="4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1" name="Google Shape;4991;p83"/>
            <p:cNvSpPr/>
            <p:nvPr/>
          </p:nvSpPr>
          <p:spPr>
            <a:xfrm>
              <a:off x="3627841" y="2570031"/>
              <a:ext cx="65484" cy="60469"/>
            </a:xfrm>
            <a:custGeom>
              <a:avLst/>
              <a:gdLst/>
              <a:ahLst/>
              <a:cxnLst/>
              <a:rect l="l" t="t" r="r" b="b"/>
              <a:pathLst>
                <a:path w="1593" h="1471" extrusionOk="0">
                  <a:moveTo>
                    <a:pt x="575" y="1"/>
                  </a:moveTo>
                  <a:cubicBezTo>
                    <a:pt x="241" y="1"/>
                    <a:pt x="1" y="415"/>
                    <a:pt x="1" y="415"/>
                  </a:cubicBezTo>
                  <a:lnTo>
                    <a:pt x="1" y="1347"/>
                  </a:lnTo>
                  <a:cubicBezTo>
                    <a:pt x="274" y="1433"/>
                    <a:pt x="495" y="1471"/>
                    <a:pt x="670" y="1471"/>
                  </a:cubicBezTo>
                  <a:cubicBezTo>
                    <a:pt x="1593" y="1471"/>
                    <a:pt x="1269" y="439"/>
                    <a:pt x="868" y="111"/>
                  </a:cubicBezTo>
                  <a:cubicBezTo>
                    <a:pt x="765" y="32"/>
                    <a:pt x="667" y="1"/>
                    <a:pt x="5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2" name="Google Shape;4992;p83"/>
            <p:cNvSpPr/>
            <p:nvPr/>
          </p:nvSpPr>
          <p:spPr>
            <a:xfrm>
              <a:off x="3639433" y="2639215"/>
              <a:ext cx="102111" cy="71979"/>
            </a:xfrm>
            <a:custGeom>
              <a:avLst/>
              <a:gdLst/>
              <a:ahLst/>
              <a:cxnLst/>
              <a:rect l="l" t="t" r="r" b="b"/>
              <a:pathLst>
                <a:path w="2484" h="1751" extrusionOk="0">
                  <a:moveTo>
                    <a:pt x="1487" y="1"/>
                  </a:moveTo>
                  <a:cubicBezTo>
                    <a:pt x="1419" y="1"/>
                    <a:pt x="1343" y="11"/>
                    <a:pt x="1258" y="32"/>
                  </a:cubicBezTo>
                  <a:cubicBezTo>
                    <a:pt x="412" y="271"/>
                    <a:pt x="0" y="1680"/>
                    <a:pt x="1258" y="1745"/>
                  </a:cubicBezTo>
                  <a:cubicBezTo>
                    <a:pt x="1308" y="1749"/>
                    <a:pt x="1356" y="1750"/>
                    <a:pt x="1401" y="1750"/>
                  </a:cubicBezTo>
                  <a:cubicBezTo>
                    <a:pt x="2483" y="1750"/>
                    <a:pt x="2103" y="791"/>
                    <a:pt x="2103" y="791"/>
                  </a:cubicBezTo>
                  <a:cubicBezTo>
                    <a:pt x="2103" y="791"/>
                    <a:pt x="2103" y="1"/>
                    <a:pt x="14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3" name="Google Shape;4993;p83"/>
            <p:cNvSpPr/>
            <p:nvPr/>
          </p:nvSpPr>
          <p:spPr>
            <a:xfrm>
              <a:off x="3770442" y="2485926"/>
              <a:ext cx="48178" cy="20965"/>
            </a:xfrm>
            <a:custGeom>
              <a:avLst/>
              <a:gdLst/>
              <a:ahLst/>
              <a:cxnLst/>
              <a:rect l="l" t="t" r="r" b="b"/>
              <a:pathLst>
                <a:path w="1172" h="510" extrusionOk="0">
                  <a:moveTo>
                    <a:pt x="1144" y="1"/>
                  </a:moveTo>
                  <a:cubicBezTo>
                    <a:pt x="1140" y="1"/>
                    <a:pt x="1135" y="3"/>
                    <a:pt x="1128" y="11"/>
                  </a:cubicBezTo>
                  <a:lnTo>
                    <a:pt x="44" y="119"/>
                  </a:lnTo>
                  <a:cubicBezTo>
                    <a:pt x="22" y="119"/>
                    <a:pt x="1" y="141"/>
                    <a:pt x="1" y="162"/>
                  </a:cubicBezTo>
                  <a:cubicBezTo>
                    <a:pt x="22" y="184"/>
                    <a:pt x="22" y="206"/>
                    <a:pt x="44" y="206"/>
                  </a:cubicBezTo>
                  <a:lnTo>
                    <a:pt x="1063" y="97"/>
                  </a:lnTo>
                  <a:lnTo>
                    <a:pt x="1063" y="97"/>
                  </a:lnTo>
                  <a:cubicBezTo>
                    <a:pt x="936" y="323"/>
                    <a:pt x="699" y="448"/>
                    <a:pt x="453" y="448"/>
                  </a:cubicBezTo>
                  <a:cubicBezTo>
                    <a:pt x="321" y="448"/>
                    <a:pt x="187" y="412"/>
                    <a:pt x="66" y="336"/>
                  </a:cubicBezTo>
                  <a:cubicBezTo>
                    <a:pt x="55" y="325"/>
                    <a:pt x="44" y="320"/>
                    <a:pt x="36" y="320"/>
                  </a:cubicBezTo>
                  <a:cubicBezTo>
                    <a:pt x="28" y="320"/>
                    <a:pt x="22" y="325"/>
                    <a:pt x="22" y="336"/>
                  </a:cubicBezTo>
                  <a:cubicBezTo>
                    <a:pt x="1" y="358"/>
                    <a:pt x="1" y="379"/>
                    <a:pt x="22" y="401"/>
                  </a:cubicBezTo>
                  <a:cubicBezTo>
                    <a:pt x="174" y="466"/>
                    <a:pt x="326" y="509"/>
                    <a:pt x="477" y="509"/>
                  </a:cubicBezTo>
                  <a:cubicBezTo>
                    <a:pt x="543" y="509"/>
                    <a:pt x="629" y="509"/>
                    <a:pt x="694" y="488"/>
                  </a:cubicBezTo>
                  <a:cubicBezTo>
                    <a:pt x="889" y="401"/>
                    <a:pt x="1063" y="249"/>
                    <a:pt x="1171" y="54"/>
                  </a:cubicBezTo>
                  <a:cubicBezTo>
                    <a:pt x="1171" y="54"/>
                    <a:pt x="1171" y="32"/>
                    <a:pt x="1171" y="11"/>
                  </a:cubicBezTo>
                  <a:cubicBezTo>
                    <a:pt x="1157" y="11"/>
                    <a:pt x="1152" y="1"/>
                    <a:pt x="11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4" name="Google Shape;4994;p83"/>
            <p:cNvSpPr/>
            <p:nvPr/>
          </p:nvSpPr>
          <p:spPr>
            <a:xfrm>
              <a:off x="3707178" y="2389201"/>
              <a:ext cx="22321" cy="41930"/>
            </a:xfrm>
            <a:custGeom>
              <a:avLst/>
              <a:gdLst/>
              <a:ahLst/>
              <a:cxnLst/>
              <a:rect l="l" t="t" r="r" b="b"/>
              <a:pathLst>
                <a:path w="543" h="1020" extrusionOk="0">
                  <a:moveTo>
                    <a:pt x="195" y="0"/>
                  </a:moveTo>
                  <a:cubicBezTo>
                    <a:pt x="174" y="0"/>
                    <a:pt x="152" y="22"/>
                    <a:pt x="152" y="44"/>
                  </a:cubicBezTo>
                  <a:lnTo>
                    <a:pt x="0" y="976"/>
                  </a:lnTo>
                  <a:cubicBezTo>
                    <a:pt x="0" y="998"/>
                    <a:pt x="0" y="1019"/>
                    <a:pt x="44" y="1019"/>
                  </a:cubicBezTo>
                  <a:cubicBezTo>
                    <a:pt x="65" y="1019"/>
                    <a:pt x="65" y="998"/>
                    <a:pt x="65" y="976"/>
                  </a:cubicBezTo>
                  <a:lnTo>
                    <a:pt x="217" y="87"/>
                  </a:lnTo>
                  <a:cubicBezTo>
                    <a:pt x="282" y="109"/>
                    <a:pt x="347" y="152"/>
                    <a:pt x="390" y="217"/>
                  </a:cubicBezTo>
                  <a:cubicBezTo>
                    <a:pt x="455" y="369"/>
                    <a:pt x="369" y="629"/>
                    <a:pt x="174" y="933"/>
                  </a:cubicBezTo>
                  <a:cubicBezTo>
                    <a:pt x="152" y="954"/>
                    <a:pt x="174" y="976"/>
                    <a:pt x="174" y="998"/>
                  </a:cubicBezTo>
                  <a:lnTo>
                    <a:pt x="239" y="998"/>
                  </a:lnTo>
                  <a:cubicBezTo>
                    <a:pt x="455" y="651"/>
                    <a:pt x="542" y="391"/>
                    <a:pt x="455" y="196"/>
                  </a:cubicBezTo>
                  <a:cubicBezTo>
                    <a:pt x="412" y="87"/>
                    <a:pt x="304" y="22"/>
                    <a:pt x="1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5" name="Google Shape;4995;p83"/>
            <p:cNvSpPr/>
            <p:nvPr/>
          </p:nvSpPr>
          <p:spPr>
            <a:xfrm>
              <a:off x="3774018" y="2525348"/>
              <a:ext cx="53522" cy="279202"/>
            </a:xfrm>
            <a:custGeom>
              <a:avLst/>
              <a:gdLst/>
              <a:ahLst/>
              <a:cxnLst/>
              <a:rect l="l" t="t" r="r" b="b"/>
              <a:pathLst>
                <a:path w="1302" h="6792" extrusionOk="0">
                  <a:moveTo>
                    <a:pt x="572" y="867"/>
                  </a:moveTo>
                  <a:cubicBezTo>
                    <a:pt x="583" y="867"/>
                    <a:pt x="595" y="869"/>
                    <a:pt x="607" y="873"/>
                  </a:cubicBezTo>
                  <a:lnTo>
                    <a:pt x="694" y="873"/>
                  </a:lnTo>
                  <a:lnTo>
                    <a:pt x="759" y="894"/>
                  </a:lnTo>
                  <a:cubicBezTo>
                    <a:pt x="716" y="1003"/>
                    <a:pt x="629" y="1090"/>
                    <a:pt x="521" y="1133"/>
                  </a:cubicBezTo>
                  <a:cubicBezTo>
                    <a:pt x="477" y="1133"/>
                    <a:pt x="434" y="1111"/>
                    <a:pt x="434" y="1068"/>
                  </a:cubicBezTo>
                  <a:cubicBezTo>
                    <a:pt x="390" y="1025"/>
                    <a:pt x="390" y="981"/>
                    <a:pt x="434" y="938"/>
                  </a:cubicBezTo>
                  <a:cubicBezTo>
                    <a:pt x="469" y="902"/>
                    <a:pt x="519" y="867"/>
                    <a:pt x="572" y="867"/>
                  </a:cubicBezTo>
                  <a:close/>
                  <a:moveTo>
                    <a:pt x="651" y="1957"/>
                  </a:moveTo>
                  <a:cubicBezTo>
                    <a:pt x="716" y="1957"/>
                    <a:pt x="781" y="1957"/>
                    <a:pt x="846" y="2000"/>
                  </a:cubicBezTo>
                  <a:cubicBezTo>
                    <a:pt x="846" y="2022"/>
                    <a:pt x="824" y="2022"/>
                    <a:pt x="802" y="2044"/>
                  </a:cubicBezTo>
                  <a:cubicBezTo>
                    <a:pt x="760" y="2086"/>
                    <a:pt x="691" y="2109"/>
                    <a:pt x="624" y="2109"/>
                  </a:cubicBezTo>
                  <a:cubicBezTo>
                    <a:pt x="587" y="2109"/>
                    <a:pt x="551" y="2102"/>
                    <a:pt x="521" y="2087"/>
                  </a:cubicBezTo>
                  <a:cubicBezTo>
                    <a:pt x="434" y="2065"/>
                    <a:pt x="434" y="2044"/>
                    <a:pt x="434" y="2022"/>
                  </a:cubicBezTo>
                  <a:cubicBezTo>
                    <a:pt x="434" y="2000"/>
                    <a:pt x="477" y="1957"/>
                    <a:pt x="564" y="1957"/>
                  </a:cubicBezTo>
                  <a:close/>
                  <a:moveTo>
                    <a:pt x="412" y="3409"/>
                  </a:moveTo>
                  <a:lnTo>
                    <a:pt x="499" y="3431"/>
                  </a:lnTo>
                  <a:cubicBezTo>
                    <a:pt x="564" y="3431"/>
                    <a:pt x="629" y="3453"/>
                    <a:pt x="672" y="3474"/>
                  </a:cubicBezTo>
                  <a:cubicBezTo>
                    <a:pt x="571" y="3538"/>
                    <a:pt x="478" y="3571"/>
                    <a:pt x="404" y="3571"/>
                  </a:cubicBezTo>
                  <a:cubicBezTo>
                    <a:pt x="352" y="3571"/>
                    <a:pt x="309" y="3554"/>
                    <a:pt x="282" y="3518"/>
                  </a:cubicBezTo>
                  <a:cubicBezTo>
                    <a:pt x="260" y="3518"/>
                    <a:pt x="239" y="3474"/>
                    <a:pt x="260" y="3453"/>
                  </a:cubicBezTo>
                  <a:cubicBezTo>
                    <a:pt x="282" y="3431"/>
                    <a:pt x="325" y="3409"/>
                    <a:pt x="412" y="3409"/>
                  </a:cubicBezTo>
                  <a:close/>
                  <a:moveTo>
                    <a:pt x="477" y="4645"/>
                  </a:moveTo>
                  <a:cubicBezTo>
                    <a:pt x="586" y="4645"/>
                    <a:pt x="672" y="4689"/>
                    <a:pt x="716" y="4797"/>
                  </a:cubicBezTo>
                  <a:cubicBezTo>
                    <a:pt x="716" y="4797"/>
                    <a:pt x="694" y="4819"/>
                    <a:pt x="672" y="4840"/>
                  </a:cubicBezTo>
                  <a:cubicBezTo>
                    <a:pt x="632" y="4867"/>
                    <a:pt x="575" y="4886"/>
                    <a:pt x="517" y="4886"/>
                  </a:cubicBezTo>
                  <a:cubicBezTo>
                    <a:pt x="482" y="4886"/>
                    <a:pt x="445" y="4879"/>
                    <a:pt x="412" y="4862"/>
                  </a:cubicBezTo>
                  <a:cubicBezTo>
                    <a:pt x="347" y="4797"/>
                    <a:pt x="304" y="4754"/>
                    <a:pt x="325" y="4710"/>
                  </a:cubicBezTo>
                  <a:cubicBezTo>
                    <a:pt x="325" y="4667"/>
                    <a:pt x="390" y="4645"/>
                    <a:pt x="477" y="4645"/>
                  </a:cubicBezTo>
                  <a:close/>
                  <a:moveTo>
                    <a:pt x="564" y="5643"/>
                  </a:moveTo>
                  <a:cubicBezTo>
                    <a:pt x="607" y="5643"/>
                    <a:pt x="629" y="5643"/>
                    <a:pt x="672" y="5664"/>
                  </a:cubicBezTo>
                  <a:cubicBezTo>
                    <a:pt x="629" y="5751"/>
                    <a:pt x="586" y="5794"/>
                    <a:pt x="499" y="5859"/>
                  </a:cubicBezTo>
                  <a:cubicBezTo>
                    <a:pt x="477" y="5870"/>
                    <a:pt x="450" y="5876"/>
                    <a:pt x="423" y="5876"/>
                  </a:cubicBezTo>
                  <a:cubicBezTo>
                    <a:pt x="396" y="5876"/>
                    <a:pt x="369" y="5870"/>
                    <a:pt x="347" y="5859"/>
                  </a:cubicBezTo>
                  <a:cubicBezTo>
                    <a:pt x="282" y="5794"/>
                    <a:pt x="304" y="5751"/>
                    <a:pt x="304" y="5751"/>
                  </a:cubicBezTo>
                  <a:cubicBezTo>
                    <a:pt x="347" y="5686"/>
                    <a:pt x="434" y="5643"/>
                    <a:pt x="542" y="5643"/>
                  </a:cubicBezTo>
                  <a:close/>
                  <a:moveTo>
                    <a:pt x="332" y="0"/>
                  </a:moveTo>
                  <a:cubicBezTo>
                    <a:pt x="301" y="0"/>
                    <a:pt x="270" y="2"/>
                    <a:pt x="239" y="6"/>
                  </a:cubicBezTo>
                  <a:cubicBezTo>
                    <a:pt x="152" y="27"/>
                    <a:pt x="65" y="92"/>
                    <a:pt x="22" y="179"/>
                  </a:cubicBezTo>
                  <a:cubicBezTo>
                    <a:pt x="0" y="201"/>
                    <a:pt x="22" y="222"/>
                    <a:pt x="44" y="222"/>
                  </a:cubicBezTo>
                  <a:cubicBezTo>
                    <a:pt x="50" y="229"/>
                    <a:pt x="56" y="231"/>
                    <a:pt x="62" y="231"/>
                  </a:cubicBezTo>
                  <a:cubicBezTo>
                    <a:pt x="76" y="231"/>
                    <a:pt x="87" y="216"/>
                    <a:pt x="87" y="201"/>
                  </a:cubicBezTo>
                  <a:cubicBezTo>
                    <a:pt x="130" y="136"/>
                    <a:pt x="195" y="92"/>
                    <a:pt x="260" y="92"/>
                  </a:cubicBezTo>
                  <a:cubicBezTo>
                    <a:pt x="286" y="89"/>
                    <a:pt x="312" y="87"/>
                    <a:pt x="338" y="87"/>
                  </a:cubicBezTo>
                  <a:cubicBezTo>
                    <a:pt x="469" y="87"/>
                    <a:pt x="607" y="132"/>
                    <a:pt x="716" y="222"/>
                  </a:cubicBezTo>
                  <a:cubicBezTo>
                    <a:pt x="846" y="331"/>
                    <a:pt x="911" y="526"/>
                    <a:pt x="867" y="699"/>
                  </a:cubicBezTo>
                  <a:cubicBezTo>
                    <a:pt x="846" y="743"/>
                    <a:pt x="824" y="808"/>
                    <a:pt x="802" y="851"/>
                  </a:cubicBezTo>
                  <a:cubicBezTo>
                    <a:pt x="781" y="829"/>
                    <a:pt x="759" y="829"/>
                    <a:pt x="737" y="808"/>
                  </a:cubicBezTo>
                  <a:cubicBezTo>
                    <a:pt x="697" y="796"/>
                    <a:pt x="658" y="791"/>
                    <a:pt x="620" y="791"/>
                  </a:cubicBezTo>
                  <a:cubicBezTo>
                    <a:pt x="517" y="791"/>
                    <a:pt x="426" y="831"/>
                    <a:pt x="347" y="894"/>
                  </a:cubicBezTo>
                  <a:cubicBezTo>
                    <a:pt x="304" y="981"/>
                    <a:pt x="304" y="1068"/>
                    <a:pt x="347" y="1133"/>
                  </a:cubicBezTo>
                  <a:cubicBezTo>
                    <a:pt x="383" y="1186"/>
                    <a:pt x="433" y="1225"/>
                    <a:pt x="498" y="1225"/>
                  </a:cubicBezTo>
                  <a:cubicBezTo>
                    <a:pt x="512" y="1225"/>
                    <a:pt x="527" y="1224"/>
                    <a:pt x="542" y="1220"/>
                  </a:cubicBezTo>
                  <a:cubicBezTo>
                    <a:pt x="672" y="1176"/>
                    <a:pt x="781" y="1068"/>
                    <a:pt x="846" y="938"/>
                  </a:cubicBezTo>
                  <a:cubicBezTo>
                    <a:pt x="933" y="1025"/>
                    <a:pt x="998" y="1133"/>
                    <a:pt x="998" y="1241"/>
                  </a:cubicBezTo>
                  <a:cubicBezTo>
                    <a:pt x="1041" y="1480"/>
                    <a:pt x="1019" y="1740"/>
                    <a:pt x="889" y="1957"/>
                  </a:cubicBezTo>
                  <a:cubicBezTo>
                    <a:pt x="808" y="1908"/>
                    <a:pt x="727" y="1884"/>
                    <a:pt x="636" y="1884"/>
                  </a:cubicBezTo>
                  <a:cubicBezTo>
                    <a:pt x="606" y="1884"/>
                    <a:pt x="575" y="1886"/>
                    <a:pt x="542" y="1892"/>
                  </a:cubicBezTo>
                  <a:cubicBezTo>
                    <a:pt x="434" y="1913"/>
                    <a:pt x="347" y="1978"/>
                    <a:pt x="347" y="2022"/>
                  </a:cubicBezTo>
                  <a:cubicBezTo>
                    <a:pt x="325" y="2087"/>
                    <a:pt x="347" y="2130"/>
                    <a:pt x="477" y="2174"/>
                  </a:cubicBezTo>
                  <a:cubicBezTo>
                    <a:pt x="526" y="2198"/>
                    <a:pt x="578" y="2210"/>
                    <a:pt x="628" y="2210"/>
                  </a:cubicBezTo>
                  <a:cubicBezTo>
                    <a:pt x="712" y="2210"/>
                    <a:pt x="792" y="2176"/>
                    <a:pt x="846" y="2109"/>
                  </a:cubicBezTo>
                  <a:cubicBezTo>
                    <a:pt x="867" y="2109"/>
                    <a:pt x="889" y="2087"/>
                    <a:pt x="911" y="2065"/>
                  </a:cubicBezTo>
                  <a:cubicBezTo>
                    <a:pt x="933" y="2087"/>
                    <a:pt x="954" y="2130"/>
                    <a:pt x="976" y="2152"/>
                  </a:cubicBezTo>
                  <a:cubicBezTo>
                    <a:pt x="1193" y="2586"/>
                    <a:pt x="1106" y="3106"/>
                    <a:pt x="759" y="3431"/>
                  </a:cubicBezTo>
                  <a:cubicBezTo>
                    <a:pt x="672" y="3388"/>
                    <a:pt x="586" y="3366"/>
                    <a:pt x="499" y="3344"/>
                  </a:cubicBezTo>
                  <a:cubicBezTo>
                    <a:pt x="472" y="3341"/>
                    <a:pt x="446" y="3339"/>
                    <a:pt x="421" y="3339"/>
                  </a:cubicBezTo>
                  <a:cubicBezTo>
                    <a:pt x="304" y="3339"/>
                    <a:pt x="213" y="3378"/>
                    <a:pt x="195" y="3431"/>
                  </a:cubicBezTo>
                  <a:cubicBezTo>
                    <a:pt x="174" y="3453"/>
                    <a:pt x="130" y="3474"/>
                    <a:pt x="217" y="3583"/>
                  </a:cubicBezTo>
                  <a:cubicBezTo>
                    <a:pt x="258" y="3635"/>
                    <a:pt x="325" y="3662"/>
                    <a:pt x="406" y="3662"/>
                  </a:cubicBezTo>
                  <a:cubicBezTo>
                    <a:pt x="495" y="3662"/>
                    <a:pt x="602" y="3629"/>
                    <a:pt x="716" y="3561"/>
                  </a:cubicBezTo>
                  <a:lnTo>
                    <a:pt x="759" y="3539"/>
                  </a:lnTo>
                  <a:cubicBezTo>
                    <a:pt x="911" y="3605"/>
                    <a:pt x="1019" y="3756"/>
                    <a:pt x="1041" y="3930"/>
                  </a:cubicBezTo>
                  <a:cubicBezTo>
                    <a:pt x="1063" y="4233"/>
                    <a:pt x="954" y="4515"/>
                    <a:pt x="781" y="4754"/>
                  </a:cubicBezTo>
                  <a:cubicBezTo>
                    <a:pt x="716" y="4645"/>
                    <a:pt x="607" y="4580"/>
                    <a:pt x="477" y="4580"/>
                  </a:cubicBezTo>
                  <a:cubicBezTo>
                    <a:pt x="463" y="4577"/>
                    <a:pt x="449" y="4576"/>
                    <a:pt x="436" y="4576"/>
                  </a:cubicBezTo>
                  <a:cubicBezTo>
                    <a:pt x="347" y="4576"/>
                    <a:pt x="276" y="4635"/>
                    <a:pt x="239" y="4710"/>
                  </a:cubicBezTo>
                  <a:cubicBezTo>
                    <a:pt x="239" y="4754"/>
                    <a:pt x="239" y="4840"/>
                    <a:pt x="390" y="4927"/>
                  </a:cubicBezTo>
                  <a:cubicBezTo>
                    <a:pt x="441" y="4957"/>
                    <a:pt x="496" y="4973"/>
                    <a:pt x="551" y="4973"/>
                  </a:cubicBezTo>
                  <a:cubicBezTo>
                    <a:pt x="615" y="4973"/>
                    <a:pt x="679" y="4952"/>
                    <a:pt x="737" y="4905"/>
                  </a:cubicBezTo>
                  <a:lnTo>
                    <a:pt x="759" y="4884"/>
                  </a:lnTo>
                  <a:cubicBezTo>
                    <a:pt x="781" y="4905"/>
                    <a:pt x="781" y="4927"/>
                    <a:pt x="781" y="4949"/>
                  </a:cubicBezTo>
                  <a:cubicBezTo>
                    <a:pt x="824" y="5166"/>
                    <a:pt x="802" y="5404"/>
                    <a:pt x="716" y="5621"/>
                  </a:cubicBezTo>
                  <a:cubicBezTo>
                    <a:pt x="672" y="5599"/>
                    <a:pt x="629" y="5577"/>
                    <a:pt x="586" y="5577"/>
                  </a:cubicBezTo>
                  <a:cubicBezTo>
                    <a:pt x="569" y="5575"/>
                    <a:pt x="552" y="5573"/>
                    <a:pt x="534" y="5573"/>
                  </a:cubicBezTo>
                  <a:cubicBezTo>
                    <a:pt x="418" y="5573"/>
                    <a:pt x="295" y="5635"/>
                    <a:pt x="239" y="5729"/>
                  </a:cubicBezTo>
                  <a:cubicBezTo>
                    <a:pt x="195" y="5794"/>
                    <a:pt x="217" y="5881"/>
                    <a:pt x="282" y="5924"/>
                  </a:cubicBezTo>
                  <a:cubicBezTo>
                    <a:pt x="325" y="5957"/>
                    <a:pt x="374" y="5973"/>
                    <a:pt x="423" y="5973"/>
                  </a:cubicBezTo>
                  <a:cubicBezTo>
                    <a:pt x="472" y="5973"/>
                    <a:pt x="521" y="5957"/>
                    <a:pt x="564" y="5924"/>
                  </a:cubicBezTo>
                  <a:cubicBezTo>
                    <a:pt x="629" y="5881"/>
                    <a:pt x="694" y="5816"/>
                    <a:pt x="737" y="5751"/>
                  </a:cubicBezTo>
                  <a:cubicBezTo>
                    <a:pt x="737" y="5773"/>
                    <a:pt x="737" y="5794"/>
                    <a:pt x="759" y="5816"/>
                  </a:cubicBezTo>
                  <a:cubicBezTo>
                    <a:pt x="802" y="6098"/>
                    <a:pt x="737" y="6380"/>
                    <a:pt x="586" y="6618"/>
                  </a:cubicBezTo>
                  <a:cubicBezTo>
                    <a:pt x="521" y="6705"/>
                    <a:pt x="412" y="6727"/>
                    <a:pt x="325" y="6727"/>
                  </a:cubicBezTo>
                  <a:cubicBezTo>
                    <a:pt x="282" y="6727"/>
                    <a:pt x="282" y="6727"/>
                    <a:pt x="260" y="6748"/>
                  </a:cubicBezTo>
                  <a:cubicBezTo>
                    <a:pt x="260" y="6770"/>
                    <a:pt x="282" y="6792"/>
                    <a:pt x="304" y="6792"/>
                  </a:cubicBezTo>
                  <a:lnTo>
                    <a:pt x="347" y="6792"/>
                  </a:lnTo>
                  <a:cubicBezTo>
                    <a:pt x="456" y="6792"/>
                    <a:pt x="564" y="6748"/>
                    <a:pt x="629" y="6683"/>
                  </a:cubicBezTo>
                  <a:cubicBezTo>
                    <a:pt x="802" y="6423"/>
                    <a:pt x="867" y="6098"/>
                    <a:pt x="802" y="5794"/>
                  </a:cubicBezTo>
                  <a:cubicBezTo>
                    <a:pt x="802" y="5751"/>
                    <a:pt x="781" y="5708"/>
                    <a:pt x="759" y="5664"/>
                  </a:cubicBezTo>
                  <a:cubicBezTo>
                    <a:pt x="867" y="5426"/>
                    <a:pt x="911" y="5166"/>
                    <a:pt x="846" y="4905"/>
                  </a:cubicBezTo>
                  <a:cubicBezTo>
                    <a:pt x="846" y="4884"/>
                    <a:pt x="824" y="4840"/>
                    <a:pt x="824" y="4819"/>
                  </a:cubicBezTo>
                  <a:cubicBezTo>
                    <a:pt x="1019" y="4558"/>
                    <a:pt x="1128" y="4233"/>
                    <a:pt x="1128" y="3908"/>
                  </a:cubicBezTo>
                  <a:cubicBezTo>
                    <a:pt x="1084" y="3735"/>
                    <a:pt x="976" y="3561"/>
                    <a:pt x="824" y="3474"/>
                  </a:cubicBezTo>
                  <a:cubicBezTo>
                    <a:pt x="1193" y="3128"/>
                    <a:pt x="1301" y="2564"/>
                    <a:pt x="1041" y="2109"/>
                  </a:cubicBezTo>
                  <a:cubicBezTo>
                    <a:pt x="1019" y="2065"/>
                    <a:pt x="998" y="2022"/>
                    <a:pt x="954" y="2000"/>
                  </a:cubicBezTo>
                  <a:cubicBezTo>
                    <a:pt x="1084" y="1762"/>
                    <a:pt x="1128" y="1480"/>
                    <a:pt x="1084" y="1220"/>
                  </a:cubicBezTo>
                  <a:cubicBezTo>
                    <a:pt x="1063" y="1068"/>
                    <a:pt x="998" y="960"/>
                    <a:pt x="889" y="873"/>
                  </a:cubicBezTo>
                  <a:cubicBezTo>
                    <a:pt x="911" y="808"/>
                    <a:pt x="933" y="764"/>
                    <a:pt x="933" y="699"/>
                  </a:cubicBezTo>
                  <a:cubicBezTo>
                    <a:pt x="998" y="504"/>
                    <a:pt x="933" y="287"/>
                    <a:pt x="759" y="157"/>
                  </a:cubicBezTo>
                  <a:cubicBezTo>
                    <a:pt x="632" y="48"/>
                    <a:pt x="490" y="0"/>
                    <a:pt x="3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6" name="Google Shape;4996;p83"/>
            <p:cNvSpPr/>
            <p:nvPr/>
          </p:nvSpPr>
          <p:spPr>
            <a:xfrm>
              <a:off x="3638529" y="3140516"/>
              <a:ext cx="55290" cy="38353"/>
            </a:xfrm>
            <a:custGeom>
              <a:avLst/>
              <a:gdLst/>
              <a:ahLst/>
              <a:cxnLst/>
              <a:rect l="l" t="t" r="r" b="b"/>
              <a:pathLst>
                <a:path w="1345" h="933" extrusionOk="0">
                  <a:moveTo>
                    <a:pt x="218" y="0"/>
                  </a:moveTo>
                  <a:lnTo>
                    <a:pt x="1" y="651"/>
                  </a:lnTo>
                  <a:lnTo>
                    <a:pt x="1128" y="932"/>
                  </a:lnTo>
                  <a:lnTo>
                    <a:pt x="1345" y="152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7" name="Google Shape;4997;p83"/>
            <p:cNvSpPr/>
            <p:nvPr/>
          </p:nvSpPr>
          <p:spPr>
            <a:xfrm>
              <a:off x="3787378" y="3146723"/>
              <a:ext cx="50850" cy="35722"/>
            </a:xfrm>
            <a:custGeom>
              <a:avLst/>
              <a:gdLst/>
              <a:ahLst/>
              <a:cxnLst/>
              <a:rect l="l" t="t" r="r" b="b"/>
              <a:pathLst>
                <a:path w="1237" h="869" extrusionOk="0">
                  <a:moveTo>
                    <a:pt x="1128" y="1"/>
                  </a:moveTo>
                  <a:lnTo>
                    <a:pt x="0" y="153"/>
                  </a:lnTo>
                  <a:lnTo>
                    <a:pt x="87" y="868"/>
                  </a:lnTo>
                  <a:lnTo>
                    <a:pt x="1236" y="738"/>
                  </a:lnTo>
                  <a:lnTo>
                    <a:pt x="112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8" name="Google Shape;4998;p83"/>
            <p:cNvSpPr/>
            <p:nvPr/>
          </p:nvSpPr>
          <p:spPr>
            <a:xfrm>
              <a:off x="3959370" y="3140516"/>
              <a:ext cx="56194" cy="41025"/>
            </a:xfrm>
            <a:custGeom>
              <a:avLst/>
              <a:gdLst/>
              <a:ahLst/>
              <a:cxnLst/>
              <a:rect l="l" t="t" r="r" b="b"/>
              <a:pathLst>
                <a:path w="1367" h="998" extrusionOk="0">
                  <a:moveTo>
                    <a:pt x="1" y="0"/>
                  </a:moveTo>
                  <a:cubicBezTo>
                    <a:pt x="1" y="0"/>
                    <a:pt x="44" y="997"/>
                    <a:pt x="66" y="997"/>
                  </a:cubicBezTo>
                  <a:cubicBezTo>
                    <a:pt x="109" y="997"/>
                    <a:pt x="1367" y="824"/>
                    <a:pt x="1367" y="824"/>
                  </a:cubicBezTo>
                  <a:lnTo>
                    <a:pt x="117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9" name="Google Shape;4999;p83"/>
            <p:cNvSpPr/>
            <p:nvPr/>
          </p:nvSpPr>
          <p:spPr>
            <a:xfrm>
              <a:off x="4115331" y="3102163"/>
              <a:ext cx="58003" cy="53522"/>
            </a:xfrm>
            <a:custGeom>
              <a:avLst/>
              <a:gdLst/>
              <a:ahLst/>
              <a:cxnLst/>
              <a:rect l="l" t="t" r="r" b="b"/>
              <a:pathLst>
                <a:path w="1411" h="1302" extrusionOk="0">
                  <a:moveTo>
                    <a:pt x="977" y="1"/>
                  </a:moveTo>
                  <a:lnTo>
                    <a:pt x="1" y="630"/>
                  </a:lnTo>
                  <a:lnTo>
                    <a:pt x="391" y="1302"/>
                  </a:lnTo>
                  <a:lnTo>
                    <a:pt x="1410" y="651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0" name="Google Shape;5000;p83"/>
            <p:cNvSpPr/>
            <p:nvPr/>
          </p:nvSpPr>
          <p:spPr>
            <a:xfrm>
              <a:off x="4103780" y="2915907"/>
              <a:ext cx="83818" cy="66882"/>
            </a:xfrm>
            <a:custGeom>
              <a:avLst/>
              <a:gdLst/>
              <a:ahLst/>
              <a:cxnLst/>
              <a:rect l="l" t="t" r="r" b="b"/>
              <a:pathLst>
                <a:path w="2039" h="1627" extrusionOk="0">
                  <a:moveTo>
                    <a:pt x="1691" y="586"/>
                  </a:moveTo>
                  <a:cubicBezTo>
                    <a:pt x="1735" y="608"/>
                    <a:pt x="1800" y="629"/>
                    <a:pt x="1843" y="651"/>
                  </a:cubicBezTo>
                  <a:cubicBezTo>
                    <a:pt x="1778" y="716"/>
                    <a:pt x="1691" y="738"/>
                    <a:pt x="1604" y="759"/>
                  </a:cubicBezTo>
                  <a:cubicBezTo>
                    <a:pt x="1539" y="759"/>
                    <a:pt x="1474" y="738"/>
                    <a:pt x="1474" y="716"/>
                  </a:cubicBezTo>
                  <a:cubicBezTo>
                    <a:pt x="1474" y="694"/>
                    <a:pt x="1474" y="673"/>
                    <a:pt x="1496" y="651"/>
                  </a:cubicBezTo>
                  <a:cubicBezTo>
                    <a:pt x="1539" y="608"/>
                    <a:pt x="1583" y="586"/>
                    <a:pt x="1648" y="586"/>
                  </a:cubicBezTo>
                  <a:close/>
                  <a:moveTo>
                    <a:pt x="564" y="846"/>
                  </a:moveTo>
                  <a:cubicBezTo>
                    <a:pt x="672" y="846"/>
                    <a:pt x="672" y="890"/>
                    <a:pt x="694" y="911"/>
                  </a:cubicBezTo>
                  <a:cubicBezTo>
                    <a:pt x="672" y="1041"/>
                    <a:pt x="585" y="1171"/>
                    <a:pt x="455" y="1236"/>
                  </a:cubicBezTo>
                  <a:cubicBezTo>
                    <a:pt x="390" y="1150"/>
                    <a:pt x="390" y="1041"/>
                    <a:pt x="412" y="933"/>
                  </a:cubicBezTo>
                  <a:cubicBezTo>
                    <a:pt x="434" y="868"/>
                    <a:pt x="499" y="846"/>
                    <a:pt x="564" y="846"/>
                  </a:cubicBezTo>
                  <a:close/>
                  <a:moveTo>
                    <a:pt x="1366" y="998"/>
                  </a:moveTo>
                  <a:cubicBezTo>
                    <a:pt x="1431" y="1041"/>
                    <a:pt x="1453" y="1106"/>
                    <a:pt x="1453" y="1171"/>
                  </a:cubicBezTo>
                  <a:cubicBezTo>
                    <a:pt x="1453" y="1236"/>
                    <a:pt x="1409" y="1301"/>
                    <a:pt x="1366" y="1367"/>
                  </a:cubicBezTo>
                  <a:cubicBezTo>
                    <a:pt x="1301" y="1367"/>
                    <a:pt x="1236" y="1345"/>
                    <a:pt x="1192" y="1301"/>
                  </a:cubicBezTo>
                  <a:cubicBezTo>
                    <a:pt x="1127" y="1258"/>
                    <a:pt x="1149" y="1171"/>
                    <a:pt x="1214" y="1063"/>
                  </a:cubicBezTo>
                  <a:cubicBezTo>
                    <a:pt x="1236" y="1041"/>
                    <a:pt x="1279" y="1020"/>
                    <a:pt x="1344" y="998"/>
                  </a:cubicBezTo>
                  <a:close/>
                  <a:moveTo>
                    <a:pt x="1171" y="1"/>
                  </a:moveTo>
                  <a:cubicBezTo>
                    <a:pt x="1127" y="1"/>
                    <a:pt x="1127" y="87"/>
                    <a:pt x="1171" y="87"/>
                  </a:cubicBezTo>
                  <a:cubicBezTo>
                    <a:pt x="1344" y="87"/>
                    <a:pt x="1821" y="152"/>
                    <a:pt x="1930" y="326"/>
                  </a:cubicBezTo>
                  <a:cubicBezTo>
                    <a:pt x="1973" y="369"/>
                    <a:pt x="1973" y="434"/>
                    <a:pt x="1930" y="478"/>
                  </a:cubicBezTo>
                  <a:cubicBezTo>
                    <a:pt x="1930" y="521"/>
                    <a:pt x="1908" y="543"/>
                    <a:pt x="1865" y="586"/>
                  </a:cubicBezTo>
                  <a:cubicBezTo>
                    <a:pt x="1821" y="543"/>
                    <a:pt x="1756" y="499"/>
                    <a:pt x="1669" y="499"/>
                  </a:cubicBezTo>
                  <a:cubicBezTo>
                    <a:pt x="1654" y="495"/>
                    <a:pt x="1638" y="494"/>
                    <a:pt x="1622" y="494"/>
                  </a:cubicBezTo>
                  <a:cubicBezTo>
                    <a:pt x="1546" y="494"/>
                    <a:pt x="1463" y="532"/>
                    <a:pt x="1409" y="586"/>
                  </a:cubicBezTo>
                  <a:cubicBezTo>
                    <a:pt x="1388" y="629"/>
                    <a:pt x="1366" y="694"/>
                    <a:pt x="1388" y="738"/>
                  </a:cubicBezTo>
                  <a:cubicBezTo>
                    <a:pt x="1423" y="791"/>
                    <a:pt x="1488" y="830"/>
                    <a:pt x="1547" y="830"/>
                  </a:cubicBezTo>
                  <a:cubicBezTo>
                    <a:pt x="1559" y="830"/>
                    <a:pt x="1571" y="828"/>
                    <a:pt x="1583" y="824"/>
                  </a:cubicBezTo>
                  <a:cubicBezTo>
                    <a:pt x="1691" y="803"/>
                    <a:pt x="1800" y="759"/>
                    <a:pt x="1865" y="694"/>
                  </a:cubicBezTo>
                  <a:cubicBezTo>
                    <a:pt x="1886" y="716"/>
                    <a:pt x="1886" y="738"/>
                    <a:pt x="1886" y="759"/>
                  </a:cubicBezTo>
                  <a:cubicBezTo>
                    <a:pt x="1930" y="890"/>
                    <a:pt x="1865" y="1020"/>
                    <a:pt x="1778" y="1106"/>
                  </a:cubicBezTo>
                  <a:cubicBezTo>
                    <a:pt x="1691" y="1215"/>
                    <a:pt x="1583" y="1280"/>
                    <a:pt x="1453" y="1323"/>
                  </a:cubicBezTo>
                  <a:cubicBezTo>
                    <a:pt x="1474" y="1280"/>
                    <a:pt x="1496" y="1215"/>
                    <a:pt x="1496" y="1150"/>
                  </a:cubicBezTo>
                  <a:cubicBezTo>
                    <a:pt x="1518" y="1063"/>
                    <a:pt x="1453" y="955"/>
                    <a:pt x="1366" y="911"/>
                  </a:cubicBezTo>
                  <a:cubicBezTo>
                    <a:pt x="1351" y="907"/>
                    <a:pt x="1335" y="906"/>
                    <a:pt x="1320" y="906"/>
                  </a:cubicBezTo>
                  <a:cubicBezTo>
                    <a:pt x="1249" y="906"/>
                    <a:pt x="1181" y="944"/>
                    <a:pt x="1127" y="998"/>
                  </a:cubicBezTo>
                  <a:cubicBezTo>
                    <a:pt x="997" y="1150"/>
                    <a:pt x="1041" y="1280"/>
                    <a:pt x="1106" y="1345"/>
                  </a:cubicBezTo>
                  <a:cubicBezTo>
                    <a:pt x="1149" y="1388"/>
                    <a:pt x="1192" y="1410"/>
                    <a:pt x="1236" y="1410"/>
                  </a:cubicBezTo>
                  <a:cubicBezTo>
                    <a:pt x="1192" y="1453"/>
                    <a:pt x="1127" y="1475"/>
                    <a:pt x="1062" y="1497"/>
                  </a:cubicBezTo>
                  <a:cubicBezTo>
                    <a:pt x="1011" y="1514"/>
                    <a:pt x="959" y="1522"/>
                    <a:pt x="907" y="1522"/>
                  </a:cubicBezTo>
                  <a:cubicBezTo>
                    <a:pt x="760" y="1522"/>
                    <a:pt x="616" y="1457"/>
                    <a:pt x="520" y="1345"/>
                  </a:cubicBezTo>
                  <a:cubicBezTo>
                    <a:pt x="499" y="1323"/>
                    <a:pt x="499" y="1301"/>
                    <a:pt x="477" y="1280"/>
                  </a:cubicBezTo>
                  <a:cubicBezTo>
                    <a:pt x="629" y="1215"/>
                    <a:pt x="737" y="1041"/>
                    <a:pt x="737" y="868"/>
                  </a:cubicBezTo>
                  <a:cubicBezTo>
                    <a:pt x="737" y="824"/>
                    <a:pt x="716" y="738"/>
                    <a:pt x="542" y="738"/>
                  </a:cubicBezTo>
                  <a:cubicBezTo>
                    <a:pt x="455" y="738"/>
                    <a:pt x="369" y="803"/>
                    <a:pt x="325" y="890"/>
                  </a:cubicBezTo>
                  <a:cubicBezTo>
                    <a:pt x="282" y="1020"/>
                    <a:pt x="304" y="1128"/>
                    <a:pt x="369" y="1236"/>
                  </a:cubicBezTo>
                  <a:cubicBezTo>
                    <a:pt x="354" y="1240"/>
                    <a:pt x="340" y="1242"/>
                    <a:pt x="326" y="1242"/>
                  </a:cubicBezTo>
                  <a:cubicBezTo>
                    <a:pt x="260" y="1242"/>
                    <a:pt x="209" y="1200"/>
                    <a:pt x="174" y="1128"/>
                  </a:cubicBezTo>
                  <a:cubicBezTo>
                    <a:pt x="65" y="890"/>
                    <a:pt x="130" y="608"/>
                    <a:pt x="325" y="413"/>
                  </a:cubicBezTo>
                  <a:cubicBezTo>
                    <a:pt x="393" y="345"/>
                    <a:pt x="486" y="311"/>
                    <a:pt x="584" y="311"/>
                  </a:cubicBezTo>
                  <a:cubicBezTo>
                    <a:pt x="642" y="311"/>
                    <a:pt x="702" y="323"/>
                    <a:pt x="759" y="348"/>
                  </a:cubicBezTo>
                  <a:cubicBezTo>
                    <a:pt x="759" y="358"/>
                    <a:pt x="764" y="364"/>
                    <a:pt x="772" y="364"/>
                  </a:cubicBezTo>
                  <a:cubicBezTo>
                    <a:pt x="781" y="364"/>
                    <a:pt x="791" y="358"/>
                    <a:pt x="802" y="348"/>
                  </a:cubicBezTo>
                  <a:cubicBezTo>
                    <a:pt x="824" y="348"/>
                    <a:pt x="824" y="326"/>
                    <a:pt x="802" y="304"/>
                  </a:cubicBezTo>
                  <a:cubicBezTo>
                    <a:pt x="733" y="269"/>
                    <a:pt x="660" y="252"/>
                    <a:pt x="588" y="252"/>
                  </a:cubicBezTo>
                  <a:cubicBezTo>
                    <a:pt x="480" y="252"/>
                    <a:pt x="373" y="291"/>
                    <a:pt x="282" y="369"/>
                  </a:cubicBezTo>
                  <a:cubicBezTo>
                    <a:pt x="65" y="586"/>
                    <a:pt x="0" y="890"/>
                    <a:pt x="130" y="1171"/>
                  </a:cubicBezTo>
                  <a:cubicBezTo>
                    <a:pt x="147" y="1274"/>
                    <a:pt x="246" y="1337"/>
                    <a:pt x="351" y="1337"/>
                  </a:cubicBezTo>
                  <a:cubicBezTo>
                    <a:pt x="378" y="1337"/>
                    <a:pt x="407" y="1332"/>
                    <a:pt x="434" y="1323"/>
                  </a:cubicBezTo>
                  <a:cubicBezTo>
                    <a:pt x="434" y="1367"/>
                    <a:pt x="455" y="1388"/>
                    <a:pt x="499" y="1410"/>
                  </a:cubicBezTo>
                  <a:cubicBezTo>
                    <a:pt x="607" y="1540"/>
                    <a:pt x="759" y="1627"/>
                    <a:pt x="932" y="1627"/>
                  </a:cubicBezTo>
                  <a:cubicBezTo>
                    <a:pt x="997" y="1605"/>
                    <a:pt x="1062" y="1605"/>
                    <a:pt x="1106" y="1583"/>
                  </a:cubicBezTo>
                  <a:cubicBezTo>
                    <a:pt x="1214" y="1562"/>
                    <a:pt x="1301" y="1497"/>
                    <a:pt x="1388" y="1432"/>
                  </a:cubicBezTo>
                  <a:cubicBezTo>
                    <a:pt x="1561" y="1410"/>
                    <a:pt x="1735" y="1301"/>
                    <a:pt x="1843" y="1150"/>
                  </a:cubicBezTo>
                  <a:cubicBezTo>
                    <a:pt x="1973" y="1063"/>
                    <a:pt x="2038" y="890"/>
                    <a:pt x="1995" y="716"/>
                  </a:cubicBezTo>
                  <a:cubicBezTo>
                    <a:pt x="1973" y="694"/>
                    <a:pt x="1951" y="673"/>
                    <a:pt x="1930" y="629"/>
                  </a:cubicBezTo>
                  <a:cubicBezTo>
                    <a:pt x="1973" y="586"/>
                    <a:pt x="1995" y="543"/>
                    <a:pt x="2016" y="499"/>
                  </a:cubicBezTo>
                  <a:cubicBezTo>
                    <a:pt x="2038" y="434"/>
                    <a:pt x="2038" y="348"/>
                    <a:pt x="1995" y="282"/>
                  </a:cubicBezTo>
                  <a:cubicBezTo>
                    <a:pt x="1843" y="22"/>
                    <a:pt x="1192" y="1"/>
                    <a:pt x="11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1" name="Google Shape;5001;p83"/>
            <p:cNvSpPr/>
            <p:nvPr/>
          </p:nvSpPr>
          <p:spPr>
            <a:xfrm>
              <a:off x="3692215" y="2710659"/>
              <a:ext cx="75597" cy="74857"/>
            </a:xfrm>
            <a:custGeom>
              <a:avLst/>
              <a:gdLst/>
              <a:ahLst/>
              <a:cxnLst/>
              <a:rect l="l" t="t" r="r" b="b"/>
              <a:pathLst>
                <a:path w="1839" h="1821" extrusionOk="0">
                  <a:moveTo>
                    <a:pt x="1405" y="0"/>
                  </a:moveTo>
                  <a:cubicBezTo>
                    <a:pt x="1188" y="0"/>
                    <a:pt x="902" y="105"/>
                    <a:pt x="581" y="484"/>
                  </a:cubicBezTo>
                  <a:cubicBezTo>
                    <a:pt x="1" y="1132"/>
                    <a:pt x="629" y="1821"/>
                    <a:pt x="1303" y="1821"/>
                  </a:cubicBezTo>
                  <a:cubicBezTo>
                    <a:pt x="1486" y="1821"/>
                    <a:pt x="1672" y="1770"/>
                    <a:pt x="1838" y="1655"/>
                  </a:cubicBezTo>
                  <a:lnTo>
                    <a:pt x="1838" y="159"/>
                  </a:lnTo>
                  <a:cubicBezTo>
                    <a:pt x="1838" y="159"/>
                    <a:pt x="1673" y="0"/>
                    <a:pt x="14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2" name="Google Shape;5002;p83"/>
            <p:cNvSpPr/>
            <p:nvPr/>
          </p:nvSpPr>
          <p:spPr>
            <a:xfrm>
              <a:off x="3620730" y="2709138"/>
              <a:ext cx="83942" cy="87641"/>
            </a:xfrm>
            <a:custGeom>
              <a:avLst/>
              <a:gdLst/>
              <a:ahLst/>
              <a:cxnLst/>
              <a:rect l="l" t="t" r="r" b="b"/>
              <a:pathLst>
                <a:path w="2042" h="2132" extrusionOk="0">
                  <a:moveTo>
                    <a:pt x="580" y="0"/>
                  </a:moveTo>
                  <a:cubicBezTo>
                    <a:pt x="263" y="0"/>
                    <a:pt x="78" y="239"/>
                    <a:pt x="65" y="239"/>
                  </a:cubicBezTo>
                  <a:lnTo>
                    <a:pt x="0" y="1844"/>
                  </a:lnTo>
                  <a:cubicBezTo>
                    <a:pt x="285" y="2046"/>
                    <a:pt x="562" y="2131"/>
                    <a:pt x="806" y="2131"/>
                  </a:cubicBezTo>
                  <a:cubicBezTo>
                    <a:pt x="1585" y="2131"/>
                    <a:pt x="2042" y="1263"/>
                    <a:pt x="1431" y="521"/>
                  </a:cubicBezTo>
                  <a:cubicBezTo>
                    <a:pt x="1091" y="118"/>
                    <a:pt x="803" y="0"/>
                    <a:pt x="5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3" name="Google Shape;5003;p83"/>
            <p:cNvSpPr/>
            <p:nvPr/>
          </p:nvSpPr>
          <p:spPr>
            <a:xfrm>
              <a:off x="3657438" y="2807425"/>
              <a:ext cx="130886" cy="81311"/>
            </a:xfrm>
            <a:custGeom>
              <a:avLst/>
              <a:gdLst/>
              <a:ahLst/>
              <a:cxnLst/>
              <a:rect l="l" t="t" r="r" b="b"/>
              <a:pathLst>
                <a:path w="3184" h="1978" extrusionOk="0">
                  <a:moveTo>
                    <a:pt x="1351" y="1"/>
                  </a:moveTo>
                  <a:cubicBezTo>
                    <a:pt x="828" y="1"/>
                    <a:pt x="408" y="732"/>
                    <a:pt x="408" y="732"/>
                  </a:cubicBezTo>
                  <a:cubicBezTo>
                    <a:pt x="0" y="1201"/>
                    <a:pt x="245" y="1977"/>
                    <a:pt x="1485" y="1977"/>
                  </a:cubicBezTo>
                  <a:cubicBezTo>
                    <a:pt x="1563" y="1977"/>
                    <a:pt x="1645" y="1974"/>
                    <a:pt x="1731" y="1968"/>
                  </a:cubicBezTo>
                  <a:cubicBezTo>
                    <a:pt x="3183" y="1837"/>
                    <a:pt x="2294" y="450"/>
                    <a:pt x="1644" y="81"/>
                  </a:cubicBezTo>
                  <a:cubicBezTo>
                    <a:pt x="1544" y="25"/>
                    <a:pt x="1446" y="1"/>
                    <a:pt x="13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4" name="Google Shape;5004;p83"/>
            <p:cNvSpPr/>
            <p:nvPr/>
          </p:nvSpPr>
          <p:spPr>
            <a:xfrm>
              <a:off x="3615386" y="2823621"/>
              <a:ext cx="42793" cy="80735"/>
            </a:xfrm>
            <a:custGeom>
              <a:avLst/>
              <a:gdLst/>
              <a:ahLst/>
              <a:cxnLst/>
              <a:rect l="l" t="t" r="r" b="b"/>
              <a:pathLst>
                <a:path w="1041" h="1964" extrusionOk="0">
                  <a:moveTo>
                    <a:pt x="197" y="1"/>
                  </a:moveTo>
                  <a:cubicBezTo>
                    <a:pt x="130" y="1"/>
                    <a:pt x="87" y="13"/>
                    <a:pt x="87" y="13"/>
                  </a:cubicBezTo>
                  <a:cubicBezTo>
                    <a:pt x="0" y="229"/>
                    <a:pt x="152" y="1964"/>
                    <a:pt x="152" y="1964"/>
                  </a:cubicBezTo>
                  <a:cubicBezTo>
                    <a:pt x="694" y="1877"/>
                    <a:pt x="1041" y="1335"/>
                    <a:pt x="911" y="815"/>
                  </a:cubicBezTo>
                  <a:cubicBezTo>
                    <a:pt x="767" y="95"/>
                    <a:pt x="387" y="1"/>
                    <a:pt x="1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5" name="Google Shape;5005;p83"/>
            <p:cNvSpPr/>
            <p:nvPr/>
          </p:nvSpPr>
          <p:spPr>
            <a:xfrm>
              <a:off x="3626485" y="2917058"/>
              <a:ext cx="101248" cy="81064"/>
            </a:xfrm>
            <a:custGeom>
              <a:avLst/>
              <a:gdLst/>
              <a:ahLst/>
              <a:cxnLst/>
              <a:rect l="l" t="t" r="r" b="b"/>
              <a:pathLst>
                <a:path w="2463" h="1972" extrusionOk="0">
                  <a:moveTo>
                    <a:pt x="624" y="0"/>
                  </a:moveTo>
                  <a:cubicBezTo>
                    <a:pt x="1" y="0"/>
                    <a:pt x="99" y="796"/>
                    <a:pt x="99" y="796"/>
                  </a:cubicBezTo>
                  <a:cubicBezTo>
                    <a:pt x="250" y="1208"/>
                    <a:pt x="424" y="1599"/>
                    <a:pt x="662" y="1967"/>
                  </a:cubicBezTo>
                  <a:cubicBezTo>
                    <a:pt x="700" y="1970"/>
                    <a:pt x="738" y="1972"/>
                    <a:pt x="775" y="1972"/>
                  </a:cubicBezTo>
                  <a:cubicBezTo>
                    <a:pt x="1855" y="1972"/>
                    <a:pt x="2463" y="776"/>
                    <a:pt x="1226" y="168"/>
                  </a:cubicBezTo>
                  <a:cubicBezTo>
                    <a:pt x="974" y="48"/>
                    <a:pt x="777" y="0"/>
                    <a:pt x="6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6" name="Google Shape;5006;p83"/>
            <p:cNvSpPr/>
            <p:nvPr/>
          </p:nvSpPr>
          <p:spPr>
            <a:xfrm>
              <a:off x="3704506" y="2917428"/>
              <a:ext cx="111442" cy="77282"/>
            </a:xfrm>
            <a:custGeom>
              <a:avLst/>
              <a:gdLst/>
              <a:ahLst/>
              <a:cxnLst/>
              <a:rect l="l" t="t" r="r" b="b"/>
              <a:pathLst>
                <a:path w="2711" h="1880" extrusionOk="0">
                  <a:moveTo>
                    <a:pt x="1434" y="0"/>
                  </a:moveTo>
                  <a:cubicBezTo>
                    <a:pt x="1041" y="0"/>
                    <a:pt x="629" y="267"/>
                    <a:pt x="629" y="267"/>
                  </a:cubicBezTo>
                  <a:cubicBezTo>
                    <a:pt x="1" y="994"/>
                    <a:pt x="404" y="1880"/>
                    <a:pt x="1306" y="1880"/>
                  </a:cubicBezTo>
                  <a:cubicBezTo>
                    <a:pt x="1400" y="1880"/>
                    <a:pt x="1500" y="1870"/>
                    <a:pt x="1605" y="1850"/>
                  </a:cubicBezTo>
                  <a:cubicBezTo>
                    <a:pt x="2710" y="1611"/>
                    <a:pt x="2320" y="549"/>
                    <a:pt x="1865" y="159"/>
                  </a:cubicBezTo>
                  <a:cubicBezTo>
                    <a:pt x="1742" y="42"/>
                    <a:pt x="1589" y="0"/>
                    <a:pt x="14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7" name="Google Shape;5007;p83"/>
            <p:cNvSpPr/>
            <p:nvPr/>
          </p:nvSpPr>
          <p:spPr>
            <a:xfrm>
              <a:off x="3775128" y="2809850"/>
              <a:ext cx="106756" cy="63758"/>
            </a:xfrm>
            <a:custGeom>
              <a:avLst/>
              <a:gdLst/>
              <a:ahLst/>
              <a:cxnLst/>
              <a:rect l="l" t="t" r="r" b="b"/>
              <a:pathLst>
                <a:path w="2597" h="1551" extrusionOk="0">
                  <a:moveTo>
                    <a:pt x="1968" y="1"/>
                  </a:moveTo>
                  <a:cubicBezTo>
                    <a:pt x="1729" y="1"/>
                    <a:pt x="125" y="22"/>
                    <a:pt x="125" y="22"/>
                  </a:cubicBezTo>
                  <a:cubicBezTo>
                    <a:pt x="125" y="22"/>
                    <a:pt x="1" y="1550"/>
                    <a:pt x="942" y="1550"/>
                  </a:cubicBezTo>
                  <a:cubicBezTo>
                    <a:pt x="1041" y="1550"/>
                    <a:pt x="1151" y="1534"/>
                    <a:pt x="1274" y="1497"/>
                  </a:cubicBezTo>
                  <a:cubicBezTo>
                    <a:pt x="2597" y="1106"/>
                    <a:pt x="1968" y="1"/>
                    <a:pt x="19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8" name="Google Shape;5008;p83"/>
            <p:cNvSpPr/>
            <p:nvPr/>
          </p:nvSpPr>
          <p:spPr>
            <a:xfrm>
              <a:off x="3799874" y="2883597"/>
              <a:ext cx="96274" cy="87477"/>
            </a:xfrm>
            <a:custGeom>
              <a:avLst/>
              <a:gdLst/>
              <a:ahLst/>
              <a:cxnLst/>
              <a:rect l="l" t="t" r="r" b="b"/>
              <a:pathLst>
                <a:path w="2342" h="2128" extrusionOk="0">
                  <a:moveTo>
                    <a:pt x="1088" y="0"/>
                  </a:moveTo>
                  <a:cubicBezTo>
                    <a:pt x="865" y="0"/>
                    <a:pt x="645" y="110"/>
                    <a:pt x="499" y="310"/>
                  </a:cubicBezTo>
                  <a:cubicBezTo>
                    <a:pt x="124" y="842"/>
                    <a:pt x="0" y="2128"/>
                    <a:pt x="878" y="2128"/>
                  </a:cubicBezTo>
                  <a:cubicBezTo>
                    <a:pt x="966" y="2128"/>
                    <a:pt x="1063" y="2115"/>
                    <a:pt x="1171" y="2087"/>
                  </a:cubicBezTo>
                  <a:cubicBezTo>
                    <a:pt x="2341" y="1784"/>
                    <a:pt x="2341" y="852"/>
                    <a:pt x="1496" y="136"/>
                  </a:cubicBezTo>
                  <a:cubicBezTo>
                    <a:pt x="1370" y="44"/>
                    <a:pt x="1228" y="0"/>
                    <a:pt x="10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9" name="Google Shape;5009;p83"/>
            <p:cNvSpPr/>
            <p:nvPr/>
          </p:nvSpPr>
          <p:spPr>
            <a:xfrm>
              <a:off x="3821250" y="2976047"/>
              <a:ext cx="115882" cy="53111"/>
            </a:xfrm>
            <a:custGeom>
              <a:avLst/>
              <a:gdLst/>
              <a:ahLst/>
              <a:cxnLst/>
              <a:rect l="l" t="t" r="r" b="b"/>
              <a:pathLst>
                <a:path w="2819" h="1292" extrusionOk="0">
                  <a:moveTo>
                    <a:pt x="1309" y="0"/>
                  </a:moveTo>
                  <a:cubicBezTo>
                    <a:pt x="1201" y="0"/>
                    <a:pt x="1090" y="17"/>
                    <a:pt x="976" y="55"/>
                  </a:cubicBezTo>
                  <a:cubicBezTo>
                    <a:pt x="412" y="185"/>
                    <a:pt x="0" y="706"/>
                    <a:pt x="0" y="1291"/>
                  </a:cubicBezTo>
                  <a:cubicBezTo>
                    <a:pt x="0" y="1291"/>
                    <a:pt x="2645" y="1204"/>
                    <a:pt x="2819" y="1118"/>
                  </a:cubicBezTo>
                  <a:cubicBezTo>
                    <a:pt x="2819" y="1118"/>
                    <a:pt x="2183" y="0"/>
                    <a:pt x="130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0" name="Google Shape;5010;p83"/>
            <p:cNvSpPr/>
            <p:nvPr/>
          </p:nvSpPr>
          <p:spPr>
            <a:xfrm>
              <a:off x="3783802" y="3011275"/>
              <a:ext cx="42834" cy="65525"/>
            </a:xfrm>
            <a:custGeom>
              <a:avLst/>
              <a:gdLst/>
              <a:ahLst/>
              <a:cxnLst/>
              <a:rect l="l" t="t" r="r" b="b"/>
              <a:pathLst>
                <a:path w="1042" h="1594" extrusionOk="0">
                  <a:moveTo>
                    <a:pt x="998" y="0"/>
                  </a:moveTo>
                  <a:cubicBezTo>
                    <a:pt x="998" y="0"/>
                    <a:pt x="1" y="196"/>
                    <a:pt x="174" y="998"/>
                  </a:cubicBezTo>
                  <a:cubicBezTo>
                    <a:pt x="210" y="1341"/>
                    <a:pt x="502" y="1593"/>
                    <a:pt x="836" y="1593"/>
                  </a:cubicBezTo>
                  <a:cubicBezTo>
                    <a:pt x="903" y="1593"/>
                    <a:pt x="972" y="1583"/>
                    <a:pt x="1041" y="1561"/>
                  </a:cubicBezTo>
                  <a:cubicBezTo>
                    <a:pt x="1020" y="1366"/>
                    <a:pt x="998" y="0"/>
                    <a:pt x="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1" name="Google Shape;5011;p83"/>
            <p:cNvSpPr/>
            <p:nvPr/>
          </p:nvSpPr>
          <p:spPr>
            <a:xfrm>
              <a:off x="3772209" y="3071867"/>
              <a:ext cx="36586" cy="49082"/>
            </a:xfrm>
            <a:custGeom>
              <a:avLst/>
              <a:gdLst/>
              <a:ahLst/>
              <a:cxnLst/>
              <a:rect l="l" t="t" r="r" b="b"/>
              <a:pathLst>
                <a:path w="890" h="1194" extrusionOk="0">
                  <a:moveTo>
                    <a:pt x="1" y="1"/>
                  </a:moveTo>
                  <a:lnTo>
                    <a:pt x="218" y="1193"/>
                  </a:lnTo>
                  <a:cubicBezTo>
                    <a:pt x="218" y="1193"/>
                    <a:pt x="890" y="760"/>
                    <a:pt x="760" y="413"/>
                  </a:cubicBezTo>
                  <a:cubicBezTo>
                    <a:pt x="630" y="66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2" name="Google Shape;5012;p83"/>
            <p:cNvSpPr/>
            <p:nvPr/>
          </p:nvSpPr>
          <p:spPr>
            <a:xfrm>
              <a:off x="3656369" y="3029116"/>
              <a:ext cx="39258" cy="57962"/>
            </a:xfrm>
            <a:custGeom>
              <a:avLst/>
              <a:gdLst/>
              <a:ahLst/>
              <a:cxnLst/>
              <a:rect l="l" t="t" r="r" b="b"/>
              <a:pathLst>
                <a:path w="955" h="1410" extrusionOk="0">
                  <a:moveTo>
                    <a:pt x="239" y="0"/>
                  </a:moveTo>
                  <a:cubicBezTo>
                    <a:pt x="174" y="260"/>
                    <a:pt x="0" y="1409"/>
                    <a:pt x="0" y="1409"/>
                  </a:cubicBezTo>
                  <a:cubicBezTo>
                    <a:pt x="0" y="1409"/>
                    <a:pt x="889" y="1279"/>
                    <a:pt x="911" y="781"/>
                  </a:cubicBezTo>
                  <a:cubicBezTo>
                    <a:pt x="954" y="260"/>
                    <a:pt x="239" y="0"/>
                    <a:pt x="2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3" name="Google Shape;5013;p83"/>
            <p:cNvSpPr/>
            <p:nvPr/>
          </p:nvSpPr>
          <p:spPr>
            <a:xfrm>
              <a:off x="3671497" y="3083213"/>
              <a:ext cx="37490" cy="45753"/>
            </a:xfrm>
            <a:custGeom>
              <a:avLst/>
              <a:gdLst/>
              <a:ahLst/>
              <a:cxnLst/>
              <a:rect l="l" t="t" r="r" b="b"/>
              <a:pathLst>
                <a:path w="912" h="1113" extrusionOk="0">
                  <a:moveTo>
                    <a:pt x="642" y="1"/>
                  </a:moveTo>
                  <a:cubicBezTo>
                    <a:pt x="451" y="1"/>
                    <a:pt x="269" y="127"/>
                    <a:pt x="196" y="332"/>
                  </a:cubicBezTo>
                  <a:cubicBezTo>
                    <a:pt x="1" y="852"/>
                    <a:pt x="673" y="1112"/>
                    <a:pt x="673" y="1112"/>
                  </a:cubicBezTo>
                  <a:cubicBezTo>
                    <a:pt x="673" y="1112"/>
                    <a:pt x="890" y="180"/>
                    <a:pt x="912" y="93"/>
                  </a:cubicBezTo>
                  <a:cubicBezTo>
                    <a:pt x="827" y="30"/>
                    <a:pt x="734" y="1"/>
                    <a:pt x="6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4" name="Google Shape;5014;p83"/>
            <p:cNvSpPr/>
            <p:nvPr/>
          </p:nvSpPr>
          <p:spPr>
            <a:xfrm>
              <a:off x="3875594" y="2810755"/>
              <a:ext cx="128214" cy="60305"/>
            </a:xfrm>
            <a:custGeom>
              <a:avLst/>
              <a:gdLst/>
              <a:ahLst/>
              <a:cxnLst/>
              <a:rect l="l" t="t" r="r" b="b"/>
              <a:pathLst>
                <a:path w="3119" h="1467" extrusionOk="0">
                  <a:moveTo>
                    <a:pt x="630" y="0"/>
                  </a:moveTo>
                  <a:cubicBezTo>
                    <a:pt x="630" y="0"/>
                    <a:pt x="1" y="1258"/>
                    <a:pt x="1605" y="1453"/>
                  </a:cubicBezTo>
                  <a:cubicBezTo>
                    <a:pt x="1692" y="1462"/>
                    <a:pt x="1772" y="1467"/>
                    <a:pt x="1846" y="1467"/>
                  </a:cubicBezTo>
                  <a:cubicBezTo>
                    <a:pt x="3119" y="1467"/>
                    <a:pt x="2537" y="130"/>
                    <a:pt x="2537" y="130"/>
                  </a:cubicBezTo>
                  <a:cubicBezTo>
                    <a:pt x="2537" y="130"/>
                    <a:pt x="868" y="0"/>
                    <a:pt x="6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5" name="Google Shape;5015;p83"/>
            <p:cNvSpPr/>
            <p:nvPr/>
          </p:nvSpPr>
          <p:spPr>
            <a:xfrm>
              <a:off x="3901450" y="2898025"/>
              <a:ext cx="98082" cy="68937"/>
            </a:xfrm>
            <a:custGeom>
              <a:avLst/>
              <a:gdLst/>
              <a:ahLst/>
              <a:cxnLst/>
              <a:rect l="l" t="t" r="r" b="b"/>
              <a:pathLst>
                <a:path w="2386" h="1677" extrusionOk="0">
                  <a:moveTo>
                    <a:pt x="1340" y="1"/>
                  </a:moveTo>
                  <a:cubicBezTo>
                    <a:pt x="895" y="1"/>
                    <a:pt x="478" y="349"/>
                    <a:pt x="478" y="349"/>
                  </a:cubicBezTo>
                  <a:cubicBezTo>
                    <a:pt x="0" y="785"/>
                    <a:pt x="397" y="1677"/>
                    <a:pt x="1287" y="1677"/>
                  </a:cubicBezTo>
                  <a:cubicBezTo>
                    <a:pt x="1327" y="1677"/>
                    <a:pt x="1368" y="1675"/>
                    <a:pt x="1410" y="1671"/>
                  </a:cubicBezTo>
                  <a:cubicBezTo>
                    <a:pt x="2364" y="1585"/>
                    <a:pt x="2385" y="674"/>
                    <a:pt x="1822" y="175"/>
                  </a:cubicBezTo>
                  <a:cubicBezTo>
                    <a:pt x="1671" y="48"/>
                    <a:pt x="1504" y="1"/>
                    <a:pt x="13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6" name="Google Shape;5016;p83"/>
            <p:cNvSpPr/>
            <p:nvPr/>
          </p:nvSpPr>
          <p:spPr>
            <a:xfrm>
              <a:off x="3963851" y="2962152"/>
              <a:ext cx="79337" cy="53974"/>
            </a:xfrm>
            <a:custGeom>
              <a:avLst/>
              <a:gdLst/>
              <a:ahLst/>
              <a:cxnLst/>
              <a:rect l="l" t="t" r="r" b="b"/>
              <a:pathLst>
                <a:path w="1930" h="1313" extrusionOk="0">
                  <a:moveTo>
                    <a:pt x="1147" y="1"/>
                  </a:moveTo>
                  <a:cubicBezTo>
                    <a:pt x="542" y="1"/>
                    <a:pt x="0" y="1195"/>
                    <a:pt x="0" y="1195"/>
                  </a:cubicBezTo>
                  <a:cubicBezTo>
                    <a:pt x="100" y="1286"/>
                    <a:pt x="398" y="1312"/>
                    <a:pt x="713" y="1312"/>
                  </a:cubicBezTo>
                  <a:cubicBezTo>
                    <a:pt x="1154" y="1312"/>
                    <a:pt x="1626" y="1260"/>
                    <a:pt x="1626" y="1260"/>
                  </a:cubicBezTo>
                  <a:cubicBezTo>
                    <a:pt x="1930" y="914"/>
                    <a:pt x="1843" y="372"/>
                    <a:pt x="1453" y="111"/>
                  </a:cubicBezTo>
                  <a:cubicBezTo>
                    <a:pt x="1351" y="34"/>
                    <a:pt x="1248" y="1"/>
                    <a:pt x="11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7" name="Google Shape;5017;p83"/>
            <p:cNvSpPr/>
            <p:nvPr/>
          </p:nvSpPr>
          <p:spPr>
            <a:xfrm>
              <a:off x="3885418" y="2883473"/>
              <a:ext cx="139971" cy="134093"/>
            </a:xfrm>
            <a:custGeom>
              <a:avLst/>
              <a:gdLst/>
              <a:ahLst/>
              <a:cxnLst/>
              <a:rect l="l" t="t" r="r" b="b"/>
              <a:pathLst>
                <a:path w="3405" h="3262" extrusionOk="0">
                  <a:moveTo>
                    <a:pt x="437" y="0"/>
                  </a:moveTo>
                  <a:cubicBezTo>
                    <a:pt x="423" y="0"/>
                    <a:pt x="412" y="15"/>
                    <a:pt x="412" y="31"/>
                  </a:cubicBezTo>
                  <a:cubicBezTo>
                    <a:pt x="412" y="53"/>
                    <a:pt x="0" y="1548"/>
                    <a:pt x="803" y="2502"/>
                  </a:cubicBezTo>
                  <a:cubicBezTo>
                    <a:pt x="1214" y="3001"/>
                    <a:pt x="1908" y="3261"/>
                    <a:pt x="2819" y="3261"/>
                  </a:cubicBezTo>
                  <a:cubicBezTo>
                    <a:pt x="2992" y="3261"/>
                    <a:pt x="3187" y="3261"/>
                    <a:pt x="3361" y="3240"/>
                  </a:cubicBezTo>
                  <a:cubicBezTo>
                    <a:pt x="3382" y="3240"/>
                    <a:pt x="3404" y="3218"/>
                    <a:pt x="3404" y="3196"/>
                  </a:cubicBezTo>
                  <a:cubicBezTo>
                    <a:pt x="3404" y="3174"/>
                    <a:pt x="3382" y="3153"/>
                    <a:pt x="3361" y="3153"/>
                  </a:cubicBezTo>
                  <a:cubicBezTo>
                    <a:pt x="3177" y="3170"/>
                    <a:pt x="3001" y="3178"/>
                    <a:pt x="2834" y="3178"/>
                  </a:cubicBezTo>
                  <a:cubicBezTo>
                    <a:pt x="1934" y="3178"/>
                    <a:pt x="1270" y="2934"/>
                    <a:pt x="868" y="2459"/>
                  </a:cubicBezTo>
                  <a:cubicBezTo>
                    <a:pt x="109" y="1527"/>
                    <a:pt x="499" y="74"/>
                    <a:pt x="499" y="53"/>
                  </a:cubicBezTo>
                  <a:cubicBezTo>
                    <a:pt x="499" y="31"/>
                    <a:pt x="477" y="9"/>
                    <a:pt x="456" y="9"/>
                  </a:cubicBezTo>
                  <a:cubicBezTo>
                    <a:pt x="449" y="3"/>
                    <a:pt x="443" y="0"/>
                    <a:pt x="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8" name="Google Shape;5018;p83"/>
            <p:cNvSpPr/>
            <p:nvPr/>
          </p:nvSpPr>
          <p:spPr>
            <a:xfrm>
              <a:off x="3993242" y="2833939"/>
              <a:ext cx="99850" cy="91588"/>
            </a:xfrm>
            <a:custGeom>
              <a:avLst/>
              <a:gdLst/>
              <a:ahLst/>
              <a:cxnLst/>
              <a:rect l="l" t="t" r="r" b="b"/>
              <a:pathLst>
                <a:path w="2429" h="2228" extrusionOk="0">
                  <a:moveTo>
                    <a:pt x="1193" y="0"/>
                  </a:moveTo>
                  <a:cubicBezTo>
                    <a:pt x="1193" y="0"/>
                    <a:pt x="1" y="1149"/>
                    <a:pt x="738" y="1865"/>
                  </a:cubicBezTo>
                  <a:cubicBezTo>
                    <a:pt x="1024" y="2142"/>
                    <a:pt x="1297" y="2227"/>
                    <a:pt x="1524" y="2227"/>
                  </a:cubicBezTo>
                  <a:cubicBezTo>
                    <a:pt x="1882" y="2227"/>
                    <a:pt x="2125" y="2016"/>
                    <a:pt x="2125" y="2016"/>
                  </a:cubicBezTo>
                  <a:cubicBezTo>
                    <a:pt x="2125" y="2016"/>
                    <a:pt x="2429" y="412"/>
                    <a:pt x="11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9" name="Google Shape;5019;p83"/>
            <p:cNvSpPr/>
            <p:nvPr/>
          </p:nvSpPr>
          <p:spPr>
            <a:xfrm>
              <a:off x="4055643" y="2980979"/>
              <a:ext cx="57057" cy="55577"/>
            </a:xfrm>
            <a:custGeom>
              <a:avLst/>
              <a:gdLst/>
              <a:ahLst/>
              <a:cxnLst/>
              <a:rect l="l" t="t" r="r" b="b"/>
              <a:pathLst>
                <a:path w="1388" h="1352" extrusionOk="0">
                  <a:moveTo>
                    <a:pt x="499" y="0"/>
                  </a:moveTo>
                  <a:cubicBezTo>
                    <a:pt x="499" y="0"/>
                    <a:pt x="0" y="542"/>
                    <a:pt x="195" y="976"/>
                  </a:cubicBezTo>
                  <a:cubicBezTo>
                    <a:pt x="352" y="1306"/>
                    <a:pt x="907" y="1351"/>
                    <a:pt x="1202" y="1351"/>
                  </a:cubicBezTo>
                  <a:cubicBezTo>
                    <a:pt x="1314" y="1351"/>
                    <a:pt x="1388" y="1345"/>
                    <a:pt x="1388" y="1345"/>
                  </a:cubicBezTo>
                  <a:lnTo>
                    <a:pt x="49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0" name="Google Shape;5020;p83"/>
            <p:cNvSpPr/>
            <p:nvPr/>
          </p:nvSpPr>
          <p:spPr>
            <a:xfrm>
              <a:off x="4068099" y="3061385"/>
              <a:ext cx="51754" cy="44396"/>
            </a:xfrm>
            <a:custGeom>
              <a:avLst/>
              <a:gdLst/>
              <a:ahLst/>
              <a:cxnLst/>
              <a:rect l="l" t="t" r="r" b="b"/>
              <a:pathLst>
                <a:path w="1259" h="1080" extrusionOk="0">
                  <a:moveTo>
                    <a:pt x="582" y="0"/>
                  </a:moveTo>
                  <a:cubicBezTo>
                    <a:pt x="300" y="0"/>
                    <a:pt x="1" y="126"/>
                    <a:pt x="1" y="126"/>
                  </a:cubicBezTo>
                  <a:lnTo>
                    <a:pt x="738" y="1080"/>
                  </a:lnTo>
                  <a:cubicBezTo>
                    <a:pt x="738" y="1080"/>
                    <a:pt x="1258" y="386"/>
                    <a:pt x="955" y="126"/>
                  </a:cubicBezTo>
                  <a:cubicBezTo>
                    <a:pt x="861" y="32"/>
                    <a:pt x="724" y="0"/>
                    <a:pt x="5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1" name="Google Shape;5021;p83"/>
            <p:cNvSpPr/>
            <p:nvPr/>
          </p:nvSpPr>
          <p:spPr>
            <a:xfrm>
              <a:off x="3938899" y="3031788"/>
              <a:ext cx="49946" cy="70417"/>
            </a:xfrm>
            <a:custGeom>
              <a:avLst/>
              <a:gdLst/>
              <a:ahLst/>
              <a:cxnLst/>
              <a:rect l="l" t="t" r="r" b="b"/>
              <a:pathLst>
                <a:path w="1215" h="1713" extrusionOk="0">
                  <a:moveTo>
                    <a:pt x="0" y="0"/>
                  </a:moveTo>
                  <a:lnTo>
                    <a:pt x="325" y="1713"/>
                  </a:lnTo>
                  <a:cubicBezTo>
                    <a:pt x="325" y="1713"/>
                    <a:pt x="1214" y="1149"/>
                    <a:pt x="997" y="629"/>
                  </a:cubicBezTo>
                  <a:cubicBezTo>
                    <a:pt x="802" y="13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2" name="Google Shape;5022;p83"/>
            <p:cNvSpPr/>
            <p:nvPr/>
          </p:nvSpPr>
          <p:spPr>
            <a:xfrm>
              <a:off x="3975443" y="3075444"/>
              <a:ext cx="30337" cy="49041"/>
            </a:xfrm>
            <a:custGeom>
              <a:avLst/>
              <a:gdLst/>
              <a:ahLst/>
              <a:cxnLst/>
              <a:rect l="l" t="t" r="r" b="b"/>
              <a:pathLst>
                <a:path w="738" h="1193" extrusionOk="0">
                  <a:moveTo>
                    <a:pt x="607" y="0"/>
                  </a:moveTo>
                  <a:cubicBezTo>
                    <a:pt x="325" y="109"/>
                    <a:pt x="108" y="347"/>
                    <a:pt x="43" y="651"/>
                  </a:cubicBezTo>
                  <a:cubicBezTo>
                    <a:pt x="0" y="1106"/>
                    <a:pt x="737" y="1193"/>
                    <a:pt x="737" y="1193"/>
                  </a:cubicBezTo>
                  <a:lnTo>
                    <a:pt x="60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3" name="Google Shape;5023;p83"/>
            <p:cNvSpPr/>
            <p:nvPr/>
          </p:nvSpPr>
          <p:spPr>
            <a:xfrm>
              <a:off x="3612714" y="2439105"/>
              <a:ext cx="46369" cy="28611"/>
            </a:xfrm>
            <a:custGeom>
              <a:avLst/>
              <a:gdLst/>
              <a:ahLst/>
              <a:cxnLst/>
              <a:rect l="l" t="t" r="r" b="b"/>
              <a:pathLst>
                <a:path w="1128" h="696" extrusionOk="0">
                  <a:moveTo>
                    <a:pt x="1127" y="1"/>
                  </a:moveTo>
                  <a:cubicBezTo>
                    <a:pt x="1127" y="1"/>
                    <a:pt x="173" y="196"/>
                    <a:pt x="0" y="326"/>
                  </a:cubicBezTo>
                  <a:cubicBezTo>
                    <a:pt x="0" y="326"/>
                    <a:pt x="202" y="695"/>
                    <a:pt x="545" y="695"/>
                  </a:cubicBezTo>
                  <a:cubicBezTo>
                    <a:pt x="592" y="695"/>
                    <a:pt x="642" y="688"/>
                    <a:pt x="694" y="673"/>
                  </a:cubicBezTo>
                  <a:cubicBezTo>
                    <a:pt x="954" y="564"/>
                    <a:pt x="1127" y="304"/>
                    <a:pt x="11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4" name="Google Shape;5024;p83"/>
            <p:cNvSpPr/>
            <p:nvPr/>
          </p:nvSpPr>
          <p:spPr>
            <a:xfrm>
              <a:off x="3584185" y="2462125"/>
              <a:ext cx="28405" cy="18457"/>
            </a:xfrm>
            <a:custGeom>
              <a:avLst/>
              <a:gdLst/>
              <a:ahLst/>
              <a:cxnLst/>
              <a:rect l="l" t="t" r="r" b="b"/>
              <a:pathLst>
                <a:path w="691" h="449" extrusionOk="0">
                  <a:moveTo>
                    <a:pt x="521" y="0"/>
                  </a:moveTo>
                  <a:cubicBezTo>
                    <a:pt x="419" y="0"/>
                    <a:pt x="304" y="48"/>
                    <a:pt x="304" y="48"/>
                  </a:cubicBezTo>
                  <a:cubicBezTo>
                    <a:pt x="152" y="91"/>
                    <a:pt x="0" y="373"/>
                    <a:pt x="304" y="438"/>
                  </a:cubicBezTo>
                  <a:cubicBezTo>
                    <a:pt x="350" y="445"/>
                    <a:pt x="391" y="449"/>
                    <a:pt x="428" y="449"/>
                  </a:cubicBezTo>
                  <a:cubicBezTo>
                    <a:pt x="617" y="449"/>
                    <a:pt x="691" y="352"/>
                    <a:pt x="672" y="134"/>
                  </a:cubicBezTo>
                  <a:cubicBezTo>
                    <a:pt x="672" y="29"/>
                    <a:pt x="601" y="0"/>
                    <a:pt x="5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5" name="Google Shape;5025;p83"/>
            <p:cNvSpPr/>
            <p:nvPr/>
          </p:nvSpPr>
          <p:spPr>
            <a:xfrm>
              <a:off x="3653697" y="2968935"/>
              <a:ext cx="8961" cy="18334"/>
            </a:xfrm>
            <a:custGeom>
              <a:avLst/>
              <a:gdLst/>
              <a:ahLst/>
              <a:cxnLst/>
              <a:rect l="l" t="t" r="r" b="b"/>
              <a:pathLst>
                <a:path w="218" h="446" extrusionOk="0">
                  <a:moveTo>
                    <a:pt x="55" y="1"/>
                  </a:moveTo>
                  <a:cubicBezTo>
                    <a:pt x="33" y="1"/>
                    <a:pt x="11" y="11"/>
                    <a:pt x="22" y="33"/>
                  </a:cubicBezTo>
                  <a:cubicBezTo>
                    <a:pt x="0" y="185"/>
                    <a:pt x="44" y="315"/>
                    <a:pt x="130" y="423"/>
                  </a:cubicBezTo>
                  <a:cubicBezTo>
                    <a:pt x="152" y="445"/>
                    <a:pt x="152" y="445"/>
                    <a:pt x="174" y="445"/>
                  </a:cubicBezTo>
                  <a:cubicBezTo>
                    <a:pt x="174" y="445"/>
                    <a:pt x="195" y="423"/>
                    <a:pt x="195" y="423"/>
                  </a:cubicBezTo>
                  <a:cubicBezTo>
                    <a:pt x="217" y="402"/>
                    <a:pt x="217" y="380"/>
                    <a:pt x="195" y="358"/>
                  </a:cubicBezTo>
                  <a:cubicBezTo>
                    <a:pt x="109" y="272"/>
                    <a:pt x="87" y="163"/>
                    <a:pt x="87" y="33"/>
                  </a:cubicBezTo>
                  <a:cubicBezTo>
                    <a:pt x="98" y="11"/>
                    <a:pt x="76" y="1"/>
                    <a:pt x="55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6" name="Google Shape;5026;p83"/>
            <p:cNvSpPr/>
            <p:nvPr/>
          </p:nvSpPr>
          <p:spPr>
            <a:xfrm>
              <a:off x="3638529" y="2938721"/>
              <a:ext cx="8961" cy="17347"/>
            </a:xfrm>
            <a:custGeom>
              <a:avLst/>
              <a:gdLst/>
              <a:ahLst/>
              <a:cxnLst/>
              <a:rect l="l" t="t" r="r" b="b"/>
              <a:pathLst>
                <a:path w="218" h="422" extrusionOk="0">
                  <a:moveTo>
                    <a:pt x="67" y="1"/>
                  </a:moveTo>
                  <a:cubicBezTo>
                    <a:pt x="44" y="1"/>
                    <a:pt x="22" y="12"/>
                    <a:pt x="22" y="31"/>
                  </a:cubicBezTo>
                  <a:cubicBezTo>
                    <a:pt x="1" y="161"/>
                    <a:pt x="44" y="313"/>
                    <a:pt x="153" y="421"/>
                  </a:cubicBezTo>
                  <a:lnTo>
                    <a:pt x="218" y="421"/>
                  </a:lnTo>
                  <a:cubicBezTo>
                    <a:pt x="218" y="400"/>
                    <a:pt x="218" y="378"/>
                    <a:pt x="218" y="356"/>
                  </a:cubicBezTo>
                  <a:cubicBezTo>
                    <a:pt x="131" y="269"/>
                    <a:pt x="88" y="161"/>
                    <a:pt x="109" y="53"/>
                  </a:cubicBezTo>
                  <a:cubicBezTo>
                    <a:pt x="121" y="17"/>
                    <a:pt x="94" y="1"/>
                    <a:pt x="67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7" name="Google Shape;5027;p83"/>
            <p:cNvSpPr/>
            <p:nvPr/>
          </p:nvSpPr>
          <p:spPr>
            <a:xfrm>
              <a:off x="3659041" y="2947929"/>
              <a:ext cx="8961" cy="17060"/>
            </a:xfrm>
            <a:custGeom>
              <a:avLst/>
              <a:gdLst/>
              <a:ahLst/>
              <a:cxnLst/>
              <a:rect l="l" t="t" r="r" b="b"/>
              <a:pathLst>
                <a:path w="218" h="415" extrusionOk="0">
                  <a:moveTo>
                    <a:pt x="49" y="0"/>
                  </a:moveTo>
                  <a:cubicBezTo>
                    <a:pt x="35" y="0"/>
                    <a:pt x="22" y="7"/>
                    <a:pt x="22" y="24"/>
                  </a:cubicBezTo>
                  <a:cubicBezTo>
                    <a:pt x="0" y="176"/>
                    <a:pt x="44" y="306"/>
                    <a:pt x="131" y="414"/>
                  </a:cubicBezTo>
                  <a:lnTo>
                    <a:pt x="196" y="414"/>
                  </a:lnTo>
                  <a:cubicBezTo>
                    <a:pt x="217" y="392"/>
                    <a:pt x="217" y="371"/>
                    <a:pt x="196" y="349"/>
                  </a:cubicBezTo>
                  <a:cubicBezTo>
                    <a:pt x="131" y="262"/>
                    <a:pt x="87" y="154"/>
                    <a:pt x="87" y="45"/>
                  </a:cubicBezTo>
                  <a:cubicBezTo>
                    <a:pt x="101" y="19"/>
                    <a:pt x="73" y="0"/>
                    <a:pt x="49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8" name="Google Shape;5028;p83"/>
            <p:cNvSpPr/>
            <p:nvPr/>
          </p:nvSpPr>
          <p:spPr>
            <a:xfrm>
              <a:off x="3651026" y="2921251"/>
              <a:ext cx="8961" cy="17882"/>
            </a:xfrm>
            <a:custGeom>
              <a:avLst/>
              <a:gdLst/>
              <a:ahLst/>
              <a:cxnLst/>
              <a:rect l="l" t="t" r="r" b="b"/>
              <a:pathLst>
                <a:path w="218" h="435" extrusionOk="0">
                  <a:moveTo>
                    <a:pt x="65" y="1"/>
                  </a:moveTo>
                  <a:cubicBezTo>
                    <a:pt x="44" y="1"/>
                    <a:pt x="22" y="22"/>
                    <a:pt x="22" y="44"/>
                  </a:cubicBezTo>
                  <a:cubicBezTo>
                    <a:pt x="0" y="174"/>
                    <a:pt x="44" y="326"/>
                    <a:pt x="152" y="434"/>
                  </a:cubicBezTo>
                  <a:lnTo>
                    <a:pt x="195" y="434"/>
                  </a:lnTo>
                  <a:cubicBezTo>
                    <a:pt x="217" y="413"/>
                    <a:pt x="217" y="391"/>
                    <a:pt x="195" y="369"/>
                  </a:cubicBezTo>
                  <a:cubicBezTo>
                    <a:pt x="130" y="283"/>
                    <a:pt x="87" y="174"/>
                    <a:pt x="109" y="44"/>
                  </a:cubicBezTo>
                  <a:cubicBezTo>
                    <a:pt x="109" y="22"/>
                    <a:pt x="87" y="1"/>
                    <a:pt x="65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9" name="Google Shape;5029;p83"/>
            <p:cNvSpPr/>
            <p:nvPr/>
          </p:nvSpPr>
          <p:spPr>
            <a:xfrm>
              <a:off x="3791817" y="3098258"/>
              <a:ext cx="7194" cy="18211"/>
            </a:xfrm>
            <a:custGeom>
              <a:avLst/>
              <a:gdLst/>
              <a:ahLst/>
              <a:cxnLst/>
              <a:rect l="l" t="t" r="r" b="b"/>
              <a:pathLst>
                <a:path w="175" h="443" extrusionOk="0">
                  <a:moveTo>
                    <a:pt x="91" y="0"/>
                  </a:moveTo>
                  <a:cubicBezTo>
                    <a:pt x="77" y="0"/>
                    <a:pt x="66" y="15"/>
                    <a:pt x="66" y="31"/>
                  </a:cubicBezTo>
                  <a:cubicBezTo>
                    <a:pt x="1" y="161"/>
                    <a:pt x="23" y="313"/>
                    <a:pt x="88" y="421"/>
                  </a:cubicBezTo>
                  <a:cubicBezTo>
                    <a:pt x="88" y="443"/>
                    <a:pt x="109" y="443"/>
                    <a:pt x="131" y="443"/>
                  </a:cubicBezTo>
                  <a:lnTo>
                    <a:pt x="153" y="443"/>
                  </a:lnTo>
                  <a:cubicBezTo>
                    <a:pt x="174" y="421"/>
                    <a:pt x="174" y="399"/>
                    <a:pt x="153" y="378"/>
                  </a:cubicBezTo>
                  <a:cubicBezTo>
                    <a:pt x="109" y="291"/>
                    <a:pt x="88" y="161"/>
                    <a:pt x="131" y="53"/>
                  </a:cubicBezTo>
                  <a:cubicBezTo>
                    <a:pt x="131" y="31"/>
                    <a:pt x="131" y="9"/>
                    <a:pt x="109" y="9"/>
                  </a:cubicBezTo>
                  <a:cubicBezTo>
                    <a:pt x="103" y="3"/>
                    <a:pt x="97" y="0"/>
                    <a:pt x="91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0" name="Google Shape;5030;p83"/>
            <p:cNvSpPr/>
            <p:nvPr/>
          </p:nvSpPr>
          <p:spPr>
            <a:xfrm>
              <a:off x="3783802" y="3067428"/>
              <a:ext cx="6289" cy="18745"/>
            </a:xfrm>
            <a:custGeom>
              <a:avLst/>
              <a:gdLst/>
              <a:ahLst/>
              <a:cxnLst/>
              <a:rect l="l" t="t" r="r" b="b"/>
              <a:pathLst>
                <a:path w="153" h="456" extrusionOk="0">
                  <a:moveTo>
                    <a:pt x="109" y="0"/>
                  </a:moveTo>
                  <a:cubicBezTo>
                    <a:pt x="87" y="0"/>
                    <a:pt x="66" y="0"/>
                    <a:pt x="44" y="22"/>
                  </a:cubicBezTo>
                  <a:cubicBezTo>
                    <a:pt x="1" y="152"/>
                    <a:pt x="1" y="304"/>
                    <a:pt x="87" y="434"/>
                  </a:cubicBezTo>
                  <a:cubicBezTo>
                    <a:pt x="87" y="456"/>
                    <a:pt x="87" y="456"/>
                    <a:pt x="109" y="456"/>
                  </a:cubicBezTo>
                  <a:lnTo>
                    <a:pt x="131" y="456"/>
                  </a:lnTo>
                  <a:cubicBezTo>
                    <a:pt x="152" y="434"/>
                    <a:pt x="152" y="412"/>
                    <a:pt x="152" y="391"/>
                  </a:cubicBezTo>
                  <a:cubicBezTo>
                    <a:pt x="87" y="282"/>
                    <a:pt x="87" y="174"/>
                    <a:pt x="131" y="65"/>
                  </a:cubicBezTo>
                  <a:cubicBezTo>
                    <a:pt x="131" y="44"/>
                    <a:pt x="131" y="22"/>
                    <a:pt x="109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1" name="Google Shape;5031;p83"/>
            <p:cNvSpPr/>
            <p:nvPr/>
          </p:nvSpPr>
          <p:spPr>
            <a:xfrm>
              <a:off x="3796298" y="3067428"/>
              <a:ext cx="6289" cy="18745"/>
            </a:xfrm>
            <a:custGeom>
              <a:avLst/>
              <a:gdLst/>
              <a:ahLst/>
              <a:cxnLst/>
              <a:rect l="l" t="t" r="r" b="b"/>
              <a:pathLst>
                <a:path w="153" h="456" extrusionOk="0">
                  <a:moveTo>
                    <a:pt x="109" y="0"/>
                  </a:moveTo>
                  <a:cubicBezTo>
                    <a:pt x="87" y="0"/>
                    <a:pt x="65" y="0"/>
                    <a:pt x="44" y="22"/>
                  </a:cubicBezTo>
                  <a:cubicBezTo>
                    <a:pt x="0" y="152"/>
                    <a:pt x="22" y="304"/>
                    <a:pt x="87" y="434"/>
                  </a:cubicBezTo>
                  <a:cubicBezTo>
                    <a:pt x="87" y="456"/>
                    <a:pt x="109" y="456"/>
                    <a:pt x="109" y="456"/>
                  </a:cubicBezTo>
                  <a:lnTo>
                    <a:pt x="130" y="456"/>
                  </a:lnTo>
                  <a:cubicBezTo>
                    <a:pt x="152" y="434"/>
                    <a:pt x="152" y="412"/>
                    <a:pt x="152" y="391"/>
                  </a:cubicBezTo>
                  <a:cubicBezTo>
                    <a:pt x="87" y="282"/>
                    <a:pt x="87" y="174"/>
                    <a:pt x="130" y="65"/>
                  </a:cubicBezTo>
                  <a:cubicBezTo>
                    <a:pt x="130" y="44"/>
                    <a:pt x="130" y="22"/>
                    <a:pt x="109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2" name="Google Shape;5032;p83"/>
            <p:cNvSpPr/>
            <p:nvPr/>
          </p:nvSpPr>
          <p:spPr>
            <a:xfrm>
              <a:off x="3778458" y="3042476"/>
              <a:ext cx="6289" cy="18745"/>
            </a:xfrm>
            <a:custGeom>
              <a:avLst/>
              <a:gdLst/>
              <a:ahLst/>
              <a:cxnLst/>
              <a:rect l="l" t="t" r="r" b="b"/>
              <a:pathLst>
                <a:path w="153" h="456" extrusionOk="0">
                  <a:moveTo>
                    <a:pt x="87" y="0"/>
                  </a:moveTo>
                  <a:cubicBezTo>
                    <a:pt x="66" y="0"/>
                    <a:pt x="44" y="0"/>
                    <a:pt x="44" y="22"/>
                  </a:cubicBezTo>
                  <a:cubicBezTo>
                    <a:pt x="1" y="152"/>
                    <a:pt x="1" y="304"/>
                    <a:pt x="66" y="434"/>
                  </a:cubicBezTo>
                  <a:cubicBezTo>
                    <a:pt x="87" y="434"/>
                    <a:pt x="87" y="456"/>
                    <a:pt x="109" y="456"/>
                  </a:cubicBezTo>
                  <a:lnTo>
                    <a:pt x="131" y="456"/>
                  </a:lnTo>
                  <a:cubicBezTo>
                    <a:pt x="152" y="434"/>
                    <a:pt x="152" y="412"/>
                    <a:pt x="131" y="391"/>
                  </a:cubicBezTo>
                  <a:cubicBezTo>
                    <a:pt x="87" y="282"/>
                    <a:pt x="87" y="174"/>
                    <a:pt x="109" y="65"/>
                  </a:cubicBezTo>
                  <a:cubicBezTo>
                    <a:pt x="131" y="44"/>
                    <a:pt x="109" y="22"/>
                    <a:pt x="87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3" name="Google Shape;5033;p83"/>
            <p:cNvSpPr/>
            <p:nvPr/>
          </p:nvSpPr>
          <p:spPr>
            <a:xfrm>
              <a:off x="3963851" y="3103068"/>
              <a:ext cx="7153" cy="18745"/>
            </a:xfrm>
            <a:custGeom>
              <a:avLst/>
              <a:gdLst/>
              <a:ahLst/>
              <a:cxnLst/>
              <a:rect l="l" t="t" r="r" b="b"/>
              <a:pathLst>
                <a:path w="174" h="456" extrusionOk="0">
                  <a:moveTo>
                    <a:pt x="109" y="1"/>
                  </a:moveTo>
                  <a:cubicBezTo>
                    <a:pt x="87" y="1"/>
                    <a:pt x="65" y="1"/>
                    <a:pt x="65" y="22"/>
                  </a:cubicBezTo>
                  <a:cubicBezTo>
                    <a:pt x="0" y="152"/>
                    <a:pt x="22" y="304"/>
                    <a:pt x="87" y="434"/>
                  </a:cubicBezTo>
                  <a:cubicBezTo>
                    <a:pt x="87" y="434"/>
                    <a:pt x="109" y="456"/>
                    <a:pt x="130" y="456"/>
                  </a:cubicBezTo>
                  <a:lnTo>
                    <a:pt x="130" y="434"/>
                  </a:lnTo>
                  <a:cubicBezTo>
                    <a:pt x="152" y="434"/>
                    <a:pt x="174" y="412"/>
                    <a:pt x="152" y="391"/>
                  </a:cubicBezTo>
                  <a:cubicBezTo>
                    <a:pt x="109" y="282"/>
                    <a:pt x="87" y="174"/>
                    <a:pt x="130" y="66"/>
                  </a:cubicBezTo>
                  <a:cubicBezTo>
                    <a:pt x="130" y="44"/>
                    <a:pt x="130" y="1"/>
                    <a:pt x="109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4" name="Google Shape;5034;p83"/>
            <p:cNvSpPr/>
            <p:nvPr/>
          </p:nvSpPr>
          <p:spPr>
            <a:xfrm>
              <a:off x="3955835" y="3072402"/>
              <a:ext cx="7153" cy="18252"/>
            </a:xfrm>
            <a:custGeom>
              <a:avLst/>
              <a:gdLst/>
              <a:ahLst/>
              <a:cxnLst/>
              <a:rect l="l" t="t" r="r" b="b"/>
              <a:pathLst>
                <a:path w="174" h="444" extrusionOk="0">
                  <a:moveTo>
                    <a:pt x="90" y="0"/>
                  </a:moveTo>
                  <a:cubicBezTo>
                    <a:pt x="76" y="0"/>
                    <a:pt x="65" y="16"/>
                    <a:pt x="65" y="31"/>
                  </a:cubicBezTo>
                  <a:cubicBezTo>
                    <a:pt x="0" y="161"/>
                    <a:pt x="22" y="313"/>
                    <a:pt x="87" y="421"/>
                  </a:cubicBezTo>
                  <a:cubicBezTo>
                    <a:pt x="87" y="443"/>
                    <a:pt x="108" y="443"/>
                    <a:pt x="130" y="443"/>
                  </a:cubicBezTo>
                  <a:cubicBezTo>
                    <a:pt x="152" y="443"/>
                    <a:pt x="174" y="400"/>
                    <a:pt x="152" y="378"/>
                  </a:cubicBezTo>
                  <a:cubicBezTo>
                    <a:pt x="108" y="291"/>
                    <a:pt x="87" y="161"/>
                    <a:pt x="130" y="53"/>
                  </a:cubicBezTo>
                  <a:cubicBezTo>
                    <a:pt x="152" y="31"/>
                    <a:pt x="130" y="9"/>
                    <a:pt x="108" y="9"/>
                  </a:cubicBezTo>
                  <a:cubicBezTo>
                    <a:pt x="102" y="3"/>
                    <a:pt x="96" y="0"/>
                    <a:pt x="90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5" name="Google Shape;5035;p83"/>
            <p:cNvSpPr/>
            <p:nvPr/>
          </p:nvSpPr>
          <p:spPr>
            <a:xfrm>
              <a:off x="3969195" y="3072402"/>
              <a:ext cx="6289" cy="18252"/>
            </a:xfrm>
            <a:custGeom>
              <a:avLst/>
              <a:gdLst/>
              <a:ahLst/>
              <a:cxnLst/>
              <a:rect l="l" t="t" r="r" b="b"/>
              <a:pathLst>
                <a:path w="153" h="444" extrusionOk="0">
                  <a:moveTo>
                    <a:pt x="69" y="0"/>
                  </a:moveTo>
                  <a:cubicBezTo>
                    <a:pt x="54" y="0"/>
                    <a:pt x="44" y="16"/>
                    <a:pt x="44" y="31"/>
                  </a:cubicBezTo>
                  <a:cubicBezTo>
                    <a:pt x="0" y="161"/>
                    <a:pt x="0" y="313"/>
                    <a:pt x="65" y="421"/>
                  </a:cubicBezTo>
                  <a:cubicBezTo>
                    <a:pt x="87" y="443"/>
                    <a:pt x="87" y="443"/>
                    <a:pt x="109" y="443"/>
                  </a:cubicBezTo>
                  <a:lnTo>
                    <a:pt x="130" y="443"/>
                  </a:lnTo>
                  <a:cubicBezTo>
                    <a:pt x="152" y="443"/>
                    <a:pt x="152" y="400"/>
                    <a:pt x="130" y="378"/>
                  </a:cubicBezTo>
                  <a:cubicBezTo>
                    <a:pt x="87" y="291"/>
                    <a:pt x="65" y="161"/>
                    <a:pt x="109" y="53"/>
                  </a:cubicBezTo>
                  <a:cubicBezTo>
                    <a:pt x="130" y="31"/>
                    <a:pt x="109" y="9"/>
                    <a:pt x="87" y="9"/>
                  </a:cubicBezTo>
                  <a:cubicBezTo>
                    <a:pt x="81" y="3"/>
                    <a:pt x="74" y="0"/>
                    <a:pt x="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6" name="Google Shape;5036;p83"/>
            <p:cNvSpPr/>
            <p:nvPr/>
          </p:nvSpPr>
          <p:spPr>
            <a:xfrm>
              <a:off x="3950491" y="3047409"/>
              <a:ext cx="7153" cy="18252"/>
            </a:xfrm>
            <a:custGeom>
              <a:avLst/>
              <a:gdLst/>
              <a:ahLst/>
              <a:cxnLst/>
              <a:rect l="l" t="t" r="r" b="b"/>
              <a:pathLst>
                <a:path w="174" h="444" extrusionOk="0">
                  <a:moveTo>
                    <a:pt x="88" y="1"/>
                  </a:moveTo>
                  <a:cubicBezTo>
                    <a:pt x="75" y="1"/>
                    <a:pt x="65" y="10"/>
                    <a:pt x="65" y="10"/>
                  </a:cubicBezTo>
                  <a:cubicBezTo>
                    <a:pt x="0" y="162"/>
                    <a:pt x="22" y="292"/>
                    <a:pt x="87" y="422"/>
                  </a:cubicBezTo>
                  <a:cubicBezTo>
                    <a:pt x="87" y="444"/>
                    <a:pt x="108" y="444"/>
                    <a:pt x="108" y="444"/>
                  </a:cubicBezTo>
                  <a:lnTo>
                    <a:pt x="130" y="444"/>
                  </a:lnTo>
                  <a:cubicBezTo>
                    <a:pt x="152" y="422"/>
                    <a:pt x="173" y="401"/>
                    <a:pt x="152" y="379"/>
                  </a:cubicBezTo>
                  <a:cubicBezTo>
                    <a:pt x="87" y="292"/>
                    <a:pt x="87" y="162"/>
                    <a:pt x="130" y="54"/>
                  </a:cubicBezTo>
                  <a:cubicBezTo>
                    <a:pt x="130" y="32"/>
                    <a:pt x="130" y="10"/>
                    <a:pt x="108" y="10"/>
                  </a:cubicBezTo>
                  <a:cubicBezTo>
                    <a:pt x="101" y="3"/>
                    <a:pt x="94" y="1"/>
                    <a:pt x="88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7" name="Google Shape;5037;p83"/>
            <p:cNvSpPr/>
            <p:nvPr/>
          </p:nvSpPr>
          <p:spPr>
            <a:xfrm>
              <a:off x="3887186" y="3003260"/>
              <a:ext cx="18745" cy="5385"/>
            </a:xfrm>
            <a:custGeom>
              <a:avLst/>
              <a:gdLst/>
              <a:ahLst/>
              <a:cxnLst/>
              <a:rect l="l" t="t" r="r" b="b"/>
              <a:pathLst>
                <a:path w="456" h="131" extrusionOk="0">
                  <a:moveTo>
                    <a:pt x="66" y="0"/>
                  </a:moveTo>
                  <a:cubicBezTo>
                    <a:pt x="44" y="0"/>
                    <a:pt x="1" y="0"/>
                    <a:pt x="1" y="22"/>
                  </a:cubicBezTo>
                  <a:cubicBezTo>
                    <a:pt x="1" y="44"/>
                    <a:pt x="1" y="65"/>
                    <a:pt x="22" y="65"/>
                  </a:cubicBezTo>
                  <a:cubicBezTo>
                    <a:pt x="87" y="109"/>
                    <a:pt x="152" y="130"/>
                    <a:pt x="217" y="130"/>
                  </a:cubicBezTo>
                  <a:cubicBezTo>
                    <a:pt x="283" y="130"/>
                    <a:pt x="369" y="109"/>
                    <a:pt x="434" y="65"/>
                  </a:cubicBezTo>
                  <a:cubicBezTo>
                    <a:pt x="434" y="65"/>
                    <a:pt x="456" y="44"/>
                    <a:pt x="434" y="22"/>
                  </a:cubicBezTo>
                  <a:cubicBezTo>
                    <a:pt x="434" y="0"/>
                    <a:pt x="413" y="0"/>
                    <a:pt x="391" y="0"/>
                  </a:cubicBezTo>
                  <a:cubicBezTo>
                    <a:pt x="337" y="22"/>
                    <a:pt x="277" y="33"/>
                    <a:pt x="220" y="33"/>
                  </a:cubicBezTo>
                  <a:cubicBezTo>
                    <a:pt x="163" y="33"/>
                    <a:pt x="109" y="22"/>
                    <a:pt x="66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8" name="Google Shape;5038;p83"/>
            <p:cNvSpPr/>
            <p:nvPr/>
          </p:nvSpPr>
          <p:spPr>
            <a:xfrm>
              <a:off x="3855986" y="3009138"/>
              <a:ext cx="18786" cy="4851"/>
            </a:xfrm>
            <a:custGeom>
              <a:avLst/>
              <a:gdLst/>
              <a:ahLst/>
              <a:cxnLst/>
              <a:rect l="l" t="t" r="r" b="b"/>
              <a:pathLst>
                <a:path w="457" h="118" extrusionOk="0">
                  <a:moveTo>
                    <a:pt x="47" y="0"/>
                  </a:moveTo>
                  <a:cubicBezTo>
                    <a:pt x="32" y="0"/>
                    <a:pt x="16" y="15"/>
                    <a:pt x="1" y="31"/>
                  </a:cubicBezTo>
                  <a:cubicBezTo>
                    <a:pt x="1" y="52"/>
                    <a:pt x="1" y="74"/>
                    <a:pt x="23" y="74"/>
                  </a:cubicBezTo>
                  <a:cubicBezTo>
                    <a:pt x="88" y="96"/>
                    <a:pt x="153" y="117"/>
                    <a:pt x="218" y="117"/>
                  </a:cubicBezTo>
                  <a:cubicBezTo>
                    <a:pt x="304" y="117"/>
                    <a:pt x="369" y="117"/>
                    <a:pt x="434" y="74"/>
                  </a:cubicBezTo>
                  <a:cubicBezTo>
                    <a:pt x="456" y="74"/>
                    <a:pt x="456" y="52"/>
                    <a:pt x="434" y="31"/>
                  </a:cubicBezTo>
                  <a:cubicBezTo>
                    <a:pt x="434" y="15"/>
                    <a:pt x="424" y="0"/>
                    <a:pt x="410" y="0"/>
                  </a:cubicBezTo>
                  <a:cubicBezTo>
                    <a:pt x="404" y="0"/>
                    <a:pt x="397" y="3"/>
                    <a:pt x="391" y="9"/>
                  </a:cubicBezTo>
                  <a:cubicBezTo>
                    <a:pt x="337" y="31"/>
                    <a:pt x="283" y="42"/>
                    <a:pt x="229" y="42"/>
                  </a:cubicBezTo>
                  <a:cubicBezTo>
                    <a:pt x="174" y="42"/>
                    <a:pt x="120" y="31"/>
                    <a:pt x="66" y="9"/>
                  </a:cubicBezTo>
                  <a:cubicBezTo>
                    <a:pt x="60" y="3"/>
                    <a:pt x="53" y="0"/>
                    <a:pt x="47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9" name="Google Shape;5039;p83"/>
            <p:cNvSpPr/>
            <p:nvPr/>
          </p:nvSpPr>
          <p:spPr>
            <a:xfrm>
              <a:off x="3855986" y="2996354"/>
              <a:ext cx="19649" cy="5138"/>
            </a:xfrm>
            <a:custGeom>
              <a:avLst/>
              <a:gdLst/>
              <a:ahLst/>
              <a:cxnLst/>
              <a:rect l="l" t="t" r="r" b="b"/>
              <a:pathLst>
                <a:path w="478" h="125" extrusionOk="0">
                  <a:moveTo>
                    <a:pt x="47" y="0"/>
                  </a:moveTo>
                  <a:cubicBezTo>
                    <a:pt x="33" y="0"/>
                    <a:pt x="23" y="6"/>
                    <a:pt x="23" y="17"/>
                  </a:cubicBezTo>
                  <a:cubicBezTo>
                    <a:pt x="1" y="38"/>
                    <a:pt x="23" y="60"/>
                    <a:pt x="44" y="82"/>
                  </a:cubicBezTo>
                  <a:cubicBezTo>
                    <a:pt x="109" y="103"/>
                    <a:pt x="174" y="125"/>
                    <a:pt x="239" y="125"/>
                  </a:cubicBezTo>
                  <a:cubicBezTo>
                    <a:pt x="304" y="125"/>
                    <a:pt x="391" y="103"/>
                    <a:pt x="456" y="82"/>
                  </a:cubicBezTo>
                  <a:cubicBezTo>
                    <a:pt x="478" y="82"/>
                    <a:pt x="478" y="38"/>
                    <a:pt x="478" y="38"/>
                  </a:cubicBezTo>
                  <a:cubicBezTo>
                    <a:pt x="463" y="23"/>
                    <a:pt x="447" y="8"/>
                    <a:pt x="432" y="8"/>
                  </a:cubicBezTo>
                  <a:cubicBezTo>
                    <a:pt x="425" y="8"/>
                    <a:pt x="419" y="10"/>
                    <a:pt x="413" y="17"/>
                  </a:cubicBezTo>
                  <a:cubicBezTo>
                    <a:pt x="359" y="38"/>
                    <a:pt x="299" y="49"/>
                    <a:pt x="242" y="49"/>
                  </a:cubicBezTo>
                  <a:cubicBezTo>
                    <a:pt x="185" y="49"/>
                    <a:pt x="131" y="38"/>
                    <a:pt x="88" y="17"/>
                  </a:cubicBezTo>
                  <a:cubicBezTo>
                    <a:pt x="77" y="6"/>
                    <a:pt x="60" y="0"/>
                    <a:pt x="47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0" name="Google Shape;5040;p83"/>
            <p:cNvSpPr/>
            <p:nvPr/>
          </p:nvSpPr>
          <p:spPr>
            <a:xfrm>
              <a:off x="3830170" y="3013043"/>
              <a:ext cx="19649" cy="5385"/>
            </a:xfrm>
            <a:custGeom>
              <a:avLst/>
              <a:gdLst/>
              <a:ahLst/>
              <a:cxnLst/>
              <a:rect l="l" t="t" r="r" b="b"/>
              <a:pathLst>
                <a:path w="478" h="131" extrusionOk="0">
                  <a:moveTo>
                    <a:pt x="65" y="1"/>
                  </a:moveTo>
                  <a:cubicBezTo>
                    <a:pt x="43" y="1"/>
                    <a:pt x="22" y="1"/>
                    <a:pt x="22" y="22"/>
                  </a:cubicBezTo>
                  <a:cubicBezTo>
                    <a:pt x="0" y="44"/>
                    <a:pt x="22" y="66"/>
                    <a:pt x="43" y="88"/>
                  </a:cubicBezTo>
                  <a:cubicBezTo>
                    <a:pt x="87" y="109"/>
                    <a:pt x="174" y="131"/>
                    <a:pt x="239" y="131"/>
                  </a:cubicBezTo>
                  <a:cubicBezTo>
                    <a:pt x="304" y="131"/>
                    <a:pt x="369" y="109"/>
                    <a:pt x="434" y="66"/>
                  </a:cubicBezTo>
                  <a:cubicBezTo>
                    <a:pt x="455" y="66"/>
                    <a:pt x="477" y="44"/>
                    <a:pt x="455" y="22"/>
                  </a:cubicBezTo>
                  <a:cubicBezTo>
                    <a:pt x="455" y="1"/>
                    <a:pt x="434" y="1"/>
                    <a:pt x="412" y="1"/>
                  </a:cubicBezTo>
                  <a:cubicBezTo>
                    <a:pt x="358" y="22"/>
                    <a:pt x="298" y="33"/>
                    <a:pt x="239" y="33"/>
                  </a:cubicBezTo>
                  <a:cubicBezTo>
                    <a:pt x="179" y="33"/>
                    <a:pt x="119" y="22"/>
                    <a:pt x="65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1" name="Google Shape;5041;p83"/>
            <p:cNvSpPr/>
            <p:nvPr/>
          </p:nvSpPr>
          <p:spPr>
            <a:xfrm>
              <a:off x="4093955" y="3072772"/>
              <a:ext cx="9866" cy="16073"/>
            </a:xfrm>
            <a:custGeom>
              <a:avLst/>
              <a:gdLst/>
              <a:ahLst/>
              <a:cxnLst/>
              <a:rect l="l" t="t" r="r" b="b"/>
              <a:pathLst>
                <a:path w="240" h="391" extrusionOk="0">
                  <a:moveTo>
                    <a:pt x="22" y="0"/>
                  </a:moveTo>
                  <a:cubicBezTo>
                    <a:pt x="1" y="0"/>
                    <a:pt x="1" y="22"/>
                    <a:pt x="1" y="44"/>
                  </a:cubicBezTo>
                  <a:cubicBezTo>
                    <a:pt x="1" y="174"/>
                    <a:pt x="66" y="304"/>
                    <a:pt x="174" y="391"/>
                  </a:cubicBezTo>
                  <a:lnTo>
                    <a:pt x="217" y="391"/>
                  </a:lnTo>
                  <a:cubicBezTo>
                    <a:pt x="239" y="369"/>
                    <a:pt x="239" y="347"/>
                    <a:pt x="217" y="326"/>
                  </a:cubicBezTo>
                  <a:cubicBezTo>
                    <a:pt x="131" y="261"/>
                    <a:pt x="66" y="152"/>
                    <a:pt x="66" y="44"/>
                  </a:cubicBezTo>
                  <a:cubicBezTo>
                    <a:pt x="66" y="22"/>
                    <a:pt x="44" y="0"/>
                    <a:pt x="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2" name="Google Shape;5042;p83"/>
            <p:cNvSpPr/>
            <p:nvPr/>
          </p:nvSpPr>
          <p:spPr>
            <a:xfrm>
              <a:off x="4074347" y="3047820"/>
              <a:ext cx="10729" cy="16977"/>
            </a:xfrm>
            <a:custGeom>
              <a:avLst/>
              <a:gdLst/>
              <a:ahLst/>
              <a:cxnLst/>
              <a:rect l="l" t="t" r="r" b="b"/>
              <a:pathLst>
                <a:path w="261" h="413" extrusionOk="0">
                  <a:moveTo>
                    <a:pt x="44" y="0"/>
                  </a:moveTo>
                  <a:cubicBezTo>
                    <a:pt x="22" y="0"/>
                    <a:pt x="1" y="22"/>
                    <a:pt x="1" y="44"/>
                  </a:cubicBezTo>
                  <a:cubicBezTo>
                    <a:pt x="1" y="174"/>
                    <a:pt x="66" y="304"/>
                    <a:pt x="174" y="391"/>
                  </a:cubicBezTo>
                  <a:lnTo>
                    <a:pt x="217" y="391"/>
                  </a:lnTo>
                  <a:lnTo>
                    <a:pt x="196" y="412"/>
                  </a:lnTo>
                  <a:cubicBezTo>
                    <a:pt x="239" y="412"/>
                    <a:pt x="261" y="347"/>
                    <a:pt x="239" y="326"/>
                  </a:cubicBezTo>
                  <a:cubicBezTo>
                    <a:pt x="131" y="261"/>
                    <a:pt x="87" y="152"/>
                    <a:pt x="66" y="44"/>
                  </a:cubicBezTo>
                  <a:cubicBezTo>
                    <a:pt x="66" y="22"/>
                    <a:pt x="66" y="0"/>
                    <a:pt x="44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3" name="Google Shape;5043;p83"/>
            <p:cNvSpPr/>
            <p:nvPr/>
          </p:nvSpPr>
          <p:spPr>
            <a:xfrm>
              <a:off x="4085939" y="3042476"/>
              <a:ext cx="9825" cy="16977"/>
            </a:xfrm>
            <a:custGeom>
              <a:avLst/>
              <a:gdLst/>
              <a:ahLst/>
              <a:cxnLst/>
              <a:rect l="l" t="t" r="r" b="b"/>
              <a:pathLst>
                <a:path w="239" h="413" extrusionOk="0">
                  <a:moveTo>
                    <a:pt x="44" y="0"/>
                  </a:moveTo>
                  <a:cubicBezTo>
                    <a:pt x="22" y="0"/>
                    <a:pt x="0" y="22"/>
                    <a:pt x="0" y="44"/>
                  </a:cubicBezTo>
                  <a:cubicBezTo>
                    <a:pt x="0" y="195"/>
                    <a:pt x="65" y="325"/>
                    <a:pt x="174" y="412"/>
                  </a:cubicBezTo>
                  <a:lnTo>
                    <a:pt x="217" y="412"/>
                  </a:lnTo>
                  <a:cubicBezTo>
                    <a:pt x="217" y="412"/>
                    <a:pt x="217" y="412"/>
                    <a:pt x="239" y="391"/>
                  </a:cubicBezTo>
                  <a:cubicBezTo>
                    <a:pt x="239" y="391"/>
                    <a:pt x="239" y="347"/>
                    <a:pt x="239" y="347"/>
                  </a:cubicBezTo>
                  <a:cubicBezTo>
                    <a:pt x="131" y="260"/>
                    <a:pt x="87" y="152"/>
                    <a:pt x="87" y="44"/>
                  </a:cubicBezTo>
                  <a:cubicBezTo>
                    <a:pt x="87" y="22"/>
                    <a:pt x="65" y="0"/>
                    <a:pt x="44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4" name="Google Shape;5044;p83"/>
            <p:cNvSpPr/>
            <p:nvPr/>
          </p:nvSpPr>
          <p:spPr>
            <a:xfrm>
              <a:off x="4059219" y="3026444"/>
              <a:ext cx="10729" cy="16936"/>
            </a:xfrm>
            <a:custGeom>
              <a:avLst/>
              <a:gdLst/>
              <a:ahLst/>
              <a:cxnLst/>
              <a:rect l="l" t="t" r="r" b="b"/>
              <a:pathLst>
                <a:path w="261" h="412" extrusionOk="0">
                  <a:moveTo>
                    <a:pt x="43" y="0"/>
                  </a:moveTo>
                  <a:cubicBezTo>
                    <a:pt x="22" y="0"/>
                    <a:pt x="0" y="22"/>
                    <a:pt x="0" y="43"/>
                  </a:cubicBezTo>
                  <a:cubicBezTo>
                    <a:pt x="0" y="195"/>
                    <a:pt x="65" y="325"/>
                    <a:pt x="195" y="412"/>
                  </a:cubicBezTo>
                  <a:lnTo>
                    <a:pt x="217" y="412"/>
                  </a:lnTo>
                  <a:cubicBezTo>
                    <a:pt x="260" y="412"/>
                    <a:pt x="260" y="369"/>
                    <a:pt x="239" y="347"/>
                  </a:cubicBezTo>
                  <a:cubicBezTo>
                    <a:pt x="152" y="282"/>
                    <a:pt x="87" y="173"/>
                    <a:pt x="87" y="43"/>
                  </a:cubicBezTo>
                  <a:cubicBezTo>
                    <a:pt x="87" y="22"/>
                    <a:pt x="65" y="0"/>
                    <a:pt x="43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5" name="Google Shape;5045;p83"/>
            <p:cNvSpPr/>
            <p:nvPr/>
          </p:nvSpPr>
          <p:spPr>
            <a:xfrm>
              <a:off x="3671497" y="3050492"/>
              <a:ext cx="7194" cy="18745"/>
            </a:xfrm>
            <a:custGeom>
              <a:avLst/>
              <a:gdLst/>
              <a:ahLst/>
              <a:cxnLst/>
              <a:rect l="l" t="t" r="r" b="b"/>
              <a:pathLst>
                <a:path w="175" h="456" extrusionOk="0">
                  <a:moveTo>
                    <a:pt x="109" y="0"/>
                  </a:moveTo>
                  <a:cubicBezTo>
                    <a:pt x="23" y="130"/>
                    <a:pt x="1" y="261"/>
                    <a:pt x="23" y="412"/>
                  </a:cubicBezTo>
                  <a:cubicBezTo>
                    <a:pt x="23" y="434"/>
                    <a:pt x="44" y="434"/>
                    <a:pt x="66" y="434"/>
                  </a:cubicBezTo>
                  <a:lnTo>
                    <a:pt x="66" y="456"/>
                  </a:lnTo>
                  <a:cubicBezTo>
                    <a:pt x="88" y="434"/>
                    <a:pt x="109" y="412"/>
                    <a:pt x="109" y="391"/>
                  </a:cubicBezTo>
                  <a:cubicBezTo>
                    <a:pt x="66" y="282"/>
                    <a:pt x="109" y="174"/>
                    <a:pt x="174" y="65"/>
                  </a:cubicBezTo>
                  <a:cubicBezTo>
                    <a:pt x="174" y="44"/>
                    <a:pt x="174" y="22"/>
                    <a:pt x="174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6" name="Google Shape;5046;p83"/>
            <p:cNvSpPr/>
            <p:nvPr/>
          </p:nvSpPr>
          <p:spPr>
            <a:xfrm>
              <a:off x="3675978" y="3070757"/>
              <a:ext cx="7893" cy="18087"/>
            </a:xfrm>
            <a:custGeom>
              <a:avLst/>
              <a:gdLst/>
              <a:ahLst/>
              <a:cxnLst/>
              <a:rect l="l" t="t" r="r" b="b"/>
              <a:pathLst>
                <a:path w="192" h="440" extrusionOk="0">
                  <a:moveTo>
                    <a:pt x="125" y="0"/>
                  </a:moveTo>
                  <a:cubicBezTo>
                    <a:pt x="119" y="0"/>
                    <a:pt x="113" y="2"/>
                    <a:pt x="109" y="6"/>
                  </a:cubicBezTo>
                  <a:cubicBezTo>
                    <a:pt x="22" y="114"/>
                    <a:pt x="0" y="266"/>
                    <a:pt x="22" y="396"/>
                  </a:cubicBezTo>
                  <a:cubicBezTo>
                    <a:pt x="22" y="418"/>
                    <a:pt x="44" y="440"/>
                    <a:pt x="65" y="440"/>
                  </a:cubicBezTo>
                  <a:cubicBezTo>
                    <a:pt x="87" y="440"/>
                    <a:pt x="109" y="418"/>
                    <a:pt x="109" y="396"/>
                  </a:cubicBezTo>
                  <a:cubicBezTo>
                    <a:pt x="87" y="266"/>
                    <a:pt x="109" y="158"/>
                    <a:pt x="174" y="49"/>
                  </a:cubicBezTo>
                  <a:cubicBezTo>
                    <a:pt x="191" y="32"/>
                    <a:pt x="152" y="0"/>
                    <a:pt x="125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7" name="Google Shape;5047;p83"/>
            <p:cNvSpPr/>
            <p:nvPr/>
          </p:nvSpPr>
          <p:spPr>
            <a:xfrm>
              <a:off x="3661713" y="3087241"/>
              <a:ext cx="8057" cy="18539"/>
            </a:xfrm>
            <a:custGeom>
              <a:avLst/>
              <a:gdLst/>
              <a:ahLst/>
              <a:cxnLst/>
              <a:rect l="l" t="t" r="r" b="b"/>
              <a:pathLst>
                <a:path w="196" h="451" extrusionOk="0">
                  <a:moveTo>
                    <a:pt x="141" y="1"/>
                  </a:moveTo>
                  <a:cubicBezTo>
                    <a:pt x="131" y="1"/>
                    <a:pt x="120" y="6"/>
                    <a:pt x="109" y="17"/>
                  </a:cubicBezTo>
                  <a:cubicBezTo>
                    <a:pt x="22" y="125"/>
                    <a:pt x="0" y="277"/>
                    <a:pt x="44" y="429"/>
                  </a:cubicBezTo>
                  <a:cubicBezTo>
                    <a:pt x="44" y="429"/>
                    <a:pt x="59" y="444"/>
                    <a:pt x="76" y="449"/>
                  </a:cubicBezTo>
                  <a:lnTo>
                    <a:pt x="76" y="449"/>
                  </a:lnTo>
                  <a:cubicBezTo>
                    <a:pt x="94" y="443"/>
                    <a:pt x="109" y="425"/>
                    <a:pt x="109" y="407"/>
                  </a:cubicBezTo>
                  <a:cubicBezTo>
                    <a:pt x="87" y="299"/>
                    <a:pt x="109" y="169"/>
                    <a:pt x="174" y="82"/>
                  </a:cubicBezTo>
                  <a:cubicBezTo>
                    <a:pt x="196" y="60"/>
                    <a:pt x="196" y="39"/>
                    <a:pt x="174" y="17"/>
                  </a:cubicBezTo>
                  <a:cubicBezTo>
                    <a:pt x="163" y="6"/>
                    <a:pt x="152" y="1"/>
                    <a:pt x="141" y="1"/>
                  </a:cubicBezTo>
                  <a:close/>
                  <a:moveTo>
                    <a:pt x="76" y="449"/>
                  </a:moveTo>
                  <a:cubicBezTo>
                    <a:pt x="73" y="450"/>
                    <a:pt x="69" y="451"/>
                    <a:pt x="66" y="451"/>
                  </a:cubicBezTo>
                  <a:lnTo>
                    <a:pt x="87" y="451"/>
                  </a:lnTo>
                  <a:cubicBezTo>
                    <a:pt x="84" y="451"/>
                    <a:pt x="80" y="450"/>
                    <a:pt x="76" y="449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8" name="Google Shape;5048;p83"/>
            <p:cNvSpPr/>
            <p:nvPr/>
          </p:nvSpPr>
          <p:spPr>
            <a:xfrm>
              <a:off x="3669729" y="3101958"/>
              <a:ext cx="8427" cy="18992"/>
            </a:xfrm>
            <a:custGeom>
              <a:avLst/>
              <a:gdLst/>
              <a:ahLst/>
              <a:cxnLst/>
              <a:rect l="l" t="t" r="r" b="b"/>
              <a:pathLst>
                <a:path w="205" h="462" extrusionOk="0">
                  <a:moveTo>
                    <a:pt x="141" y="0"/>
                  </a:moveTo>
                  <a:cubicBezTo>
                    <a:pt x="128" y="0"/>
                    <a:pt x="116" y="8"/>
                    <a:pt x="109" y="28"/>
                  </a:cubicBezTo>
                  <a:cubicBezTo>
                    <a:pt x="22" y="136"/>
                    <a:pt x="1" y="288"/>
                    <a:pt x="22" y="418"/>
                  </a:cubicBezTo>
                  <a:cubicBezTo>
                    <a:pt x="22" y="439"/>
                    <a:pt x="44" y="461"/>
                    <a:pt x="66" y="461"/>
                  </a:cubicBezTo>
                  <a:lnTo>
                    <a:pt x="66" y="439"/>
                  </a:lnTo>
                  <a:cubicBezTo>
                    <a:pt x="87" y="439"/>
                    <a:pt x="109" y="418"/>
                    <a:pt x="109" y="396"/>
                  </a:cubicBezTo>
                  <a:cubicBezTo>
                    <a:pt x="66" y="288"/>
                    <a:pt x="109" y="158"/>
                    <a:pt x="174" y="71"/>
                  </a:cubicBezTo>
                  <a:cubicBezTo>
                    <a:pt x="204" y="41"/>
                    <a:pt x="171" y="0"/>
                    <a:pt x="141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9" name="Google Shape;5049;p83"/>
            <p:cNvSpPr/>
            <p:nvPr/>
          </p:nvSpPr>
          <p:spPr>
            <a:xfrm>
              <a:off x="3641201" y="2887913"/>
              <a:ext cx="8961" cy="17347"/>
            </a:xfrm>
            <a:custGeom>
              <a:avLst/>
              <a:gdLst/>
              <a:ahLst/>
              <a:cxnLst/>
              <a:rect l="l" t="t" r="r" b="b"/>
              <a:pathLst>
                <a:path w="218" h="422" extrusionOk="0">
                  <a:moveTo>
                    <a:pt x="47" y="1"/>
                  </a:moveTo>
                  <a:cubicBezTo>
                    <a:pt x="33" y="1"/>
                    <a:pt x="23" y="16"/>
                    <a:pt x="23" y="31"/>
                  </a:cubicBezTo>
                  <a:cubicBezTo>
                    <a:pt x="1" y="183"/>
                    <a:pt x="44" y="313"/>
                    <a:pt x="153" y="421"/>
                  </a:cubicBezTo>
                  <a:lnTo>
                    <a:pt x="196" y="421"/>
                  </a:lnTo>
                  <a:cubicBezTo>
                    <a:pt x="218" y="400"/>
                    <a:pt x="218" y="378"/>
                    <a:pt x="196" y="356"/>
                  </a:cubicBezTo>
                  <a:cubicBezTo>
                    <a:pt x="131" y="270"/>
                    <a:pt x="88" y="161"/>
                    <a:pt x="109" y="53"/>
                  </a:cubicBezTo>
                  <a:cubicBezTo>
                    <a:pt x="109" y="31"/>
                    <a:pt x="88" y="10"/>
                    <a:pt x="66" y="10"/>
                  </a:cubicBezTo>
                  <a:cubicBezTo>
                    <a:pt x="60" y="3"/>
                    <a:pt x="53" y="1"/>
                    <a:pt x="47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0" name="Google Shape;5050;p83"/>
            <p:cNvSpPr/>
            <p:nvPr/>
          </p:nvSpPr>
          <p:spPr>
            <a:xfrm>
              <a:off x="3626073" y="2865962"/>
              <a:ext cx="7153" cy="18786"/>
            </a:xfrm>
            <a:custGeom>
              <a:avLst/>
              <a:gdLst/>
              <a:ahLst/>
              <a:cxnLst/>
              <a:rect l="l" t="t" r="r" b="b"/>
              <a:pathLst>
                <a:path w="174" h="457" extrusionOk="0">
                  <a:moveTo>
                    <a:pt x="83" y="1"/>
                  </a:moveTo>
                  <a:cubicBezTo>
                    <a:pt x="67" y="1"/>
                    <a:pt x="51" y="8"/>
                    <a:pt x="44" y="23"/>
                  </a:cubicBezTo>
                  <a:cubicBezTo>
                    <a:pt x="0" y="153"/>
                    <a:pt x="22" y="305"/>
                    <a:pt x="87" y="435"/>
                  </a:cubicBezTo>
                  <a:cubicBezTo>
                    <a:pt x="87" y="457"/>
                    <a:pt x="109" y="457"/>
                    <a:pt x="130" y="457"/>
                  </a:cubicBezTo>
                  <a:lnTo>
                    <a:pt x="152" y="457"/>
                  </a:lnTo>
                  <a:cubicBezTo>
                    <a:pt x="152" y="435"/>
                    <a:pt x="174" y="413"/>
                    <a:pt x="152" y="392"/>
                  </a:cubicBezTo>
                  <a:cubicBezTo>
                    <a:pt x="87" y="283"/>
                    <a:pt x="87" y="175"/>
                    <a:pt x="130" y="67"/>
                  </a:cubicBezTo>
                  <a:cubicBezTo>
                    <a:pt x="144" y="25"/>
                    <a:pt x="113" y="1"/>
                    <a:pt x="83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1" name="Google Shape;5051;p83"/>
            <p:cNvSpPr/>
            <p:nvPr/>
          </p:nvSpPr>
          <p:spPr>
            <a:xfrm>
              <a:off x="3631417" y="2903081"/>
              <a:ext cx="8961" cy="17347"/>
            </a:xfrm>
            <a:custGeom>
              <a:avLst/>
              <a:gdLst/>
              <a:ahLst/>
              <a:cxnLst/>
              <a:rect l="l" t="t" r="r" b="b"/>
              <a:pathLst>
                <a:path w="218" h="422" extrusionOk="0">
                  <a:moveTo>
                    <a:pt x="47" y="0"/>
                  </a:moveTo>
                  <a:cubicBezTo>
                    <a:pt x="33" y="0"/>
                    <a:pt x="22" y="15"/>
                    <a:pt x="22" y="31"/>
                  </a:cubicBezTo>
                  <a:cubicBezTo>
                    <a:pt x="0" y="183"/>
                    <a:pt x="44" y="313"/>
                    <a:pt x="130" y="421"/>
                  </a:cubicBezTo>
                  <a:lnTo>
                    <a:pt x="195" y="421"/>
                  </a:lnTo>
                  <a:cubicBezTo>
                    <a:pt x="217" y="399"/>
                    <a:pt x="217" y="378"/>
                    <a:pt x="195" y="378"/>
                  </a:cubicBezTo>
                  <a:cubicBezTo>
                    <a:pt x="109" y="269"/>
                    <a:pt x="87" y="161"/>
                    <a:pt x="87" y="52"/>
                  </a:cubicBezTo>
                  <a:cubicBezTo>
                    <a:pt x="87" y="31"/>
                    <a:pt x="87" y="9"/>
                    <a:pt x="65" y="9"/>
                  </a:cubicBezTo>
                  <a:cubicBezTo>
                    <a:pt x="59" y="3"/>
                    <a:pt x="53" y="0"/>
                    <a:pt x="47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2" name="Google Shape;5052;p83"/>
            <p:cNvSpPr/>
            <p:nvPr/>
          </p:nvSpPr>
          <p:spPr>
            <a:xfrm>
              <a:off x="3949587" y="2823909"/>
              <a:ext cx="18745" cy="8263"/>
            </a:xfrm>
            <a:custGeom>
              <a:avLst/>
              <a:gdLst/>
              <a:ahLst/>
              <a:cxnLst/>
              <a:rect l="l" t="t" r="r" b="b"/>
              <a:pathLst>
                <a:path w="456" h="201" extrusionOk="0">
                  <a:moveTo>
                    <a:pt x="118" y="0"/>
                  </a:moveTo>
                  <a:cubicBezTo>
                    <a:pt x="94" y="0"/>
                    <a:pt x="69" y="2"/>
                    <a:pt x="44" y="6"/>
                  </a:cubicBezTo>
                  <a:cubicBezTo>
                    <a:pt x="22" y="6"/>
                    <a:pt x="0" y="27"/>
                    <a:pt x="0" y="49"/>
                  </a:cubicBezTo>
                  <a:cubicBezTo>
                    <a:pt x="22" y="71"/>
                    <a:pt x="44" y="71"/>
                    <a:pt x="44" y="71"/>
                  </a:cubicBezTo>
                  <a:cubicBezTo>
                    <a:pt x="174" y="71"/>
                    <a:pt x="282" y="114"/>
                    <a:pt x="369" y="179"/>
                  </a:cubicBezTo>
                  <a:cubicBezTo>
                    <a:pt x="369" y="201"/>
                    <a:pt x="391" y="201"/>
                    <a:pt x="412" y="201"/>
                  </a:cubicBezTo>
                  <a:cubicBezTo>
                    <a:pt x="412" y="201"/>
                    <a:pt x="412" y="201"/>
                    <a:pt x="434" y="179"/>
                  </a:cubicBezTo>
                  <a:cubicBezTo>
                    <a:pt x="456" y="179"/>
                    <a:pt x="456" y="136"/>
                    <a:pt x="434" y="136"/>
                  </a:cubicBezTo>
                  <a:cubicBezTo>
                    <a:pt x="344" y="45"/>
                    <a:pt x="238" y="0"/>
                    <a:pt x="118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3" name="Google Shape;5053;p83"/>
            <p:cNvSpPr/>
            <p:nvPr/>
          </p:nvSpPr>
          <p:spPr>
            <a:xfrm>
              <a:off x="3983459" y="2831021"/>
              <a:ext cx="17841" cy="8304"/>
            </a:xfrm>
            <a:custGeom>
              <a:avLst/>
              <a:gdLst/>
              <a:ahLst/>
              <a:cxnLst/>
              <a:rect l="l" t="t" r="r" b="b"/>
              <a:pathLst>
                <a:path w="434" h="202" extrusionOk="0">
                  <a:moveTo>
                    <a:pt x="118" y="1"/>
                  </a:moveTo>
                  <a:cubicBezTo>
                    <a:pt x="94" y="1"/>
                    <a:pt x="69" y="2"/>
                    <a:pt x="44" y="6"/>
                  </a:cubicBezTo>
                  <a:cubicBezTo>
                    <a:pt x="22" y="6"/>
                    <a:pt x="0" y="28"/>
                    <a:pt x="0" y="49"/>
                  </a:cubicBezTo>
                  <a:cubicBezTo>
                    <a:pt x="22" y="71"/>
                    <a:pt x="22" y="71"/>
                    <a:pt x="44" y="71"/>
                  </a:cubicBezTo>
                  <a:cubicBezTo>
                    <a:pt x="174" y="71"/>
                    <a:pt x="282" y="114"/>
                    <a:pt x="369" y="179"/>
                  </a:cubicBezTo>
                  <a:cubicBezTo>
                    <a:pt x="369" y="201"/>
                    <a:pt x="390" y="201"/>
                    <a:pt x="390" y="201"/>
                  </a:cubicBezTo>
                  <a:cubicBezTo>
                    <a:pt x="412" y="201"/>
                    <a:pt x="412" y="201"/>
                    <a:pt x="434" y="179"/>
                  </a:cubicBezTo>
                  <a:cubicBezTo>
                    <a:pt x="434" y="179"/>
                    <a:pt x="434" y="136"/>
                    <a:pt x="434" y="136"/>
                  </a:cubicBezTo>
                  <a:cubicBezTo>
                    <a:pt x="343" y="46"/>
                    <a:pt x="238" y="1"/>
                    <a:pt x="118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4" name="Google Shape;5054;p83"/>
            <p:cNvSpPr/>
            <p:nvPr/>
          </p:nvSpPr>
          <p:spPr>
            <a:xfrm>
              <a:off x="3963851" y="2841750"/>
              <a:ext cx="18745" cy="8263"/>
            </a:xfrm>
            <a:custGeom>
              <a:avLst/>
              <a:gdLst/>
              <a:ahLst/>
              <a:cxnLst/>
              <a:rect l="l" t="t" r="r" b="b"/>
              <a:pathLst>
                <a:path w="456" h="201" extrusionOk="0">
                  <a:moveTo>
                    <a:pt x="118" y="1"/>
                  </a:moveTo>
                  <a:cubicBezTo>
                    <a:pt x="100" y="1"/>
                    <a:pt x="82" y="2"/>
                    <a:pt x="65" y="5"/>
                  </a:cubicBezTo>
                  <a:cubicBezTo>
                    <a:pt x="0" y="5"/>
                    <a:pt x="0" y="92"/>
                    <a:pt x="65" y="92"/>
                  </a:cubicBezTo>
                  <a:cubicBezTo>
                    <a:pt x="84" y="88"/>
                    <a:pt x="102" y="86"/>
                    <a:pt x="121" y="86"/>
                  </a:cubicBezTo>
                  <a:cubicBezTo>
                    <a:pt x="210" y="86"/>
                    <a:pt x="297" y="128"/>
                    <a:pt x="369" y="200"/>
                  </a:cubicBezTo>
                  <a:lnTo>
                    <a:pt x="456" y="200"/>
                  </a:lnTo>
                  <a:cubicBezTo>
                    <a:pt x="456" y="179"/>
                    <a:pt x="456" y="157"/>
                    <a:pt x="456" y="135"/>
                  </a:cubicBezTo>
                  <a:cubicBezTo>
                    <a:pt x="361" y="60"/>
                    <a:pt x="234" y="1"/>
                    <a:pt x="118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5" name="Google Shape;5055;p83"/>
            <p:cNvSpPr/>
            <p:nvPr/>
          </p:nvSpPr>
          <p:spPr>
            <a:xfrm>
              <a:off x="3989666" y="2851533"/>
              <a:ext cx="17882" cy="8263"/>
            </a:xfrm>
            <a:custGeom>
              <a:avLst/>
              <a:gdLst/>
              <a:ahLst/>
              <a:cxnLst/>
              <a:rect l="l" t="t" r="r" b="b"/>
              <a:pathLst>
                <a:path w="435" h="201" extrusionOk="0">
                  <a:moveTo>
                    <a:pt x="111" y="0"/>
                  </a:moveTo>
                  <a:cubicBezTo>
                    <a:pt x="88" y="0"/>
                    <a:pt x="66" y="2"/>
                    <a:pt x="44" y="6"/>
                  </a:cubicBezTo>
                  <a:cubicBezTo>
                    <a:pt x="23" y="6"/>
                    <a:pt x="1" y="27"/>
                    <a:pt x="1" y="49"/>
                  </a:cubicBezTo>
                  <a:cubicBezTo>
                    <a:pt x="1" y="64"/>
                    <a:pt x="12" y="80"/>
                    <a:pt x="26" y="80"/>
                  </a:cubicBezTo>
                  <a:cubicBezTo>
                    <a:pt x="32" y="80"/>
                    <a:pt x="38" y="77"/>
                    <a:pt x="44" y="71"/>
                  </a:cubicBezTo>
                  <a:cubicBezTo>
                    <a:pt x="174" y="71"/>
                    <a:pt x="283" y="114"/>
                    <a:pt x="370" y="201"/>
                  </a:cubicBezTo>
                  <a:lnTo>
                    <a:pt x="435" y="201"/>
                  </a:lnTo>
                  <a:cubicBezTo>
                    <a:pt x="435" y="179"/>
                    <a:pt x="435" y="157"/>
                    <a:pt x="435" y="136"/>
                  </a:cubicBezTo>
                  <a:cubicBezTo>
                    <a:pt x="344" y="45"/>
                    <a:pt x="224" y="0"/>
                    <a:pt x="111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6" name="Google Shape;5056;p83"/>
            <p:cNvSpPr/>
            <p:nvPr/>
          </p:nvSpPr>
          <p:spPr>
            <a:xfrm>
              <a:off x="4022675" y="2863989"/>
              <a:ext cx="17841" cy="8057"/>
            </a:xfrm>
            <a:custGeom>
              <a:avLst/>
              <a:gdLst/>
              <a:ahLst/>
              <a:cxnLst/>
              <a:rect l="l" t="t" r="r" b="b"/>
              <a:pathLst>
                <a:path w="434" h="196" extrusionOk="0">
                  <a:moveTo>
                    <a:pt x="110" y="1"/>
                  </a:moveTo>
                  <a:cubicBezTo>
                    <a:pt x="87" y="1"/>
                    <a:pt x="65" y="3"/>
                    <a:pt x="43" y="6"/>
                  </a:cubicBezTo>
                  <a:cubicBezTo>
                    <a:pt x="22" y="6"/>
                    <a:pt x="0" y="28"/>
                    <a:pt x="0" y="50"/>
                  </a:cubicBezTo>
                  <a:cubicBezTo>
                    <a:pt x="0" y="71"/>
                    <a:pt x="22" y="71"/>
                    <a:pt x="43" y="71"/>
                  </a:cubicBezTo>
                  <a:cubicBezTo>
                    <a:pt x="174" y="71"/>
                    <a:pt x="282" y="115"/>
                    <a:pt x="369" y="180"/>
                  </a:cubicBezTo>
                  <a:cubicBezTo>
                    <a:pt x="369" y="190"/>
                    <a:pt x="374" y="196"/>
                    <a:pt x="380" y="196"/>
                  </a:cubicBezTo>
                  <a:cubicBezTo>
                    <a:pt x="385" y="196"/>
                    <a:pt x="390" y="190"/>
                    <a:pt x="390" y="180"/>
                  </a:cubicBezTo>
                  <a:cubicBezTo>
                    <a:pt x="390" y="190"/>
                    <a:pt x="396" y="196"/>
                    <a:pt x="401" y="196"/>
                  </a:cubicBezTo>
                  <a:cubicBezTo>
                    <a:pt x="407" y="196"/>
                    <a:pt x="412" y="190"/>
                    <a:pt x="412" y="180"/>
                  </a:cubicBezTo>
                  <a:cubicBezTo>
                    <a:pt x="434" y="180"/>
                    <a:pt x="434" y="136"/>
                    <a:pt x="412" y="136"/>
                  </a:cubicBezTo>
                  <a:cubicBezTo>
                    <a:pt x="340" y="46"/>
                    <a:pt x="222" y="1"/>
                    <a:pt x="110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7" name="Google Shape;5057;p83"/>
            <p:cNvSpPr/>
            <p:nvPr/>
          </p:nvSpPr>
          <p:spPr>
            <a:xfrm>
              <a:off x="4048490" y="2861563"/>
              <a:ext cx="16977" cy="11592"/>
            </a:xfrm>
            <a:custGeom>
              <a:avLst/>
              <a:gdLst/>
              <a:ahLst/>
              <a:cxnLst/>
              <a:rect l="l" t="t" r="r" b="b"/>
              <a:pathLst>
                <a:path w="413" h="282" extrusionOk="0">
                  <a:moveTo>
                    <a:pt x="66" y="0"/>
                  </a:moveTo>
                  <a:cubicBezTo>
                    <a:pt x="1" y="0"/>
                    <a:pt x="1" y="87"/>
                    <a:pt x="66" y="87"/>
                  </a:cubicBezTo>
                  <a:cubicBezTo>
                    <a:pt x="174" y="109"/>
                    <a:pt x="283" y="174"/>
                    <a:pt x="348" y="260"/>
                  </a:cubicBezTo>
                  <a:cubicBezTo>
                    <a:pt x="348" y="282"/>
                    <a:pt x="369" y="282"/>
                    <a:pt x="391" y="282"/>
                  </a:cubicBezTo>
                  <a:cubicBezTo>
                    <a:pt x="413" y="282"/>
                    <a:pt x="413" y="239"/>
                    <a:pt x="413" y="239"/>
                  </a:cubicBezTo>
                  <a:cubicBezTo>
                    <a:pt x="326" y="109"/>
                    <a:pt x="196" y="22"/>
                    <a:pt x="66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8" name="Google Shape;5058;p83"/>
            <p:cNvSpPr/>
            <p:nvPr/>
          </p:nvSpPr>
          <p:spPr>
            <a:xfrm>
              <a:off x="4016427" y="2846189"/>
              <a:ext cx="18745" cy="8263"/>
            </a:xfrm>
            <a:custGeom>
              <a:avLst/>
              <a:gdLst/>
              <a:ahLst/>
              <a:cxnLst/>
              <a:rect l="l" t="t" r="r" b="b"/>
              <a:pathLst>
                <a:path w="456" h="201" extrusionOk="0">
                  <a:moveTo>
                    <a:pt x="118" y="0"/>
                  </a:moveTo>
                  <a:cubicBezTo>
                    <a:pt x="94" y="0"/>
                    <a:pt x="69" y="2"/>
                    <a:pt x="44" y="6"/>
                  </a:cubicBezTo>
                  <a:cubicBezTo>
                    <a:pt x="0" y="6"/>
                    <a:pt x="0" y="71"/>
                    <a:pt x="44" y="71"/>
                  </a:cubicBezTo>
                  <a:cubicBezTo>
                    <a:pt x="174" y="71"/>
                    <a:pt x="282" y="114"/>
                    <a:pt x="369" y="179"/>
                  </a:cubicBezTo>
                  <a:cubicBezTo>
                    <a:pt x="369" y="201"/>
                    <a:pt x="391" y="201"/>
                    <a:pt x="391" y="201"/>
                  </a:cubicBezTo>
                  <a:cubicBezTo>
                    <a:pt x="412" y="201"/>
                    <a:pt x="434" y="201"/>
                    <a:pt x="434" y="179"/>
                  </a:cubicBezTo>
                  <a:cubicBezTo>
                    <a:pt x="456" y="179"/>
                    <a:pt x="456" y="157"/>
                    <a:pt x="434" y="136"/>
                  </a:cubicBezTo>
                  <a:cubicBezTo>
                    <a:pt x="344" y="45"/>
                    <a:pt x="238" y="0"/>
                    <a:pt x="118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9" name="Google Shape;5059;p83"/>
            <p:cNvSpPr/>
            <p:nvPr/>
          </p:nvSpPr>
          <p:spPr>
            <a:xfrm>
              <a:off x="3643010" y="2725334"/>
              <a:ext cx="6248" cy="18622"/>
            </a:xfrm>
            <a:custGeom>
              <a:avLst/>
              <a:gdLst/>
              <a:ahLst/>
              <a:cxnLst/>
              <a:rect l="l" t="t" r="r" b="b"/>
              <a:pathLst>
                <a:path w="152" h="453" extrusionOk="0">
                  <a:moveTo>
                    <a:pt x="65" y="1"/>
                  </a:moveTo>
                  <a:cubicBezTo>
                    <a:pt x="53" y="1"/>
                    <a:pt x="44" y="6"/>
                    <a:pt x="44" y="19"/>
                  </a:cubicBezTo>
                  <a:cubicBezTo>
                    <a:pt x="0" y="170"/>
                    <a:pt x="0" y="301"/>
                    <a:pt x="65" y="431"/>
                  </a:cubicBezTo>
                  <a:cubicBezTo>
                    <a:pt x="87" y="452"/>
                    <a:pt x="87" y="452"/>
                    <a:pt x="109" y="452"/>
                  </a:cubicBezTo>
                  <a:lnTo>
                    <a:pt x="130" y="452"/>
                  </a:lnTo>
                  <a:cubicBezTo>
                    <a:pt x="152" y="431"/>
                    <a:pt x="152" y="409"/>
                    <a:pt x="130" y="387"/>
                  </a:cubicBezTo>
                  <a:cubicBezTo>
                    <a:pt x="87" y="301"/>
                    <a:pt x="87" y="170"/>
                    <a:pt x="109" y="62"/>
                  </a:cubicBezTo>
                  <a:cubicBezTo>
                    <a:pt x="139" y="31"/>
                    <a:pt x="94" y="1"/>
                    <a:pt x="65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0" name="Google Shape;5060;p83"/>
            <p:cNvSpPr/>
            <p:nvPr/>
          </p:nvSpPr>
          <p:spPr>
            <a:xfrm>
              <a:off x="3635857" y="2691832"/>
              <a:ext cx="7194" cy="18252"/>
            </a:xfrm>
            <a:custGeom>
              <a:avLst/>
              <a:gdLst/>
              <a:ahLst/>
              <a:cxnLst/>
              <a:rect l="l" t="t" r="r" b="b"/>
              <a:pathLst>
                <a:path w="175" h="444" extrusionOk="0">
                  <a:moveTo>
                    <a:pt x="91" y="1"/>
                  </a:moveTo>
                  <a:cubicBezTo>
                    <a:pt x="77" y="1"/>
                    <a:pt x="66" y="16"/>
                    <a:pt x="66" y="32"/>
                  </a:cubicBezTo>
                  <a:cubicBezTo>
                    <a:pt x="1" y="162"/>
                    <a:pt x="22" y="292"/>
                    <a:pt x="87" y="422"/>
                  </a:cubicBezTo>
                  <a:cubicBezTo>
                    <a:pt x="87" y="443"/>
                    <a:pt x="109" y="443"/>
                    <a:pt x="131" y="443"/>
                  </a:cubicBezTo>
                  <a:cubicBezTo>
                    <a:pt x="153" y="422"/>
                    <a:pt x="174" y="400"/>
                    <a:pt x="153" y="378"/>
                  </a:cubicBezTo>
                  <a:cubicBezTo>
                    <a:pt x="109" y="292"/>
                    <a:pt x="87" y="162"/>
                    <a:pt x="131" y="53"/>
                  </a:cubicBezTo>
                  <a:cubicBezTo>
                    <a:pt x="131" y="32"/>
                    <a:pt x="131" y="10"/>
                    <a:pt x="109" y="10"/>
                  </a:cubicBezTo>
                  <a:cubicBezTo>
                    <a:pt x="103" y="3"/>
                    <a:pt x="96" y="1"/>
                    <a:pt x="91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1" name="Google Shape;5061;p83"/>
            <p:cNvSpPr/>
            <p:nvPr/>
          </p:nvSpPr>
          <p:spPr>
            <a:xfrm>
              <a:off x="3653697" y="2705233"/>
              <a:ext cx="6289" cy="18211"/>
            </a:xfrm>
            <a:custGeom>
              <a:avLst/>
              <a:gdLst/>
              <a:ahLst/>
              <a:cxnLst/>
              <a:rect l="l" t="t" r="r" b="b"/>
              <a:pathLst>
                <a:path w="153" h="443" extrusionOk="0">
                  <a:moveTo>
                    <a:pt x="69" y="0"/>
                  </a:moveTo>
                  <a:cubicBezTo>
                    <a:pt x="55" y="0"/>
                    <a:pt x="44" y="15"/>
                    <a:pt x="44" y="31"/>
                  </a:cubicBezTo>
                  <a:cubicBezTo>
                    <a:pt x="0" y="161"/>
                    <a:pt x="0" y="313"/>
                    <a:pt x="65" y="443"/>
                  </a:cubicBezTo>
                  <a:lnTo>
                    <a:pt x="130" y="443"/>
                  </a:lnTo>
                  <a:cubicBezTo>
                    <a:pt x="152" y="443"/>
                    <a:pt x="152" y="399"/>
                    <a:pt x="130" y="399"/>
                  </a:cubicBezTo>
                  <a:cubicBezTo>
                    <a:pt x="87" y="291"/>
                    <a:pt x="65" y="161"/>
                    <a:pt x="109" y="52"/>
                  </a:cubicBezTo>
                  <a:cubicBezTo>
                    <a:pt x="130" y="31"/>
                    <a:pt x="109" y="9"/>
                    <a:pt x="87" y="9"/>
                  </a:cubicBezTo>
                  <a:cubicBezTo>
                    <a:pt x="81" y="3"/>
                    <a:pt x="74" y="0"/>
                    <a:pt x="69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2" name="Google Shape;5062;p83"/>
            <p:cNvSpPr/>
            <p:nvPr/>
          </p:nvSpPr>
          <p:spPr>
            <a:xfrm>
              <a:off x="3651930" y="2677938"/>
              <a:ext cx="7153" cy="18786"/>
            </a:xfrm>
            <a:custGeom>
              <a:avLst/>
              <a:gdLst/>
              <a:ahLst/>
              <a:cxnLst/>
              <a:rect l="l" t="t" r="r" b="b"/>
              <a:pathLst>
                <a:path w="174" h="457" extrusionOk="0">
                  <a:moveTo>
                    <a:pt x="108" y="1"/>
                  </a:moveTo>
                  <a:cubicBezTo>
                    <a:pt x="87" y="1"/>
                    <a:pt x="65" y="1"/>
                    <a:pt x="65" y="23"/>
                  </a:cubicBezTo>
                  <a:cubicBezTo>
                    <a:pt x="0" y="153"/>
                    <a:pt x="22" y="304"/>
                    <a:pt x="87" y="435"/>
                  </a:cubicBezTo>
                  <a:cubicBezTo>
                    <a:pt x="87" y="435"/>
                    <a:pt x="108" y="456"/>
                    <a:pt x="108" y="456"/>
                  </a:cubicBezTo>
                  <a:lnTo>
                    <a:pt x="130" y="456"/>
                  </a:lnTo>
                  <a:cubicBezTo>
                    <a:pt x="152" y="435"/>
                    <a:pt x="173" y="413"/>
                    <a:pt x="152" y="391"/>
                  </a:cubicBezTo>
                  <a:cubicBezTo>
                    <a:pt x="87" y="283"/>
                    <a:pt x="87" y="174"/>
                    <a:pt x="130" y="66"/>
                  </a:cubicBezTo>
                  <a:cubicBezTo>
                    <a:pt x="130" y="44"/>
                    <a:pt x="130" y="23"/>
                    <a:pt x="108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3" name="Google Shape;5063;p83"/>
            <p:cNvSpPr/>
            <p:nvPr/>
          </p:nvSpPr>
          <p:spPr>
            <a:xfrm>
              <a:off x="3650121" y="2643202"/>
              <a:ext cx="7194" cy="18745"/>
            </a:xfrm>
            <a:custGeom>
              <a:avLst/>
              <a:gdLst/>
              <a:ahLst/>
              <a:cxnLst/>
              <a:rect l="l" t="t" r="r" b="b"/>
              <a:pathLst>
                <a:path w="175" h="456" extrusionOk="0">
                  <a:moveTo>
                    <a:pt x="109" y="0"/>
                  </a:moveTo>
                  <a:cubicBezTo>
                    <a:pt x="87" y="0"/>
                    <a:pt x="66" y="0"/>
                    <a:pt x="66" y="22"/>
                  </a:cubicBezTo>
                  <a:cubicBezTo>
                    <a:pt x="1" y="152"/>
                    <a:pt x="22" y="304"/>
                    <a:pt x="87" y="434"/>
                  </a:cubicBezTo>
                  <a:cubicBezTo>
                    <a:pt x="87" y="434"/>
                    <a:pt x="109" y="456"/>
                    <a:pt x="131" y="456"/>
                  </a:cubicBezTo>
                  <a:cubicBezTo>
                    <a:pt x="131" y="456"/>
                    <a:pt x="131" y="434"/>
                    <a:pt x="131" y="434"/>
                  </a:cubicBezTo>
                  <a:cubicBezTo>
                    <a:pt x="152" y="434"/>
                    <a:pt x="174" y="412"/>
                    <a:pt x="152" y="391"/>
                  </a:cubicBezTo>
                  <a:cubicBezTo>
                    <a:pt x="109" y="282"/>
                    <a:pt x="87" y="152"/>
                    <a:pt x="131" y="44"/>
                  </a:cubicBezTo>
                  <a:cubicBezTo>
                    <a:pt x="131" y="22"/>
                    <a:pt x="131" y="0"/>
                    <a:pt x="109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4" name="Google Shape;5064;p83"/>
            <p:cNvSpPr/>
            <p:nvPr/>
          </p:nvSpPr>
          <p:spPr>
            <a:xfrm>
              <a:off x="3640338" y="2619360"/>
              <a:ext cx="7153" cy="18539"/>
            </a:xfrm>
            <a:custGeom>
              <a:avLst/>
              <a:gdLst/>
              <a:ahLst/>
              <a:cxnLst/>
              <a:rect l="l" t="t" r="r" b="b"/>
              <a:pathLst>
                <a:path w="174" h="451" extrusionOk="0">
                  <a:moveTo>
                    <a:pt x="119" y="0"/>
                  </a:moveTo>
                  <a:cubicBezTo>
                    <a:pt x="109" y="0"/>
                    <a:pt x="98" y="6"/>
                    <a:pt x="87" y="17"/>
                  </a:cubicBezTo>
                  <a:cubicBezTo>
                    <a:pt x="22" y="125"/>
                    <a:pt x="0" y="277"/>
                    <a:pt x="44" y="407"/>
                  </a:cubicBezTo>
                  <a:cubicBezTo>
                    <a:pt x="44" y="429"/>
                    <a:pt x="44" y="450"/>
                    <a:pt x="65" y="450"/>
                  </a:cubicBezTo>
                  <a:cubicBezTo>
                    <a:pt x="87" y="450"/>
                    <a:pt x="109" y="429"/>
                    <a:pt x="109" y="407"/>
                  </a:cubicBezTo>
                  <a:cubicBezTo>
                    <a:pt x="65" y="277"/>
                    <a:pt x="87" y="168"/>
                    <a:pt x="152" y="60"/>
                  </a:cubicBezTo>
                  <a:cubicBezTo>
                    <a:pt x="174" y="60"/>
                    <a:pt x="174" y="17"/>
                    <a:pt x="152" y="17"/>
                  </a:cubicBezTo>
                  <a:cubicBezTo>
                    <a:pt x="141" y="6"/>
                    <a:pt x="130" y="0"/>
                    <a:pt x="119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5" name="Google Shape;5065;p83"/>
            <p:cNvSpPr/>
            <p:nvPr/>
          </p:nvSpPr>
          <p:spPr>
            <a:xfrm>
              <a:off x="3636761" y="2655822"/>
              <a:ext cx="7153" cy="18622"/>
            </a:xfrm>
            <a:custGeom>
              <a:avLst/>
              <a:gdLst/>
              <a:ahLst/>
              <a:cxnLst/>
              <a:rect l="l" t="t" r="r" b="b"/>
              <a:pathLst>
                <a:path w="174" h="453" extrusionOk="0">
                  <a:moveTo>
                    <a:pt x="85" y="0"/>
                  </a:moveTo>
                  <a:cubicBezTo>
                    <a:pt x="74" y="0"/>
                    <a:pt x="65" y="5"/>
                    <a:pt x="65" y="19"/>
                  </a:cubicBezTo>
                  <a:cubicBezTo>
                    <a:pt x="0" y="149"/>
                    <a:pt x="22" y="300"/>
                    <a:pt x="87" y="431"/>
                  </a:cubicBezTo>
                  <a:cubicBezTo>
                    <a:pt x="87" y="431"/>
                    <a:pt x="109" y="452"/>
                    <a:pt x="131" y="452"/>
                  </a:cubicBezTo>
                  <a:lnTo>
                    <a:pt x="131" y="431"/>
                  </a:lnTo>
                  <a:cubicBezTo>
                    <a:pt x="152" y="431"/>
                    <a:pt x="174" y="409"/>
                    <a:pt x="152" y="387"/>
                  </a:cubicBezTo>
                  <a:cubicBezTo>
                    <a:pt x="109" y="279"/>
                    <a:pt x="87" y="149"/>
                    <a:pt x="131" y="40"/>
                  </a:cubicBezTo>
                  <a:cubicBezTo>
                    <a:pt x="145" y="25"/>
                    <a:pt x="109" y="0"/>
                    <a:pt x="85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66" name="Google Shape;5066;p83"/>
          <p:cNvGrpSpPr/>
          <p:nvPr/>
        </p:nvGrpSpPr>
        <p:grpSpPr>
          <a:xfrm>
            <a:off x="4008907" y="1642830"/>
            <a:ext cx="761914" cy="547715"/>
            <a:chOff x="3492863" y="1518141"/>
            <a:chExt cx="848362" cy="609928"/>
          </a:xfrm>
        </p:grpSpPr>
        <p:sp>
          <p:nvSpPr>
            <p:cNvPr id="5067" name="Google Shape;5067;p83"/>
            <p:cNvSpPr/>
            <p:nvPr/>
          </p:nvSpPr>
          <p:spPr>
            <a:xfrm>
              <a:off x="3557038" y="1533545"/>
              <a:ext cx="300894" cy="294812"/>
            </a:xfrm>
            <a:custGeom>
              <a:avLst/>
              <a:gdLst/>
              <a:ahLst/>
              <a:cxnLst/>
              <a:rect l="l" t="t" r="r" b="b"/>
              <a:pathLst>
                <a:path w="7520" h="7368" extrusionOk="0">
                  <a:moveTo>
                    <a:pt x="5287" y="0"/>
                  </a:moveTo>
                  <a:cubicBezTo>
                    <a:pt x="4963" y="0"/>
                    <a:pt x="4547" y="76"/>
                    <a:pt x="4033" y="311"/>
                  </a:cubicBezTo>
                  <a:cubicBezTo>
                    <a:pt x="2559" y="983"/>
                    <a:pt x="1" y="6576"/>
                    <a:pt x="3014" y="7313"/>
                  </a:cubicBezTo>
                  <a:cubicBezTo>
                    <a:pt x="3163" y="7350"/>
                    <a:pt x="3309" y="7367"/>
                    <a:pt x="3450" y="7367"/>
                  </a:cubicBezTo>
                  <a:cubicBezTo>
                    <a:pt x="6175" y="7367"/>
                    <a:pt x="7519" y="947"/>
                    <a:pt x="6180" y="267"/>
                  </a:cubicBezTo>
                  <a:cubicBezTo>
                    <a:pt x="6180" y="267"/>
                    <a:pt x="5894" y="0"/>
                    <a:pt x="5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8" name="Google Shape;5068;p83"/>
            <p:cNvSpPr/>
            <p:nvPr/>
          </p:nvSpPr>
          <p:spPr>
            <a:xfrm>
              <a:off x="3616892" y="1781893"/>
              <a:ext cx="82466" cy="89108"/>
            </a:xfrm>
            <a:custGeom>
              <a:avLst/>
              <a:gdLst/>
              <a:ahLst/>
              <a:cxnLst/>
              <a:rect l="l" t="t" r="r" b="b"/>
              <a:pathLst>
                <a:path w="2061" h="2227" extrusionOk="0">
                  <a:moveTo>
                    <a:pt x="1475" y="1"/>
                  </a:moveTo>
                  <a:cubicBezTo>
                    <a:pt x="1280" y="1345"/>
                    <a:pt x="1" y="1974"/>
                    <a:pt x="1" y="1974"/>
                  </a:cubicBezTo>
                  <a:cubicBezTo>
                    <a:pt x="236" y="2147"/>
                    <a:pt x="505" y="2227"/>
                    <a:pt x="770" y="2227"/>
                  </a:cubicBezTo>
                  <a:cubicBezTo>
                    <a:pt x="1335" y="2227"/>
                    <a:pt x="1883" y="1863"/>
                    <a:pt x="2060" y="1258"/>
                  </a:cubicBezTo>
                  <a:cubicBezTo>
                    <a:pt x="2060" y="976"/>
                    <a:pt x="1475" y="1"/>
                    <a:pt x="14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9" name="Google Shape;5069;p83"/>
            <p:cNvSpPr/>
            <p:nvPr/>
          </p:nvSpPr>
          <p:spPr>
            <a:xfrm>
              <a:off x="3799935" y="1899885"/>
              <a:ext cx="133602" cy="222109"/>
            </a:xfrm>
            <a:custGeom>
              <a:avLst/>
              <a:gdLst/>
              <a:ahLst/>
              <a:cxnLst/>
              <a:rect l="l" t="t" r="r" b="b"/>
              <a:pathLst>
                <a:path w="3339" h="5551" extrusionOk="0">
                  <a:moveTo>
                    <a:pt x="325" y="0"/>
                  </a:moveTo>
                  <a:cubicBezTo>
                    <a:pt x="325" y="0"/>
                    <a:pt x="0" y="4640"/>
                    <a:pt x="1279" y="5550"/>
                  </a:cubicBezTo>
                  <a:lnTo>
                    <a:pt x="3100" y="5550"/>
                  </a:lnTo>
                  <a:lnTo>
                    <a:pt x="33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0" name="Google Shape;5070;p83"/>
            <p:cNvSpPr/>
            <p:nvPr/>
          </p:nvSpPr>
          <p:spPr>
            <a:xfrm>
              <a:off x="3972535" y="1899885"/>
              <a:ext cx="134522" cy="222109"/>
            </a:xfrm>
            <a:custGeom>
              <a:avLst/>
              <a:gdLst/>
              <a:ahLst/>
              <a:cxnLst/>
              <a:rect l="l" t="t" r="r" b="b"/>
              <a:pathLst>
                <a:path w="3362" h="5551" extrusionOk="0">
                  <a:moveTo>
                    <a:pt x="347" y="0"/>
                  </a:moveTo>
                  <a:cubicBezTo>
                    <a:pt x="347" y="0"/>
                    <a:pt x="1" y="4640"/>
                    <a:pt x="1301" y="5529"/>
                  </a:cubicBezTo>
                  <a:lnTo>
                    <a:pt x="3123" y="5550"/>
                  </a:lnTo>
                  <a:lnTo>
                    <a:pt x="336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1" name="Google Shape;5071;p83"/>
            <p:cNvSpPr/>
            <p:nvPr/>
          </p:nvSpPr>
          <p:spPr>
            <a:xfrm>
              <a:off x="3685428" y="1879039"/>
              <a:ext cx="212586" cy="247277"/>
            </a:xfrm>
            <a:custGeom>
              <a:avLst/>
              <a:gdLst/>
              <a:ahLst/>
              <a:cxnLst/>
              <a:rect l="l" t="t" r="r" b="b"/>
              <a:pathLst>
                <a:path w="5313" h="6180" extrusionOk="0">
                  <a:moveTo>
                    <a:pt x="2754" y="1"/>
                  </a:moveTo>
                  <a:cubicBezTo>
                    <a:pt x="2754" y="1"/>
                    <a:pt x="0" y="4033"/>
                    <a:pt x="629" y="5443"/>
                  </a:cubicBezTo>
                  <a:lnTo>
                    <a:pt x="2212" y="6180"/>
                  </a:lnTo>
                  <a:lnTo>
                    <a:pt x="5312" y="1562"/>
                  </a:lnTo>
                  <a:lnTo>
                    <a:pt x="275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2" name="Google Shape;5072;p83"/>
            <p:cNvSpPr/>
            <p:nvPr/>
          </p:nvSpPr>
          <p:spPr>
            <a:xfrm>
              <a:off x="3705993" y="1676944"/>
              <a:ext cx="554613" cy="444179"/>
            </a:xfrm>
            <a:custGeom>
              <a:avLst/>
              <a:gdLst/>
              <a:ahLst/>
              <a:cxnLst/>
              <a:rect l="l" t="t" r="r" b="b"/>
              <a:pathLst>
                <a:path w="13861" h="11101" extrusionOk="0">
                  <a:moveTo>
                    <a:pt x="6251" y="0"/>
                  </a:moveTo>
                  <a:cubicBezTo>
                    <a:pt x="1" y="3922"/>
                    <a:pt x="3262" y="9258"/>
                    <a:pt x="3579" y="9258"/>
                  </a:cubicBezTo>
                  <a:cubicBezTo>
                    <a:pt x="3580" y="9258"/>
                    <a:pt x="3582" y="9258"/>
                    <a:pt x="3584" y="9258"/>
                  </a:cubicBezTo>
                  <a:cubicBezTo>
                    <a:pt x="3866" y="9193"/>
                    <a:pt x="10565" y="9106"/>
                    <a:pt x="10565" y="9106"/>
                  </a:cubicBezTo>
                  <a:lnTo>
                    <a:pt x="11020" y="11101"/>
                  </a:lnTo>
                  <a:lnTo>
                    <a:pt x="13167" y="11101"/>
                  </a:lnTo>
                  <a:cubicBezTo>
                    <a:pt x="13167" y="11101"/>
                    <a:pt x="13861" y="2385"/>
                    <a:pt x="13167" y="1518"/>
                  </a:cubicBezTo>
                  <a:cubicBezTo>
                    <a:pt x="12451" y="672"/>
                    <a:pt x="6251" y="0"/>
                    <a:pt x="62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3" name="Google Shape;5073;p83"/>
            <p:cNvSpPr/>
            <p:nvPr/>
          </p:nvSpPr>
          <p:spPr>
            <a:xfrm>
              <a:off x="3492863" y="1518141"/>
              <a:ext cx="718184" cy="522043"/>
            </a:xfrm>
            <a:custGeom>
              <a:avLst/>
              <a:gdLst/>
              <a:ahLst/>
              <a:cxnLst/>
              <a:rect l="l" t="t" r="r" b="b"/>
              <a:pathLst>
                <a:path w="17949" h="13047" extrusionOk="0">
                  <a:moveTo>
                    <a:pt x="8935" y="0"/>
                  </a:moveTo>
                  <a:cubicBezTo>
                    <a:pt x="8572" y="0"/>
                    <a:pt x="8186" y="64"/>
                    <a:pt x="7784" y="219"/>
                  </a:cubicBezTo>
                  <a:cubicBezTo>
                    <a:pt x="2273" y="2351"/>
                    <a:pt x="5685" y="10383"/>
                    <a:pt x="4067" y="10383"/>
                  </a:cubicBezTo>
                  <a:cubicBezTo>
                    <a:pt x="4023" y="10383"/>
                    <a:pt x="3976" y="10377"/>
                    <a:pt x="3924" y="10365"/>
                  </a:cubicBezTo>
                  <a:cubicBezTo>
                    <a:pt x="2819" y="10127"/>
                    <a:pt x="2667" y="7958"/>
                    <a:pt x="2949" y="6311"/>
                  </a:cubicBezTo>
                  <a:cubicBezTo>
                    <a:pt x="3079" y="5595"/>
                    <a:pt x="4185" y="4880"/>
                    <a:pt x="3339" y="4880"/>
                  </a:cubicBezTo>
                  <a:cubicBezTo>
                    <a:pt x="2927" y="4880"/>
                    <a:pt x="2602" y="5639"/>
                    <a:pt x="2602" y="5639"/>
                  </a:cubicBezTo>
                  <a:cubicBezTo>
                    <a:pt x="2602" y="5639"/>
                    <a:pt x="2169" y="4587"/>
                    <a:pt x="1851" y="4587"/>
                  </a:cubicBezTo>
                  <a:cubicBezTo>
                    <a:pt x="1793" y="4587"/>
                    <a:pt x="1738" y="4622"/>
                    <a:pt x="1691" y="4706"/>
                  </a:cubicBezTo>
                  <a:cubicBezTo>
                    <a:pt x="1388" y="5248"/>
                    <a:pt x="2103" y="5617"/>
                    <a:pt x="2038" y="6137"/>
                  </a:cubicBezTo>
                  <a:cubicBezTo>
                    <a:pt x="1908" y="7178"/>
                    <a:pt x="0" y="11189"/>
                    <a:pt x="2342" y="12425"/>
                  </a:cubicBezTo>
                  <a:cubicBezTo>
                    <a:pt x="3170" y="12860"/>
                    <a:pt x="3911" y="13046"/>
                    <a:pt x="4574" y="13046"/>
                  </a:cubicBezTo>
                  <a:cubicBezTo>
                    <a:pt x="8461" y="13046"/>
                    <a:pt x="9673" y="6655"/>
                    <a:pt x="10104" y="6655"/>
                  </a:cubicBezTo>
                  <a:cubicBezTo>
                    <a:pt x="10119" y="6655"/>
                    <a:pt x="10133" y="6663"/>
                    <a:pt x="10147" y="6679"/>
                  </a:cubicBezTo>
                  <a:cubicBezTo>
                    <a:pt x="10580" y="7243"/>
                    <a:pt x="8239" y="8869"/>
                    <a:pt x="10212" y="10105"/>
                  </a:cubicBezTo>
                  <a:cubicBezTo>
                    <a:pt x="10556" y="10321"/>
                    <a:pt x="10907" y="10419"/>
                    <a:pt x="11256" y="10419"/>
                  </a:cubicBezTo>
                  <a:cubicBezTo>
                    <a:pt x="14678" y="10419"/>
                    <a:pt x="17949" y="1006"/>
                    <a:pt x="13468" y="1006"/>
                  </a:cubicBezTo>
                  <a:cubicBezTo>
                    <a:pt x="12993" y="1006"/>
                    <a:pt x="12431" y="1112"/>
                    <a:pt x="11773" y="1346"/>
                  </a:cubicBezTo>
                  <a:cubicBezTo>
                    <a:pt x="11773" y="1346"/>
                    <a:pt x="10602" y="0"/>
                    <a:pt x="89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4" name="Google Shape;5074;p83"/>
            <p:cNvSpPr/>
            <p:nvPr/>
          </p:nvSpPr>
          <p:spPr>
            <a:xfrm>
              <a:off x="3794733" y="1676384"/>
              <a:ext cx="37892" cy="46575"/>
            </a:xfrm>
            <a:custGeom>
              <a:avLst/>
              <a:gdLst/>
              <a:ahLst/>
              <a:cxnLst/>
              <a:rect l="l" t="t" r="r" b="b"/>
              <a:pathLst>
                <a:path w="947" h="1164" extrusionOk="0">
                  <a:moveTo>
                    <a:pt x="126" y="0"/>
                  </a:moveTo>
                  <a:cubicBezTo>
                    <a:pt x="116" y="0"/>
                    <a:pt x="108" y="11"/>
                    <a:pt x="108" y="36"/>
                  </a:cubicBezTo>
                  <a:cubicBezTo>
                    <a:pt x="0" y="383"/>
                    <a:pt x="43" y="751"/>
                    <a:pt x="239" y="1055"/>
                  </a:cubicBezTo>
                  <a:cubicBezTo>
                    <a:pt x="260" y="1120"/>
                    <a:pt x="325" y="1163"/>
                    <a:pt x="390" y="1163"/>
                  </a:cubicBezTo>
                  <a:cubicBezTo>
                    <a:pt x="585" y="1163"/>
                    <a:pt x="867" y="361"/>
                    <a:pt x="932" y="123"/>
                  </a:cubicBezTo>
                  <a:cubicBezTo>
                    <a:pt x="946" y="95"/>
                    <a:pt x="916" y="68"/>
                    <a:pt x="893" y="68"/>
                  </a:cubicBezTo>
                  <a:cubicBezTo>
                    <a:pt x="879" y="68"/>
                    <a:pt x="867" y="77"/>
                    <a:pt x="867" y="101"/>
                  </a:cubicBezTo>
                  <a:cubicBezTo>
                    <a:pt x="716" y="578"/>
                    <a:pt x="499" y="1098"/>
                    <a:pt x="390" y="1098"/>
                  </a:cubicBezTo>
                  <a:cubicBezTo>
                    <a:pt x="369" y="1098"/>
                    <a:pt x="347" y="1055"/>
                    <a:pt x="304" y="1012"/>
                  </a:cubicBezTo>
                  <a:cubicBezTo>
                    <a:pt x="130" y="730"/>
                    <a:pt x="87" y="383"/>
                    <a:pt x="173" y="58"/>
                  </a:cubicBezTo>
                  <a:cubicBezTo>
                    <a:pt x="173" y="36"/>
                    <a:pt x="173" y="14"/>
                    <a:pt x="152" y="14"/>
                  </a:cubicBezTo>
                  <a:cubicBezTo>
                    <a:pt x="143" y="5"/>
                    <a:pt x="134" y="0"/>
                    <a:pt x="1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5" name="Google Shape;5075;p83"/>
            <p:cNvSpPr/>
            <p:nvPr/>
          </p:nvSpPr>
          <p:spPr>
            <a:xfrm>
              <a:off x="3873632" y="1698630"/>
              <a:ext cx="244676" cy="209105"/>
            </a:xfrm>
            <a:custGeom>
              <a:avLst/>
              <a:gdLst/>
              <a:ahLst/>
              <a:cxnLst/>
              <a:rect l="l" t="t" r="r" b="b"/>
              <a:pathLst>
                <a:path w="6115" h="5226" extrusionOk="0">
                  <a:moveTo>
                    <a:pt x="6072" y="0"/>
                  </a:moveTo>
                  <a:cubicBezTo>
                    <a:pt x="6050" y="0"/>
                    <a:pt x="6028" y="22"/>
                    <a:pt x="6028" y="44"/>
                  </a:cubicBezTo>
                  <a:cubicBezTo>
                    <a:pt x="6028" y="87"/>
                    <a:pt x="6028" y="3794"/>
                    <a:pt x="3296" y="4922"/>
                  </a:cubicBezTo>
                  <a:cubicBezTo>
                    <a:pt x="2932" y="5074"/>
                    <a:pt x="2600" y="5151"/>
                    <a:pt x="2300" y="5151"/>
                  </a:cubicBezTo>
                  <a:cubicBezTo>
                    <a:pt x="2045" y="5151"/>
                    <a:pt x="1814" y="5096"/>
                    <a:pt x="1605" y="4987"/>
                  </a:cubicBezTo>
                  <a:cubicBezTo>
                    <a:pt x="716" y="4575"/>
                    <a:pt x="370" y="3382"/>
                    <a:pt x="218" y="2819"/>
                  </a:cubicBezTo>
                  <a:cubicBezTo>
                    <a:pt x="131" y="2559"/>
                    <a:pt x="109" y="2494"/>
                    <a:pt x="66" y="2494"/>
                  </a:cubicBezTo>
                  <a:cubicBezTo>
                    <a:pt x="59" y="2486"/>
                    <a:pt x="52" y="2484"/>
                    <a:pt x="45" y="2484"/>
                  </a:cubicBezTo>
                  <a:cubicBezTo>
                    <a:pt x="32" y="2484"/>
                    <a:pt x="23" y="2494"/>
                    <a:pt x="23" y="2494"/>
                  </a:cubicBezTo>
                  <a:cubicBezTo>
                    <a:pt x="1" y="2515"/>
                    <a:pt x="1" y="2537"/>
                    <a:pt x="23" y="2559"/>
                  </a:cubicBezTo>
                  <a:lnTo>
                    <a:pt x="44" y="2559"/>
                  </a:lnTo>
                  <a:cubicBezTo>
                    <a:pt x="88" y="2645"/>
                    <a:pt x="109" y="2732"/>
                    <a:pt x="131" y="2819"/>
                  </a:cubicBezTo>
                  <a:cubicBezTo>
                    <a:pt x="305" y="3404"/>
                    <a:pt x="651" y="4618"/>
                    <a:pt x="1562" y="5052"/>
                  </a:cubicBezTo>
                  <a:cubicBezTo>
                    <a:pt x="1800" y="5160"/>
                    <a:pt x="2039" y="5225"/>
                    <a:pt x="2299" y="5225"/>
                  </a:cubicBezTo>
                  <a:cubicBezTo>
                    <a:pt x="2646" y="5204"/>
                    <a:pt x="2993" y="5139"/>
                    <a:pt x="3318" y="4987"/>
                  </a:cubicBezTo>
                  <a:cubicBezTo>
                    <a:pt x="6115" y="3838"/>
                    <a:pt x="6115" y="87"/>
                    <a:pt x="6115" y="44"/>
                  </a:cubicBezTo>
                  <a:cubicBezTo>
                    <a:pt x="6115" y="22"/>
                    <a:pt x="6093" y="0"/>
                    <a:pt x="60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6" name="Google Shape;5076;p83"/>
            <p:cNvSpPr/>
            <p:nvPr/>
          </p:nvSpPr>
          <p:spPr>
            <a:xfrm>
              <a:off x="4149496" y="1731719"/>
              <a:ext cx="149247" cy="253319"/>
            </a:xfrm>
            <a:custGeom>
              <a:avLst/>
              <a:gdLst/>
              <a:ahLst/>
              <a:cxnLst/>
              <a:rect l="l" t="t" r="r" b="b"/>
              <a:pathLst>
                <a:path w="3730" h="6331" extrusionOk="0">
                  <a:moveTo>
                    <a:pt x="1581" y="1"/>
                  </a:moveTo>
                  <a:cubicBezTo>
                    <a:pt x="1504" y="1"/>
                    <a:pt x="1463" y="30"/>
                    <a:pt x="1475" y="84"/>
                  </a:cubicBezTo>
                  <a:cubicBezTo>
                    <a:pt x="1475" y="84"/>
                    <a:pt x="0" y="1103"/>
                    <a:pt x="1713" y="1363"/>
                  </a:cubicBezTo>
                  <a:cubicBezTo>
                    <a:pt x="3404" y="1623"/>
                    <a:pt x="2017" y="4832"/>
                    <a:pt x="2732" y="5764"/>
                  </a:cubicBezTo>
                  <a:cubicBezTo>
                    <a:pt x="3078" y="6215"/>
                    <a:pt x="3322" y="6331"/>
                    <a:pt x="3483" y="6331"/>
                  </a:cubicBezTo>
                  <a:cubicBezTo>
                    <a:pt x="3654" y="6331"/>
                    <a:pt x="3729" y="6198"/>
                    <a:pt x="3729" y="6198"/>
                  </a:cubicBezTo>
                  <a:lnTo>
                    <a:pt x="3729" y="5938"/>
                  </a:lnTo>
                  <a:cubicBezTo>
                    <a:pt x="3678" y="5953"/>
                    <a:pt x="3632" y="5960"/>
                    <a:pt x="3591" y="5960"/>
                  </a:cubicBezTo>
                  <a:cubicBezTo>
                    <a:pt x="2981" y="5960"/>
                    <a:pt x="3518" y="4332"/>
                    <a:pt x="3274" y="2360"/>
                  </a:cubicBezTo>
                  <a:cubicBezTo>
                    <a:pt x="3060" y="630"/>
                    <a:pt x="1937" y="1"/>
                    <a:pt x="15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7" name="Google Shape;5077;p83"/>
            <p:cNvSpPr/>
            <p:nvPr/>
          </p:nvSpPr>
          <p:spPr>
            <a:xfrm>
              <a:off x="4291770" y="1950018"/>
              <a:ext cx="49455" cy="45334"/>
            </a:xfrm>
            <a:custGeom>
              <a:avLst/>
              <a:gdLst/>
              <a:ahLst/>
              <a:cxnLst/>
              <a:rect l="l" t="t" r="r" b="b"/>
              <a:pathLst>
                <a:path w="1236" h="1133" extrusionOk="0">
                  <a:moveTo>
                    <a:pt x="769" y="0"/>
                  </a:moveTo>
                  <a:cubicBezTo>
                    <a:pt x="595" y="0"/>
                    <a:pt x="208" y="272"/>
                    <a:pt x="87" y="373"/>
                  </a:cubicBezTo>
                  <a:cubicBezTo>
                    <a:pt x="49" y="392"/>
                    <a:pt x="76" y="443"/>
                    <a:pt x="112" y="443"/>
                  </a:cubicBezTo>
                  <a:cubicBezTo>
                    <a:pt x="118" y="443"/>
                    <a:pt x="124" y="441"/>
                    <a:pt x="130" y="438"/>
                  </a:cubicBezTo>
                  <a:cubicBezTo>
                    <a:pt x="325" y="265"/>
                    <a:pt x="542" y="156"/>
                    <a:pt x="759" y="70"/>
                  </a:cubicBezTo>
                  <a:lnTo>
                    <a:pt x="759" y="70"/>
                  </a:lnTo>
                  <a:cubicBezTo>
                    <a:pt x="672" y="221"/>
                    <a:pt x="564" y="352"/>
                    <a:pt x="412" y="438"/>
                  </a:cubicBezTo>
                  <a:cubicBezTo>
                    <a:pt x="412" y="460"/>
                    <a:pt x="412" y="482"/>
                    <a:pt x="412" y="503"/>
                  </a:cubicBezTo>
                  <a:cubicBezTo>
                    <a:pt x="423" y="514"/>
                    <a:pt x="434" y="520"/>
                    <a:pt x="444" y="520"/>
                  </a:cubicBezTo>
                  <a:cubicBezTo>
                    <a:pt x="455" y="520"/>
                    <a:pt x="466" y="514"/>
                    <a:pt x="477" y="503"/>
                  </a:cubicBezTo>
                  <a:cubicBezTo>
                    <a:pt x="580" y="421"/>
                    <a:pt x="861" y="220"/>
                    <a:pt x="1018" y="220"/>
                  </a:cubicBezTo>
                  <a:cubicBezTo>
                    <a:pt x="1026" y="220"/>
                    <a:pt x="1034" y="220"/>
                    <a:pt x="1041" y="221"/>
                  </a:cubicBezTo>
                  <a:cubicBezTo>
                    <a:pt x="1062" y="243"/>
                    <a:pt x="1084" y="243"/>
                    <a:pt x="1084" y="265"/>
                  </a:cubicBezTo>
                  <a:cubicBezTo>
                    <a:pt x="1106" y="286"/>
                    <a:pt x="1106" y="286"/>
                    <a:pt x="1084" y="308"/>
                  </a:cubicBezTo>
                  <a:cubicBezTo>
                    <a:pt x="1041" y="417"/>
                    <a:pt x="672" y="568"/>
                    <a:pt x="455" y="633"/>
                  </a:cubicBezTo>
                  <a:cubicBezTo>
                    <a:pt x="434" y="633"/>
                    <a:pt x="434" y="655"/>
                    <a:pt x="434" y="677"/>
                  </a:cubicBezTo>
                  <a:cubicBezTo>
                    <a:pt x="434" y="698"/>
                    <a:pt x="455" y="698"/>
                    <a:pt x="477" y="698"/>
                  </a:cubicBezTo>
                  <a:cubicBezTo>
                    <a:pt x="694" y="655"/>
                    <a:pt x="911" y="655"/>
                    <a:pt x="1149" y="655"/>
                  </a:cubicBezTo>
                  <a:cubicBezTo>
                    <a:pt x="932" y="763"/>
                    <a:pt x="694" y="807"/>
                    <a:pt x="455" y="828"/>
                  </a:cubicBezTo>
                  <a:cubicBezTo>
                    <a:pt x="434" y="828"/>
                    <a:pt x="434" y="850"/>
                    <a:pt x="434" y="872"/>
                  </a:cubicBezTo>
                  <a:cubicBezTo>
                    <a:pt x="434" y="894"/>
                    <a:pt x="434" y="915"/>
                    <a:pt x="455" y="915"/>
                  </a:cubicBezTo>
                  <a:cubicBezTo>
                    <a:pt x="585" y="937"/>
                    <a:pt x="715" y="980"/>
                    <a:pt x="824" y="1045"/>
                  </a:cubicBezTo>
                  <a:cubicBezTo>
                    <a:pt x="814" y="1052"/>
                    <a:pt x="797" y="1055"/>
                    <a:pt x="774" y="1055"/>
                  </a:cubicBezTo>
                  <a:cubicBezTo>
                    <a:pt x="647" y="1055"/>
                    <a:pt x="341" y="960"/>
                    <a:pt x="65" y="850"/>
                  </a:cubicBezTo>
                  <a:cubicBezTo>
                    <a:pt x="59" y="844"/>
                    <a:pt x="52" y="841"/>
                    <a:pt x="47" y="841"/>
                  </a:cubicBezTo>
                  <a:cubicBezTo>
                    <a:pt x="33" y="841"/>
                    <a:pt x="22" y="857"/>
                    <a:pt x="22" y="872"/>
                  </a:cubicBezTo>
                  <a:cubicBezTo>
                    <a:pt x="0" y="872"/>
                    <a:pt x="22" y="894"/>
                    <a:pt x="43" y="915"/>
                  </a:cubicBezTo>
                  <a:cubicBezTo>
                    <a:pt x="260" y="1024"/>
                    <a:pt x="520" y="1089"/>
                    <a:pt x="759" y="1132"/>
                  </a:cubicBezTo>
                  <a:cubicBezTo>
                    <a:pt x="802" y="1132"/>
                    <a:pt x="824" y="1132"/>
                    <a:pt x="867" y="1110"/>
                  </a:cubicBezTo>
                  <a:cubicBezTo>
                    <a:pt x="889" y="1089"/>
                    <a:pt x="911" y="1067"/>
                    <a:pt x="889" y="1024"/>
                  </a:cubicBezTo>
                  <a:cubicBezTo>
                    <a:pt x="889" y="980"/>
                    <a:pt x="781" y="937"/>
                    <a:pt x="672" y="894"/>
                  </a:cubicBezTo>
                  <a:cubicBezTo>
                    <a:pt x="889" y="850"/>
                    <a:pt x="1171" y="785"/>
                    <a:pt x="1214" y="698"/>
                  </a:cubicBezTo>
                  <a:cubicBezTo>
                    <a:pt x="1236" y="677"/>
                    <a:pt x="1236" y="655"/>
                    <a:pt x="1214" y="633"/>
                  </a:cubicBezTo>
                  <a:cubicBezTo>
                    <a:pt x="1171" y="590"/>
                    <a:pt x="1019" y="590"/>
                    <a:pt x="824" y="590"/>
                  </a:cubicBezTo>
                  <a:cubicBezTo>
                    <a:pt x="954" y="547"/>
                    <a:pt x="1084" y="460"/>
                    <a:pt x="1149" y="352"/>
                  </a:cubicBezTo>
                  <a:cubicBezTo>
                    <a:pt x="1171" y="308"/>
                    <a:pt x="1171" y="265"/>
                    <a:pt x="1149" y="243"/>
                  </a:cubicBezTo>
                  <a:cubicBezTo>
                    <a:pt x="1127" y="200"/>
                    <a:pt x="1106" y="178"/>
                    <a:pt x="1041" y="156"/>
                  </a:cubicBezTo>
                  <a:cubicBezTo>
                    <a:pt x="954" y="156"/>
                    <a:pt x="846" y="178"/>
                    <a:pt x="759" y="243"/>
                  </a:cubicBezTo>
                  <a:cubicBezTo>
                    <a:pt x="824" y="156"/>
                    <a:pt x="846" y="91"/>
                    <a:pt x="846" y="48"/>
                  </a:cubicBezTo>
                  <a:cubicBezTo>
                    <a:pt x="846" y="26"/>
                    <a:pt x="824" y="5"/>
                    <a:pt x="802" y="5"/>
                  </a:cubicBezTo>
                  <a:cubicBezTo>
                    <a:pt x="792" y="2"/>
                    <a:pt x="781" y="0"/>
                    <a:pt x="7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8" name="Google Shape;5078;p83"/>
            <p:cNvSpPr/>
            <p:nvPr/>
          </p:nvSpPr>
          <p:spPr>
            <a:xfrm>
              <a:off x="4067957" y="1891202"/>
              <a:ext cx="61619" cy="151847"/>
            </a:xfrm>
            <a:custGeom>
              <a:avLst/>
              <a:gdLst/>
              <a:ahLst/>
              <a:cxnLst/>
              <a:rect l="l" t="t" r="r" b="b"/>
              <a:pathLst>
                <a:path w="1540" h="3795" extrusionOk="0">
                  <a:moveTo>
                    <a:pt x="933" y="0"/>
                  </a:moveTo>
                  <a:cubicBezTo>
                    <a:pt x="304" y="521"/>
                    <a:pt x="0" y="1063"/>
                    <a:pt x="22" y="1670"/>
                  </a:cubicBezTo>
                  <a:cubicBezTo>
                    <a:pt x="87" y="2233"/>
                    <a:pt x="347" y="2775"/>
                    <a:pt x="781" y="3187"/>
                  </a:cubicBezTo>
                  <a:cubicBezTo>
                    <a:pt x="998" y="3404"/>
                    <a:pt x="1215" y="3621"/>
                    <a:pt x="1475" y="3794"/>
                  </a:cubicBezTo>
                  <a:lnTo>
                    <a:pt x="1518" y="3794"/>
                  </a:lnTo>
                  <a:cubicBezTo>
                    <a:pt x="1518" y="3794"/>
                    <a:pt x="1518" y="3773"/>
                    <a:pt x="1518" y="3773"/>
                  </a:cubicBezTo>
                  <a:cubicBezTo>
                    <a:pt x="1540" y="3751"/>
                    <a:pt x="1540" y="3729"/>
                    <a:pt x="1518" y="3729"/>
                  </a:cubicBezTo>
                  <a:cubicBezTo>
                    <a:pt x="1518" y="3729"/>
                    <a:pt x="152" y="2797"/>
                    <a:pt x="109" y="1648"/>
                  </a:cubicBezTo>
                  <a:cubicBezTo>
                    <a:pt x="87" y="1084"/>
                    <a:pt x="391" y="542"/>
                    <a:pt x="998" y="65"/>
                  </a:cubicBezTo>
                  <a:cubicBezTo>
                    <a:pt x="1019" y="44"/>
                    <a:pt x="1019" y="22"/>
                    <a:pt x="9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9" name="Google Shape;5079;p83"/>
            <p:cNvSpPr/>
            <p:nvPr/>
          </p:nvSpPr>
          <p:spPr>
            <a:xfrm>
              <a:off x="3724437" y="1675103"/>
              <a:ext cx="34411" cy="50456"/>
            </a:xfrm>
            <a:custGeom>
              <a:avLst/>
              <a:gdLst/>
              <a:ahLst/>
              <a:cxnLst/>
              <a:rect l="l" t="t" r="r" b="b"/>
              <a:pathLst>
                <a:path w="860" h="1261" extrusionOk="0">
                  <a:moveTo>
                    <a:pt x="803" y="1"/>
                  </a:moveTo>
                  <a:cubicBezTo>
                    <a:pt x="786" y="1"/>
                    <a:pt x="768" y="8"/>
                    <a:pt x="760" y="25"/>
                  </a:cubicBezTo>
                  <a:cubicBezTo>
                    <a:pt x="673" y="458"/>
                    <a:pt x="456" y="1130"/>
                    <a:pt x="283" y="1174"/>
                  </a:cubicBezTo>
                  <a:lnTo>
                    <a:pt x="261" y="1174"/>
                  </a:lnTo>
                  <a:cubicBezTo>
                    <a:pt x="131" y="1065"/>
                    <a:pt x="88" y="437"/>
                    <a:pt x="88" y="46"/>
                  </a:cubicBezTo>
                  <a:cubicBezTo>
                    <a:pt x="88" y="25"/>
                    <a:pt x="66" y="14"/>
                    <a:pt x="44" y="14"/>
                  </a:cubicBezTo>
                  <a:cubicBezTo>
                    <a:pt x="23" y="14"/>
                    <a:pt x="1" y="25"/>
                    <a:pt x="1" y="46"/>
                  </a:cubicBezTo>
                  <a:cubicBezTo>
                    <a:pt x="1" y="155"/>
                    <a:pt x="1" y="1087"/>
                    <a:pt x="196" y="1239"/>
                  </a:cubicBezTo>
                  <a:cubicBezTo>
                    <a:pt x="218" y="1260"/>
                    <a:pt x="239" y="1260"/>
                    <a:pt x="283" y="1260"/>
                  </a:cubicBezTo>
                  <a:lnTo>
                    <a:pt x="304" y="1260"/>
                  </a:lnTo>
                  <a:cubicBezTo>
                    <a:pt x="565" y="1174"/>
                    <a:pt x="825" y="176"/>
                    <a:pt x="846" y="46"/>
                  </a:cubicBezTo>
                  <a:cubicBezTo>
                    <a:pt x="860" y="19"/>
                    <a:pt x="832" y="1"/>
                    <a:pt x="8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0" name="Google Shape;5080;p83"/>
            <p:cNvSpPr/>
            <p:nvPr/>
          </p:nvSpPr>
          <p:spPr>
            <a:xfrm>
              <a:off x="3684548" y="1781452"/>
              <a:ext cx="187419" cy="259881"/>
            </a:xfrm>
            <a:custGeom>
              <a:avLst/>
              <a:gdLst/>
              <a:ahLst/>
              <a:cxnLst/>
              <a:rect l="l" t="t" r="r" b="b"/>
              <a:pathLst>
                <a:path w="4684" h="6495" extrusionOk="0">
                  <a:moveTo>
                    <a:pt x="3781" y="1"/>
                  </a:moveTo>
                  <a:cubicBezTo>
                    <a:pt x="3757" y="1"/>
                    <a:pt x="3730" y="12"/>
                    <a:pt x="3730" y="33"/>
                  </a:cubicBezTo>
                  <a:cubicBezTo>
                    <a:pt x="4597" y="5323"/>
                    <a:pt x="1562" y="6060"/>
                    <a:pt x="261" y="6364"/>
                  </a:cubicBezTo>
                  <a:lnTo>
                    <a:pt x="44" y="6429"/>
                  </a:lnTo>
                  <a:cubicBezTo>
                    <a:pt x="22" y="6429"/>
                    <a:pt x="1" y="6451"/>
                    <a:pt x="22" y="6472"/>
                  </a:cubicBezTo>
                  <a:cubicBezTo>
                    <a:pt x="22" y="6494"/>
                    <a:pt x="44" y="6494"/>
                    <a:pt x="44" y="6494"/>
                  </a:cubicBezTo>
                  <a:lnTo>
                    <a:pt x="66" y="6494"/>
                  </a:lnTo>
                  <a:lnTo>
                    <a:pt x="282" y="6451"/>
                  </a:lnTo>
                  <a:cubicBezTo>
                    <a:pt x="1605" y="6126"/>
                    <a:pt x="4684" y="5388"/>
                    <a:pt x="3816" y="33"/>
                  </a:cubicBezTo>
                  <a:cubicBezTo>
                    <a:pt x="3827" y="12"/>
                    <a:pt x="3806" y="1"/>
                    <a:pt x="37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1" name="Google Shape;5081;p83"/>
            <p:cNvSpPr/>
            <p:nvPr/>
          </p:nvSpPr>
          <p:spPr>
            <a:xfrm>
              <a:off x="3684548" y="1790775"/>
              <a:ext cx="76864" cy="21527"/>
            </a:xfrm>
            <a:custGeom>
              <a:avLst/>
              <a:gdLst/>
              <a:ahLst/>
              <a:cxnLst/>
              <a:rect l="l" t="t" r="r" b="b"/>
              <a:pathLst>
                <a:path w="1921" h="538" extrusionOk="0">
                  <a:moveTo>
                    <a:pt x="44" y="1"/>
                  </a:moveTo>
                  <a:cubicBezTo>
                    <a:pt x="33" y="1"/>
                    <a:pt x="22" y="6"/>
                    <a:pt x="22" y="17"/>
                  </a:cubicBezTo>
                  <a:cubicBezTo>
                    <a:pt x="1" y="39"/>
                    <a:pt x="1" y="60"/>
                    <a:pt x="22" y="82"/>
                  </a:cubicBezTo>
                  <a:cubicBezTo>
                    <a:pt x="282" y="364"/>
                    <a:pt x="673" y="537"/>
                    <a:pt x="1063" y="537"/>
                  </a:cubicBezTo>
                  <a:cubicBezTo>
                    <a:pt x="1345" y="537"/>
                    <a:pt x="1648" y="451"/>
                    <a:pt x="1887" y="299"/>
                  </a:cubicBezTo>
                  <a:cubicBezTo>
                    <a:pt x="1920" y="266"/>
                    <a:pt x="1902" y="220"/>
                    <a:pt x="1873" y="220"/>
                  </a:cubicBezTo>
                  <a:cubicBezTo>
                    <a:pt x="1864" y="220"/>
                    <a:pt x="1854" y="224"/>
                    <a:pt x="1843" y="234"/>
                  </a:cubicBezTo>
                  <a:cubicBezTo>
                    <a:pt x="1611" y="386"/>
                    <a:pt x="1348" y="461"/>
                    <a:pt x="1087" y="461"/>
                  </a:cubicBezTo>
                  <a:cubicBezTo>
                    <a:pt x="715" y="461"/>
                    <a:pt x="346" y="310"/>
                    <a:pt x="66" y="17"/>
                  </a:cubicBezTo>
                  <a:cubicBezTo>
                    <a:pt x="66" y="6"/>
                    <a:pt x="55" y="1"/>
                    <a:pt x="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2" name="Google Shape;5082;p83"/>
            <p:cNvSpPr/>
            <p:nvPr/>
          </p:nvSpPr>
          <p:spPr>
            <a:xfrm>
              <a:off x="3688909" y="1838508"/>
              <a:ext cx="68541" cy="16285"/>
            </a:xfrm>
            <a:custGeom>
              <a:avLst/>
              <a:gdLst/>
              <a:ahLst/>
              <a:cxnLst/>
              <a:rect l="l" t="t" r="r" b="b"/>
              <a:pathLst>
                <a:path w="1713" h="407" extrusionOk="0">
                  <a:moveTo>
                    <a:pt x="54" y="0"/>
                  </a:moveTo>
                  <a:cubicBezTo>
                    <a:pt x="43" y="0"/>
                    <a:pt x="33" y="6"/>
                    <a:pt x="22" y="17"/>
                  </a:cubicBezTo>
                  <a:cubicBezTo>
                    <a:pt x="22" y="17"/>
                    <a:pt x="0" y="38"/>
                    <a:pt x="22" y="60"/>
                  </a:cubicBezTo>
                  <a:cubicBezTo>
                    <a:pt x="195" y="233"/>
                    <a:pt x="412" y="342"/>
                    <a:pt x="650" y="385"/>
                  </a:cubicBezTo>
                  <a:cubicBezTo>
                    <a:pt x="737" y="385"/>
                    <a:pt x="802" y="407"/>
                    <a:pt x="889" y="407"/>
                  </a:cubicBezTo>
                  <a:cubicBezTo>
                    <a:pt x="1192" y="385"/>
                    <a:pt x="1474" y="277"/>
                    <a:pt x="1691" y="60"/>
                  </a:cubicBezTo>
                  <a:cubicBezTo>
                    <a:pt x="1713" y="60"/>
                    <a:pt x="1713" y="38"/>
                    <a:pt x="1691" y="17"/>
                  </a:cubicBezTo>
                  <a:cubicBezTo>
                    <a:pt x="1691" y="6"/>
                    <a:pt x="1680" y="0"/>
                    <a:pt x="1669" y="0"/>
                  </a:cubicBezTo>
                  <a:cubicBezTo>
                    <a:pt x="1659" y="0"/>
                    <a:pt x="1648" y="6"/>
                    <a:pt x="1648" y="17"/>
                  </a:cubicBezTo>
                  <a:cubicBezTo>
                    <a:pt x="1444" y="202"/>
                    <a:pt x="1177" y="308"/>
                    <a:pt x="901" y="308"/>
                  </a:cubicBezTo>
                  <a:cubicBezTo>
                    <a:pt x="854" y="308"/>
                    <a:pt x="806" y="305"/>
                    <a:pt x="759" y="298"/>
                  </a:cubicBezTo>
                  <a:cubicBezTo>
                    <a:pt x="499" y="277"/>
                    <a:pt x="282" y="168"/>
                    <a:pt x="87" y="17"/>
                  </a:cubicBezTo>
                  <a:cubicBezTo>
                    <a:pt x="76" y="6"/>
                    <a:pt x="65" y="0"/>
                    <a:pt x="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3" name="Google Shape;5083;p83"/>
            <p:cNvSpPr/>
            <p:nvPr/>
          </p:nvSpPr>
          <p:spPr>
            <a:xfrm>
              <a:off x="3784291" y="1996151"/>
              <a:ext cx="38212" cy="56418"/>
            </a:xfrm>
            <a:custGeom>
              <a:avLst/>
              <a:gdLst/>
              <a:ahLst/>
              <a:cxnLst/>
              <a:rect l="l" t="t" r="r" b="b"/>
              <a:pathLst>
                <a:path w="955" h="1410" extrusionOk="0">
                  <a:moveTo>
                    <a:pt x="153" y="1"/>
                  </a:moveTo>
                  <a:cubicBezTo>
                    <a:pt x="131" y="1"/>
                    <a:pt x="109" y="1"/>
                    <a:pt x="109" y="22"/>
                  </a:cubicBezTo>
                  <a:cubicBezTo>
                    <a:pt x="1" y="239"/>
                    <a:pt x="1" y="499"/>
                    <a:pt x="88" y="738"/>
                  </a:cubicBezTo>
                  <a:cubicBezTo>
                    <a:pt x="261" y="1063"/>
                    <a:pt x="543" y="1302"/>
                    <a:pt x="911" y="1410"/>
                  </a:cubicBezTo>
                  <a:cubicBezTo>
                    <a:pt x="933" y="1410"/>
                    <a:pt x="933" y="1388"/>
                    <a:pt x="955" y="1388"/>
                  </a:cubicBezTo>
                  <a:cubicBezTo>
                    <a:pt x="955" y="1367"/>
                    <a:pt x="955" y="1345"/>
                    <a:pt x="933" y="1323"/>
                  </a:cubicBezTo>
                  <a:cubicBezTo>
                    <a:pt x="586" y="1236"/>
                    <a:pt x="326" y="998"/>
                    <a:pt x="174" y="694"/>
                  </a:cubicBezTo>
                  <a:cubicBezTo>
                    <a:pt x="88" y="499"/>
                    <a:pt x="88" y="261"/>
                    <a:pt x="174" y="66"/>
                  </a:cubicBezTo>
                  <a:cubicBezTo>
                    <a:pt x="196" y="44"/>
                    <a:pt x="174" y="22"/>
                    <a:pt x="1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4" name="Google Shape;5084;p83"/>
            <p:cNvSpPr/>
            <p:nvPr/>
          </p:nvSpPr>
          <p:spPr>
            <a:xfrm>
              <a:off x="3922243" y="2039523"/>
              <a:ext cx="185658" cy="7842"/>
            </a:xfrm>
            <a:custGeom>
              <a:avLst/>
              <a:gdLst/>
              <a:ahLst/>
              <a:cxnLst/>
              <a:rect l="l" t="t" r="r" b="b"/>
              <a:pathLst>
                <a:path w="4640" h="196" extrusionOk="0">
                  <a:moveTo>
                    <a:pt x="43" y="1"/>
                  </a:moveTo>
                  <a:cubicBezTo>
                    <a:pt x="22" y="1"/>
                    <a:pt x="0" y="1"/>
                    <a:pt x="0" y="22"/>
                  </a:cubicBezTo>
                  <a:cubicBezTo>
                    <a:pt x="0" y="44"/>
                    <a:pt x="0" y="66"/>
                    <a:pt x="22" y="87"/>
                  </a:cubicBezTo>
                  <a:cubicBezTo>
                    <a:pt x="585" y="174"/>
                    <a:pt x="1127" y="196"/>
                    <a:pt x="1691" y="196"/>
                  </a:cubicBezTo>
                  <a:cubicBezTo>
                    <a:pt x="2992" y="196"/>
                    <a:pt x="4510" y="87"/>
                    <a:pt x="4618" y="87"/>
                  </a:cubicBezTo>
                  <a:cubicBezTo>
                    <a:pt x="4640" y="87"/>
                    <a:pt x="4640" y="66"/>
                    <a:pt x="4640" y="44"/>
                  </a:cubicBezTo>
                  <a:cubicBezTo>
                    <a:pt x="4640" y="22"/>
                    <a:pt x="4618" y="1"/>
                    <a:pt x="4596" y="1"/>
                  </a:cubicBezTo>
                  <a:cubicBezTo>
                    <a:pt x="4582" y="1"/>
                    <a:pt x="3006" y="107"/>
                    <a:pt x="1662" y="107"/>
                  </a:cubicBezTo>
                  <a:cubicBezTo>
                    <a:pt x="990" y="107"/>
                    <a:pt x="376" y="80"/>
                    <a:pt x="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5" name="Google Shape;5085;p83"/>
            <p:cNvSpPr/>
            <p:nvPr/>
          </p:nvSpPr>
          <p:spPr>
            <a:xfrm>
              <a:off x="4145175" y="2095458"/>
              <a:ext cx="88868" cy="27409"/>
            </a:xfrm>
            <a:custGeom>
              <a:avLst/>
              <a:gdLst/>
              <a:ahLst/>
              <a:cxnLst/>
              <a:rect l="l" t="t" r="r" b="b"/>
              <a:pathLst>
                <a:path w="2221" h="685" extrusionOk="0">
                  <a:moveTo>
                    <a:pt x="1403" y="0"/>
                  </a:moveTo>
                  <a:cubicBezTo>
                    <a:pt x="1179" y="0"/>
                    <a:pt x="1011" y="355"/>
                    <a:pt x="932" y="532"/>
                  </a:cubicBezTo>
                  <a:cubicBezTo>
                    <a:pt x="867" y="359"/>
                    <a:pt x="759" y="229"/>
                    <a:pt x="607" y="142"/>
                  </a:cubicBezTo>
                  <a:cubicBezTo>
                    <a:pt x="577" y="128"/>
                    <a:pt x="547" y="122"/>
                    <a:pt x="517" y="122"/>
                  </a:cubicBezTo>
                  <a:cubicBezTo>
                    <a:pt x="268" y="122"/>
                    <a:pt x="41" y="561"/>
                    <a:pt x="22" y="619"/>
                  </a:cubicBezTo>
                  <a:cubicBezTo>
                    <a:pt x="0" y="641"/>
                    <a:pt x="0" y="662"/>
                    <a:pt x="22" y="684"/>
                  </a:cubicBezTo>
                  <a:lnTo>
                    <a:pt x="43" y="684"/>
                  </a:lnTo>
                  <a:cubicBezTo>
                    <a:pt x="65" y="684"/>
                    <a:pt x="87" y="684"/>
                    <a:pt x="87" y="662"/>
                  </a:cubicBezTo>
                  <a:cubicBezTo>
                    <a:pt x="167" y="523"/>
                    <a:pt x="375" y="199"/>
                    <a:pt x="543" y="199"/>
                  </a:cubicBezTo>
                  <a:cubicBezTo>
                    <a:pt x="557" y="199"/>
                    <a:pt x="572" y="202"/>
                    <a:pt x="585" y="207"/>
                  </a:cubicBezTo>
                  <a:cubicBezTo>
                    <a:pt x="737" y="315"/>
                    <a:pt x="867" y="467"/>
                    <a:pt x="911" y="662"/>
                  </a:cubicBezTo>
                  <a:cubicBezTo>
                    <a:pt x="911" y="662"/>
                    <a:pt x="932" y="684"/>
                    <a:pt x="954" y="684"/>
                  </a:cubicBezTo>
                  <a:cubicBezTo>
                    <a:pt x="976" y="684"/>
                    <a:pt x="976" y="662"/>
                    <a:pt x="997" y="662"/>
                  </a:cubicBezTo>
                  <a:cubicBezTo>
                    <a:pt x="1037" y="484"/>
                    <a:pt x="1204" y="88"/>
                    <a:pt x="1414" y="88"/>
                  </a:cubicBezTo>
                  <a:cubicBezTo>
                    <a:pt x="1434" y="88"/>
                    <a:pt x="1454" y="91"/>
                    <a:pt x="1474" y="99"/>
                  </a:cubicBezTo>
                  <a:cubicBezTo>
                    <a:pt x="1734" y="229"/>
                    <a:pt x="1951" y="424"/>
                    <a:pt x="2125" y="662"/>
                  </a:cubicBezTo>
                  <a:cubicBezTo>
                    <a:pt x="2137" y="675"/>
                    <a:pt x="2152" y="680"/>
                    <a:pt x="2165" y="680"/>
                  </a:cubicBezTo>
                  <a:cubicBezTo>
                    <a:pt x="2197" y="680"/>
                    <a:pt x="2220" y="650"/>
                    <a:pt x="2190" y="619"/>
                  </a:cubicBezTo>
                  <a:cubicBezTo>
                    <a:pt x="2016" y="359"/>
                    <a:pt x="1756" y="164"/>
                    <a:pt x="1474" y="12"/>
                  </a:cubicBezTo>
                  <a:cubicBezTo>
                    <a:pt x="1450" y="4"/>
                    <a:pt x="1426" y="0"/>
                    <a:pt x="14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6" name="Google Shape;5086;p83"/>
            <p:cNvSpPr/>
            <p:nvPr/>
          </p:nvSpPr>
          <p:spPr>
            <a:xfrm>
              <a:off x="4022867" y="2094858"/>
              <a:ext cx="77224" cy="28849"/>
            </a:xfrm>
            <a:custGeom>
              <a:avLst/>
              <a:gdLst/>
              <a:ahLst/>
              <a:cxnLst/>
              <a:rect l="l" t="t" r="r" b="b"/>
              <a:pathLst>
                <a:path w="1930" h="721" extrusionOk="0">
                  <a:moveTo>
                    <a:pt x="1238" y="1"/>
                  </a:moveTo>
                  <a:cubicBezTo>
                    <a:pt x="1223" y="1"/>
                    <a:pt x="1207" y="2"/>
                    <a:pt x="1192" y="5"/>
                  </a:cubicBezTo>
                  <a:cubicBezTo>
                    <a:pt x="932" y="49"/>
                    <a:pt x="802" y="309"/>
                    <a:pt x="759" y="439"/>
                  </a:cubicBezTo>
                  <a:cubicBezTo>
                    <a:pt x="694" y="309"/>
                    <a:pt x="542" y="92"/>
                    <a:pt x="390" y="70"/>
                  </a:cubicBezTo>
                  <a:cubicBezTo>
                    <a:pt x="378" y="64"/>
                    <a:pt x="365" y="61"/>
                    <a:pt x="353" y="61"/>
                  </a:cubicBezTo>
                  <a:cubicBezTo>
                    <a:pt x="323" y="61"/>
                    <a:pt x="297" y="77"/>
                    <a:pt x="282" y="92"/>
                  </a:cubicBezTo>
                  <a:cubicBezTo>
                    <a:pt x="130" y="244"/>
                    <a:pt x="43" y="439"/>
                    <a:pt x="0" y="634"/>
                  </a:cubicBezTo>
                  <a:cubicBezTo>
                    <a:pt x="0" y="656"/>
                    <a:pt x="0" y="677"/>
                    <a:pt x="22" y="677"/>
                  </a:cubicBezTo>
                  <a:cubicBezTo>
                    <a:pt x="43" y="677"/>
                    <a:pt x="65" y="677"/>
                    <a:pt x="65" y="656"/>
                  </a:cubicBezTo>
                  <a:cubicBezTo>
                    <a:pt x="108" y="461"/>
                    <a:pt x="195" y="309"/>
                    <a:pt x="325" y="157"/>
                  </a:cubicBezTo>
                  <a:lnTo>
                    <a:pt x="390" y="157"/>
                  </a:lnTo>
                  <a:cubicBezTo>
                    <a:pt x="499" y="200"/>
                    <a:pt x="672" y="482"/>
                    <a:pt x="737" y="591"/>
                  </a:cubicBezTo>
                  <a:cubicBezTo>
                    <a:pt x="737" y="591"/>
                    <a:pt x="759" y="612"/>
                    <a:pt x="781" y="612"/>
                  </a:cubicBezTo>
                  <a:cubicBezTo>
                    <a:pt x="781" y="591"/>
                    <a:pt x="802" y="591"/>
                    <a:pt x="802" y="569"/>
                  </a:cubicBezTo>
                  <a:cubicBezTo>
                    <a:pt x="802" y="569"/>
                    <a:pt x="932" y="157"/>
                    <a:pt x="1192" y="92"/>
                  </a:cubicBezTo>
                  <a:cubicBezTo>
                    <a:pt x="1203" y="90"/>
                    <a:pt x="1214" y="89"/>
                    <a:pt x="1225" y="89"/>
                  </a:cubicBezTo>
                  <a:cubicBezTo>
                    <a:pt x="1458" y="89"/>
                    <a:pt x="1739" y="513"/>
                    <a:pt x="1843" y="699"/>
                  </a:cubicBezTo>
                  <a:cubicBezTo>
                    <a:pt x="1843" y="699"/>
                    <a:pt x="1865" y="721"/>
                    <a:pt x="1865" y="721"/>
                  </a:cubicBezTo>
                  <a:lnTo>
                    <a:pt x="1886" y="677"/>
                  </a:lnTo>
                  <a:cubicBezTo>
                    <a:pt x="1908" y="677"/>
                    <a:pt x="1930" y="656"/>
                    <a:pt x="1908" y="634"/>
                  </a:cubicBezTo>
                  <a:cubicBezTo>
                    <a:pt x="1887" y="613"/>
                    <a:pt x="1551" y="1"/>
                    <a:pt x="12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7" name="Google Shape;5087;p83"/>
            <p:cNvSpPr/>
            <p:nvPr/>
          </p:nvSpPr>
          <p:spPr>
            <a:xfrm>
              <a:off x="3849346" y="2095058"/>
              <a:ext cx="76384" cy="28649"/>
            </a:xfrm>
            <a:custGeom>
              <a:avLst/>
              <a:gdLst/>
              <a:ahLst/>
              <a:cxnLst/>
              <a:rect l="l" t="t" r="r" b="b"/>
              <a:pathLst>
                <a:path w="1909" h="716" extrusionOk="0">
                  <a:moveTo>
                    <a:pt x="1454" y="0"/>
                  </a:moveTo>
                  <a:cubicBezTo>
                    <a:pt x="1128" y="0"/>
                    <a:pt x="998" y="347"/>
                    <a:pt x="955" y="542"/>
                  </a:cubicBezTo>
                  <a:cubicBezTo>
                    <a:pt x="846" y="325"/>
                    <a:pt x="673" y="174"/>
                    <a:pt x="478" y="87"/>
                  </a:cubicBezTo>
                  <a:cubicBezTo>
                    <a:pt x="459" y="81"/>
                    <a:pt x="440" y="78"/>
                    <a:pt x="421" y="78"/>
                  </a:cubicBezTo>
                  <a:cubicBezTo>
                    <a:pt x="375" y="78"/>
                    <a:pt x="329" y="93"/>
                    <a:pt x="283" y="109"/>
                  </a:cubicBezTo>
                  <a:cubicBezTo>
                    <a:pt x="88" y="239"/>
                    <a:pt x="1" y="651"/>
                    <a:pt x="1" y="651"/>
                  </a:cubicBezTo>
                  <a:cubicBezTo>
                    <a:pt x="1" y="683"/>
                    <a:pt x="23" y="699"/>
                    <a:pt x="44" y="699"/>
                  </a:cubicBezTo>
                  <a:cubicBezTo>
                    <a:pt x="66" y="699"/>
                    <a:pt x="88" y="683"/>
                    <a:pt x="88" y="651"/>
                  </a:cubicBezTo>
                  <a:cubicBezTo>
                    <a:pt x="109" y="477"/>
                    <a:pt x="196" y="304"/>
                    <a:pt x="326" y="174"/>
                  </a:cubicBezTo>
                  <a:cubicBezTo>
                    <a:pt x="348" y="163"/>
                    <a:pt x="369" y="157"/>
                    <a:pt x="391" y="157"/>
                  </a:cubicBezTo>
                  <a:cubicBezTo>
                    <a:pt x="413" y="157"/>
                    <a:pt x="435" y="163"/>
                    <a:pt x="456" y="174"/>
                  </a:cubicBezTo>
                  <a:cubicBezTo>
                    <a:pt x="738" y="260"/>
                    <a:pt x="933" y="672"/>
                    <a:pt x="933" y="672"/>
                  </a:cubicBezTo>
                  <a:cubicBezTo>
                    <a:pt x="933" y="694"/>
                    <a:pt x="955" y="694"/>
                    <a:pt x="977" y="694"/>
                  </a:cubicBezTo>
                  <a:cubicBezTo>
                    <a:pt x="977" y="694"/>
                    <a:pt x="998" y="672"/>
                    <a:pt x="998" y="651"/>
                  </a:cubicBezTo>
                  <a:cubicBezTo>
                    <a:pt x="998" y="651"/>
                    <a:pt x="1085" y="87"/>
                    <a:pt x="1475" y="87"/>
                  </a:cubicBezTo>
                  <a:cubicBezTo>
                    <a:pt x="1540" y="87"/>
                    <a:pt x="1714" y="391"/>
                    <a:pt x="1844" y="672"/>
                  </a:cubicBezTo>
                  <a:cubicBezTo>
                    <a:pt x="1844" y="694"/>
                    <a:pt x="1844" y="716"/>
                    <a:pt x="1865" y="716"/>
                  </a:cubicBezTo>
                  <a:lnTo>
                    <a:pt x="1887" y="694"/>
                  </a:lnTo>
                  <a:cubicBezTo>
                    <a:pt x="1909" y="672"/>
                    <a:pt x="1909" y="651"/>
                    <a:pt x="1909" y="629"/>
                  </a:cubicBezTo>
                  <a:cubicBezTo>
                    <a:pt x="1844" y="477"/>
                    <a:pt x="1627" y="0"/>
                    <a:pt x="14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8" name="Google Shape;5088;p83"/>
            <p:cNvSpPr/>
            <p:nvPr/>
          </p:nvSpPr>
          <p:spPr>
            <a:xfrm>
              <a:off x="3708833" y="2080694"/>
              <a:ext cx="72903" cy="47375"/>
            </a:xfrm>
            <a:custGeom>
              <a:avLst/>
              <a:gdLst/>
              <a:ahLst/>
              <a:cxnLst/>
              <a:rect l="l" t="t" r="r" b="b"/>
              <a:pathLst>
                <a:path w="1822" h="1184" extrusionOk="0">
                  <a:moveTo>
                    <a:pt x="703" y="1"/>
                  </a:moveTo>
                  <a:cubicBezTo>
                    <a:pt x="486" y="1"/>
                    <a:pt x="114" y="308"/>
                    <a:pt x="22" y="381"/>
                  </a:cubicBezTo>
                  <a:cubicBezTo>
                    <a:pt x="1" y="381"/>
                    <a:pt x="1" y="424"/>
                    <a:pt x="22" y="424"/>
                  </a:cubicBezTo>
                  <a:cubicBezTo>
                    <a:pt x="33" y="435"/>
                    <a:pt x="44" y="441"/>
                    <a:pt x="55" y="441"/>
                  </a:cubicBezTo>
                  <a:cubicBezTo>
                    <a:pt x="66" y="441"/>
                    <a:pt x="77" y="435"/>
                    <a:pt x="87" y="424"/>
                  </a:cubicBezTo>
                  <a:cubicBezTo>
                    <a:pt x="266" y="282"/>
                    <a:pt x="517" y="66"/>
                    <a:pt x="673" y="66"/>
                  </a:cubicBezTo>
                  <a:cubicBezTo>
                    <a:pt x="707" y="66"/>
                    <a:pt x="736" y="76"/>
                    <a:pt x="759" y="99"/>
                  </a:cubicBezTo>
                  <a:cubicBezTo>
                    <a:pt x="868" y="208"/>
                    <a:pt x="846" y="619"/>
                    <a:pt x="825" y="750"/>
                  </a:cubicBezTo>
                  <a:cubicBezTo>
                    <a:pt x="825" y="771"/>
                    <a:pt x="825" y="793"/>
                    <a:pt x="846" y="793"/>
                  </a:cubicBezTo>
                  <a:cubicBezTo>
                    <a:pt x="846" y="804"/>
                    <a:pt x="852" y="809"/>
                    <a:pt x="860" y="809"/>
                  </a:cubicBezTo>
                  <a:cubicBezTo>
                    <a:pt x="868" y="809"/>
                    <a:pt x="879" y="804"/>
                    <a:pt x="890" y="793"/>
                  </a:cubicBezTo>
                  <a:cubicBezTo>
                    <a:pt x="1096" y="587"/>
                    <a:pt x="1383" y="316"/>
                    <a:pt x="1541" y="316"/>
                  </a:cubicBezTo>
                  <a:cubicBezTo>
                    <a:pt x="1566" y="316"/>
                    <a:pt x="1587" y="323"/>
                    <a:pt x="1605" y="338"/>
                  </a:cubicBezTo>
                  <a:cubicBezTo>
                    <a:pt x="1735" y="446"/>
                    <a:pt x="1648" y="945"/>
                    <a:pt x="1605" y="1118"/>
                  </a:cubicBezTo>
                  <a:cubicBezTo>
                    <a:pt x="1605" y="1140"/>
                    <a:pt x="1605" y="1161"/>
                    <a:pt x="1627" y="1183"/>
                  </a:cubicBezTo>
                  <a:cubicBezTo>
                    <a:pt x="1648" y="1183"/>
                    <a:pt x="1692" y="1161"/>
                    <a:pt x="1692" y="1140"/>
                  </a:cubicBezTo>
                  <a:cubicBezTo>
                    <a:pt x="1713" y="1075"/>
                    <a:pt x="1822" y="424"/>
                    <a:pt x="1648" y="273"/>
                  </a:cubicBezTo>
                  <a:cubicBezTo>
                    <a:pt x="1622" y="253"/>
                    <a:pt x="1591" y="244"/>
                    <a:pt x="1556" y="244"/>
                  </a:cubicBezTo>
                  <a:cubicBezTo>
                    <a:pt x="1361" y="244"/>
                    <a:pt x="1058" y="516"/>
                    <a:pt x="911" y="663"/>
                  </a:cubicBezTo>
                  <a:cubicBezTo>
                    <a:pt x="911" y="489"/>
                    <a:pt x="933" y="164"/>
                    <a:pt x="803" y="34"/>
                  </a:cubicBezTo>
                  <a:cubicBezTo>
                    <a:pt x="776" y="11"/>
                    <a:pt x="742" y="1"/>
                    <a:pt x="7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9" name="Google Shape;5089;p83"/>
            <p:cNvSpPr/>
            <p:nvPr/>
          </p:nvSpPr>
          <p:spPr>
            <a:xfrm>
              <a:off x="3930885" y="1658939"/>
              <a:ext cx="108474" cy="203664"/>
            </a:xfrm>
            <a:custGeom>
              <a:avLst/>
              <a:gdLst/>
              <a:ahLst/>
              <a:cxnLst/>
              <a:rect l="l" t="t" r="r" b="b"/>
              <a:pathLst>
                <a:path w="2711" h="5090" extrusionOk="0">
                  <a:moveTo>
                    <a:pt x="52" y="0"/>
                  </a:moveTo>
                  <a:cubicBezTo>
                    <a:pt x="44" y="0"/>
                    <a:pt x="33" y="6"/>
                    <a:pt x="23" y="17"/>
                  </a:cubicBezTo>
                  <a:cubicBezTo>
                    <a:pt x="1" y="38"/>
                    <a:pt x="23" y="60"/>
                    <a:pt x="44" y="60"/>
                  </a:cubicBezTo>
                  <a:cubicBezTo>
                    <a:pt x="500" y="364"/>
                    <a:pt x="868" y="754"/>
                    <a:pt x="1128" y="1231"/>
                  </a:cubicBezTo>
                  <a:cubicBezTo>
                    <a:pt x="1887" y="2575"/>
                    <a:pt x="1540" y="4028"/>
                    <a:pt x="1107" y="5025"/>
                  </a:cubicBezTo>
                  <a:cubicBezTo>
                    <a:pt x="1085" y="5047"/>
                    <a:pt x="1107" y="5068"/>
                    <a:pt x="1128" y="5090"/>
                  </a:cubicBezTo>
                  <a:lnTo>
                    <a:pt x="1150" y="5090"/>
                  </a:lnTo>
                  <a:cubicBezTo>
                    <a:pt x="1150" y="5090"/>
                    <a:pt x="1172" y="5090"/>
                    <a:pt x="1172" y="5068"/>
                  </a:cubicBezTo>
                  <a:cubicBezTo>
                    <a:pt x="2711" y="1556"/>
                    <a:pt x="109" y="17"/>
                    <a:pt x="66" y="17"/>
                  </a:cubicBezTo>
                  <a:cubicBezTo>
                    <a:pt x="66" y="6"/>
                    <a:pt x="61" y="0"/>
                    <a:pt x="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0" name="Google Shape;5090;p83"/>
            <p:cNvSpPr/>
            <p:nvPr/>
          </p:nvSpPr>
          <p:spPr>
            <a:xfrm>
              <a:off x="3946529" y="1669982"/>
              <a:ext cx="124079" cy="149247"/>
            </a:xfrm>
            <a:custGeom>
              <a:avLst/>
              <a:gdLst/>
              <a:ahLst/>
              <a:cxnLst/>
              <a:rect l="l" t="t" r="r" b="b"/>
              <a:pathLst>
                <a:path w="3101" h="3730" extrusionOk="0">
                  <a:moveTo>
                    <a:pt x="65" y="1"/>
                  </a:moveTo>
                  <a:cubicBezTo>
                    <a:pt x="44" y="1"/>
                    <a:pt x="22" y="1"/>
                    <a:pt x="0" y="23"/>
                  </a:cubicBezTo>
                  <a:cubicBezTo>
                    <a:pt x="0" y="44"/>
                    <a:pt x="0" y="66"/>
                    <a:pt x="22" y="66"/>
                  </a:cubicBezTo>
                  <a:cubicBezTo>
                    <a:pt x="2992" y="1475"/>
                    <a:pt x="2450" y="3665"/>
                    <a:pt x="2450" y="3687"/>
                  </a:cubicBezTo>
                  <a:cubicBezTo>
                    <a:pt x="2450" y="3708"/>
                    <a:pt x="2450" y="3730"/>
                    <a:pt x="2472" y="3730"/>
                  </a:cubicBezTo>
                  <a:cubicBezTo>
                    <a:pt x="2493" y="3730"/>
                    <a:pt x="2515" y="3730"/>
                    <a:pt x="2537" y="3708"/>
                  </a:cubicBezTo>
                  <a:cubicBezTo>
                    <a:pt x="2537" y="3687"/>
                    <a:pt x="3100" y="1432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1" name="Google Shape;5091;p83"/>
            <p:cNvSpPr/>
            <p:nvPr/>
          </p:nvSpPr>
          <p:spPr>
            <a:xfrm>
              <a:off x="3786892" y="1787094"/>
              <a:ext cx="83346" cy="87987"/>
            </a:xfrm>
            <a:custGeom>
              <a:avLst/>
              <a:gdLst/>
              <a:ahLst/>
              <a:cxnLst/>
              <a:rect l="l" t="t" r="r" b="b"/>
              <a:pathLst>
                <a:path w="2083" h="2199" extrusionOk="0">
                  <a:moveTo>
                    <a:pt x="1497" y="1"/>
                  </a:moveTo>
                  <a:cubicBezTo>
                    <a:pt x="1280" y="1323"/>
                    <a:pt x="1" y="1974"/>
                    <a:pt x="1" y="1974"/>
                  </a:cubicBezTo>
                  <a:cubicBezTo>
                    <a:pt x="234" y="2127"/>
                    <a:pt x="494" y="2198"/>
                    <a:pt x="750" y="2198"/>
                  </a:cubicBezTo>
                  <a:cubicBezTo>
                    <a:pt x="1326" y="2198"/>
                    <a:pt x="1880" y="1837"/>
                    <a:pt x="2061" y="1236"/>
                  </a:cubicBezTo>
                  <a:cubicBezTo>
                    <a:pt x="2082" y="976"/>
                    <a:pt x="1497" y="1"/>
                    <a:pt x="14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2" name="Google Shape;5092;p83"/>
            <p:cNvSpPr/>
            <p:nvPr/>
          </p:nvSpPr>
          <p:spPr>
            <a:xfrm>
              <a:off x="3801655" y="1539867"/>
              <a:ext cx="21727" cy="11324"/>
            </a:xfrm>
            <a:custGeom>
              <a:avLst/>
              <a:gdLst/>
              <a:ahLst/>
              <a:cxnLst/>
              <a:rect l="l" t="t" r="r" b="b"/>
              <a:pathLst>
                <a:path w="543" h="283" extrusionOk="0">
                  <a:moveTo>
                    <a:pt x="499" y="1"/>
                  </a:moveTo>
                  <a:cubicBezTo>
                    <a:pt x="326" y="22"/>
                    <a:pt x="152" y="109"/>
                    <a:pt x="22" y="218"/>
                  </a:cubicBezTo>
                  <a:cubicBezTo>
                    <a:pt x="0" y="239"/>
                    <a:pt x="0" y="261"/>
                    <a:pt x="22" y="283"/>
                  </a:cubicBezTo>
                  <a:lnTo>
                    <a:pt x="87" y="283"/>
                  </a:lnTo>
                  <a:cubicBezTo>
                    <a:pt x="196" y="174"/>
                    <a:pt x="347" y="109"/>
                    <a:pt x="521" y="87"/>
                  </a:cubicBezTo>
                  <a:cubicBezTo>
                    <a:pt x="543" y="66"/>
                    <a:pt x="543" y="66"/>
                    <a:pt x="543" y="22"/>
                  </a:cubicBezTo>
                  <a:cubicBezTo>
                    <a:pt x="543" y="22"/>
                    <a:pt x="521" y="1"/>
                    <a:pt x="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3" name="Google Shape;5093;p83"/>
            <p:cNvSpPr/>
            <p:nvPr/>
          </p:nvSpPr>
          <p:spPr>
            <a:xfrm>
              <a:off x="3792973" y="1559832"/>
              <a:ext cx="21727" cy="11324"/>
            </a:xfrm>
            <a:custGeom>
              <a:avLst/>
              <a:gdLst/>
              <a:ahLst/>
              <a:cxnLst/>
              <a:rect l="l" t="t" r="r" b="b"/>
              <a:pathLst>
                <a:path w="543" h="283" extrusionOk="0">
                  <a:moveTo>
                    <a:pt x="499" y="0"/>
                  </a:moveTo>
                  <a:cubicBezTo>
                    <a:pt x="326" y="22"/>
                    <a:pt x="152" y="109"/>
                    <a:pt x="22" y="217"/>
                  </a:cubicBezTo>
                  <a:cubicBezTo>
                    <a:pt x="1" y="239"/>
                    <a:pt x="1" y="261"/>
                    <a:pt x="22" y="282"/>
                  </a:cubicBezTo>
                  <a:lnTo>
                    <a:pt x="87" y="282"/>
                  </a:lnTo>
                  <a:cubicBezTo>
                    <a:pt x="196" y="174"/>
                    <a:pt x="348" y="109"/>
                    <a:pt x="499" y="87"/>
                  </a:cubicBezTo>
                  <a:cubicBezTo>
                    <a:pt x="521" y="65"/>
                    <a:pt x="543" y="65"/>
                    <a:pt x="543" y="44"/>
                  </a:cubicBezTo>
                  <a:cubicBezTo>
                    <a:pt x="543" y="22"/>
                    <a:pt x="521" y="0"/>
                    <a:pt x="4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4" name="Google Shape;5094;p83"/>
            <p:cNvSpPr/>
            <p:nvPr/>
          </p:nvSpPr>
          <p:spPr>
            <a:xfrm>
              <a:off x="3830262" y="1541427"/>
              <a:ext cx="22607" cy="8883"/>
            </a:xfrm>
            <a:custGeom>
              <a:avLst/>
              <a:gdLst/>
              <a:ahLst/>
              <a:cxnLst/>
              <a:rect l="l" t="t" r="r" b="b"/>
              <a:pathLst>
                <a:path w="565" h="222" extrusionOk="0">
                  <a:moveTo>
                    <a:pt x="447" y="1"/>
                  </a:moveTo>
                  <a:cubicBezTo>
                    <a:pt x="282" y="1"/>
                    <a:pt x="136" y="62"/>
                    <a:pt x="23" y="157"/>
                  </a:cubicBezTo>
                  <a:cubicBezTo>
                    <a:pt x="1" y="157"/>
                    <a:pt x="1" y="200"/>
                    <a:pt x="23" y="200"/>
                  </a:cubicBezTo>
                  <a:cubicBezTo>
                    <a:pt x="23" y="211"/>
                    <a:pt x="28" y="216"/>
                    <a:pt x="33" y="216"/>
                  </a:cubicBezTo>
                  <a:cubicBezTo>
                    <a:pt x="39" y="216"/>
                    <a:pt x="44" y="211"/>
                    <a:pt x="44" y="200"/>
                  </a:cubicBezTo>
                  <a:cubicBezTo>
                    <a:pt x="44" y="222"/>
                    <a:pt x="66" y="222"/>
                    <a:pt x="66" y="222"/>
                  </a:cubicBezTo>
                  <a:cubicBezTo>
                    <a:pt x="196" y="114"/>
                    <a:pt x="348" y="70"/>
                    <a:pt x="521" y="70"/>
                  </a:cubicBezTo>
                  <a:cubicBezTo>
                    <a:pt x="543" y="70"/>
                    <a:pt x="565" y="48"/>
                    <a:pt x="565" y="27"/>
                  </a:cubicBezTo>
                  <a:cubicBezTo>
                    <a:pt x="565" y="5"/>
                    <a:pt x="543" y="5"/>
                    <a:pt x="521" y="5"/>
                  </a:cubicBezTo>
                  <a:cubicBezTo>
                    <a:pt x="496" y="2"/>
                    <a:pt x="471" y="1"/>
                    <a:pt x="4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5" name="Google Shape;5095;p83"/>
            <p:cNvSpPr/>
            <p:nvPr/>
          </p:nvSpPr>
          <p:spPr>
            <a:xfrm>
              <a:off x="3788652" y="1580478"/>
              <a:ext cx="18886" cy="16685"/>
            </a:xfrm>
            <a:custGeom>
              <a:avLst/>
              <a:gdLst/>
              <a:ahLst/>
              <a:cxnLst/>
              <a:rect l="l" t="t" r="r" b="b"/>
              <a:pathLst>
                <a:path w="472" h="417" extrusionOk="0">
                  <a:moveTo>
                    <a:pt x="408" y="0"/>
                  </a:moveTo>
                  <a:cubicBezTo>
                    <a:pt x="403" y="0"/>
                    <a:pt x="397" y="2"/>
                    <a:pt x="391" y="5"/>
                  </a:cubicBezTo>
                  <a:cubicBezTo>
                    <a:pt x="239" y="91"/>
                    <a:pt x="109" y="200"/>
                    <a:pt x="22" y="373"/>
                  </a:cubicBezTo>
                  <a:cubicBezTo>
                    <a:pt x="0" y="395"/>
                    <a:pt x="22" y="417"/>
                    <a:pt x="44" y="417"/>
                  </a:cubicBezTo>
                  <a:lnTo>
                    <a:pt x="65" y="417"/>
                  </a:lnTo>
                  <a:cubicBezTo>
                    <a:pt x="65" y="417"/>
                    <a:pt x="87" y="395"/>
                    <a:pt x="87" y="395"/>
                  </a:cubicBezTo>
                  <a:cubicBezTo>
                    <a:pt x="174" y="243"/>
                    <a:pt x="282" y="135"/>
                    <a:pt x="434" y="70"/>
                  </a:cubicBezTo>
                  <a:cubicBezTo>
                    <a:pt x="471" y="51"/>
                    <a:pt x="444" y="0"/>
                    <a:pt x="4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6" name="Google Shape;5096;p83"/>
            <p:cNvSpPr/>
            <p:nvPr/>
          </p:nvSpPr>
          <p:spPr>
            <a:xfrm>
              <a:off x="3754804" y="1602324"/>
              <a:ext cx="18286" cy="17405"/>
            </a:xfrm>
            <a:custGeom>
              <a:avLst/>
              <a:gdLst/>
              <a:ahLst/>
              <a:cxnLst/>
              <a:rect l="l" t="t" r="r" b="b"/>
              <a:pathLst>
                <a:path w="457" h="435" extrusionOk="0">
                  <a:moveTo>
                    <a:pt x="391" y="1"/>
                  </a:moveTo>
                  <a:cubicBezTo>
                    <a:pt x="239" y="87"/>
                    <a:pt x="109" y="218"/>
                    <a:pt x="22" y="369"/>
                  </a:cubicBezTo>
                  <a:cubicBezTo>
                    <a:pt x="1" y="391"/>
                    <a:pt x="22" y="413"/>
                    <a:pt x="44" y="434"/>
                  </a:cubicBezTo>
                  <a:lnTo>
                    <a:pt x="66" y="434"/>
                  </a:lnTo>
                  <a:cubicBezTo>
                    <a:pt x="66" y="413"/>
                    <a:pt x="87" y="413"/>
                    <a:pt x="87" y="391"/>
                  </a:cubicBezTo>
                  <a:cubicBezTo>
                    <a:pt x="174" y="261"/>
                    <a:pt x="283" y="153"/>
                    <a:pt x="434" y="66"/>
                  </a:cubicBezTo>
                  <a:cubicBezTo>
                    <a:pt x="456" y="66"/>
                    <a:pt x="456" y="44"/>
                    <a:pt x="456" y="22"/>
                  </a:cubicBezTo>
                  <a:cubicBezTo>
                    <a:pt x="434" y="1"/>
                    <a:pt x="413" y="1"/>
                    <a:pt x="3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7" name="Google Shape;5097;p83"/>
            <p:cNvSpPr/>
            <p:nvPr/>
          </p:nvSpPr>
          <p:spPr>
            <a:xfrm>
              <a:off x="3734879" y="1600043"/>
              <a:ext cx="11764" cy="21407"/>
            </a:xfrm>
            <a:custGeom>
              <a:avLst/>
              <a:gdLst/>
              <a:ahLst/>
              <a:cxnLst/>
              <a:rect l="l" t="t" r="r" b="b"/>
              <a:pathLst>
                <a:path w="294" h="535" extrusionOk="0">
                  <a:moveTo>
                    <a:pt x="237" y="0"/>
                  </a:moveTo>
                  <a:cubicBezTo>
                    <a:pt x="229" y="0"/>
                    <a:pt x="222" y="4"/>
                    <a:pt x="217" y="14"/>
                  </a:cubicBezTo>
                  <a:cubicBezTo>
                    <a:pt x="87" y="144"/>
                    <a:pt x="22" y="318"/>
                    <a:pt x="0" y="491"/>
                  </a:cubicBezTo>
                  <a:cubicBezTo>
                    <a:pt x="0" y="513"/>
                    <a:pt x="0" y="535"/>
                    <a:pt x="22" y="535"/>
                  </a:cubicBezTo>
                  <a:cubicBezTo>
                    <a:pt x="65" y="535"/>
                    <a:pt x="65" y="513"/>
                    <a:pt x="65" y="491"/>
                  </a:cubicBezTo>
                  <a:cubicBezTo>
                    <a:pt x="87" y="340"/>
                    <a:pt x="174" y="188"/>
                    <a:pt x="260" y="79"/>
                  </a:cubicBezTo>
                  <a:cubicBezTo>
                    <a:pt x="294" y="46"/>
                    <a:pt x="263" y="0"/>
                    <a:pt x="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8" name="Google Shape;5098;p83"/>
            <p:cNvSpPr/>
            <p:nvPr/>
          </p:nvSpPr>
          <p:spPr>
            <a:xfrm>
              <a:off x="3820739" y="1558952"/>
              <a:ext cx="20847" cy="13724"/>
            </a:xfrm>
            <a:custGeom>
              <a:avLst/>
              <a:gdLst/>
              <a:ahLst/>
              <a:cxnLst/>
              <a:rect l="l" t="t" r="r" b="b"/>
              <a:pathLst>
                <a:path w="521" h="343" extrusionOk="0">
                  <a:moveTo>
                    <a:pt x="456" y="1"/>
                  </a:moveTo>
                  <a:cubicBezTo>
                    <a:pt x="282" y="44"/>
                    <a:pt x="131" y="131"/>
                    <a:pt x="22" y="283"/>
                  </a:cubicBezTo>
                  <a:cubicBezTo>
                    <a:pt x="0" y="283"/>
                    <a:pt x="0" y="304"/>
                    <a:pt x="22" y="326"/>
                  </a:cubicBezTo>
                  <a:lnTo>
                    <a:pt x="44" y="326"/>
                  </a:lnTo>
                  <a:cubicBezTo>
                    <a:pt x="44" y="337"/>
                    <a:pt x="49" y="342"/>
                    <a:pt x="57" y="342"/>
                  </a:cubicBezTo>
                  <a:cubicBezTo>
                    <a:pt x="66" y="342"/>
                    <a:pt x="76" y="337"/>
                    <a:pt x="87" y="326"/>
                  </a:cubicBezTo>
                  <a:cubicBezTo>
                    <a:pt x="196" y="218"/>
                    <a:pt x="326" y="131"/>
                    <a:pt x="477" y="87"/>
                  </a:cubicBezTo>
                  <a:cubicBezTo>
                    <a:pt x="499" y="66"/>
                    <a:pt x="521" y="44"/>
                    <a:pt x="521" y="22"/>
                  </a:cubicBezTo>
                  <a:cubicBezTo>
                    <a:pt x="499" y="1"/>
                    <a:pt x="477" y="1"/>
                    <a:pt x="4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9" name="Google Shape;5099;p83"/>
            <p:cNvSpPr/>
            <p:nvPr/>
          </p:nvSpPr>
          <p:spPr>
            <a:xfrm>
              <a:off x="4204549" y="1750964"/>
              <a:ext cx="14364" cy="20566"/>
            </a:xfrm>
            <a:custGeom>
              <a:avLst/>
              <a:gdLst/>
              <a:ahLst/>
              <a:cxnLst/>
              <a:rect l="l" t="t" r="r" b="b"/>
              <a:pathLst>
                <a:path w="359" h="514" extrusionOk="0">
                  <a:moveTo>
                    <a:pt x="48" y="0"/>
                  </a:moveTo>
                  <a:cubicBezTo>
                    <a:pt x="18" y="0"/>
                    <a:pt x="0" y="47"/>
                    <a:pt x="34" y="80"/>
                  </a:cubicBezTo>
                  <a:cubicBezTo>
                    <a:pt x="164" y="188"/>
                    <a:pt x="250" y="318"/>
                    <a:pt x="294" y="470"/>
                  </a:cubicBezTo>
                  <a:cubicBezTo>
                    <a:pt x="294" y="492"/>
                    <a:pt x="294" y="492"/>
                    <a:pt x="315" y="513"/>
                  </a:cubicBezTo>
                  <a:lnTo>
                    <a:pt x="337" y="513"/>
                  </a:lnTo>
                  <a:cubicBezTo>
                    <a:pt x="337" y="492"/>
                    <a:pt x="359" y="470"/>
                    <a:pt x="359" y="448"/>
                  </a:cubicBezTo>
                  <a:cubicBezTo>
                    <a:pt x="315" y="275"/>
                    <a:pt x="229" y="123"/>
                    <a:pt x="77" y="15"/>
                  </a:cubicBezTo>
                  <a:cubicBezTo>
                    <a:pt x="67" y="5"/>
                    <a:pt x="57" y="0"/>
                    <a:pt x="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0" name="Google Shape;5100;p83"/>
            <p:cNvSpPr/>
            <p:nvPr/>
          </p:nvSpPr>
          <p:spPr>
            <a:xfrm>
              <a:off x="4219313" y="1783933"/>
              <a:ext cx="7402" cy="23167"/>
            </a:xfrm>
            <a:custGeom>
              <a:avLst/>
              <a:gdLst/>
              <a:ahLst/>
              <a:cxnLst/>
              <a:rect l="l" t="t" r="r" b="b"/>
              <a:pathLst>
                <a:path w="185" h="579" extrusionOk="0">
                  <a:moveTo>
                    <a:pt x="74" y="0"/>
                  </a:moveTo>
                  <a:cubicBezTo>
                    <a:pt x="42" y="0"/>
                    <a:pt x="0" y="42"/>
                    <a:pt x="33" y="58"/>
                  </a:cubicBezTo>
                  <a:cubicBezTo>
                    <a:pt x="98" y="210"/>
                    <a:pt x="120" y="362"/>
                    <a:pt x="77" y="513"/>
                  </a:cubicBezTo>
                  <a:cubicBezTo>
                    <a:pt x="77" y="557"/>
                    <a:pt x="98" y="578"/>
                    <a:pt x="120" y="578"/>
                  </a:cubicBezTo>
                  <a:cubicBezTo>
                    <a:pt x="142" y="578"/>
                    <a:pt x="163" y="557"/>
                    <a:pt x="163" y="535"/>
                  </a:cubicBezTo>
                  <a:cubicBezTo>
                    <a:pt x="185" y="362"/>
                    <a:pt x="163" y="188"/>
                    <a:pt x="98" y="15"/>
                  </a:cubicBezTo>
                  <a:cubicBezTo>
                    <a:pt x="93" y="4"/>
                    <a:pt x="84" y="0"/>
                    <a:pt x="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1" name="Google Shape;5101;p83"/>
            <p:cNvSpPr/>
            <p:nvPr/>
          </p:nvSpPr>
          <p:spPr>
            <a:xfrm>
              <a:off x="4204149" y="1791455"/>
              <a:ext cx="6962" cy="23447"/>
            </a:xfrm>
            <a:custGeom>
              <a:avLst/>
              <a:gdLst/>
              <a:ahLst/>
              <a:cxnLst/>
              <a:rect l="l" t="t" r="r" b="b"/>
              <a:pathLst>
                <a:path w="174" h="586" extrusionOk="0">
                  <a:moveTo>
                    <a:pt x="22" y="0"/>
                  </a:moveTo>
                  <a:cubicBezTo>
                    <a:pt x="0" y="22"/>
                    <a:pt x="0" y="43"/>
                    <a:pt x="0" y="65"/>
                  </a:cubicBezTo>
                  <a:cubicBezTo>
                    <a:pt x="65" y="217"/>
                    <a:pt x="87" y="369"/>
                    <a:pt x="65" y="520"/>
                  </a:cubicBezTo>
                  <a:cubicBezTo>
                    <a:pt x="65" y="542"/>
                    <a:pt x="65" y="564"/>
                    <a:pt x="109" y="585"/>
                  </a:cubicBezTo>
                  <a:cubicBezTo>
                    <a:pt x="130" y="585"/>
                    <a:pt x="152" y="564"/>
                    <a:pt x="152" y="520"/>
                  </a:cubicBezTo>
                  <a:cubicBezTo>
                    <a:pt x="174" y="347"/>
                    <a:pt x="152" y="174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2" name="Google Shape;5102;p83"/>
            <p:cNvSpPr/>
            <p:nvPr/>
          </p:nvSpPr>
          <p:spPr>
            <a:xfrm>
              <a:off x="4221473" y="1816822"/>
              <a:ext cx="7002" cy="23247"/>
            </a:xfrm>
            <a:custGeom>
              <a:avLst/>
              <a:gdLst/>
              <a:ahLst/>
              <a:cxnLst/>
              <a:rect l="l" t="t" r="r" b="b"/>
              <a:pathLst>
                <a:path w="175" h="581" extrusionOk="0">
                  <a:moveTo>
                    <a:pt x="44" y="0"/>
                  </a:moveTo>
                  <a:cubicBezTo>
                    <a:pt x="33" y="0"/>
                    <a:pt x="23" y="6"/>
                    <a:pt x="23" y="17"/>
                  </a:cubicBezTo>
                  <a:cubicBezTo>
                    <a:pt x="1" y="17"/>
                    <a:pt x="1" y="38"/>
                    <a:pt x="23" y="60"/>
                  </a:cubicBezTo>
                  <a:cubicBezTo>
                    <a:pt x="88" y="212"/>
                    <a:pt x="109" y="363"/>
                    <a:pt x="88" y="537"/>
                  </a:cubicBezTo>
                  <a:cubicBezTo>
                    <a:pt x="66" y="537"/>
                    <a:pt x="88" y="559"/>
                    <a:pt x="109" y="580"/>
                  </a:cubicBezTo>
                  <a:cubicBezTo>
                    <a:pt x="131" y="559"/>
                    <a:pt x="153" y="559"/>
                    <a:pt x="153" y="537"/>
                  </a:cubicBezTo>
                  <a:cubicBezTo>
                    <a:pt x="174" y="342"/>
                    <a:pt x="153" y="168"/>
                    <a:pt x="66" y="17"/>
                  </a:cubicBezTo>
                  <a:cubicBezTo>
                    <a:pt x="66" y="6"/>
                    <a:pt x="55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3" name="Google Shape;5103;p83"/>
            <p:cNvSpPr/>
            <p:nvPr/>
          </p:nvSpPr>
          <p:spPr>
            <a:xfrm>
              <a:off x="4214552" y="2062089"/>
              <a:ext cx="6962" cy="22847"/>
            </a:xfrm>
            <a:custGeom>
              <a:avLst/>
              <a:gdLst/>
              <a:ahLst/>
              <a:cxnLst/>
              <a:rect l="l" t="t" r="r" b="b"/>
              <a:pathLst>
                <a:path w="174" h="571" extrusionOk="0">
                  <a:moveTo>
                    <a:pt x="22" y="0"/>
                  </a:moveTo>
                  <a:cubicBezTo>
                    <a:pt x="0" y="22"/>
                    <a:pt x="0" y="44"/>
                    <a:pt x="0" y="65"/>
                  </a:cubicBezTo>
                  <a:cubicBezTo>
                    <a:pt x="65" y="217"/>
                    <a:pt x="87" y="369"/>
                    <a:pt x="65" y="521"/>
                  </a:cubicBezTo>
                  <a:cubicBezTo>
                    <a:pt x="65" y="542"/>
                    <a:pt x="87" y="564"/>
                    <a:pt x="109" y="564"/>
                  </a:cubicBezTo>
                  <a:cubicBezTo>
                    <a:pt x="113" y="568"/>
                    <a:pt x="117" y="570"/>
                    <a:pt x="121" y="570"/>
                  </a:cubicBezTo>
                  <a:cubicBezTo>
                    <a:pt x="138" y="570"/>
                    <a:pt x="152" y="538"/>
                    <a:pt x="152" y="521"/>
                  </a:cubicBezTo>
                  <a:cubicBezTo>
                    <a:pt x="174" y="347"/>
                    <a:pt x="152" y="174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4" name="Google Shape;5104;p83"/>
            <p:cNvSpPr/>
            <p:nvPr/>
          </p:nvSpPr>
          <p:spPr>
            <a:xfrm>
              <a:off x="4204149" y="2031721"/>
              <a:ext cx="6962" cy="23447"/>
            </a:xfrm>
            <a:custGeom>
              <a:avLst/>
              <a:gdLst/>
              <a:ahLst/>
              <a:cxnLst/>
              <a:rect l="l" t="t" r="r" b="b"/>
              <a:pathLst>
                <a:path w="174" h="586" extrusionOk="0">
                  <a:moveTo>
                    <a:pt x="22" y="1"/>
                  </a:moveTo>
                  <a:cubicBezTo>
                    <a:pt x="0" y="22"/>
                    <a:pt x="0" y="44"/>
                    <a:pt x="0" y="66"/>
                  </a:cubicBezTo>
                  <a:cubicBezTo>
                    <a:pt x="65" y="217"/>
                    <a:pt x="87" y="369"/>
                    <a:pt x="65" y="521"/>
                  </a:cubicBezTo>
                  <a:cubicBezTo>
                    <a:pt x="65" y="543"/>
                    <a:pt x="65" y="564"/>
                    <a:pt x="109" y="586"/>
                  </a:cubicBezTo>
                  <a:cubicBezTo>
                    <a:pt x="130" y="586"/>
                    <a:pt x="152" y="564"/>
                    <a:pt x="152" y="521"/>
                  </a:cubicBezTo>
                  <a:cubicBezTo>
                    <a:pt x="174" y="347"/>
                    <a:pt x="152" y="174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5" name="Google Shape;5105;p83"/>
            <p:cNvSpPr/>
            <p:nvPr/>
          </p:nvSpPr>
          <p:spPr>
            <a:xfrm>
              <a:off x="4218032" y="2021518"/>
              <a:ext cx="7842" cy="23247"/>
            </a:xfrm>
            <a:custGeom>
              <a:avLst/>
              <a:gdLst/>
              <a:ahLst/>
              <a:cxnLst/>
              <a:rect l="l" t="t" r="r" b="b"/>
              <a:pathLst>
                <a:path w="196" h="581" extrusionOk="0">
                  <a:moveTo>
                    <a:pt x="54" y="1"/>
                  </a:moveTo>
                  <a:cubicBezTo>
                    <a:pt x="44" y="1"/>
                    <a:pt x="33" y="6"/>
                    <a:pt x="22" y="17"/>
                  </a:cubicBezTo>
                  <a:cubicBezTo>
                    <a:pt x="0" y="39"/>
                    <a:pt x="0" y="60"/>
                    <a:pt x="22" y="82"/>
                  </a:cubicBezTo>
                  <a:cubicBezTo>
                    <a:pt x="87" y="212"/>
                    <a:pt x="109" y="386"/>
                    <a:pt x="87" y="537"/>
                  </a:cubicBezTo>
                  <a:cubicBezTo>
                    <a:pt x="65" y="559"/>
                    <a:pt x="87" y="581"/>
                    <a:pt x="109" y="581"/>
                  </a:cubicBezTo>
                  <a:cubicBezTo>
                    <a:pt x="130" y="581"/>
                    <a:pt x="152" y="559"/>
                    <a:pt x="152" y="537"/>
                  </a:cubicBezTo>
                  <a:cubicBezTo>
                    <a:pt x="195" y="364"/>
                    <a:pt x="152" y="169"/>
                    <a:pt x="87" y="17"/>
                  </a:cubicBezTo>
                  <a:cubicBezTo>
                    <a:pt x="76" y="6"/>
                    <a:pt x="65" y="1"/>
                    <a:pt x="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6" name="Google Shape;5106;p83"/>
            <p:cNvSpPr/>
            <p:nvPr/>
          </p:nvSpPr>
          <p:spPr>
            <a:xfrm>
              <a:off x="4197188" y="2052166"/>
              <a:ext cx="7002" cy="22967"/>
            </a:xfrm>
            <a:custGeom>
              <a:avLst/>
              <a:gdLst/>
              <a:ahLst/>
              <a:cxnLst/>
              <a:rect l="l" t="t" r="r" b="b"/>
              <a:pathLst>
                <a:path w="175" h="574" extrusionOk="0">
                  <a:moveTo>
                    <a:pt x="41" y="1"/>
                  </a:moveTo>
                  <a:cubicBezTo>
                    <a:pt x="35" y="1"/>
                    <a:pt x="29" y="4"/>
                    <a:pt x="23" y="10"/>
                  </a:cubicBezTo>
                  <a:cubicBezTo>
                    <a:pt x="1" y="10"/>
                    <a:pt x="1" y="32"/>
                    <a:pt x="1" y="53"/>
                  </a:cubicBezTo>
                  <a:cubicBezTo>
                    <a:pt x="66" y="205"/>
                    <a:pt x="88" y="379"/>
                    <a:pt x="66" y="530"/>
                  </a:cubicBezTo>
                  <a:cubicBezTo>
                    <a:pt x="66" y="552"/>
                    <a:pt x="88" y="574"/>
                    <a:pt x="109" y="574"/>
                  </a:cubicBezTo>
                  <a:cubicBezTo>
                    <a:pt x="131" y="574"/>
                    <a:pt x="153" y="552"/>
                    <a:pt x="153" y="530"/>
                  </a:cubicBezTo>
                  <a:cubicBezTo>
                    <a:pt x="174" y="357"/>
                    <a:pt x="153" y="183"/>
                    <a:pt x="66" y="32"/>
                  </a:cubicBezTo>
                  <a:cubicBezTo>
                    <a:pt x="66" y="16"/>
                    <a:pt x="55" y="1"/>
                    <a:pt x="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7" name="Google Shape;5107;p83"/>
            <p:cNvSpPr/>
            <p:nvPr/>
          </p:nvSpPr>
          <p:spPr>
            <a:xfrm>
              <a:off x="3840704" y="2032241"/>
              <a:ext cx="8683" cy="22927"/>
            </a:xfrm>
            <a:custGeom>
              <a:avLst/>
              <a:gdLst/>
              <a:ahLst/>
              <a:cxnLst/>
              <a:rect l="l" t="t" r="r" b="b"/>
              <a:pathLst>
                <a:path w="217" h="573" extrusionOk="0">
                  <a:moveTo>
                    <a:pt x="47" y="0"/>
                  </a:moveTo>
                  <a:cubicBezTo>
                    <a:pt x="33" y="0"/>
                    <a:pt x="22" y="16"/>
                    <a:pt x="22" y="31"/>
                  </a:cubicBezTo>
                  <a:cubicBezTo>
                    <a:pt x="0" y="204"/>
                    <a:pt x="43" y="400"/>
                    <a:pt x="130" y="551"/>
                  </a:cubicBezTo>
                  <a:cubicBezTo>
                    <a:pt x="130" y="551"/>
                    <a:pt x="152" y="573"/>
                    <a:pt x="174" y="573"/>
                  </a:cubicBezTo>
                  <a:cubicBezTo>
                    <a:pt x="174" y="573"/>
                    <a:pt x="195" y="573"/>
                    <a:pt x="195" y="551"/>
                  </a:cubicBezTo>
                  <a:cubicBezTo>
                    <a:pt x="217" y="551"/>
                    <a:pt x="217" y="508"/>
                    <a:pt x="195" y="508"/>
                  </a:cubicBezTo>
                  <a:cubicBezTo>
                    <a:pt x="109" y="356"/>
                    <a:pt x="87" y="204"/>
                    <a:pt x="87" y="53"/>
                  </a:cubicBezTo>
                  <a:cubicBezTo>
                    <a:pt x="109" y="31"/>
                    <a:pt x="87" y="9"/>
                    <a:pt x="65" y="9"/>
                  </a:cubicBezTo>
                  <a:cubicBezTo>
                    <a:pt x="59" y="3"/>
                    <a:pt x="52" y="0"/>
                    <a:pt x="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8" name="Google Shape;5108;p83"/>
            <p:cNvSpPr/>
            <p:nvPr/>
          </p:nvSpPr>
          <p:spPr>
            <a:xfrm>
              <a:off x="3853707" y="2061209"/>
              <a:ext cx="7842" cy="23007"/>
            </a:xfrm>
            <a:custGeom>
              <a:avLst/>
              <a:gdLst/>
              <a:ahLst/>
              <a:cxnLst/>
              <a:rect l="l" t="t" r="r" b="b"/>
              <a:pathLst>
                <a:path w="196" h="575" extrusionOk="0">
                  <a:moveTo>
                    <a:pt x="65" y="1"/>
                  </a:moveTo>
                  <a:cubicBezTo>
                    <a:pt x="44" y="1"/>
                    <a:pt x="22" y="22"/>
                    <a:pt x="0" y="44"/>
                  </a:cubicBezTo>
                  <a:cubicBezTo>
                    <a:pt x="0" y="218"/>
                    <a:pt x="22" y="391"/>
                    <a:pt x="130" y="564"/>
                  </a:cubicBezTo>
                  <a:lnTo>
                    <a:pt x="152" y="564"/>
                  </a:lnTo>
                  <a:cubicBezTo>
                    <a:pt x="159" y="572"/>
                    <a:pt x="164" y="574"/>
                    <a:pt x="168" y="574"/>
                  </a:cubicBezTo>
                  <a:cubicBezTo>
                    <a:pt x="176" y="574"/>
                    <a:pt x="181" y="564"/>
                    <a:pt x="195" y="564"/>
                  </a:cubicBezTo>
                  <a:cubicBezTo>
                    <a:pt x="195" y="543"/>
                    <a:pt x="195" y="521"/>
                    <a:pt x="195" y="499"/>
                  </a:cubicBezTo>
                  <a:cubicBezTo>
                    <a:pt x="109" y="369"/>
                    <a:pt x="65" y="218"/>
                    <a:pt x="87" y="44"/>
                  </a:cubicBezTo>
                  <a:cubicBezTo>
                    <a:pt x="87" y="22"/>
                    <a:pt x="87" y="1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9" name="Google Shape;5109;p83"/>
            <p:cNvSpPr/>
            <p:nvPr/>
          </p:nvSpPr>
          <p:spPr>
            <a:xfrm>
              <a:off x="3839824" y="2072492"/>
              <a:ext cx="8723" cy="22607"/>
            </a:xfrm>
            <a:custGeom>
              <a:avLst/>
              <a:gdLst/>
              <a:ahLst/>
              <a:cxnLst/>
              <a:rect l="l" t="t" r="r" b="b"/>
              <a:pathLst>
                <a:path w="218" h="565" extrusionOk="0">
                  <a:moveTo>
                    <a:pt x="65" y="1"/>
                  </a:moveTo>
                  <a:cubicBezTo>
                    <a:pt x="44" y="1"/>
                    <a:pt x="22" y="22"/>
                    <a:pt x="22" y="44"/>
                  </a:cubicBezTo>
                  <a:cubicBezTo>
                    <a:pt x="0" y="217"/>
                    <a:pt x="44" y="391"/>
                    <a:pt x="131" y="543"/>
                  </a:cubicBezTo>
                  <a:cubicBezTo>
                    <a:pt x="131" y="564"/>
                    <a:pt x="152" y="564"/>
                    <a:pt x="174" y="564"/>
                  </a:cubicBezTo>
                  <a:lnTo>
                    <a:pt x="196" y="564"/>
                  </a:lnTo>
                  <a:cubicBezTo>
                    <a:pt x="217" y="543"/>
                    <a:pt x="217" y="521"/>
                    <a:pt x="196" y="499"/>
                  </a:cubicBezTo>
                  <a:cubicBezTo>
                    <a:pt x="131" y="369"/>
                    <a:pt x="87" y="196"/>
                    <a:pt x="109" y="44"/>
                  </a:cubicBezTo>
                  <a:cubicBezTo>
                    <a:pt x="109" y="22"/>
                    <a:pt x="87" y="1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0" name="Google Shape;5110;p83"/>
            <p:cNvSpPr/>
            <p:nvPr/>
          </p:nvSpPr>
          <p:spPr>
            <a:xfrm>
              <a:off x="3858908" y="2040403"/>
              <a:ext cx="7842" cy="22967"/>
            </a:xfrm>
            <a:custGeom>
              <a:avLst/>
              <a:gdLst/>
              <a:ahLst/>
              <a:cxnLst/>
              <a:rect l="l" t="t" r="r" b="b"/>
              <a:pathLst>
                <a:path w="196" h="574" extrusionOk="0">
                  <a:moveTo>
                    <a:pt x="65" y="0"/>
                  </a:moveTo>
                  <a:cubicBezTo>
                    <a:pt x="44" y="0"/>
                    <a:pt x="22" y="22"/>
                    <a:pt x="22" y="44"/>
                  </a:cubicBezTo>
                  <a:cubicBezTo>
                    <a:pt x="0" y="217"/>
                    <a:pt x="44" y="391"/>
                    <a:pt x="130" y="564"/>
                  </a:cubicBezTo>
                  <a:lnTo>
                    <a:pt x="152" y="564"/>
                  </a:lnTo>
                  <a:cubicBezTo>
                    <a:pt x="159" y="571"/>
                    <a:pt x="164" y="574"/>
                    <a:pt x="168" y="574"/>
                  </a:cubicBezTo>
                  <a:cubicBezTo>
                    <a:pt x="176" y="574"/>
                    <a:pt x="181" y="564"/>
                    <a:pt x="196" y="564"/>
                  </a:cubicBezTo>
                  <a:cubicBezTo>
                    <a:pt x="196" y="542"/>
                    <a:pt x="196" y="521"/>
                    <a:pt x="196" y="521"/>
                  </a:cubicBezTo>
                  <a:cubicBezTo>
                    <a:pt x="109" y="369"/>
                    <a:pt x="87" y="217"/>
                    <a:pt x="87" y="44"/>
                  </a:cubicBezTo>
                  <a:cubicBezTo>
                    <a:pt x="87" y="22"/>
                    <a:pt x="87" y="0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1" name="Google Shape;5111;p83"/>
            <p:cNvSpPr/>
            <p:nvPr/>
          </p:nvSpPr>
          <p:spPr>
            <a:xfrm>
              <a:off x="4183304" y="1750884"/>
              <a:ext cx="13924" cy="20646"/>
            </a:xfrm>
            <a:custGeom>
              <a:avLst/>
              <a:gdLst/>
              <a:ahLst/>
              <a:cxnLst/>
              <a:rect l="l" t="t" r="r" b="b"/>
              <a:pathLst>
                <a:path w="348" h="516" extrusionOk="0">
                  <a:moveTo>
                    <a:pt x="33" y="1"/>
                  </a:moveTo>
                  <a:cubicBezTo>
                    <a:pt x="23" y="1"/>
                    <a:pt x="12" y="6"/>
                    <a:pt x="1" y="17"/>
                  </a:cubicBezTo>
                  <a:cubicBezTo>
                    <a:pt x="1" y="38"/>
                    <a:pt x="1" y="60"/>
                    <a:pt x="1" y="82"/>
                  </a:cubicBezTo>
                  <a:cubicBezTo>
                    <a:pt x="131" y="190"/>
                    <a:pt x="218" y="320"/>
                    <a:pt x="261" y="472"/>
                  </a:cubicBezTo>
                  <a:cubicBezTo>
                    <a:pt x="261" y="494"/>
                    <a:pt x="283" y="515"/>
                    <a:pt x="283" y="515"/>
                  </a:cubicBezTo>
                  <a:lnTo>
                    <a:pt x="304" y="515"/>
                  </a:lnTo>
                  <a:cubicBezTo>
                    <a:pt x="326" y="515"/>
                    <a:pt x="348" y="494"/>
                    <a:pt x="326" y="472"/>
                  </a:cubicBezTo>
                  <a:cubicBezTo>
                    <a:pt x="283" y="299"/>
                    <a:pt x="196" y="147"/>
                    <a:pt x="66" y="17"/>
                  </a:cubicBezTo>
                  <a:cubicBezTo>
                    <a:pt x="55" y="6"/>
                    <a:pt x="44" y="1"/>
                    <a:pt x="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2" name="Google Shape;5112;p83"/>
            <p:cNvSpPr/>
            <p:nvPr/>
          </p:nvSpPr>
          <p:spPr>
            <a:xfrm>
              <a:off x="4180704" y="1727238"/>
              <a:ext cx="18286" cy="17405"/>
            </a:xfrm>
            <a:custGeom>
              <a:avLst/>
              <a:gdLst/>
              <a:ahLst/>
              <a:cxnLst/>
              <a:rect l="l" t="t" r="r" b="b"/>
              <a:pathLst>
                <a:path w="457" h="435" extrusionOk="0">
                  <a:moveTo>
                    <a:pt x="66" y="1"/>
                  </a:moveTo>
                  <a:cubicBezTo>
                    <a:pt x="44" y="1"/>
                    <a:pt x="23" y="1"/>
                    <a:pt x="23" y="22"/>
                  </a:cubicBezTo>
                  <a:cubicBezTo>
                    <a:pt x="1" y="44"/>
                    <a:pt x="23" y="66"/>
                    <a:pt x="44" y="87"/>
                  </a:cubicBezTo>
                  <a:cubicBezTo>
                    <a:pt x="174" y="153"/>
                    <a:pt x="304" y="283"/>
                    <a:pt x="369" y="413"/>
                  </a:cubicBezTo>
                  <a:cubicBezTo>
                    <a:pt x="369" y="434"/>
                    <a:pt x="391" y="434"/>
                    <a:pt x="413" y="434"/>
                  </a:cubicBezTo>
                  <a:lnTo>
                    <a:pt x="435" y="434"/>
                  </a:lnTo>
                  <a:cubicBezTo>
                    <a:pt x="456" y="413"/>
                    <a:pt x="456" y="391"/>
                    <a:pt x="456" y="369"/>
                  </a:cubicBezTo>
                  <a:cubicBezTo>
                    <a:pt x="369" y="218"/>
                    <a:pt x="239" y="87"/>
                    <a:pt x="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3" name="Google Shape;5113;p83"/>
            <p:cNvSpPr/>
            <p:nvPr/>
          </p:nvSpPr>
          <p:spPr>
            <a:xfrm>
              <a:off x="4155578" y="1726397"/>
              <a:ext cx="21727" cy="11284"/>
            </a:xfrm>
            <a:custGeom>
              <a:avLst/>
              <a:gdLst/>
              <a:ahLst/>
              <a:cxnLst/>
              <a:rect l="l" t="t" r="r" b="b"/>
              <a:pathLst>
                <a:path w="543" h="282" extrusionOk="0">
                  <a:moveTo>
                    <a:pt x="44" y="0"/>
                  </a:moveTo>
                  <a:cubicBezTo>
                    <a:pt x="22" y="0"/>
                    <a:pt x="0" y="22"/>
                    <a:pt x="0" y="43"/>
                  </a:cubicBezTo>
                  <a:cubicBezTo>
                    <a:pt x="0" y="65"/>
                    <a:pt x="22" y="87"/>
                    <a:pt x="44" y="87"/>
                  </a:cubicBezTo>
                  <a:cubicBezTo>
                    <a:pt x="195" y="108"/>
                    <a:pt x="347" y="174"/>
                    <a:pt x="455" y="282"/>
                  </a:cubicBezTo>
                  <a:lnTo>
                    <a:pt x="521" y="282"/>
                  </a:lnTo>
                  <a:cubicBezTo>
                    <a:pt x="542" y="260"/>
                    <a:pt x="542" y="239"/>
                    <a:pt x="521" y="217"/>
                  </a:cubicBezTo>
                  <a:cubicBezTo>
                    <a:pt x="390" y="108"/>
                    <a:pt x="217" y="22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4" name="Google Shape;5114;p83"/>
            <p:cNvSpPr/>
            <p:nvPr/>
          </p:nvSpPr>
          <p:spPr>
            <a:xfrm>
              <a:off x="4037590" y="2020437"/>
              <a:ext cx="23447" cy="7002"/>
            </a:xfrm>
            <a:custGeom>
              <a:avLst/>
              <a:gdLst/>
              <a:ahLst/>
              <a:cxnLst/>
              <a:rect l="l" t="t" r="r" b="b"/>
              <a:pathLst>
                <a:path w="586" h="175" extrusionOk="0">
                  <a:moveTo>
                    <a:pt x="521" y="1"/>
                  </a:moveTo>
                  <a:cubicBezTo>
                    <a:pt x="405" y="67"/>
                    <a:pt x="289" y="95"/>
                    <a:pt x="163" y="95"/>
                  </a:cubicBezTo>
                  <a:cubicBezTo>
                    <a:pt x="125" y="95"/>
                    <a:pt x="85" y="93"/>
                    <a:pt x="44" y="87"/>
                  </a:cubicBezTo>
                  <a:cubicBezTo>
                    <a:pt x="22" y="87"/>
                    <a:pt x="1" y="109"/>
                    <a:pt x="1" y="131"/>
                  </a:cubicBezTo>
                  <a:cubicBezTo>
                    <a:pt x="1" y="153"/>
                    <a:pt x="22" y="174"/>
                    <a:pt x="44" y="174"/>
                  </a:cubicBezTo>
                  <a:lnTo>
                    <a:pt x="152" y="174"/>
                  </a:lnTo>
                  <a:cubicBezTo>
                    <a:pt x="304" y="174"/>
                    <a:pt x="434" y="131"/>
                    <a:pt x="564" y="66"/>
                  </a:cubicBezTo>
                  <a:cubicBezTo>
                    <a:pt x="564" y="44"/>
                    <a:pt x="586" y="22"/>
                    <a:pt x="5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5" name="Google Shape;5115;p83"/>
            <p:cNvSpPr/>
            <p:nvPr/>
          </p:nvSpPr>
          <p:spPr>
            <a:xfrm>
              <a:off x="4002022" y="2027879"/>
              <a:ext cx="23247" cy="5602"/>
            </a:xfrm>
            <a:custGeom>
              <a:avLst/>
              <a:gdLst/>
              <a:ahLst/>
              <a:cxnLst/>
              <a:rect l="l" t="t" r="r" b="b"/>
              <a:pathLst>
                <a:path w="581" h="140" extrusionOk="0">
                  <a:moveTo>
                    <a:pt x="26" y="1"/>
                  </a:moveTo>
                  <a:cubicBezTo>
                    <a:pt x="12" y="1"/>
                    <a:pt x="1" y="16"/>
                    <a:pt x="1" y="32"/>
                  </a:cubicBezTo>
                  <a:cubicBezTo>
                    <a:pt x="1" y="53"/>
                    <a:pt x="1" y="75"/>
                    <a:pt x="22" y="75"/>
                  </a:cubicBezTo>
                  <a:cubicBezTo>
                    <a:pt x="131" y="118"/>
                    <a:pt x="239" y="140"/>
                    <a:pt x="348" y="140"/>
                  </a:cubicBezTo>
                  <a:cubicBezTo>
                    <a:pt x="413" y="140"/>
                    <a:pt x="478" y="118"/>
                    <a:pt x="543" y="97"/>
                  </a:cubicBezTo>
                  <a:cubicBezTo>
                    <a:pt x="580" y="78"/>
                    <a:pt x="569" y="27"/>
                    <a:pt x="538" y="27"/>
                  </a:cubicBezTo>
                  <a:cubicBezTo>
                    <a:pt x="533" y="27"/>
                    <a:pt x="527" y="29"/>
                    <a:pt x="521" y="32"/>
                  </a:cubicBezTo>
                  <a:cubicBezTo>
                    <a:pt x="463" y="48"/>
                    <a:pt x="402" y="55"/>
                    <a:pt x="340" y="55"/>
                  </a:cubicBezTo>
                  <a:cubicBezTo>
                    <a:pt x="240" y="55"/>
                    <a:pt x="138" y="37"/>
                    <a:pt x="44" y="10"/>
                  </a:cubicBezTo>
                  <a:cubicBezTo>
                    <a:pt x="38" y="4"/>
                    <a:pt x="31" y="1"/>
                    <a:pt x="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6" name="Google Shape;5116;p83"/>
            <p:cNvSpPr/>
            <p:nvPr/>
          </p:nvSpPr>
          <p:spPr>
            <a:xfrm>
              <a:off x="3996821" y="2010915"/>
              <a:ext cx="23447" cy="5242"/>
            </a:xfrm>
            <a:custGeom>
              <a:avLst/>
              <a:gdLst/>
              <a:ahLst/>
              <a:cxnLst/>
              <a:rect l="l" t="t" r="r" b="b"/>
              <a:pathLst>
                <a:path w="586" h="131" extrusionOk="0">
                  <a:moveTo>
                    <a:pt x="66" y="0"/>
                  </a:moveTo>
                  <a:cubicBezTo>
                    <a:pt x="44" y="0"/>
                    <a:pt x="22" y="0"/>
                    <a:pt x="22" y="22"/>
                  </a:cubicBezTo>
                  <a:cubicBezTo>
                    <a:pt x="1" y="44"/>
                    <a:pt x="22" y="65"/>
                    <a:pt x="44" y="65"/>
                  </a:cubicBezTo>
                  <a:cubicBezTo>
                    <a:pt x="152" y="109"/>
                    <a:pt x="261" y="130"/>
                    <a:pt x="369" y="130"/>
                  </a:cubicBezTo>
                  <a:cubicBezTo>
                    <a:pt x="434" y="130"/>
                    <a:pt x="499" y="130"/>
                    <a:pt x="564" y="109"/>
                  </a:cubicBezTo>
                  <a:cubicBezTo>
                    <a:pt x="586" y="87"/>
                    <a:pt x="586" y="65"/>
                    <a:pt x="586" y="44"/>
                  </a:cubicBezTo>
                  <a:cubicBezTo>
                    <a:pt x="586" y="22"/>
                    <a:pt x="564" y="22"/>
                    <a:pt x="543" y="22"/>
                  </a:cubicBezTo>
                  <a:cubicBezTo>
                    <a:pt x="474" y="41"/>
                    <a:pt x="402" y="52"/>
                    <a:pt x="329" y="52"/>
                  </a:cubicBezTo>
                  <a:cubicBezTo>
                    <a:pt x="239" y="52"/>
                    <a:pt x="149" y="36"/>
                    <a:pt x="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7" name="Google Shape;5117;p83"/>
            <p:cNvSpPr/>
            <p:nvPr/>
          </p:nvSpPr>
          <p:spPr>
            <a:xfrm>
              <a:off x="3969054" y="2023558"/>
              <a:ext cx="23487" cy="5602"/>
            </a:xfrm>
            <a:custGeom>
              <a:avLst/>
              <a:gdLst/>
              <a:ahLst/>
              <a:cxnLst/>
              <a:rect l="l" t="t" r="r" b="b"/>
              <a:pathLst>
                <a:path w="587" h="140" extrusionOk="0">
                  <a:moveTo>
                    <a:pt x="47" y="0"/>
                  </a:moveTo>
                  <a:cubicBezTo>
                    <a:pt x="33" y="0"/>
                    <a:pt x="23" y="16"/>
                    <a:pt x="23" y="31"/>
                  </a:cubicBezTo>
                  <a:cubicBezTo>
                    <a:pt x="1" y="53"/>
                    <a:pt x="23" y="75"/>
                    <a:pt x="44" y="75"/>
                  </a:cubicBezTo>
                  <a:cubicBezTo>
                    <a:pt x="131" y="118"/>
                    <a:pt x="261" y="140"/>
                    <a:pt x="369" y="140"/>
                  </a:cubicBezTo>
                  <a:cubicBezTo>
                    <a:pt x="434" y="140"/>
                    <a:pt x="499" y="140"/>
                    <a:pt x="565" y="118"/>
                  </a:cubicBezTo>
                  <a:cubicBezTo>
                    <a:pt x="586" y="96"/>
                    <a:pt x="586" y="75"/>
                    <a:pt x="586" y="53"/>
                  </a:cubicBezTo>
                  <a:cubicBezTo>
                    <a:pt x="565" y="31"/>
                    <a:pt x="543" y="31"/>
                    <a:pt x="543" y="31"/>
                  </a:cubicBezTo>
                  <a:cubicBezTo>
                    <a:pt x="477" y="48"/>
                    <a:pt x="414" y="55"/>
                    <a:pt x="352" y="55"/>
                  </a:cubicBezTo>
                  <a:cubicBezTo>
                    <a:pt x="253" y="55"/>
                    <a:pt x="160" y="36"/>
                    <a:pt x="66" y="9"/>
                  </a:cubicBezTo>
                  <a:cubicBezTo>
                    <a:pt x="60" y="3"/>
                    <a:pt x="53" y="0"/>
                    <a:pt x="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8" name="Google Shape;5118;p83"/>
            <p:cNvSpPr/>
            <p:nvPr/>
          </p:nvSpPr>
          <p:spPr>
            <a:xfrm>
              <a:off x="4042791" y="1998992"/>
              <a:ext cx="21727" cy="10203"/>
            </a:xfrm>
            <a:custGeom>
              <a:avLst/>
              <a:gdLst/>
              <a:ahLst/>
              <a:cxnLst/>
              <a:rect l="l" t="t" r="r" b="b"/>
              <a:pathLst>
                <a:path w="543" h="255" extrusionOk="0">
                  <a:moveTo>
                    <a:pt x="499" y="0"/>
                  </a:moveTo>
                  <a:cubicBezTo>
                    <a:pt x="489" y="0"/>
                    <a:pt x="478" y="6"/>
                    <a:pt x="478" y="16"/>
                  </a:cubicBezTo>
                  <a:cubicBezTo>
                    <a:pt x="348" y="103"/>
                    <a:pt x="196" y="168"/>
                    <a:pt x="44" y="168"/>
                  </a:cubicBezTo>
                  <a:cubicBezTo>
                    <a:pt x="1" y="168"/>
                    <a:pt x="1" y="190"/>
                    <a:pt x="1" y="212"/>
                  </a:cubicBezTo>
                  <a:cubicBezTo>
                    <a:pt x="1" y="233"/>
                    <a:pt x="22" y="255"/>
                    <a:pt x="44" y="255"/>
                  </a:cubicBezTo>
                  <a:cubicBezTo>
                    <a:pt x="218" y="255"/>
                    <a:pt x="391" y="190"/>
                    <a:pt x="521" y="81"/>
                  </a:cubicBezTo>
                  <a:cubicBezTo>
                    <a:pt x="543" y="60"/>
                    <a:pt x="543" y="38"/>
                    <a:pt x="521" y="16"/>
                  </a:cubicBezTo>
                  <a:cubicBezTo>
                    <a:pt x="521" y="6"/>
                    <a:pt x="510" y="0"/>
                    <a:pt x="4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9" name="Google Shape;5119;p83"/>
            <p:cNvSpPr/>
            <p:nvPr/>
          </p:nvSpPr>
          <p:spPr>
            <a:xfrm>
              <a:off x="4068838" y="2023758"/>
              <a:ext cx="23207" cy="8163"/>
            </a:xfrm>
            <a:custGeom>
              <a:avLst/>
              <a:gdLst/>
              <a:ahLst/>
              <a:cxnLst/>
              <a:rect l="l" t="t" r="r" b="b"/>
              <a:pathLst>
                <a:path w="580" h="204" extrusionOk="0">
                  <a:moveTo>
                    <a:pt x="517" y="0"/>
                  </a:moveTo>
                  <a:cubicBezTo>
                    <a:pt x="511" y="0"/>
                    <a:pt x="505" y="1"/>
                    <a:pt x="499" y="4"/>
                  </a:cubicBezTo>
                  <a:cubicBezTo>
                    <a:pt x="369" y="91"/>
                    <a:pt x="195" y="135"/>
                    <a:pt x="43" y="135"/>
                  </a:cubicBezTo>
                  <a:cubicBezTo>
                    <a:pt x="0" y="135"/>
                    <a:pt x="0" y="200"/>
                    <a:pt x="43" y="200"/>
                  </a:cubicBezTo>
                  <a:lnTo>
                    <a:pt x="87" y="200"/>
                  </a:lnTo>
                  <a:cubicBezTo>
                    <a:pt x="107" y="202"/>
                    <a:pt x="127" y="204"/>
                    <a:pt x="148" y="204"/>
                  </a:cubicBezTo>
                  <a:cubicBezTo>
                    <a:pt x="283" y="204"/>
                    <a:pt x="429" y="145"/>
                    <a:pt x="542" y="70"/>
                  </a:cubicBezTo>
                  <a:cubicBezTo>
                    <a:pt x="579" y="51"/>
                    <a:pt x="553" y="0"/>
                    <a:pt x="5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0" name="Google Shape;5120;p83"/>
            <p:cNvSpPr/>
            <p:nvPr/>
          </p:nvSpPr>
          <p:spPr>
            <a:xfrm>
              <a:off x="3761766" y="1580278"/>
              <a:ext cx="18246" cy="16885"/>
            </a:xfrm>
            <a:custGeom>
              <a:avLst/>
              <a:gdLst/>
              <a:ahLst/>
              <a:cxnLst/>
              <a:rect l="l" t="t" r="r" b="b"/>
              <a:pathLst>
                <a:path w="456" h="422" extrusionOk="0">
                  <a:moveTo>
                    <a:pt x="409" y="1"/>
                  </a:moveTo>
                  <a:cubicBezTo>
                    <a:pt x="403" y="1"/>
                    <a:pt x="397" y="3"/>
                    <a:pt x="390" y="10"/>
                  </a:cubicBezTo>
                  <a:cubicBezTo>
                    <a:pt x="217" y="75"/>
                    <a:pt x="87" y="205"/>
                    <a:pt x="0" y="378"/>
                  </a:cubicBezTo>
                  <a:cubicBezTo>
                    <a:pt x="0" y="400"/>
                    <a:pt x="0" y="422"/>
                    <a:pt x="22" y="422"/>
                  </a:cubicBezTo>
                  <a:lnTo>
                    <a:pt x="44" y="422"/>
                  </a:lnTo>
                  <a:cubicBezTo>
                    <a:pt x="65" y="422"/>
                    <a:pt x="65" y="422"/>
                    <a:pt x="87" y="400"/>
                  </a:cubicBezTo>
                  <a:cubicBezTo>
                    <a:pt x="152" y="270"/>
                    <a:pt x="282" y="140"/>
                    <a:pt x="412" y="75"/>
                  </a:cubicBezTo>
                  <a:cubicBezTo>
                    <a:pt x="434" y="75"/>
                    <a:pt x="455" y="53"/>
                    <a:pt x="434" y="31"/>
                  </a:cubicBezTo>
                  <a:cubicBezTo>
                    <a:pt x="434" y="16"/>
                    <a:pt x="423" y="1"/>
                    <a:pt x="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1" name="Google Shape;5121;p83"/>
            <p:cNvSpPr/>
            <p:nvPr/>
          </p:nvSpPr>
          <p:spPr>
            <a:xfrm>
              <a:off x="3768687" y="1553390"/>
              <a:ext cx="19126" cy="16005"/>
            </a:xfrm>
            <a:custGeom>
              <a:avLst/>
              <a:gdLst/>
              <a:ahLst/>
              <a:cxnLst/>
              <a:rect l="l" t="t" r="r" b="b"/>
              <a:pathLst>
                <a:path w="478" h="400" extrusionOk="0">
                  <a:moveTo>
                    <a:pt x="431" y="1"/>
                  </a:moveTo>
                  <a:cubicBezTo>
                    <a:pt x="425" y="1"/>
                    <a:pt x="419" y="3"/>
                    <a:pt x="413" y="10"/>
                  </a:cubicBezTo>
                  <a:cubicBezTo>
                    <a:pt x="239" y="75"/>
                    <a:pt x="109" y="183"/>
                    <a:pt x="1" y="335"/>
                  </a:cubicBezTo>
                  <a:cubicBezTo>
                    <a:pt x="1" y="357"/>
                    <a:pt x="1" y="378"/>
                    <a:pt x="22" y="400"/>
                  </a:cubicBezTo>
                  <a:lnTo>
                    <a:pt x="44" y="400"/>
                  </a:lnTo>
                  <a:cubicBezTo>
                    <a:pt x="66" y="400"/>
                    <a:pt x="66" y="378"/>
                    <a:pt x="87" y="378"/>
                  </a:cubicBezTo>
                  <a:cubicBezTo>
                    <a:pt x="174" y="248"/>
                    <a:pt x="304" y="140"/>
                    <a:pt x="434" y="75"/>
                  </a:cubicBezTo>
                  <a:cubicBezTo>
                    <a:pt x="456" y="75"/>
                    <a:pt x="478" y="31"/>
                    <a:pt x="456" y="31"/>
                  </a:cubicBezTo>
                  <a:cubicBezTo>
                    <a:pt x="456" y="16"/>
                    <a:pt x="445" y="1"/>
                    <a:pt x="4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2" name="Google Shape;5122;p83"/>
            <p:cNvSpPr/>
            <p:nvPr/>
          </p:nvSpPr>
          <p:spPr>
            <a:xfrm>
              <a:off x="3740081" y="1573716"/>
              <a:ext cx="18246" cy="16525"/>
            </a:xfrm>
            <a:custGeom>
              <a:avLst/>
              <a:gdLst/>
              <a:ahLst/>
              <a:cxnLst/>
              <a:rect l="l" t="t" r="r" b="b"/>
              <a:pathLst>
                <a:path w="456" h="413" extrusionOk="0">
                  <a:moveTo>
                    <a:pt x="390" y="0"/>
                  </a:moveTo>
                  <a:cubicBezTo>
                    <a:pt x="217" y="87"/>
                    <a:pt x="87" y="195"/>
                    <a:pt x="0" y="369"/>
                  </a:cubicBezTo>
                  <a:cubicBezTo>
                    <a:pt x="0" y="391"/>
                    <a:pt x="0" y="412"/>
                    <a:pt x="22" y="412"/>
                  </a:cubicBezTo>
                  <a:lnTo>
                    <a:pt x="44" y="412"/>
                  </a:lnTo>
                  <a:cubicBezTo>
                    <a:pt x="65" y="412"/>
                    <a:pt x="65" y="412"/>
                    <a:pt x="87" y="391"/>
                  </a:cubicBezTo>
                  <a:cubicBezTo>
                    <a:pt x="152" y="260"/>
                    <a:pt x="282" y="152"/>
                    <a:pt x="412" y="65"/>
                  </a:cubicBezTo>
                  <a:cubicBezTo>
                    <a:pt x="434" y="65"/>
                    <a:pt x="455" y="44"/>
                    <a:pt x="434" y="22"/>
                  </a:cubicBezTo>
                  <a:cubicBezTo>
                    <a:pt x="434" y="0"/>
                    <a:pt x="390" y="0"/>
                    <a:pt x="3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3" name="Google Shape;5123;p83"/>
            <p:cNvSpPr/>
            <p:nvPr/>
          </p:nvSpPr>
          <p:spPr>
            <a:xfrm>
              <a:off x="3573522" y="1796817"/>
              <a:ext cx="34731" cy="10283"/>
            </a:xfrm>
            <a:custGeom>
              <a:avLst/>
              <a:gdLst/>
              <a:ahLst/>
              <a:cxnLst/>
              <a:rect l="l" t="t" r="r" b="b"/>
              <a:pathLst>
                <a:path w="868" h="257" extrusionOk="0">
                  <a:moveTo>
                    <a:pt x="498" y="1"/>
                  </a:moveTo>
                  <a:cubicBezTo>
                    <a:pt x="330" y="1"/>
                    <a:pt x="161" y="56"/>
                    <a:pt x="22" y="170"/>
                  </a:cubicBezTo>
                  <a:cubicBezTo>
                    <a:pt x="1" y="191"/>
                    <a:pt x="1" y="213"/>
                    <a:pt x="22" y="235"/>
                  </a:cubicBezTo>
                  <a:cubicBezTo>
                    <a:pt x="22" y="235"/>
                    <a:pt x="44" y="256"/>
                    <a:pt x="66" y="256"/>
                  </a:cubicBezTo>
                  <a:cubicBezTo>
                    <a:pt x="66" y="256"/>
                    <a:pt x="66" y="235"/>
                    <a:pt x="87" y="235"/>
                  </a:cubicBezTo>
                  <a:cubicBezTo>
                    <a:pt x="201" y="121"/>
                    <a:pt x="345" y="66"/>
                    <a:pt x="492" y="66"/>
                  </a:cubicBezTo>
                  <a:cubicBezTo>
                    <a:pt x="597" y="66"/>
                    <a:pt x="703" y="94"/>
                    <a:pt x="803" y="148"/>
                  </a:cubicBezTo>
                  <a:cubicBezTo>
                    <a:pt x="814" y="159"/>
                    <a:pt x="824" y="164"/>
                    <a:pt x="835" y="164"/>
                  </a:cubicBezTo>
                  <a:cubicBezTo>
                    <a:pt x="846" y="164"/>
                    <a:pt x="857" y="159"/>
                    <a:pt x="868" y="148"/>
                  </a:cubicBezTo>
                  <a:cubicBezTo>
                    <a:pt x="868" y="126"/>
                    <a:pt x="868" y="105"/>
                    <a:pt x="846" y="83"/>
                  </a:cubicBezTo>
                  <a:cubicBezTo>
                    <a:pt x="738" y="29"/>
                    <a:pt x="618" y="1"/>
                    <a:pt x="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4" name="Google Shape;5124;p83"/>
            <p:cNvSpPr/>
            <p:nvPr/>
          </p:nvSpPr>
          <p:spPr>
            <a:xfrm>
              <a:off x="3568320" y="1833066"/>
              <a:ext cx="40573" cy="7002"/>
            </a:xfrm>
            <a:custGeom>
              <a:avLst/>
              <a:gdLst/>
              <a:ahLst/>
              <a:cxnLst/>
              <a:rect l="l" t="t" r="r" b="b"/>
              <a:pathLst>
                <a:path w="1014" h="175" extrusionOk="0">
                  <a:moveTo>
                    <a:pt x="646" y="1"/>
                  </a:moveTo>
                  <a:cubicBezTo>
                    <a:pt x="439" y="1"/>
                    <a:pt x="232" y="30"/>
                    <a:pt x="44" y="87"/>
                  </a:cubicBezTo>
                  <a:cubicBezTo>
                    <a:pt x="22" y="87"/>
                    <a:pt x="0" y="109"/>
                    <a:pt x="0" y="131"/>
                  </a:cubicBezTo>
                  <a:cubicBezTo>
                    <a:pt x="0" y="153"/>
                    <a:pt x="22" y="174"/>
                    <a:pt x="44" y="174"/>
                  </a:cubicBezTo>
                  <a:lnTo>
                    <a:pt x="65" y="174"/>
                  </a:lnTo>
                  <a:cubicBezTo>
                    <a:pt x="253" y="116"/>
                    <a:pt x="441" y="87"/>
                    <a:pt x="636" y="87"/>
                  </a:cubicBezTo>
                  <a:cubicBezTo>
                    <a:pt x="733" y="87"/>
                    <a:pt x="832" y="95"/>
                    <a:pt x="933" y="109"/>
                  </a:cubicBezTo>
                  <a:cubicBezTo>
                    <a:pt x="939" y="111"/>
                    <a:pt x="944" y="112"/>
                    <a:pt x="949" y="112"/>
                  </a:cubicBezTo>
                  <a:cubicBezTo>
                    <a:pt x="1001" y="112"/>
                    <a:pt x="1013" y="22"/>
                    <a:pt x="954" y="22"/>
                  </a:cubicBezTo>
                  <a:cubicBezTo>
                    <a:pt x="853" y="8"/>
                    <a:pt x="750" y="1"/>
                    <a:pt x="6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5" name="Google Shape;5125;p83"/>
            <p:cNvSpPr/>
            <p:nvPr/>
          </p:nvSpPr>
          <p:spPr>
            <a:xfrm>
              <a:off x="3568320" y="1877238"/>
              <a:ext cx="44294" cy="20086"/>
            </a:xfrm>
            <a:custGeom>
              <a:avLst/>
              <a:gdLst/>
              <a:ahLst/>
              <a:cxnLst/>
              <a:rect l="l" t="t" r="r" b="b"/>
              <a:pathLst>
                <a:path w="1107" h="502" extrusionOk="0">
                  <a:moveTo>
                    <a:pt x="989" y="0"/>
                  </a:moveTo>
                  <a:cubicBezTo>
                    <a:pt x="624" y="0"/>
                    <a:pt x="266" y="152"/>
                    <a:pt x="22" y="436"/>
                  </a:cubicBezTo>
                  <a:cubicBezTo>
                    <a:pt x="0" y="458"/>
                    <a:pt x="0" y="479"/>
                    <a:pt x="22" y="501"/>
                  </a:cubicBezTo>
                  <a:lnTo>
                    <a:pt x="44" y="501"/>
                  </a:lnTo>
                  <a:cubicBezTo>
                    <a:pt x="65" y="501"/>
                    <a:pt x="65" y="501"/>
                    <a:pt x="87" y="479"/>
                  </a:cubicBezTo>
                  <a:cubicBezTo>
                    <a:pt x="311" y="236"/>
                    <a:pt x="648" y="87"/>
                    <a:pt x="993" y="87"/>
                  </a:cubicBezTo>
                  <a:cubicBezTo>
                    <a:pt x="1016" y="87"/>
                    <a:pt x="1039" y="88"/>
                    <a:pt x="1063" y="89"/>
                  </a:cubicBezTo>
                  <a:cubicBezTo>
                    <a:pt x="1084" y="89"/>
                    <a:pt x="1106" y="68"/>
                    <a:pt x="1106" y="46"/>
                  </a:cubicBezTo>
                  <a:cubicBezTo>
                    <a:pt x="1106" y="24"/>
                    <a:pt x="1084" y="2"/>
                    <a:pt x="1063" y="2"/>
                  </a:cubicBezTo>
                  <a:cubicBezTo>
                    <a:pt x="1038" y="1"/>
                    <a:pt x="1014" y="0"/>
                    <a:pt x="9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6" name="Google Shape;5126;p83"/>
            <p:cNvSpPr/>
            <p:nvPr/>
          </p:nvSpPr>
          <p:spPr>
            <a:xfrm>
              <a:off x="3588285" y="1909407"/>
              <a:ext cx="36451" cy="43414"/>
            </a:xfrm>
            <a:custGeom>
              <a:avLst/>
              <a:gdLst/>
              <a:ahLst/>
              <a:cxnLst/>
              <a:rect l="l" t="t" r="r" b="b"/>
              <a:pathLst>
                <a:path w="911" h="1085" extrusionOk="0">
                  <a:moveTo>
                    <a:pt x="846" y="1"/>
                  </a:moveTo>
                  <a:cubicBezTo>
                    <a:pt x="477" y="66"/>
                    <a:pt x="43" y="976"/>
                    <a:pt x="22" y="1020"/>
                  </a:cubicBezTo>
                  <a:cubicBezTo>
                    <a:pt x="0" y="1041"/>
                    <a:pt x="22" y="1063"/>
                    <a:pt x="43" y="1085"/>
                  </a:cubicBezTo>
                  <a:cubicBezTo>
                    <a:pt x="65" y="1085"/>
                    <a:pt x="65" y="1063"/>
                    <a:pt x="87" y="1063"/>
                  </a:cubicBezTo>
                  <a:cubicBezTo>
                    <a:pt x="195" y="803"/>
                    <a:pt x="585" y="131"/>
                    <a:pt x="846" y="87"/>
                  </a:cubicBezTo>
                  <a:cubicBezTo>
                    <a:pt x="911" y="87"/>
                    <a:pt x="911" y="1"/>
                    <a:pt x="8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7" name="Google Shape;5127;p83"/>
            <p:cNvSpPr/>
            <p:nvPr/>
          </p:nvSpPr>
          <p:spPr>
            <a:xfrm>
              <a:off x="3647259" y="1931973"/>
              <a:ext cx="12164" cy="58138"/>
            </a:xfrm>
            <a:custGeom>
              <a:avLst/>
              <a:gdLst/>
              <a:ahLst/>
              <a:cxnLst/>
              <a:rect l="l" t="t" r="r" b="b"/>
              <a:pathLst>
                <a:path w="304" h="1453" extrusionOk="0">
                  <a:moveTo>
                    <a:pt x="195" y="0"/>
                  </a:moveTo>
                  <a:cubicBezTo>
                    <a:pt x="174" y="0"/>
                    <a:pt x="152" y="22"/>
                    <a:pt x="152" y="44"/>
                  </a:cubicBezTo>
                  <a:cubicBezTo>
                    <a:pt x="0" y="542"/>
                    <a:pt x="239" y="1388"/>
                    <a:pt x="239" y="1410"/>
                  </a:cubicBezTo>
                  <a:cubicBezTo>
                    <a:pt x="239" y="1431"/>
                    <a:pt x="261" y="1431"/>
                    <a:pt x="261" y="1453"/>
                  </a:cubicBezTo>
                  <a:lnTo>
                    <a:pt x="282" y="1431"/>
                  </a:lnTo>
                  <a:cubicBezTo>
                    <a:pt x="304" y="1431"/>
                    <a:pt x="304" y="1410"/>
                    <a:pt x="304" y="1388"/>
                  </a:cubicBezTo>
                  <a:cubicBezTo>
                    <a:pt x="304" y="1388"/>
                    <a:pt x="87" y="542"/>
                    <a:pt x="217" y="65"/>
                  </a:cubicBezTo>
                  <a:cubicBezTo>
                    <a:pt x="217" y="44"/>
                    <a:pt x="217" y="0"/>
                    <a:pt x="1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8" name="Google Shape;5128;p83"/>
            <p:cNvSpPr/>
            <p:nvPr/>
          </p:nvSpPr>
          <p:spPr>
            <a:xfrm>
              <a:off x="3672425" y="1916569"/>
              <a:ext cx="52056" cy="31050"/>
            </a:xfrm>
            <a:custGeom>
              <a:avLst/>
              <a:gdLst/>
              <a:ahLst/>
              <a:cxnLst/>
              <a:rect l="l" t="t" r="r" b="b"/>
              <a:pathLst>
                <a:path w="1301" h="776" extrusionOk="0">
                  <a:moveTo>
                    <a:pt x="35" y="1"/>
                  </a:moveTo>
                  <a:cubicBezTo>
                    <a:pt x="27" y="1"/>
                    <a:pt x="22" y="6"/>
                    <a:pt x="22" y="17"/>
                  </a:cubicBezTo>
                  <a:cubicBezTo>
                    <a:pt x="0" y="38"/>
                    <a:pt x="0" y="60"/>
                    <a:pt x="22" y="82"/>
                  </a:cubicBezTo>
                  <a:cubicBezTo>
                    <a:pt x="347" y="450"/>
                    <a:pt x="781" y="689"/>
                    <a:pt x="1279" y="776"/>
                  </a:cubicBezTo>
                  <a:cubicBezTo>
                    <a:pt x="1279" y="776"/>
                    <a:pt x="1301" y="754"/>
                    <a:pt x="1301" y="732"/>
                  </a:cubicBezTo>
                  <a:cubicBezTo>
                    <a:pt x="1301" y="711"/>
                    <a:pt x="1301" y="689"/>
                    <a:pt x="1279" y="689"/>
                  </a:cubicBezTo>
                  <a:cubicBezTo>
                    <a:pt x="802" y="602"/>
                    <a:pt x="369" y="364"/>
                    <a:pt x="65" y="17"/>
                  </a:cubicBezTo>
                  <a:cubicBezTo>
                    <a:pt x="54" y="6"/>
                    <a:pt x="43" y="1"/>
                    <a:pt x="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9" name="Google Shape;5129;p83"/>
            <p:cNvSpPr/>
            <p:nvPr/>
          </p:nvSpPr>
          <p:spPr>
            <a:xfrm>
              <a:off x="3684548" y="1880799"/>
              <a:ext cx="63380" cy="26048"/>
            </a:xfrm>
            <a:custGeom>
              <a:avLst/>
              <a:gdLst/>
              <a:ahLst/>
              <a:cxnLst/>
              <a:rect l="l" t="t" r="r" b="b"/>
              <a:pathLst>
                <a:path w="1584" h="651" extrusionOk="0">
                  <a:moveTo>
                    <a:pt x="22" y="0"/>
                  </a:moveTo>
                  <a:cubicBezTo>
                    <a:pt x="1" y="22"/>
                    <a:pt x="1" y="44"/>
                    <a:pt x="22" y="65"/>
                  </a:cubicBezTo>
                  <a:cubicBezTo>
                    <a:pt x="22" y="65"/>
                    <a:pt x="499" y="651"/>
                    <a:pt x="1106" y="651"/>
                  </a:cubicBezTo>
                  <a:cubicBezTo>
                    <a:pt x="1258" y="651"/>
                    <a:pt x="1432" y="607"/>
                    <a:pt x="1562" y="521"/>
                  </a:cubicBezTo>
                  <a:cubicBezTo>
                    <a:pt x="1583" y="499"/>
                    <a:pt x="1583" y="477"/>
                    <a:pt x="1583" y="455"/>
                  </a:cubicBezTo>
                  <a:cubicBezTo>
                    <a:pt x="1572" y="445"/>
                    <a:pt x="1562" y="439"/>
                    <a:pt x="1551" y="439"/>
                  </a:cubicBezTo>
                  <a:cubicBezTo>
                    <a:pt x="1540" y="439"/>
                    <a:pt x="1529" y="445"/>
                    <a:pt x="1518" y="455"/>
                  </a:cubicBezTo>
                  <a:cubicBezTo>
                    <a:pt x="1381" y="535"/>
                    <a:pt x="1243" y="566"/>
                    <a:pt x="1109" y="566"/>
                  </a:cubicBezTo>
                  <a:cubicBezTo>
                    <a:pt x="547" y="566"/>
                    <a:pt x="66" y="0"/>
                    <a:pt x="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30" name="Google Shape;5130;p83"/>
          <p:cNvGrpSpPr/>
          <p:nvPr/>
        </p:nvGrpSpPr>
        <p:grpSpPr>
          <a:xfrm>
            <a:off x="3089680" y="1548930"/>
            <a:ext cx="584632" cy="670739"/>
            <a:chOff x="2469339" y="1413575"/>
            <a:chExt cx="650965" cy="746925"/>
          </a:xfrm>
        </p:grpSpPr>
        <p:sp>
          <p:nvSpPr>
            <p:cNvPr id="5131" name="Google Shape;5131;p83"/>
            <p:cNvSpPr/>
            <p:nvPr/>
          </p:nvSpPr>
          <p:spPr>
            <a:xfrm>
              <a:off x="2895599" y="1436982"/>
              <a:ext cx="76384" cy="73783"/>
            </a:xfrm>
            <a:custGeom>
              <a:avLst/>
              <a:gdLst/>
              <a:ahLst/>
              <a:cxnLst/>
              <a:rect l="l" t="t" r="r" b="b"/>
              <a:pathLst>
                <a:path w="1909" h="1844" extrusionOk="0">
                  <a:moveTo>
                    <a:pt x="0" y="1"/>
                  </a:moveTo>
                  <a:lnTo>
                    <a:pt x="0" y="1800"/>
                  </a:lnTo>
                  <a:lnTo>
                    <a:pt x="521" y="1843"/>
                  </a:lnTo>
                  <a:cubicBezTo>
                    <a:pt x="1908" y="91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2" name="Google Shape;5132;p83"/>
            <p:cNvSpPr/>
            <p:nvPr/>
          </p:nvSpPr>
          <p:spPr>
            <a:xfrm>
              <a:off x="2901680" y="1454347"/>
              <a:ext cx="51216" cy="58138"/>
            </a:xfrm>
            <a:custGeom>
              <a:avLst/>
              <a:gdLst/>
              <a:ahLst/>
              <a:cxnLst/>
              <a:rect l="l" t="t" r="r" b="b"/>
              <a:pathLst>
                <a:path w="1280" h="1453" extrusionOk="0">
                  <a:moveTo>
                    <a:pt x="44" y="0"/>
                  </a:moveTo>
                  <a:lnTo>
                    <a:pt x="0" y="1323"/>
                  </a:lnTo>
                  <a:lnTo>
                    <a:pt x="217" y="1453"/>
                  </a:lnTo>
                  <a:cubicBezTo>
                    <a:pt x="1279" y="521"/>
                    <a:pt x="44" y="0"/>
                    <a:pt x="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3" name="Google Shape;5133;p83"/>
            <p:cNvSpPr/>
            <p:nvPr/>
          </p:nvSpPr>
          <p:spPr>
            <a:xfrm>
              <a:off x="2905121" y="1469071"/>
              <a:ext cx="16525" cy="42573"/>
            </a:xfrm>
            <a:custGeom>
              <a:avLst/>
              <a:gdLst/>
              <a:ahLst/>
              <a:cxnLst/>
              <a:rect l="l" t="t" r="r" b="b"/>
              <a:pathLst>
                <a:path w="413" h="1064" extrusionOk="0">
                  <a:moveTo>
                    <a:pt x="131" y="1"/>
                  </a:moveTo>
                  <a:cubicBezTo>
                    <a:pt x="109" y="22"/>
                    <a:pt x="109" y="22"/>
                    <a:pt x="109" y="44"/>
                  </a:cubicBezTo>
                  <a:lnTo>
                    <a:pt x="1" y="976"/>
                  </a:lnTo>
                  <a:cubicBezTo>
                    <a:pt x="1" y="998"/>
                    <a:pt x="23" y="1020"/>
                    <a:pt x="44" y="1020"/>
                  </a:cubicBezTo>
                  <a:cubicBezTo>
                    <a:pt x="66" y="1020"/>
                    <a:pt x="88" y="1020"/>
                    <a:pt x="88" y="998"/>
                  </a:cubicBezTo>
                  <a:lnTo>
                    <a:pt x="174" y="131"/>
                  </a:lnTo>
                  <a:cubicBezTo>
                    <a:pt x="239" y="196"/>
                    <a:pt x="283" y="283"/>
                    <a:pt x="305" y="369"/>
                  </a:cubicBezTo>
                  <a:cubicBezTo>
                    <a:pt x="348" y="586"/>
                    <a:pt x="261" y="825"/>
                    <a:pt x="109" y="998"/>
                  </a:cubicBezTo>
                  <a:cubicBezTo>
                    <a:pt x="88" y="1020"/>
                    <a:pt x="88" y="1041"/>
                    <a:pt x="109" y="1063"/>
                  </a:cubicBezTo>
                  <a:lnTo>
                    <a:pt x="131" y="1063"/>
                  </a:lnTo>
                  <a:cubicBezTo>
                    <a:pt x="153" y="1063"/>
                    <a:pt x="174" y="1063"/>
                    <a:pt x="174" y="1041"/>
                  </a:cubicBezTo>
                  <a:cubicBezTo>
                    <a:pt x="348" y="846"/>
                    <a:pt x="413" y="608"/>
                    <a:pt x="391" y="348"/>
                  </a:cubicBezTo>
                  <a:cubicBezTo>
                    <a:pt x="370" y="218"/>
                    <a:pt x="283" y="87"/>
                    <a:pt x="1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4" name="Google Shape;5134;p83"/>
            <p:cNvSpPr/>
            <p:nvPr/>
          </p:nvSpPr>
          <p:spPr>
            <a:xfrm>
              <a:off x="2687430" y="1413575"/>
              <a:ext cx="201303" cy="342707"/>
            </a:xfrm>
            <a:custGeom>
              <a:avLst/>
              <a:gdLst/>
              <a:ahLst/>
              <a:cxnLst/>
              <a:rect l="l" t="t" r="r" b="b"/>
              <a:pathLst>
                <a:path w="5031" h="8565" extrusionOk="0">
                  <a:moveTo>
                    <a:pt x="4401" y="0"/>
                  </a:moveTo>
                  <a:cubicBezTo>
                    <a:pt x="4380" y="0"/>
                    <a:pt x="2147" y="390"/>
                    <a:pt x="976" y="2363"/>
                  </a:cubicBezTo>
                  <a:cubicBezTo>
                    <a:pt x="44" y="3924"/>
                    <a:pt x="0" y="5984"/>
                    <a:pt x="846" y="8542"/>
                  </a:cubicBezTo>
                  <a:cubicBezTo>
                    <a:pt x="867" y="8564"/>
                    <a:pt x="867" y="8564"/>
                    <a:pt x="889" y="8564"/>
                  </a:cubicBezTo>
                  <a:lnTo>
                    <a:pt x="2428" y="8564"/>
                  </a:lnTo>
                  <a:cubicBezTo>
                    <a:pt x="2472" y="8564"/>
                    <a:pt x="2472" y="8477"/>
                    <a:pt x="2428" y="8477"/>
                  </a:cubicBezTo>
                  <a:lnTo>
                    <a:pt x="932" y="8477"/>
                  </a:lnTo>
                  <a:cubicBezTo>
                    <a:pt x="87" y="5984"/>
                    <a:pt x="130" y="3924"/>
                    <a:pt x="1041" y="2407"/>
                  </a:cubicBezTo>
                  <a:cubicBezTo>
                    <a:pt x="2125" y="629"/>
                    <a:pt x="4076" y="130"/>
                    <a:pt x="4380" y="87"/>
                  </a:cubicBezTo>
                  <a:lnTo>
                    <a:pt x="4943" y="2819"/>
                  </a:lnTo>
                  <a:cubicBezTo>
                    <a:pt x="4952" y="2835"/>
                    <a:pt x="4966" y="2842"/>
                    <a:pt x="4981" y="2842"/>
                  </a:cubicBezTo>
                  <a:cubicBezTo>
                    <a:pt x="5005" y="2842"/>
                    <a:pt x="5030" y="2824"/>
                    <a:pt x="5030" y="2797"/>
                  </a:cubicBezTo>
                  <a:lnTo>
                    <a:pt x="4445" y="22"/>
                  </a:lnTo>
                  <a:cubicBezTo>
                    <a:pt x="4445" y="22"/>
                    <a:pt x="4423" y="0"/>
                    <a:pt x="44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5" name="Google Shape;5135;p83"/>
            <p:cNvSpPr/>
            <p:nvPr/>
          </p:nvSpPr>
          <p:spPr>
            <a:xfrm>
              <a:off x="2802137" y="1435782"/>
              <a:ext cx="60539" cy="102752"/>
            </a:xfrm>
            <a:custGeom>
              <a:avLst/>
              <a:gdLst/>
              <a:ahLst/>
              <a:cxnLst/>
              <a:rect l="l" t="t" r="r" b="b"/>
              <a:pathLst>
                <a:path w="1513" h="2568" extrusionOk="0">
                  <a:moveTo>
                    <a:pt x="57" y="0"/>
                  </a:moveTo>
                  <a:cubicBezTo>
                    <a:pt x="31" y="0"/>
                    <a:pt x="1" y="21"/>
                    <a:pt x="17" y="52"/>
                  </a:cubicBezTo>
                  <a:lnTo>
                    <a:pt x="1426" y="2546"/>
                  </a:lnTo>
                  <a:cubicBezTo>
                    <a:pt x="1426" y="2567"/>
                    <a:pt x="1448" y="2567"/>
                    <a:pt x="1469" y="2567"/>
                  </a:cubicBezTo>
                  <a:cubicBezTo>
                    <a:pt x="1491" y="2567"/>
                    <a:pt x="1513" y="2524"/>
                    <a:pt x="1491" y="2524"/>
                  </a:cubicBezTo>
                  <a:lnTo>
                    <a:pt x="82" y="9"/>
                  </a:lnTo>
                  <a:cubicBezTo>
                    <a:pt x="76" y="3"/>
                    <a:pt x="67" y="0"/>
                    <a:pt x="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6" name="Google Shape;5136;p83"/>
            <p:cNvSpPr/>
            <p:nvPr/>
          </p:nvSpPr>
          <p:spPr>
            <a:xfrm>
              <a:off x="2738122" y="1488476"/>
              <a:ext cx="96790" cy="84746"/>
            </a:xfrm>
            <a:custGeom>
              <a:avLst/>
              <a:gdLst/>
              <a:ahLst/>
              <a:cxnLst/>
              <a:rect l="l" t="t" r="r" b="b"/>
              <a:pathLst>
                <a:path w="2419" h="2118" extrusionOk="0">
                  <a:moveTo>
                    <a:pt x="67" y="0"/>
                  </a:moveTo>
                  <a:cubicBezTo>
                    <a:pt x="31" y="0"/>
                    <a:pt x="1" y="46"/>
                    <a:pt x="34" y="79"/>
                  </a:cubicBezTo>
                  <a:lnTo>
                    <a:pt x="2354" y="2117"/>
                  </a:lnTo>
                  <a:lnTo>
                    <a:pt x="2375" y="2117"/>
                  </a:lnTo>
                  <a:cubicBezTo>
                    <a:pt x="2375" y="2117"/>
                    <a:pt x="2397" y="2117"/>
                    <a:pt x="2397" y="2096"/>
                  </a:cubicBezTo>
                  <a:cubicBezTo>
                    <a:pt x="2419" y="2096"/>
                    <a:pt x="2419" y="2052"/>
                    <a:pt x="2397" y="2052"/>
                  </a:cubicBezTo>
                  <a:lnTo>
                    <a:pt x="99" y="14"/>
                  </a:lnTo>
                  <a:cubicBezTo>
                    <a:pt x="89" y="4"/>
                    <a:pt x="78" y="0"/>
                    <a:pt x="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7" name="Google Shape;5137;p83"/>
            <p:cNvSpPr/>
            <p:nvPr/>
          </p:nvSpPr>
          <p:spPr>
            <a:xfrm>
              <a:off x="2707355" y="1548012"/>
              <a:ext cx="111075" cy="39092"/>
            </a:xfrm>
            <a:custGeom>
              <a:avLst/>
              <a:gdLst/>
              <a:ahLst/>
              <a:cxnLst/>
              <a:rect l="l" t="t" r="r" b="b"/>
              <a:pathLst>
                <a:path w="2776" h="977" extrusionOk="0">
                  <a:moveTo>
                    <a:pt x="66" y="1"/>
                  </a:moveTo>
                  <a:cubicBezTo>
                    <a:pt x="44" y="1"/>
                    <a:pt x="22" y="22"/>
                    <a:pt x="1" y="44"/>
                  </a:cubicBezTo>
                  <a:cubicBezTo>
                    <a:pt x="1" y="66"/>
                    <a:pt x="22" y="87"/>
                    <a:pt x="44" y="87"/>
                  </a:cubicBezTo>
                  <a:lnTo>
                    <a:pt x="2733" y="976"/>
                  </a:lnTo>
                  <a:cubicBezTo>
                    <a:pt x="2754" y="976"/>
                    <a:pt x="2776" y="955"/>
                    <a:pt x="2776" y="955"/>
                  </a:cubicBezTo>
                  <a:cubicBezTo>
                    <a:pt x="2776" y="933"/>
                    <a:pt x="2776" y="911"/>
                    <a:pt x="2754" y="890"/>
                  </a:cubicBezTo>
                  <a:lnTo>
                    <a:pt x="6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8" name="Google Shape;5138;p83"/>
            <p:cNvSpPr/>
            <p:nvPr/>
          </p:nvSpPr>
          <p:spPr>
            <a:xfrm>
              <a:off x="2696952" y="1618271"/>
              <a:ext cx="117157" cy="7002"/>
            </a:xfrm>
            <a:custGeom>
              <a:avLst/>
              <a:gdLst/>
              <a:ahLst/>
              <a:cxnLst/>
              <a:rect l="l" t="t" r="r" b="b"/>
              <a:pathLst>
                <a:path w="2928" h="175" extrusionOk="0">
                  <a:moveTo>
                    <a:pt x="44" y="1"/>
                  </a:moveTo>
                  <a:cubicBezTo>
                    <a:pt x="1" y="1"/>
                    <a:pt x="1" y="66"/>
                    <a:pt x="44" y="66"/>
                  </a:cubicBezTo>
                  <a:lnTo>
                    <a:pt x="2884" y="174"/>
                  </a:lnTo>
                  <a:cubicBezTo>
                    <a:pt x="2906" y="174"/>
                    <a:pt x="2928" y="153"/>
                    <a:pt x="2928" y="131"/>
                  </a:cubicBezTo>
                  <a:cubicBezTo>
                    <a:pt x="2928" y="109"/>
                    <a:pt x="2906" y="88"/>
                    <a:pt x="2884" y="88"/>
                  </a:cubicBezTo>
                  <a:lnTo>
                    <a:pt x="4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9" name="Google Shape;5139;p83"/>
            <p:cNvSpPr/>
            <p:nvPr/>
          </p:nvSpPr>
          <p:spPr>
            <a:xfrm>
              <a:off x="2700433" y="1663403"/>
              <a:ext cx="107594" cy="7842"/>
            </a:xfrm>
            <a:custGeom>
              <a:avLst/>
              <a:gdLst/>
              <a:ahLst/>
              <a:cxnLst/>
              <a:rect l="l" t="t" r="r" b="b"/>
              <a:pathLst>
                <a:path w="2689" h="196" extrusionOk="0">
                  <a:moveTo>
                    <a:pt x="2645" y="0"/>
                  </a:moveTo>
                  <a:lnTo>
                    <a:pt x="44" y="109"/>
                  </a:lnTo>
                  <a:cubicBezTo>
                    <a:pt x="22" y="109"/>
                    <a:pt x="0" y="130"/>
                    <a:pt x="0" y="152"/>
                  </a:cubicBezTo>
                  <a:cubicBezTo>
                    <a:pt x="0" y="174"/>
                    <a:pt x="22" y="195"/>
                    <a:pt x="44" y="195"/>
                  </a:cubicBezTo>
                  <a:lnTo>
                    <a:pt x="2645" y="87"/>
                  </a:lnTo>
                  <a:cubicBezTo>
                    <a:pt x="2689" y="87"/>
                    <a:pt x="2689" y="65"/>
                    <a:pt x="2689" y="44"/>
                  </a:cubicBezTo>
                  <a:cubicBezTo>
                    <a:pt x="2689" y="22"/>
                    <a:pt x="2667" y="0"/>
                    <a:pt x="26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0" name="Google Shape;5140;p83"/>
            <p:cNvSpPr/>
            <p:nvPr/>
          </p:nvSpPr>
          <p:spPr>
            <a:xfrm>
              <a:off x="2711716" y="1698093"/>
              <a:ext cx="97190" cy="25208"/>
            </a:xfrm>
            <a:custGeom>
              <a:avLst/>
              <a:gdLst/>
              <a:ahLst/>
              <a:cxnLst/>
              <a:rect l="l" t="t" r="r" b="b"/>
              <a:pathLst>
                <a:path w="2429" h="630" extrusionOk="0">
                  <a:moveTo>
                    <a:pt x="2363" y="0"/>
                  </a:moveTo>
                  <a:lnTo>
                    <a:pt x="22" y="542"/>
                  </a:lnTo>
                  <a:cubicBezTo>
                    <a:pt x="0" y="542"/>
                    <a:pt x="0" y="564"/>
                    <a:pt x="0" y="607"/>
                  </a:cubicBezTo>
                  <a:cubicBezTo>
                    <a:pt x="0" y="607"/>
                    <a:pt x="22" y="629"/>
                    <a:pt x="44" y="629"/>
                  </a:cubicBezTo>
                  <a:lnTo>
                    <a:pt x="2385" y="87"/>
                  </a:lnTo>
                  <a:cubicBezTo>
                    <a:pt x="2428" y="65"/>
                    <a:pt x="2407" y="0"/>
                    <a:pt x="23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1" name="Google Shape;5141;p83"/>
            <p:cNvSpPr/>
            <p:nvPr/>
          </p:nvSpPr>
          <p:spPr>
            <a:xfrm>
              <a:off x="2469339" y="1803322"/>
              <a:ext cx="149607" cy="165452"/>
            </a:xfrm>
            <a:custGeom>
              <a:avLst/>
              <a:gdLst/>
              <a:ahLst/>
              <a:cxnLst/>
              <a:rect l="l" t="t" r="r" b="b"/>
              <a:pathLst>
                <a:path w="3739" h="4135" extrusionOk="0">
                  <a:moveTo>
                    <a:pt x="2676" y="0"/>
                  </a:moveTo>
                  <a:cubicBezTo>
                    <a:pt x="0" y="0"/>
                    <a:pt x="313" y="3419"/>
                    <a:pt x="313" y="3419"/>
                  </a:cubicBezTo>
                  <a:lnTo>
                    <a:pt x="920" y="3636"/>
                  </a:lnTo>
                  <a:cubicBezTo>
                    <a:pt x="905" y="3356"/>
                    <a:pt x="1031" y="2994"/>
                    <a:pt x="1203" y="2637"/>
                  </a:cubicBezTo>
                  <a:lnTo>
                    <a:pt x="1203" y="2637"/>
                  </a:lnTo>
                  <a:cubicBezTo>
                    <a:pt x="1027" y="3487"/>
                    <a:pt x="1462" y="4135"/>
                    <a:pt x="1462" y="4135"/>
                  </a:cubicBezTo>
                  <a:lnTo>
                    <a:pt x="2264" y="4005"/>
                  </a:lnTo>
                  <a:cubicBezTo>
                    <a:pt x="1375" y="1923"/>
                    <a:pt x="3738" y="427"/>
                    <a:pt x="3738" y="427"/>
                  </a:cubicBezTo>
                  <a:lnTo>
                    <a:pt x="3435" y="80"/>
                  </a:lnTo>
                  <a:cubicBezTo>
                    <a:pt x="3158" y="26"/>
                    <a:pt x="2906" y="0"/>
                    <a:pt x="26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2" name="Google Shape;5142;p83"/>
            <p:cNvSpPr/>
            <p:nvPr/>
          </p:nvSpPr>
          <p:spPr>
            <a:xfrm>
              <a:off x="2552678" y="1504800"/>
              <a:ext cx="559775" cy="509439"/>
            </a:xfrm>
            <a:custGeom>
              <a:avLst/>
              <a:gdLst/>
              <a:ahLst/>
              <a:cxnLst/>
              <a:rect l="l" t="t" r="r" b="b"/>
              <a:pathLst>
                <a:path w="13990" h="12732" extrusionOk="0">
                  <a:moveTo>
                    <a:pt x="8276" y="0"/>
                  </a:moveTo>
                  <a:cubicBezTo>
                    <a:pt x="7991" y="0"/>
                    <a:pt x="7712" y="53"/>
                    <a:pt x="7444" y="170"/>
                  </a:cubicBezTo>
                  <a:cubicBezTo>
                    <a:pt x="4734" y="1341"/>
                    <a:pt x="5666" y="5850"/>
                    <a:pt x="5666" y="5850"/>
                  </a:cubicBezTo>
                  <a:cubicBezTo>
                    <a:pt x="5666" y="5850"/>
                    <a:pt x="5294" y="5789"/>
                    <a:pt x="4756" y="5789"/>
                  </a:cubicBezTo>
                  <a:cubicBezTo>
                    <a:pt x="3131" y="5789"/>
                    <a:pt x="0" y="6352"/>
                    <a:pt x="1092" y="10880"/>
                  </a:cubicBezTo>
                  <a:cubicBezTo>
                    <a:pt x="1425" y="12214"/>
                    <a:pt x="2906" y="12731"/>
                    <a:pt x="4674" y="12731"/>
                  </a:cubicBezTo>
                  <a:cubicBezTo>
                    <a:pt x="6469" y="12731"/>
                    <a:pt x="8560" y="12198"/>
                    <a:pt x="10046" y="11444"/>
                  </a:cubicBezTo>
                  <a:cubicBezTo>
                    <a:pt x="12973" y="9926"/>
                    <a:pt x="9764" y="3487"/>
                    <a:pt x="9764" y="3487"/>
                  </a:cubicBezTo>
                  <a:lnTo>
                    <a:pt x="9764" y="3487"/>
                  </a:lnTo>
                  <a:cubicBezTo>
                    <a:pt x="9764" y="3487"/>
                    <a:pt x="11766" y="4915"/>
                    <a:pt x="12838" y="4915"/>
                  </a:cubicBezTo>
                  <a:cubicBezTo>
                    <a:pt x="12962" y="4915"/>
                    <a:pt x="13073" y="4896"/>
                    <a:pt x="13168" y="4853"/>
                  </a:cubicBezTo>
                  <a:cubicBezTo>
                    <a:pt x="13989" y="4482"/>
                    <a:pt x="10895" y="0"/>
                    <a:pt x="82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3" name="Google Shape;5143;p83"/>
            <p:cNvSpPr/>
            <p:nvPr/>
          </p:nvSpPr>
          <p:spPr>
            <a:xfrm>
              <a:off x="2915563" y="1919273"/>
              <a:ext cx="86787" cy="235153"/>
            </a:xfrm>
            <a:custGeom>
              <a:avLst/>
              <a:gdLst/>
              <a:ahLst/>
              <a:cxnLst/>
              <a:rect l="l" t="t" r="r" b="b"/>
              <a:pathLst>
                <a:path w="2169" h="5877" extrusionOk="0">
                  <a:moveTo>
                    <a:pt x="1583" y="1"/>
                  </a:moveTo>
                  <a:lnTo>
                    <a:pt x="0" y="738"/>
                  </a:lnTo>
                  <a:lnTo>
                    <a:pt x="954" y="5876"/>
                  </a:lnTo>
                  <a:lnTo>
                    <a:pt x="2168" y="5638"/>
                  </a:lnTo>
                  <a:cubicBezTo>
                    <a:pt x="2147" y="4879"/>
                    <a:pt x="1583" y="1"/>
                    <a:pt x="15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4" name="Google Shape;5144;p83"/>
            <p:cNvSpPr/>
            <p:nvPr/>
          </p:nvSpPr>
          <p:spPr>
            <a:xfrm>
              <a:off x="2679628" y="1919273"/>
              <a:ext cx="87627" cy="235153"/>
            </a:xfrm>
            <a:custGeom>
              <a:avLst/>
              <a:gdLst/>
              <a:ahLst/>
              <a:cxnLst/>
              <a:rect l="l" t="t" r="r" b="b"/>
              <a:pathLst>
                <a:path w="2190" h="5877" extrusionOk="0">
                  <a:moveTo>
                    <a:pt x="1604" y="1"/>
                  </a:moveTo>
                  <a:lnTo>
                    <a:pt x="0" y="738"/>
                  </a:lnTo>
                  <a:lnTo>
                    <a:pt x="976" y="5876"/>
                  </a:lnTo>
                  <a:lnTo>
                    <a:pt x="2190" y="5638"/>
                  </a:lnTo>
                  <a:cubicBezTo>
                    <a:pt x="2168" y="4879"/>
                    <a:pt x="1604" y="1"/>
                    <a:pt x="16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5" name="Google Shape;5145;p83"/>
            <p:cNvSpPr/>
            <p:nvPr/>
          </p:nvSpPr>
          <p:spPr>
            <a:xfrm>
              <a:off x="2582445" y="1927955"/>
              <a:ext cx="83346" cy="223870"/>
            </a:xfrm>
            <a:custGeom>
              <a:avLst/>
              <a:gdLst/>
              <a:ahLst/>
              <a:cxnLst/>
              <a:rect l="l" t="t" r="r" b="b"/>
              <a:pathLst>
                <a:path w="2083" h="5595" extrusionOk="0">
                  <a:moveTo>
                    <a:pt x="2082" y="1"/>
                  </a:moveTo>
                  <a:lnTo>
                    <a:pt x="348" y="304"/>
                  </a:lnTo>
                  <a:lnTo>
                    <a:pt x="1" y="5551"/>
                  </a:lnTo>
                  <a:lnTo>
                    <a:pt x="1237" y="5594"/>
                  </a:lnTo>
                  <a:cubicBezTo>
                    <a:pt x="1410" y="4857"/>
                    <a:pt x="2082" y="1"/>
                    <a:pt x="20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6" name="Google Shape;5146;p83"/>
            <p:cNvSpPr/>
            <p:nvPr/>
          </p:nvSpPr>
          <p:spPr>
            <a:xfrm>
              <a:off x="2960654" y="1862058"/>
              <a:ext cx="159650" cy="192620"/>
            </a:xfrm>
            <a:custGeom>
              <a:avLst/>
              <a:gdLst/>
              <a:ahLst/>
              <a:cxnLst/>
              <a:rect l="l" t="t" r="r" b="b"/>
              <a:pathLst>
                <a:path w="3990" h="4814" extrusionOk="0">
                  <a:moveTo>
                    <a:pt x="803" y="0"/>
                  </a:moveTo>
                  <a:lnTo>
                    <a:pt x="1" y="1041"/>
                  </a:lnTo>
                  <a:cubicBezTo>
                    <a:pt x="1" y="1041"/>
                    <a:pt x="2234" y="1713"/>
                    <a:pt x="2429" y="1800"/>
                  </a:cubicBezTo>
                  <a:cubicBezTo>
                    <a:pt x="2646" y="1886"/>
                    <a:pt x="1041" y="3946"/>
                    <a:pt x="1041" y="3946"/>
                  </a:cubicBezTo>
                  <a:lnTo>
                    <a:pt x="2169" y="4813"/>
                  </a:lnTo>
                  <a:cubicBezTo>
                    <a:pt x="2169" y="4813"/>
                    <a:pt x="3990" y="2363"/>
                    <a:pt x="3990" y="1431"/>
                  </a:cubicBezTo>
                  <a:cubicBezTo>
                    <a:pt x="3990" y="499"/>
                    <a:pt x="803" y="0"/>
                    <a:pt x="8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7" name="Google Shape;5147;p83"/>
            <p:cNvSpPr/>
            <p:nvPr/>
          </p:nvSpPr>
          <p:spPr>
            <a:xfrm>
              <a:off x="2992741" y="1587023"/>
              <a:ext cx="109354" cy="115796"/>
            </a:xfrm>
            <a:custGeom>
              <a:avLst/>
              <a:gdLst/>
              <a:ahLst/>
              <a:cxnLst/>
              <a:rect l="l" t="t" r="r" b="b"/>
              <a:pathLst>
                <a:path w="2733" h="2894" extrusionOk="0">
                  <a:moveTo>
                    <a:pt x="755" y="0"/>
                  </a:moveTo>
                  <a:cubicBezTo>
                    <a:pt x="373" y="0"/>
                    <a:pt x="1" y="2213"/>
                    <a:pt x="1" y="2213"/>
                  </a:cubicBezTo>
                  <a:cubicBezTo>
                    <a:pt x="1" y="2213"/>
                    <a:pt x="1044" y="2894"/>
                    <a:pt x="1744" y="2894"/>
                  </a:cubicBezTo>
                  <a:cubicBezTo>
                    <a:pt x="1901" y="2894"/>
                    <a:pt x="2040" y="2860"/>
                    <a:pt x="2147" y="2776"/>
                  </a:cubicBezTo>
                  <a:cubicBezTo>
                    <a:pt x="2732" y="2343"/>
                    <a:pt x="1258" y="457"/>
                    <a:pt x="846" y="45"/>
                  </a:cubicBezTo>
                  <a:cubicBezTo>
                    <a:pt x="816" y="14"/>
                    <a:pt x="785" y="0"/>
                    <a:pt x="7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8" name="Google Shape;5148;p83"/>
            <p:cNvSpPr/>
            <p:nvPr/>
          </p:nvSpPr>
          <p:spPr>
            <a:xfrm>
              <a:off x="2754205" y="1456473"/>
              <a:ext cx="78985" cy="97831"/>
            </a:xfrm>
            <a:custGeom>
              <a:avLst/>
              <a:gdLst/>
              <a:ahLst/>
              <a:cxnLst/>
              <a:rect l="l" t="t" r="r" b="b"/>
              <a:pathLst>
                <a:path w="1974" h="2445" extrusionOk="0">
                  <a:moveTo>
                    <a:pt x="738" y="0"/>
                  </a:moveTo>
                  <a:cubicBezTo>
                    <a:pt x="738" y="0"/>
                    <a:pt x="1" y="954"/>
                    <a:pt x="152" y="1843"/>
                  </a:cubicBezTo>
                  <a:cubicBezTo>
                    <a:pt x="239" y="2339"/>
                    <a:pt x="772" y="2445"/>
                    <a:pt x="1212" y="2445"/>
                  </a:cubicBezTo>
                  <a:cubicBezTo>
                    <a:pt x="1543" y="2445"/>
                    <a:pt x="1822" y="2385"/>
                    <a:pt x="1822" y="2385"/>
                  </a:cubicBezTo>
                  <a:lnTo>
                    <a:pt x="1973" y="2103"/>
                  </a:lnTo>
                  <a:lnTo>
                    <a:pt x="73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9" name="Google Shape;5149;p83"/>
            <p:cNvSpPr/>
            <p:nvPr/>
          </p:nvSpPr>
          <p:spPr>
            <a:xfrm>
              <a:off x="2894718" y="1555094"/>
              <a:ext cx="34771" cy="32010"/>
            </a:xfrm>
            <a:custGeom>
              <a:avLst/>
              <a:gdLst/>
              <a:ahLst/>
              <a:cxnLst/>
              <a:rect l="l" t="t" r="r" b="b"/>
              <a:pathLst>
                <a:path w="869" h="800" extrusionOk="0">
                  <a:moveTo>
                    <a:pt x="268" y="1"/>
                  </a:moveTo>
                  <a:cubicBezTo>
                    <a:pt x="241" y="1"/>
                    <a:pt x="224" y="32"/>
                    <a:pt x="239" y="62"/>
                  </a:cubicBezTo>
                  <a:cubicBezTo>
                    <a:pt x="434" y="257"/>
                    <a:pt x="608" y="474"/>
                    <a:pt x="738" y="734"/>
                  </a:cubicBezTo>
                  <a:cubicBezTo>
                    <a:pt x="499" y="648"/>
                    <a:pt x="261" y="539"/>
                    <a:pt x="66" y="387"/>
                  </a:cubicBezTo>
                  <a:cubicBezTo>
                    <a:pt x="44" y="387"/>
                    <a:pt x="22" y="387"/>
                    <a:pt x="22" y="409"/>
                  </a:cubicBezTo>
                  <a:cubicBezTo>
                    <a:pt x="1" y="431"/>
                    <a:pt x="1" y="452"/>
                    <a:pt x="22" y="474"/>
                  </a:cubicBezTo>
                  <a:cubicBezTo>
                    <a:pt x="218" y="626"/>
                    <a:pt x="456" y="734"/>
                    <a:pt x="716" y="799"/>
                  </a:cubicBezTo>
                  <a:cubicBezTo>
                    <a:pt x="760" y="799"/>
                    <a:pt x="781" y="799"/>
                    <a:pt x="803" y="778"/>
                  </a:cubicBezTo>
                  <a:cubicBezTo>
                    <a:pt x="868" y="669"/>
                    <a:pt x="565" y="301"/>
                    <a:pt x="304" y="19"/>
                  </a:cubicBezTo>
                  <a:cubicBezTo>
                    <a:pt x="292" y="6"/>
                    <a:pt x="279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0" name="Google Shape;5150;p83"/>
            <p:cNvSpPr/>
            <p:nvPr/>
          </p:nvSpPr>
          <p:spPr>
            <a:xfrm>
              <a:off x="2922485" y="1525606"/>
              <a:ext cx="33891" cy="32010"/>
            </a:xfrm>
            <a:custGeom>
              <a:avLst/>
              <a:gdLst/>
              <a:ahLst/>
              <a:cxnLst/>
              <a:rect l="l" t="t" r="r" b="b"/>
              <a:pathLst>
                <a:path w="847" h="800" extrusionOk="0">
                  <a:moveTo>
                    <a:pt x="246" y="1"/>
                  </a:moveTo>
                  <a:cubicBezTo>
                    <a:pt x="219" y="1"/>
                    <a:pt x="202" y="31"/>
                    <a:pt x="217" y="62"/>
                  </a:cubicBezTo>
                  <a:cubicBezTo>
                    <a:pt x="413" y="257"/>
                    <a:pt x="586" y="474"/>
                    <a:pt x="716" y="734"/>
                  </a:cubicBezTo>
                  <a:cubicBezTo>
                    <a:pt x="478" y="647"/>
                    <a:pt x="261" y="539"/>
                    <a:pt x="66" y="409"/>
                  </a:cubicBezTo>
                  <a:cubicBezTo>
                    <a:pt x="55" y="398"/>
                    <a:pt x="44" y="393"/>
                    <a:pt x="33" y="393"/>
                  </a:cubicBezTo>
                  <a:cubicBezTo>
                    <a:pt x="22" y="393"/>
                    <a:pt x="11" y="398"/>
                    <a:pt x="1" y="409"/>
                  </a:cubicBezTo>
                  <a:cubicBezTo>
                    <a:pt x="1" y="409"/>
                    <a:pt x="1" y="431"/>
                    <a:pt x="1" y="452"/>
                  </a:cubicBezTo>
                  <a:cubicBezTo>
                    <a:pt x="217" y="626"/>
                    <a:pt x="456" y="734"/>
                    <a:pt x="716" y="799"/>
                  </a:cubicBezTo>
                  <a:cubicBezTo>
                    <a:pt x="738" y="799"/>
                    <a:pt x="781" y="799"/>
                    <a:pt x="781" y="777"/>
                  </a:cubicBezTo>
                  <a:cubicBezTo>
                    <a:pt x="846" y="669"/>
                    <a:pt x="543" y="301"/>
                    <a:pt x="282" y="19"/>
                  </a:cubicBezTo>
                  <a:cubicBezTo>
                    <a:pt x="270" y="6"/>
                    <a:pt x="257" y="1"/>
                    <a:pt x="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1" name="Google Shape;5151;p83"/>
            <p:cNvSpPr/>
            <p:nvPr/>
          </p:nvSpPr>
          <p:spPr>
            <a:xfrm>
              <a:off x="3028830" y="1656242"/>
              <a:ext cx="28169" cy="27128"/>
            </a:xfrm>
            <a:custGeom>
              <a:avLst/>
              <a:gdLst/>
              <a:ahLst/>
              <a:cxnLst/>
              <a:rect l="l" t="t" r="r" b="b"/>
              <a:pathLst>
                <a:path w="704" h="678" extrusionOk="0">
                  <a:moveTo>
                    <a:pt x="223" y="0"/>
                  </a:moveTo>
                  <a:cubicBezTo>
                    <a:pt x="147" y="0"/>
                    <a:pt x="67" y="42"/>
                    <a:pt x="31" y="114"/>
                  </a:cubicBezTo>
                  <a:cubicBezTo>
                    <a:pt x="0" y="145"/>
                    <a:pt x="24" y="175"/>
                    <a:pt x="56" y="175"/>
                  </a:cubicBezTo>
                  <a:cubicBezTo>
                    <a:pt x="69" y="175"/>
                    <a:pt x="83" y="170"/>
                    <a:pt x="96" y="158"/>
                  </a:cubicBezTo>
                  <a:cubicBezTo>
                    <a:pt x="139" y="114"/>
                    <a:pt x="204" y="71"/>
                    <a:pt x="269" y="71"/>
                  </a:cubicBezTo>
                  <a:cubicBezTo>
                    <a:pt x="356" y="92"/>
                    <a:pt x="486" y="201"/>
                    <a:pt x="638" y="634"/>
                  </a:cubicBezTo>
                  <a:cubicBezTo>
                    <a:pt x="638" y="656"/>
                    <a:pt x="638" y="678"/>
                    <a:pt x="660" y="678"/>
                  </a:cubicBezTo>
                  <a:lnTo>
                    <a:pt x="681" y="678"/>
                  </a:lnTo>
                  <a:cubicBezTo>
                    <a:pt x="703" y="656"/>
                    <a:pt x="703" y="634"/>
                    <a:pt x="703" y="613"/>
                  </a:cubicBezTo>
                  <a:cubicBezTo>
                    <a:pt x="573" y="244"/>
                    <a:pt x="443" y="27"/>
                    <a:pt x="269" y="6"/>
                  </a:cubicBezTo>
                  <a:cubicBezTo>
                    <a:pt x="255" y="2"/>
                    <a:pt x="239" y="0"/>
                    <a:pt x="2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2" name="Google Shape;5152;p83"/>
            <p:cNvSpPr/>
            <p:nvPr/>
          </p:nvSpPr>
          <p:spPr>
            <a:xfrm>
              <a:off x="3045674" y="1638237"/>
              <a:ext cx="21727" cy="39092"/>
            </a:xfrm>
            <a:custGeom>
              <a:avLst/>
              <a:gdLst/>
              <a:ahLst/>
              <a:cxnLst/>
              <a:rect l="l" t="t" r="r" b="b"/>
              <a:pathLst>
                <a:path w="543" h="977" extrusionOk="0">
                  <a:moveTo>
                    <a:pt x="260" y="0"/>
                  </a:moveTo>
                  <a:cubicBezTo>
                    <a:pt x="239" y="0"/>
                    <a:pt x="217" y="0"/>
                    <a:pt x="217" y="22"/>
                  </a:cubicBezTo>
                  <a:cubicBezTo>
                    <a:pt x="195" y="44"/>
                    <a:pt x="0" y="434"/>
                    <a:pt x="456" y="954"/>
                  </a:cubicBezTo>
                  <a:cubicBezTo>
                    <a:pt x="477" y="954"/>
                    <a:pt x="477" y="976"/>
                    <a:pt x="499" y="976"/>
                  </a:cubicBezTo>
                  <a:cubicBezTo>
                    <a:pt x="499" y="976"/>
                    <a:pt x="521" y="954"/>
                    <a:pt x="521" y="954"/>
                  </a:cubicBezTo>
                  <a:cubicBezTo>
                    <a:pt x="542" y="933"/>
                    <a:pt x="542" y="911"/>
                    <a:pt x="521" y="889"/>
                  </a:cubicBezTo>
                  <a:cubicBezTo>
                    <a:pt x="109" y="434"/>
                    <a:pt x="282" y="66"/>
                    <a:pt x="282" y="66"/>
                  </a:cubicBezTo>
                  <a:cubicBezTo>
                    <a:pt x="282" y="44"/>
                    <a:pt x="282" y="22"/>
                    <a:pt x="2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3" name="Google Shape;5153;p83"/>
            <p:cNvSpPr/>
            <p:nvPr/>
          </p:nvSpPr>
          <p:spPr>
            <a:xfrm>
              <a:off x="2766368" y="1483434"/>
              <a:ext cx="52056" cy="63020"/>
            </a:xfrm>
            <a:custGeom>
              <a:avLst/>
              <a:gdLst/>
              <a:ahLst/>
              <a:cxnLst/>
              <a:rect l="l" t="t" r="r" b="b"/>
              <a:pathLst>
                <a:path w="1301" h="1575" extrusionOk="0">
                  <a:moveTo>
                    <a:pt x="332" y="1"/>
                  </a:moveTo>
                  <a:cubicBezTo>
                    <a:pt x="328" y="1"/>
                    <a:pt x="325" y="3"/>
                    <a:pt x="325" y="10"/>
                  </a:cubicBezTo>
                  <a:cubicBezTo>
                    <a:pt x="304" y="10"/>
                    <a:pt x="304" y="10"/>
                    <a:pt x="282" y="32"/>
                  </a:cubicBezTo>
                  <a:cubicBezTo>
                    <a:pt x="282" y="54"/>
                    <a:pt x="0" y="878"/>
                    <a:pt x="325" y="1311"/>
                  </a:cubicBezTo>
                  <a:cubicBezTo>
                    <a:pt x="462" y="1487"/>
                    <a:pt x="651" y="1575"/>
                    <a:pt x="862" y="1575"/>
                  </a:cubicBezTo>
                  <a:cubicBezTo>
                    <a:pt x="885" y="1575"/>
                    <a:pt x="909" y="1573"/>
                    <a:pt x="932" y="1571"/>
                  </a:cubicBezTo>
                  <a:lnTo>
                    <a:pt x="1041" y="1571"/>
                  </a:lnTo>
                  <a:cubicBezTo>
                    <a:pt x="1062" y="1571"/>
                    <a:pt x="1084" y="1550"/>
                    <a:pt x="1084" y="1528"/>
                  </a:cubicBezTo>
                  <a:cubicBezTo>
                    <a:pt x="1084" y="1506"/>
                    <a:pt x="1062" y="1506"/>
                    <a:pt x="1041" y="1506"/>
                  </a:cubicBezTo>
                  <a:cubicBezTo>
                    <a:pt x="1000" y="1514"/>
                    <a:pt x="959" y="1517"/>
                    <a:pt x="918" y="1517"/>
                  </a:cubicBezTo>
                  <a:cubicBezTo>
                    <a:pt x="722" y="1517"/>
                    <a:pt x="534" y="1433"/>
                    <a:pt x="390" y="1289"/>
                  </a:cubicBezTo>
                  <a:cubicBezTo>
                    <a:pt x="152" y="964"/>
                    <a:pt x="282" y="357"/>
                    <a:pt x="347" y="140"/>
                  </a:cubicBezTo>
                  <a:lnTo>
                    <a:pt x="347" y="140"/>
                  </a:lnTo>
                  <a:lnTo>
                    <a:pt x="1236" y="1420"/>
                  </a:lnTo>
                  <a:lnTo>
                    <a:pt x="1301" y="1420"/>
                  </a:lnTo>
                  <a:cubicBezTo>
                    <a:pt x="1301" y="1398"/>
                    <a:pt x="1301" y="1376"/>
                    <a:pt x="1301" y="1355"/>
                  </a:cubicBezTo>
                  <a:lnTo>
                    <a:pt x="369" y="10"/>
                  </a:lnTo>
                  <a:cubicBezTo>
                    <a:pt x="354" y="10"/>
                    <a:pt x="340" y="1"/>
                    <a:pt x="3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4" name="Google Shape;5154;p83"/>
            <p:cNvSpPr/>
            <p:nvPr/>
          </p:nvSpPr>
          <p:spPr>
            <a:xfrm>
              <a:off x="2827943" y="1516804"/>
              <a:ext cx="176135" cy="132761"/>
            </a:xfrm>
            <a:custGeom>
              <a:avLst/>
              <a:gdLst/>
              <a:ahLst/>
              <a:cxnLst/>
              <a:rect l="l" t="t" r="r" b="b"/>
              <a:pathLst>
                <a:path w="4402" h="3318" extrusionOk="0">
                  <a:moveTo>
                    <a:pt x="304" y="0"/>
                  </a:moveTo>
                  <a:lnTo>
                    <a:pt x="0" y="174"/>
                  </a:lnTo>
                  <a:cubicBezTo>
                    <a:pt x="673" y="499"/>
                    <a:pt x="347" y="1626"/>
                    <a:pt x="391" y="2168"/>
                  </a:cubicBezTo>
                  <a:cubicBezTo>
                    <a:pt x="434" y="2689"/>
                    <a:pt x="1041" y="2710"/>
                    <a:pt x="2385" y="2754"/>
                  </a:cubicBezTo>
                  <a:cubicBezTo>
                    <a:pt x="3751" y="2775"/>
                    <a:pt x="4315" y="3317"/>
                    <a:pt x="4315" y="3317"/>
                  </a:cubicBezTo>
                  <a:lnTo>
                    <a:pt x="4402" y="2970"/>
                  </a:lnTo>
                  <a:cubicBezTo>
                    <a:pt x="3708" y="2515"/>
                    <a:pt x="1388" y="2428"/>
                    <a:pt x="911" y="2385"/>
                  </a:cubicBezTo>
                  <a:cubicBezTo>
                    <a:pt x="456" y="2342"/>
                    <a:pt x="759" y="1084"/>
                    <a:pt x="759" y="997"/>
                  </a:cubicBezTo>
                  <a:cubicBezTo>
                    <a:pt x="759" y="217"/>
                    <a:pt x="304" y="0"/>
                    <a:pt x="3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5" name="Google Shape;5155;p83"/>
            <p:cNvSpPr/>
            <p:nvPr/>
          </p:nvSpPr>
          <p:spPr>
            <a:xfrm>
              <a:off x="2855709" y="1507561"/>
              <a:ext cx="159650" cy="127320"/>
            </a:xfrm>
            <a:custGeom>
              <a:avLst/>
              <a:gdLst/>
              <a:ahLst/>
              <a:cxnLst/>
              <a:rect l="l" t="t" r="r" b="b"/>
              <a:pathLst>
                <a:path w="3990" h="3182" extrusionOk="0">
                  <a:moveTo>
                    <a:pt x="155" y="0"/>
                  </a:moveTo>
                  <a:cubicBezTo>
                    <a:pt x="92" y="0"/>
                    <a:pt x="28" y="8"/>
                    <a:pt x="0" y="36"/>
                  </a:cubicBezTo>
                  <a:cubicBezTo>
                    <a:pt x="0" y="36"/>
                    <a:pt x="3838" y="3028"/>
                    <a:pt x="3859" y="3158"/>
                  </a:cubicBezTo>
                  <a:cubicBezTo>
                    <a:pt x="3862" y="3174"/>
                    <a:pt x="3866" y="3181"/>
                    <a:pt x="3871" y="3181"/>
                  </a:cubicBezTo>
                  <a:cubicBezTo>
                    <a:pt x="3906" y="3181"/>
                    <a:pt x="3989" y="2833"/>
                    <a:pt x="3989" y="2833"/>
                  </a:cubicBezTo>
                  <a:lnTo>
                    <a:pt x="325" y="14"/>
                  </a:lnTo>
                  <a:cubicBezTo>
                    <a:pt x="325" y="14"/>
                    <a:pt x="240" y="0"/>
                    <a:pt x="1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6" name="Google Shape;5156;p83"/>
            <p:cNvSpPr/>
            <p:nvPr/>
          </p:nvSpPr>
          <p:spPr>
            <a:xfrm>
              <a:off x="2866112" y="1525446"/>
              <a:ext cx="105873" cy="76984"/>
            </a:xfrm>
            <a:custGeom>
              <a:avLst/>
              <a:gdLst/>
              <a:ahLst/>
              <a:cxnLst/>
              <a:rect l="l" t="t" r="r" b="b"/>
              <a:pathLst>
                <a:path w="2646" h="1924" extrusionOk="0">
                  <a:moveTo>
                    <a:pt x="521" y="1"/>
                  </a:moveTo>
                  <a:cubicBezTo>
                    <a:pt x="521" y="1"/>
                    <a:pt x="0" y="1389"/>
                    <a:pt x="347" y="1735"/>
                  </a:cubicBezTo>
                  <a:cubicBezTo>
                    <a:pt x="495" y="1883"/>
                    <a:pt x="983" y="1924"/>
                    <a:pt x="1472" y="1924"/>
                  </a:cubicBezTo>
                  <a:cubicBezTo>
                    <a:pt x="2058" y="1924"/>
                    <a:pt x="2645" y="1866"/>
                    <a:pt x="2645" y="1866"/>
                  </a:cubicBezTo>
                  <a:lnTo>
                    <a:pt x="2645" y="1649"/>
                  </a:lnTo>
                  <a:cubicBezTo>
                    <a:pt x="2645" y="1649"/>
                    <a:pt x="2485" y="1653"/>
                    <a:pt x="2254" y="1653"/>
                  </a:cubicBezTo>
                  <a:cubicBezTo>
                    <a:pt x="1734" y="1653"/>
                    <a:pt x="854" y="1632"/>
                    <a:pt x="629" y="1497"/>
                  </a:cubicBezTo>
                  <a:cubicBezTo>
                    <a:pt x="282" y="1324"/>
                    <a:pt x="824" y="131"/>
                    <a:pt x="824" y="131"/>
                  </a:cubicBezTo>
                  <a:lnTo>
                    <a:pt x="52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7" name="Google Shape;5157;p83"/>
            <p:cNvSpPr/>
            <p:nvPr/>
          </p:nvSpPr>
          <p:spPr>
            <a:xfrm>
              <a:off x="2883436" y="1504640"/>
              <a:ext cx="46895" cy="12724"/>
            </a:xfrm>
            <a:custGeom>
              <a:avLst/>
              <a:gdLst/>
              <a:ahLst/>
              <a:cxnLst/>
              <a:rect l="l" t="t" r="r" b="b"/>
              <a:pathLst>
                <a:path w="1172" h="318" extrusionOk="0">
                  <a:moveTo>
                    <a:pt x="1" y="1"/>
                  </a:moveTo>
                  <a:cubicBezTo>
                    <a:pt x="1" y="1"/>
                    <a:pt x="1" y="317"/>
                    <a:pt x="634" y="317"/>
                  </a:cubicBezTo>
                  <a:cubicBezTo>
                    <a:pt x="778" y="317"/>
                    <a:pt x="955" y="301"/>
                    <a:pt x="1172" y="261"/>
                  </a:cubicBezTo>
                  <a:lnTo>
                    <a:pt x="890" y="152"/>
                  </a:lnTo>
                  <a:cubicBezTo>
                    <a:pt x="890" y="152"/>
                    <a:pt x="814" y="162"/>
                    <a:pt x="716" y="162"/>
                  </a:cubicBezTo>
                  <a:cubicBezTo>
                    <a:pt x="553" y="162"/>
                    <a:pt x="332" y="136"/>
                    <a:pt x="3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8" name="Google Shape;5158;p83"/>
            <p:cNvSpPr/>
            <p:nvPr/>
          </p:nvSpPr>
          <p:spPr>
            <a:xfrm>
              <a:off x="2978858" y="1549773"/>
              <a:ext cx="44294" cy="62500"/>
            </a:xfrm>
            <a:custGeom>
              <a:avLst/>
              <a:gdLst/>
              <a:ahLst/>
              <a:cxnLst/>
              <a:rect l="l" t="t" r="r" b="b"/>
              <a:pathLst>
                <a:path w="1107" h="1562" extrusionOk="0">
                  <a:moveTo>
                    <a:pt x="174" y="0"/>
                  </a:moveTo>
                  <a:cubicBezTo>
                    <a:pt x="174" y="0"/>
                    <a:pt x="1" y="781"/>
                    <a:pt x="911" y="1561"/>
                  </a:cubicBezTo>
                  <a:lnTo>
                    <a:pt x="1107" y="1344"/>
                  </a:lnTo>
                  <a:cubicBezTo>
                    <a:pt x="1107" y="1344"/>
                    <a:pt x="434" y="867"/>
                    <a:pt x="391" y="195"/>
                  </a:cubicBezTo>
                  <a:lnTo>
                    <a:pt x="1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9" name="Google Shape;5159;p83"/>
            <p:cNvSpPr/>
            <p:nvPr/>
          </p:nvSpPr>
          <p:spPr>
            <a:xfrm>
              <a:off x="2891278" y="1519884"/>
              <a:ext cx="84186" cy="75023"/>
            </a:xfrm>
            <a:custGeom>
              <a:avLst/>
              <a:gdLst/>
              <a:ahLst/>
              <a:cxnLst/>
              <a:rect l="l" t="t" r="r" b="b"/>
              <a:pathLst>
                <a:path w="2104" h="1875" extrusionOk="0">
                  <a:moveTo>
                    <a:pt x="925" y="0"/>
                  </a:moveTo>
                  <a:cubicBezTo>
                    <a:pt x="443" y="0"/>
                    <a:pt x="0" y="183"/>
                    <a:pt x="0" y="183"/>
                  </a:cubicBezTo>
                  <a:lnTo>
                    <a:pt x="130" y="335"/>
                  </a:lnTo>
                  <a:cubicBezTo>
                    <a:pt x="130" y="335"/>
                    <a:pt x="640" y="112"/>
                    <a:pt x="1058" y="112"/>
                  </a:cubicBezTo>
                  <a:cubicBezTo>
                    <a:pt x="1237" y="112"/>
                    <a:pt x="1398" y="153"/>
                    <a:pt x="1496" y="270"/>
                  </a:cubicBezTo>
                  <a:cubicBezTo>
                    <a:pt x="1821" y="660"/>
                    <a:pt x="1886" y="1723"/>
                    <a:pt x="1886" y="1723"/>
                  </a:cubicBezTo>
                  <a:lnTo>
                    <a:pt x="2103" y="1874"/>
                  </a:lnTo>
                  <a:cubicBezTo>
                    <a:pt x="2103" y="1874"/>
                    <a:pt x="2038" y="465"/>
                    <a:pt x="1626" y="183"/>
                  </a:cubicBezTo>
                  <a:cubicBezTo>
                    <a:pt x="1417" y="46"/>
                    <a:pt x="1166" y="0"/>
                    <a:pt x="9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0" name="Google Shape;5160;p83"/>
            <p:cNvSpPr/>
            <p:nvPr/>
          </p:nvSpPr>
          <p:spPr>
            <a:xfrm>
              <a:off x="2781972" y="1580101"/>
              <a:ext cx="167452" cy="92229"/>
            </a:xfrm>
            <a:custGeom>
              <a:avLst/>
              <a:gdLst/>
              <a:ahLst/>
              <a:cxnLst/>
              <a:rect l="l" t="t" r="r" b="b"/>
              <a:pathLst>
                <a:path w="4185" h="2305" extrusionOk="0">
                  <a:moveTo>
                    <a:pt x="152" y="1"/>
                  </a:moveTo>
                  <a:lnTo>
                    <a:pt x="0" y="456"/>
                  </a:lnTo>
                  <a:cubicBezTo>
                    <a:pt x="521" y="781"/>
                    <a:pt x="521" y="1627"/>
                    <a:pt x="1106" y="1930"/>
                  </a:cubicBezTo>
                  <a:cubicBezTo>
                    <a:pt x="1594" y="2180"/>
                    <a:pt x="2120" y="2304"/>
                    <a:pt x="2645" y="2304"/>
                  </a:cubicBezTo>
                  <a:cubicBezTo>
                    <a:pt x="3171" y="2304"/>
                    <a:pt x="3697" y="2180"/>
                    <a:pt x="4185" y="1930"/>
                  </a:cubicBezTo>
                  <a:lnTo>
                    <a:pt x="4033" y="1584"/>
                  </a:lnTo>
                  <a:cubicBezTo>
                    <a:pt x="3667" y="1807"/>
                    <a:pt x="3043" y="1940"/>
                    <a:pt x="2451" y="1940"/>
                  </a:cubicBezTo>
                  <a:cubicBezTo>
                    <a:pt x="1780" y="1940"/>
                    <a:pt x="1149" y="1770"/>
                    <a:pt x="976" y="1367"/>
                  </a:cubicBezTo>
                  <a:cubicBezTo>
                    <a:pt x="781" y="868"/>
                    <a:pt x="499" y="391"/>
                    <a:pt x="1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1" name="Google Shape;5161;p83"/>
            <p:cNvSpPr/>
            <p:nvPr/>
          </p:nvSpPr>
          <p:spPr>
            <a:xfrm>
              <a:off x="2772410" y="1658202"/>
              <a:ext cx="196101" cy="77784"/>
            </a:xfrm>
            <a:custGeom>
              <a:avLst/>
              <a:gdLst/>
              <a:ahLst/>
              <a:cxnLst/>
              <a:rect l="l" t="t" r="r" b="b"/>
              <a:pathLst>
                <a:path w="4901" h="1944" extrusionOk="0">
                  <a:moveTo>
                    <a:pt x="1" y="0"/>
                  </a:moveTo>
                  <a:lnTo>
                    <a:pt x="1" y="434"/>
                  </a:lnTo>
                  <a:cubicBezTo>
                    <a:pt x="1" y="434"/>
                    <a:pt x="1974" y="1214"/>
                    <a:pt x="2082" y="1626"/>
                  </a:cubicBezTo>
                  <a:cubicBezTo>
                    <a:pt x="2096" y="1663"/>
                    <a:pt x="2060" y="1679"/>
                    <a:pt x="1989" y="1679"/>
                  </a:cubicBezTo>
                  <a:cubicBezTo>
                    <a:pt x="1602" y="1679"/>
                    <a:pt x="176" y="1214"/>
                    <a:pt x="66" y="1214"/>
                  </a:cubicBezTo>
                  <a:lnTo>
                    <a:pt x="109" y="1474"/>
                  </a:lnTo>
                  <a:cubicBezTo>
                    <a:pt x="109" y="1474"/>
                    <a:pt x="777" y="1944"/>
                    <a:pt x="2129" y="1944"/>
                  </a:cubicBezTo>
                  <a:cubicBezTo>
                    <a:pt x="2259" y="1944"/>
                    <a:pt x="2395" y="1939"/>
                    <a:pt x="2537" y="1930"/>
                  </a:cubicBezTo>
                  <a:cubicBezTo>
                    <a:pt x="4164" y="1821"/>
                    <a:pt x="4901" y="1128"/>
                    <a:pt x="4901" y="1128"/>
                  </a:cubicBezTo>
                  <a:cubicBezTo>
                    <a:pt x="4857" y="1019"/>
                    <a:pt x="4684" y="585"/>
                    <a:pt x="4684" y="585"/>
                  </a:cubicBezTo>
                  <a:cubicBezTo>
                    <a:pt x="4684" y="585"/>
                    <a:pt x="4100" y="1487"/>
                    <a:pt x="3143" y="1487"/>
                  </a:cubicBezTo>
                  <a:cubicBezTo>
                    <a:pt x="2708" y="1487"/>
                    <a:pt x="2196" y="1301"/>
                    <a:pt x="1627" y="759"/>
                  </a:cubicBezTo>
                  <a:cubicBezTo>
                    <a:pt x="1150" y="369"/>
                    <a:pt x="608" y="109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2" name="Google Shape;5162;p83"/>
            <p:cNvSpPr/>
            <p:nvPr/>
          </p:nvSpPr>
          <p:spPr>
            <a:xfrm>
              <a:off x="2626696" y="1754468"/>
              <a:ext cx="201303" cy="256840"/>
            </a:xfrm>
            <a:custGeom>
              <a:avLst/>
              <a:gdLst/>
              <a:ahLst/>
              <a:cxnLst/>
              <a:rect l="l" t="t" r="r" b="b"/>
              <a:pathLst>
                <a:path w="5031" h="6419" extrusionOk="0">
                  <a:moveTo>
                    <a:pt x="651" y="1"/>
                  </a:moveTo>
                  <a:cubicBezTo>
                    <a:pt x="412" y="87"/>
                    <a:pt x="196" y="239"/>
                    <a:pt x="1" y="391"/>
                  </a:cubicBezTo>
                  <a:cubicBezTo>
                    <a:pt x="1" y="391"/>
                    <a:pt x="3014" y="1475"/>
                    <a:pt x="4076" y="6418"/>
                  </a:cubicBezTo>
                  <a:cubicBezTo>
                    <a:pt x="4380" y="6331"/>
                    <a:pt x="4705" y="6288"/>
                    <a:pt x="5030" y="6266"/>
                  </a:cubicBezTo>
                  <a:cubicBezTo>
                    <a:pt x="5030" y="6266"/>
                    <a:pt x="3253" y="2104"/>
                    <a:pt x="6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3" name="Google Shape;5163;p83"/>
            <p:cNvSpPr/>
            <p:nvPr/>
          </p:nvSpPr>
          <p:spPr>
            <a:xfrm>
              <a:off x="2592008" y="1803041"/>
              <a:ext cx="174414" cy="211706"/>
            </a:xfrm>
            <a:custGeom>
              <a:avLst/>
              <a:gdLst/>
              <a:ahLst/>
              <a:cxnLst/>
              <a:rect l="l" t="t" r="r" b="b"/>
              <a:pathLst>
                <a:path w="4359" h="5291" extrusionOk="0">
                  <a:moveTo>
                    <a:pt x="217" y="1"/>
                  </a:moveTo>
                  <a:lnTo>
                    <a:pt x="0" y="413"/>
                  </a:lnTo>
                  <a:cubicBezTo>
                    <a:pt x="0" y="413"/>
                    <a:pt x="3599" y="3773"/>
                    <a:pt x="3903" y="5291"/>
                  </a:cubicBezTo>
                  <a:lnTo>
                    <a:pt x="4358" y="5247"/>
                  </a:lnTo>
                  <a:cubicBezTo>
                    <a:pt x="4358" y="5247"/>
                    <a:pt x="3187" y="1995"/>
                    <a:pt x="2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4" name="Google Shape;5164;p83"/>
            <p:cNvSpPr/>
            <p:nvPr/>
          </p:nvSpPr>
          <p:spPr>
            <a:xfrm>
              <a:off x="2587647" y="1862058"/>
              <a:ext cx="104153" cy="152688"/>
            </a:xfrm>
            <a:custGeom>
              <a:avLst/>
              <a:gdLst/>
              <a:ahLst/>
              <a:cxnLst/>
              <a:rect l="l" t="t" r="r" b="b"/>
              <a:pathLst>
                <a:path w="2603" h="3816" extrusionOk="0">
                  <a:moveTo>
                    <a:pt x="1" y="0"/>
                  </a:moveTo>
                  <a:lnTo>
                    <a:pt x="1" y="520"/>
                  </a:lnTo>
                  <a:cubicBezTo>
                    <a:pt x="1" y="520"/>
                    <a:pt x="1627" y="1908"/>
                    <a:pt x="1692" y="3469"/>
                  </a:cubicBezTo>
                  <a:cubicBezTo>
                    <a:pt x="1692" y="3469"/>
                    <a:pt x="2321" y="3751"/>
                    <a:pt x="2603" y="3816"/>
                  </a:cubicBezTo>
                  <a:cubicBezTo>
                    <a:pt x="2603" y="3816"/>
                    <a:pt x="1952" y="1366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5" name="Google Shape;5165;p83"/>
            <p:cNvSpPr/>
            <p:nvPr/>
          </p:nvSpPr>
          <p:spPr>
            <a:xfrm>
              <a:off x="2691751" y="1740584"/>
              <a:ext cx="310617" cy="254239"/>
            </a:xfrm>
            <a:custGeom>
              <a:avLst/>
              <a:gdLst/>
              <a:ahLst/>
              <a:cxnLst/>
              <a:rect l="l" t="t" r="r" b="b"/>
              <a:pathLst>
                <a:path w="7763" h="6354" extrusionOk="0">
                  <a:moveTo>
                    <a:pt x="673" y="1"/>
                  </a:moveTo>
                  <a:lnTo>
                    <a:pt x="1" y="22"/>
                  </a:lnTo>
                  <a:cubicBezTo>
                    <a:pt x="1" y="22"/>
                    <a:pt x="4055" y="3318"/>
                    <a:pt x="4467" y="6353"/>
                  </a:cubicBezTo>
                  <a:cubicBezTo>
                    <a:pt x="4749" y="6331"/>
                    <a:pt x="5009" y="6245"/>
                    <a:pt x="5247" y="6093"/>
                  </a:cubicBezTo>
                  <a:cubicBezTo>
                    <a:pt x="5247" y="6093"/>
                    <a:pt x="4770" y="2841"/>
                    <a:pt x="7762" y="2472"/>
                  </a:cubicBezTo>
                  <a:lnTo>
                    <a:pt x="7675" y="1757"/>
                  </a:lnTo>
                  <a:cubicBezTo>
                    <a:pt x="6158" y="2125"/>
                    <a:pt x="5009" y="3361"/>
                    <a:pt x="4792" y="4901"/>
                  </a:cubicBezTo>
                  <a:cubicBezTo>
                    <a:pt x="4792" y="4901"/>
                    <a:pt x="3708" y="2407"/>
                    <a:pt x="6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6" name="Google Shape;5166;p83"/>
            <p:cNvSpPr/>
            <p:nvPr/>
          </p:nvSpPr>
          <p:spPr>
            <a:xfrm>
              <a:off x="2753325" y="1735623"/>
              <a:ext cx="232553" cy="91829"/>
            </a:xfrm>
            <a:custGeom>
              <a:avLst/>
              <a:gdLst/>
              <a:ahLst/>
              <a:cxnLst/>
              <a:rect l="l" t="t" r="r" b="b"/>
              <a:pathLst>
                <a:path w="5812" h="2295" extrusionOk="0">
                  <a:moveTo>
                    <a:pt x="356" y="1"/>
                  </a:moveTo>
                  <a:cubicBezTo>
                    <a:pt x="181" y="1"/>
                    <a:pt x="1" y="38"/>
                    <a:pt x="1" y="38"/>
                  </a:cubicBezTo>
                  <a:cubicBezTo>
                    <a:pt x="1" y="38"/>
                    <a:pt x="2082" y="2228"/>
                    <a:pt x="2841" y="2293"/>
                  </a:cubicBezTo>
                  <a:cubicBezTo>
                    <a:pt x="2854" y="2294"/>
                    <a:pt x="2867" y="2294"/>
                    <a:pt x="2881" y="2294"/>
                  </a:cubicBezTo>
                  <a:cubicBezTo>
                    <a:pt x="3674" y="2294"/>
                    <a:pt x="5811" y="472"/>
                    <a:pt x="5811" y="472"/>
                  </a:cubicBezTo>
                  <a:lnTo>
                    <a:pt x="5703" y="125"/>
                  </a:lnTo>
                  <a:cubicBezTo>
                    <a:pt x="5703" y="125"/>
                    <a:pt x="3600" y="1572"/>
                    <a:pt x="3016" y="1572"/>
                  </a:cubicBezTo>
                  <a:cubicBezTo>
                    <a:pt x="2981" y="1572"/>
                    <a:pt x="2951" y="1567"/>
                    <a:pt x="2928" y="1556"/>
                  </a:cubicBezTo>
                  <a:cubicBezTo>
                    <a:pt x="2126" y="1144"/>
                    <a:pt x="1345" y="645"/>
                    <a:pt x="651" y="81"/>
                  </a:cubicBezTo>
                  <a:cubicBezTo>
                    <a:pt x="598" y="19"/>
                    <a:pt x="478" y="1"/>
                    <a:pt x="3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7" name="Google Shape;5167;p83"/>
            <p:cNvSpPr/>
            <p:nvPr/>
          </p:nvSpPr>
          <p:spPr>
            <a:xfrm>
              <a:off x="2946771" y="2098842"/>
              <a:ext cx="70302" cy="56458"/>
            </a:xfrm>
            <a:custGeom>
              <a:avLst/>
              <a:gdLst/>
              <a:ahLst/>
              <a:cxnLst/>
              <a:rect l="l" t="t" r="r" b="b"/>
              <a:pathLst>
                <a:path w="1757" h="1411" extrusionOk="0">
                  <a:moveTo>
                    <a:pt x="1258" y="1"/>
                  </a:moveTo>
                  <a:lnTo>
                    <a:pt x="1" y="413"/>
                  </a:lnTo>
                  <a:lnTo>
                    <a:pt x="174" y="1410"/>
                  </a:lnTo>
                  <a:lnTo>
                    <a:pt x="1757" y="1323"/>
                  </a:lnTo>
                  <a:lnTo>
                    <a:pt x="125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8" name="Google Shape;5168;p83"/>
            <p:cNvSpPr/>
            <p:nvPr/>
          </p:nvSpPr>
          <p:spPr>
            <a:xfrm>
              <a:off x="2996222" y="2000815"/>
              <a:ext cx="66821" cy="67701"/>
            </a:xfrm>
            <a:custGeom>
              <a:avLst/>
              <a:gdLst/>
              <a:ahLst/>
              <a:cxnLst/>
              <a:rect l="l" t="t" r="r" b="b"/>
              <a:pathLst>
                <a:path w="1670" h="1692" extrusionOk="0">
                  <a:moveTo>
                    <a:pt x="521" y="1"/>
                  </a:moveTo>
                  <a:lnTo>
                    <a:pt x="0" y="738"/>
                  </a:lnTo>
                  <a:lnTo>
                    <a:pt x="1236" y="1692"/>
                  </a:lnTo>
                  <a:lnTo>
                    <a:pt x="1670" y="781"/>
                  </a:lnTo>
                  <a:lnTo>
                    <a:pt x="52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9" name="Google Shape;5169;p83"/>
            <p:cNvSpPr/>
            <p:nvPr/>
          </p:nvSpPr>
          <p:spPr>
            <a:xfrm>
              <a:off x="3017027" y="1873301"/>
              <a:ext cx="46014" cy="53857"/>
            </a:xfrm>
            <a:custGeom>
              <a:avLst/>
              <a:gdLst/>
              <a:ahLst/>
              <a:cxnLst/>
              <a:rect l="l" t="t" r="r" b="b"/>
              <a:pathLst>
                <a:path w="1150" h="1346" extrusionOk="0">
                  <a:moveTo>
                    <a:pt x="716" y="1"/>
                  </a:moveTo>
                  <a:lnTo>
                    <a:pt x="1" y="1172"/>
                  </a:lnTo>
                  <a:lnTo>
                    <a:pt x="586" y="1345"/>
                  </a:lnTo>
                  <a:lnTo>
                    <a:pt x="1150" y="131"/>
                  </a:lnTo>
                  <a:lnTo>
                    <a:pt x="71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0" name="Google Shape;5170;p83"/>
            <p:cNvSpPr/>
            <p:nvPr/>
          </p:nvSpPr>
          <p:spPr>
            <a:xfrm>
              <a:off x="3049875" y="1905429"/>
              <a:ext cx="70422" cy="47255"/>
            </a:xfrm>
            <a:custGeom>
              <a:avLst/>
              <a:gdLst/>
              <a:ahLst/>
              <a:cxnLst/>
              <a:rect l="l" t="t" r="r" b="b"/>
              <a:pathLst>
                <a:path w="1760" h="1181" extrusionOk="0">
                  <a:moveTo>
                    <a:pt x="1586" y="0"/>
                  </a:moveTo>
                  <a:lnTo>
                    <a:pt x="199" y="716"/>
                  </a:lnTo>
                  <a:cubicBezTo>
                    <a:pt x="199" y="716"/>
                    <a:pt x="69" y="1106"/>
                    <a:pt x="4" y="1171"/>
                  </a:cubicBezTo>
                  <a:cubicBezTo>
                    <a:pt x="0" y="1177"/>
                    <a:pt x="7" y="1180"/>
                    <a:pt x="22" y="1180"/>
                  </a:cubicBezTo>
                  <a:cubicBezTo>
                    <a:pt x="208" y="1180"/>
                    <a:pt x="1695" y="716"/>
                    <a:pt x="1695" y="716"/>
                  </a:cubicBezTo>
                  <a:cubicBezTo>
                    <a:pt x="1760" y="477"/>
                    <a:pt x="1738" y="217"/>
                    <a:pt x="15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1" name="Google Shape;5171;p83"/>
            <p:cNvSpPr/>
            <p:nvPr/>
          </p:nvSpPr>
          <p:spPr>
            <a:xfrm>
              <a:off x="3030030" y="1967886"/>
              <a:ext cx="65140" cy="32970"/>
            </a:xfrm>
            <a:custGeom>
              <a:avLst/>
              <a:gdLst/>
              <a:ahLst/>
              <a:cxnLst/>
              <a:rect l="l" t="t" r="r" b="b"/>
              <a:pathLst>
                <a:path w="1628" h="824" extrusionOk="0">
                  <a:moveTo>
                    <a:pt x="261" y="0"/>
                  </a:moveTo>
                  <a:lnTo>
                    <a:pt x="1" y="390"/>
                  </a:lnTo>
                  <a:cubicBezTo>
                    <a:pt x="435" y="542"/>
                    <a:pt x="890" y="694"/>
                    <a:pt x="1345" y="824"/>
                  </a:cubicBezTo>
                  <a:lnTo>
                    <a:pt x="1627" y="347"/>
                  </a:lnTo>
                  <a:cubicBezTo>
                    <a:pt x="1172" y="217"/>
                    <a:pt x="716" y="87"/>
                    <a:pt x="2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2" name="Google Shape;5172;p83"/>
            <p:cNvSpPr/>
            <p:nvPr/>
          </p:nvSpPr>
          <p:spPr>
            <a:xfrm>
              <a:off x="2924205" y="1980890"/>
              <a:ext cx="65100" cy="38932"/>
            </a:xfrm>
            <a:custGeom>
              <a:avLst/>
              <a:gdLst/>
              <a:ahLst/>
              <a:cxnLst/>
              <a:rect l="l" t="t" r="r" b="b"/>
              <a:pathLst>
                <a:path w="1627" h="973" extrusionOk="0">
                  <a:moveTo>
                    <a:pt x="1540" y="0"/>
                  </a:moveTo>
                  <a:lnTo>
                    <a:pt x="1" y="347"/>
                  </a:lnTo>
                  <a:lnTo>
                    <a:pt x="109" y="933"/>
                  </a:lnTo>
                  <a:cubicBezTo>
                    <a:pt x="113" y="961"/>
                    <a:pt x="170" y="973"/>
                    <a:pt x="260" y="973"/>
                  </a:cubicBezTo>
                  <a:cubicBezTo>
                    <a:pt x="644" y="973"/>
                    <a:pt x="1627" y="759"/>
                    <a:pt x="1627" y="759"/>
                  </a:cubicBezTo>
                  <a:lnTo>
                    <a:pt x="154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3" name="Google Shape;5173;p83"/>
            <p:cNvSpPr/>
            <p:nvPr/>
          </p:nvSpPr>
          <p:spPr>
            <a:xfrm>
              <a:off x="2936368" y="2047668"/>
              <a:ext cx="59018" cy="32490"/>
            </a:xfrm>
            <a:custGeom>
              <a:avLst/>
              <a:gdLst/>
              <a:ahLst/>
              <a:cxnLst/>
              <a:rect l="l" t="t" r="r" b="b"/>
              <a:pathLst>
                <a:path w="1475" h="812" extrusionOk="0">
                  <a:moveTo>
                    <a:pt x="1410" y="1"/>
                  </a:moveTo>
                  <a:lnTo>
                    <a:pt x="0" y="304"/>
                  </a:lnTo>
                  <a:lnTo>
                    <a:pt x="66" y="803"/>
                  </a:lnTo>
                  <a:cubicBezTo>
                    <a:pt x="67" y="809"/>
                    <a:pt x="81" y="811"/>
                    <a:pt x="103" y="811"/>
                  </a:cubicBezTo>
                  <a:cubicBezTo>
                    <a:pt x="328" y="811"/>
                    <a:pt x="1475" y="543"/>
                    <a:pt x="1475" y="543"/>
                  </a:cubicBezTo>
                  <a:lnTo>
                    <a:pt x="141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4" name="Google Shape;5174;p83"/>
            <p:cNvSpPr/>
            <p:nvPr/>
          </p:nvSpPr>
          <p:spPr>
            <a:xfrm>
              <a:off x="2931167" y="1872780"/>
              <a:ext cx="71182" cy="95150"/>
            </a:xfrm>
            <a:custGeom>
              <a:avLst/>
              <a:gdLst/>
              <a:ahLst/>
              <a:cxnLst/>
              <a:rect l="l" t="t" r="r" b="b"/>
              <a:pathLst>
                <a:path w="1779" h="2378" extrusionOk="0">
                  <a:moveTo>
                    <a:pt x="1743" y="1"/>
                  </a:moveTo>
                  <a:cubicBezTo>
                    <a:pt x="1594" y="1"/>
                    <a:pt x="1011" y="184"/>
                    <a:pt x="542" y="578"/>
                  </a:cubicBezTo>
                  <a:cubicBezTo>
                    <a:pt x="0" y="1011"/>
                    <a:pt x="174" y="2377"/>
                    <a:pt x="174" y="2377"/>
                  </a:cubicBezTo>
                  <a:cubicBezTo>
                    <a:pt x="174" y="2377"/>
                    <a:pt x="607" y="2269"/>
                    <a:pt x="629" y="2139"/>
                  </a:cubicBezTo>
                  <a:cubicBezTo>
                    <a:pt x="629" y="2117"/>
                    <a:pt x="824" y="838"/>
                    <a:pt x="1713" y="686"/>
                  </a:cubicBezTo>
                  <a:cubicBezTo>
                    <a:pt x="1713" y="686"/>
                    <a:pt x="1778" y="57"/>
                    <a:pt x="1778" y="14"/>
                  </a:cubicBezTo>
                  <a:cubicBezTo>
                    <a:pt x="1778" y="5"/>
                    <a:pt x="1766" y="1"/>
                    <a:pt x="17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5" name="Google Shape;5175;p83"/>
            <p:cNvSpPr/>
            <p:nvPr/>
          </p:nvSpPr>
          <p:spPr>
            <a:xfrm>
              <a:off x="2794975" y="1556694"/>
              <a:ext cx="52096" cy="52096"/>
            </a:xfrm>
            <a:custGeom>
              <a:avLst/>
              <a:gdLst/>
              <a:ahLst/>
              <a:cxnLst/>
              <a:rect l="l" t="t" r="r" b="b"/>
              <a:pathLst>
                <a:path w="1302" h="1302" extrusionOk="0">
                  <a:moveTo>
                    <a:pt x="109" y="0"/>
                  </a:moveTo>
                  <a:cubicBezTo>
                    <a:pt x="109" y="0"/>
                    <a:pt x="44" y="109"/>
                    <a:pt x="1" y="174"/>
                  </a:cubicBezTo>
                  <a:cubicBezTo>
                    <a:pt x="1" y="174"/>
                    <a:pt x="1020" y="694"/>
                    <a:pt x="1236" y="1301"/>
                  </a:cubicBezTo>
                  <a:lnTo>
                    <a:pt x="1301" y="954"/>
                  </a:lnTo>
                  <a:cubicBezTo>
                    <a:pt x="1020" y="499"/>
                    <a:pt x="586" y="174"/>
                    <a:pt x="1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6" name="Google Shape;5176;p83"/>
            <p:cNvSpPr/>
            <p:nvPr/>
          </p:nvSpPr>
          <p:spPr>
            <a:xfrm>
              <a:off x="2711716" y="2117087"/>
              <a:ext cx="61619" cy="43414"/>
            </a:xfrm>
            <a:custGeom>
              <a:avLst/>
              <a:gdLst/>
              <a:ahLst/>
              <a:cxnLst/>
              <a:rect l="l" t="t" r="r" b="b"/>
              <a:pathLst>
                <a:path w="1540" h="1085" extrusionOk="0">
                  <a:moveTo>
                    <a:pt x="1323" y="0"/>
                  </a:moveTo>
                  <a:lnTo>
                    <a:pt x="0" y="152"/>
                  </a:lnTo>
                  <a:lnTo>
                    <a:pt x="0" y="1084"/>
                  </a:lnTo>
                  <a:lnTo>
                    <a:pt x="1540" y="1084"/>
                  </a:lnTo>
                  <a:lnTo>
                    <a:pt x="132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7" name="Google Shape;5177;p83"/>
            <p:cNvSpPr/>
            <p:nvPr/>
          </p:nvSpPr>
          <p:spPr>
            <a:xfrm>
              <a:off x="2580725" y="2121408"/>
              <a:ext cx="56418" cy="39092"/>
            </a:xfrm>
            <a:custGeom>
              <a:avLst/>
              <a:gdLst/>
              <a:ahLst/>
              <a:cxnLst/>
              <a:rect l="l" t="t" r="r" b="b"/>
              <a:pathLst>
                <a:path w="1410" h="977" extrusionOk="0">
                  <a:moveTo>
                    <a:pt x="87" y="1"/>
                  </a:moveTo>
                  <a:lnTo>
                    <a:pt x="0" y="976"/>
                  </a:lnTo>
                  <a:lnTo>
                    <a:pt x="1323" y="976"/>
                  </a:lnTo>
                  <a:lnTo>
                    <a:pt x="141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8" name="Google Shape;5178;p83"/>
            <p:cNvSpPr/>
            <p:nvPr/>
          </p:nvSpPr>
          <p:spPr>
            <a:xfrm>
              <a:off x="2695232" y="2029463"/>
              <a:ext cx="62500" cy="25208"/>
            </a:xfrm>
            <a:custGeom>
              <a:avLst/>
              <a:gdLst/>
              <a:ahLst/>
              <a:cxnLst/>
              <a:rect l="l" t="t" r="r" b="b"/>
              <a:pathLst>
                <a:path w="1562" h="630" extrusionOk="0">
                  <a:moveTo>
                    <a:pt x="1518" y="0"/>
                  </a:moveTo>
                  <a:lnTo>
                    <a:pt x="0" y="130"/>
                  </a:lnTo>
                  <a:lnTo>
                    <a:pt x="109" y="629"/>
                  </a:lnTo>
                  <a:lnTo>
                    <a:pt x="1561" y="456"/>
                  </a:lnTo>
                  <a:lnTo>
                    <a:pt x="151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9" name="Google Shape;5179;p83"/>
            <p:cNvSpPr/>
            <p:nvPr/>
          </p:nvSpPr>
          <p:spPr>
            <a:xfrm>
              <a:off x="2704754" y="2076316"/>
              <a:ext cx="58178" cy="22567"/>
            </a:xfrm>
            <a:custGeom>
              <a:avLst/>
              <a:gdLst/>
              <a:ahLst/>
              <a:cxnLst/>
              <a:rect l="l" t="t" r="r" b="b"/>
              <a:pathLst>
                <a:path w="1454" h="564" extrusionOk="0">
                  <a:moveTo>
                    <a:pt x="1388" y="0"/>
                  </a:moveTo>
                  <a:lnTo>
                    <a:pt x="1" y="174"/>
                  </a:lnTo>
                  <a:lnTo>
                    <a:pt x="66" y="564"/>
                  </a:lnTo>
                  <a:lnTo>
                    <a:pt x="1453" y="477"/>
                  </a:lnTo>
                  <a:lnTo>
                    <a:pt x="138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0" name="Google Shape;5180;p83"/>
            <p:cNvSpPr/>
            <p:nvPr/>
          </p:nvSpPr>
          <p:spPr>
            <a:xfrm>
              <a:off x="2589407" y="2011258"/>
              <a:ext cx="62500" cy="36451"/>
            </a:xfrm>
            <a:custGeom>
              <a:avLst/>
              <a:gdLst/>
              <a:ahLst/>
              <a:cxnLst/>
              <a:rect l="l" t="t" r="r" b="b"/>
              <a:pathLst>
                <a:path w="1562" h="911" extrusionOk="0">
                  <a:moveTo>
                    <a:pt x="65" y="0"/>
                  </a:moveTo>
                  <a:lnTo>
                    <a:pt x="0" y="716"/>
                  </a:lnTo>
                  <a:lnTo>
                    <a:pt x="1475" y="911"/>
                  </a:lnTo>
                  <a:lnTo>
                    <a:pt x="1561" y="369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1" name="Google Shape;5181;p83"/>
            <p:cNvSpPr/>
            <p:nvPr/>
          </p:nvSpPr>
          <p:spPr>
            <a:xfrm>
              <a:off x="2585926" y="2072835"/>
              <a:ext cx="58178" cy="20847"/>
            </a:xfrm>
            <a:custGeom>
              <a:avLst/>
              <a:gdLst/>
              <a:ahLst/>
              <a:cxnLst/>
              <a:rect l="l" t="t" r="r" b="b"/>
              <a:pathLst>
                <a:path w="1454" h="521" extrusionOk="0">
                  <a:moveTo>
                    <a:pt x="44" y="0"/>
                  </a:moveTo>
                  <a:lnTo>
                    <a:pt x="1" y="521"/>
                  </a:lnTo>
                  <a:lnTo>
                    <a:pt x="1388" y="521"/>
                  </a:lnTo>
                  <a:lnTo>
                    <a:pt x="1453" y="174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2" name="Google Shape;5182;p83"/>
            <p:cNvSpPr/>
            <p:nvPr/>
          </p:nvSpPr>
          <p:spPr>
            <a:xfrm>
              <a:off x="2727319" y="1454347"/>
              <a:ext cx="100671" cy="110194"/>
            </a:xfrm>
            <a:custGeom>
              <a:avLst/>
              <a:gdLst/>
              <a:ahLst/>
              <a:cxnLst/>
              <a:rect l="l" t="t" r="r" b="b"/>
              <a:pathLst>
                <a:path w="2516" h="2754" extrusionOk="0">
                  <a:moveTo>
                    <a:pt x="1366" y="0"/>
                  </a:moveTo>
                  <a:cubicBezTo>
                    <a:pt x="1366" y="0"/>
                    <a:pt x="347" y="889"/>
                    <a:pt x="586" y="1821"/>
                  </a:cubicBezTo>
                  <a:cubicBezTo>
                    <a:pt x="694" y="2363"/>
                    <a:pt x="1150" y="2732"/>
                    <a:pt x="1692" y="2754"/>
                  </a:cubicBezTo>
                  <a:lnTo>
                    <a:pt x="1800" y="2580"/>
                  </a:lnTo>
                  <a:cubicBezTo>
                    <a:pt x="1" y="2190"/>
                    <a:pt x="1366" y="347"/>
                    <a:pt x="1366" y="347"/>
                  </a:cubicBezTo>
                  <a:lnTo>
                    <a:pt x="1366" y="347"/>
                  </a:lnTo>
                  <a:lnTo>
                    <a:pt x="2320" y="1908"/>
                  </a:lnTo>
                  <a:lnTo>
                    <a:pt x="2515" y="1756"/>
                  </a:lnTo>
                  <a:lnTo>
                    <a:pt x="136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3" name="Google Shape;5183;p83"/>
            <p:cNvSpPr/>
            <p:nvPr/>
          </p:nvSpPr>
          <p:spPr>
            <a:xfrm>
              <a:off x="2526072" y="1832055"/>
              <a:ext cx="15645" cy="12204"/>
            </a:xfrm>
            <a:custGeom>
              <a:avLst/>
              <a:gdLst/>
              <a:ahLst/>
              <a:cxnLst/>
              <a:rect l="l" t="t" r="r" b="b"/>
              <a:pathLst>
                <a:path w="391" h="305" extrusionOk="0">
                  <a:moveTo>
                    <a:pt x="347" y="1"/>
                  </a:moveTo>
                  <a:cubicBezTo>
                    <a:pt x="196" y="1"/>
                    <a:pt x="44" y="109"/>
                    <a:pt x="1" y="261"/>
                  </a:cubicBezTo>
                  <a:cubicBezTo>
                    <a:pt x="1" y="283"/>
                    <a:pt x="1" y="304"/>
                    <a:pt x="22" y="304"/>
                  </a:cubicBezTo>
                  <a:cubicBezTo>
                    <a:pt x="44" y="304"/>
                    <a:pt x="66" y="304"/>
                    <a:pt x="66" y="283"/>
                  </a:cubicBezTo>
                  <a:cubicBezTo>
                    <a:pt x="109" y="153"/>
                    <a:pt x="217" y="88"/>
                    <a:pt x="347" y="88"/>
                  </a:cubicBezTo>
                  <a:cubicBezTo>
                    <a:pt x="369" y="88"/>
                    <a:pt x="391" y="66"/>
                    <a:pt x="391" y="44"/>
                  </a:cubicBezTo>
                  <a:cubicBezTo>
                    <a:pt x="391" y="23"/>
                    <a:pt x="369" y="1"/>
                    <a:pt x="3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4" name="Google Shape;5184;p83"/>
            <p:cNvSpPr/>
            <p:nvPr/>
          </p:nvSpPr>
          <p:spPr>
            <a:xfrm>
              <a:off x="2542556" y="1836416"/>
              <a:ext cx="15645" cy="12164"/>
            </a:xfrm>
            <a:custGeom>
              <a:avLst/>
              <a:gdLst/>
              <a:ahLst/>
              <a:cxnLst/>
              <a:rect l="l" t="t" r="r" b="b"/>
              <a:pathLst>
                <a:path w="391" h="304" extrusionOk="0">
                  <a:moveTo>
                    <a:pt x="347" y="0"/>
                  </a:moveTo>
                  <a:cubicBezTo>
                    <a:pt x="196" y="0"/>
                    <a:pt x="44" y="109"/>
                    <a:pt x="0" y="261"/>
                  </a:cubicBezTo>
                  <a:cubicBezTo>
                    <a:pt x="0" y="282"/>
                    <a:pt x="0" y="304"/>
                    <a:pt x="22" y="304"/>
                  </a:cubicBezTo>
                  <a:cubicBezTo>
                    <a:pt x="44" y="304"/>
                    <a:pt x="66" y="304"/>
                    <a:pt x="87" y="282"/>
                  </a:cubicBezTo>
                  <a:cubicBezTo>
                    <a:pt x="109" y="152"/>
                    <a:pt x="217" y="87"/>
                    <a:pt x="347" y="87"/>
                  </a:cubicBezTo>
                  <a:cubicBezTo>
                    <a:pt x="369" y="87"/>
                    <a:pt x="391" y="65"/>
                    <a:pt x="391" y="44"/>
                  </a:cubicBezTo>
                  <a:cubicBezTo>
                    <a:pt x="391" y="22"/>
                    <a:pt x="369" y="0"/>
                    <a:pt x="3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5" name="Google Shape;5185;p83"/>
            <p:cNvSpPr/>
            <p:nvPr/>
          </p:nvSpPr>
          <p:spPr>
            <a:xfrm>
              <a:off x="2554719" y="1815611"/>
              <a:ext cx="15645" cy="12164"/>
            </a:xfrm>
            <a:custGeom>
              <a:avLst/>
              <a:gdLst/>
              <a:ahLst/>
              <a:cxnLst/>
              <a:rect l="l" t="t" r="r" b="b"/>
              <a:pathLst>
                <a:path w="391" h="304" extrusionOk="0">
                  <a:moveTo>
                    <a:pt x="347" y="0"/>
                  </a:moveTo>
                  <a:cubicBezTo>
                    <a:pt x="195" y="0"/>
                    <a:pt x="43" y="87"/>
                    <a:pt x="0" y="238"/>
                  </a:cubicBezTo>
                  <a:cubicBezTo>
                    <a:pt x="0" y="260"/>
                    <a:pt x="0" y="282"/>
                    <a:pt x="22" y="304"/>
                  </a:cubicBezTo>
                  <a:lnTo>
                    <a:pt x="43" y="304"/>
                  </a:lnTo>
                  <a:cubicBezTo>
                    <a:pt x="65" y="304"/>
                    <a:pt x="65" y="282"/>
                    <a:pt x="87" y="260"/>
                  </a:cubicBezTo>
                  <a:cubicBezTo>
                    <a:pt x="106" y="163"/>
                    <a:pt x="195" y="83"/>
                    <a:pt x="307" y="83"/>
                  </a:cubicBezTo>
                  <a:cubicBezTo>
                    <a:pt x="320" y="83"/>
                    <a:pt x="333" y="84"/>
                    <a:pt x="347" y="87"/>
                  </a:cubicBezTo>
                  <a:cubicBezTo>
                    <a:pt x="369" y="87"/>
                    <a:pt x="390" y="65"/>
                    <a:pt x="390" y="43"/>
                  </a:cubicBezTo>
                  <a:cubicBezTo>
                    <a:pt x="390" y="22"/>
                    <a:pt x="369" y="0"/>
                    <a:pt x="3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6" name="Google Shape;5186;p83"/>
            <p:cNvSpPr/>
            <p:nvPr/>
          </p:nvSpPr>
          <p:spPr>
            <a:xfrm>
              <a:off x="2513069" y="1858863"/>
              <a:ext cx="16525" cy="11404"/>
            </a:xfrm>
            <a:custGeom>
              <a:avLst/>
              <a:gdLst/>
              <a:ahLst/>
              <a:cxnLst/>
              <a:rect l="l" t="t" r="r" b="b"/>
              <a:pathLst>
                <a:path w="413" h="285" extrusionOk="0">
                  <a:moveTo>
                    <a:pt x="325" y="0"/>
                  </a:moveTo>
                  <a:cubicBezTo>
                    <a:pt x="174" y="0"/>
                    <a:pt x="62" y="103"/>
                    <a:pt x="22" y="242"/>
                  </a:cubicBezTo>
                  <a:cubicBezTo>
                    <a:pt x="0" y="263"/>
                    <a:pt x="22" y="285"/>
                    <a:pt x="44" y="285"/>
                  </a:cubicBezTo>
                  <a:cubicBezTo>
                    <a:pt x="65" y="285"/>
                    <a:pt x="87" y="285"/>
                    <a:pt x="87" y="263"/>
                  </a:cubicBezTo>
                  <a:cubicBezTo>
                    <a:pt x="130" y="155"/>
                    <a:pt x="239" y="68"/>
                    <a:pt x="369" y="68"/>
                  </a:cubicBezTo>
                  <a:cubicBezTo>
                    <a:pt x="391" y="68"/>
                    <a:pt x="412" y="46"/>
                    <a:pt x="412" y="25"/>
                  </a:cubicBezTo>
                  <a:cubicBezTo>
                    <a:pt x="412" y="3"/>
                    <a:pt x="391" y="3"/>
                    <a:pt x="369" y="3"/>
                  </a:cubicBezTo>
                  <a:cubicBezTo>
                    <a:pt x="354" y="1"/>
                    <a:pt x="339" y="0"/>
                    <a:pt x="3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7" name="Google Shape;5187;p83"/>
            <p:cNvSpPr/>
            <p:nvPr/>
          </p:nvSpPr>
          <p:spPr>
            <a:xfrm>
              <a:off x="2502667" y="1845099"/>
              <a:ext cx="16525" cy="12164"/>
            </a:xfrm>
            <a:custGeom>
              <a:avLst/>
              <a:gdLst/>
              <a:ahLst/>
              <a:cxnLst/>
              <a:rect l="l" t="t" r="r" b="b"/>
              <a:pathLst>
                <a:path w="413" h="304" extrusionOk="0">
                  <a:moveTo>
                    <a:pt x="369" y="0"/>
                  </a:moveTo>
                  <a:cubicBezTo>
                    <a:pt x="217" y="0"/>
                    <a:pt x="65" y="109"/>
                    <a:pt x="22" y="260"/>
                  </a:cubicBezTo>
                  <a:cubicBezTo>
                    <a:pt x="0" y="282"/>
                    <a:pt x="22" y="304"/>
                    <a:pt x="44" y="304"/>
                  </a:cubicBezTo>
                  <a:lnTo>
                    <a:pt x="65" y="304"/>
                  </a:lnTo>
                  <a:cubicBezTo>
                    <a:pt x="65" y="304"/>
                    <a:pt x="87" y="304"/>
                    <a:pt x="109" y="282"/>
                  </a:cubicBezTo>
                  <a:cubicBezTo>
                    <a:pt x="130" y="152"/>
                    <a:pt x="239" y="87"/>
                    <a:pt x="369" y="87"/>
                  </a:cubicBezTo>
                  <a:cubicBezTo>
                    <a:pt x="412" y="87"/>
                    <a:pt x="412" y="0"/>
                    <a:pt x="3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88" name="Google Shape;5188;p83"/>
          <p:cNvGrpSpPr/>
          <p:nvPr/>
        </p:nvGrpSpPr>
        <p:grpSpPr>
          <a:xfrm>
            <a:off x="2958276" y="2489001"/>
            <a:ext cx="662688" cy="633116"/>
            <a:chOff x="2323026" y="2460425"/>
            <a:chExt cx="737878" cy="705029"/>
          </a:xfrm>
        </p:grpSpPr>
        <p:sp>
          <p:nvSpPr>
            <p:cNvPr id="5189" name="Google Shape;5189;p83"/>
            <p:cNvSpPr/>
            <p:nvPr/>
          </p:nvSpPr>
          <p:spPr>
            <a:xfrm>
              <a:off x="2940661" y="3053108"/>
              <a:ext cx="49041" cy="53522"/>
            </a:xfrm>
            <a:custGeom>
              <a:avLst/>
              <a:gdLst/>
              <a:ahLst/>
              <a:cxnLst/>
              <a:rect l="l" t="t" r="r" b="b"/>
              <a:pathLst>
                <a:path w="1193" h="1302" extrusionOk="0">
                  <a:moveTo>
                    <a:pt x="650" y="1"/>
                  </a:moveTo>
                  <a:lnTo>
                    <a:pt x="0" y="499"/>
                  </a:lnTo>
                  <a:cubicBezTo>
                    <a:pt x="0" y="499"/>
                    <a:pt x="169" y="1302"/>
                    <a:pt x="278" y="1302"/>
                  </a:cubicBezTo>
                  <a:cubicBezTo>
                    <a:pt x="279" y="1302"/>
                    <a:pt x="280" y="1302"/>
                    <a:pt x="282" y="1301"/>
                  </a:cubicBezTo>
                  <a:cubicBezTo>
                    <a:pt x="369" y="1280"/>
                    <a:pt x="347" y="521"/>
                    <a:pt x="347" y="521"/>
                  </a:cubicBezTo>
                  <a:lnTo>
                    <a:pt x="347" y="521"/>
                  </a:lnTo>
                  <a:cubicBezTo>
                    <a:pt x="347" y="521"/>
                    <a:pt x="577" y="1085"/>
                    <a:pt x="811" y="1085"/>
                  </a:cubicBezTo>
                  <a:cubicBezTo>
                    <a:pt x="815" y="1085"/>
                    <a:pt x="820" y="1085"/>
                    <a:pt x="824" y="1085"/>
                  </a:cubicBezTo>
                  <a:cubicBezTo>
                    <a:pt x="1041" y="1063"/>
                    <a:pt x="542" y="326"/>
                    <a:pt x="542" y="326"/>
                  </a:cubicBezTo>
                  <a:lnTo>
                    <a:pt x="542" y="326"/>
                  </a:lnTo>
                  <a:cubicBezTo>
                    <a:pt x="542" y="326"/>
                    <a:pt x="916" y="753"/>
                    <a:pt x="1050" y="753"/>
                  </a:cubicBezTo>
                  <a:cubicBezTo>
                    <a:pt x="1064" y="753"/>
                    <a:pt x="1076" y="748"/>
                    <a:pt x="1084" y="738"/>
                  </a:cubicBezTo>
                  <a:cubicBezTo>
                    <a:pt x="1192" y="629"/>
                    <a:pt x="650" y="1"/>
                    <a:pt x="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0" name="Google Shape;5190;p83"/>
            <p:cNvSpPr/>
            <p:nvPr/>
          </p:nvSpPr>
          <p:spPr>
            <a:xfrm>
              <a:off x="2938852" y="3051998"/>
              <a:ext cx="51754" cy="57304"/>
            </a:xfrm>
            <a:custGeom>
              <a:avLst/>
              <a:gdLst/>
              <a:ahLst/>
              <a:cxnLst/>
              <a:rect l="l" t="t" r="r" b="b"/>
              <a:pathLst>
                <a:path w="1259" h="1394" extrusionOk="0">
                  <a:moveTo>
                    <a:pt x="689" y="0"/>
                  </a:moveTo>
                  <a:cubicBezTo>
                    <a:pt x="665" y="0"/>
                    <a:pt x="643" y="41"/>
                    <a:pt x="673" y="71"/>
                  </a:cubicBezTo>
                  <a:cubicBezTo>
                    <a:pt x="955" y="418"/>
                    <a:pt x="1128" y="700"/>
                    <a:pt x="1085" y="743"/>
                  </a:cubicBezTo>
                  <a:cubicBezTo>
                    <a:pt x="998" y="743"/>
                    <a:pt x="760" y="526"/>
                    <a:pt x="629" y="353"/>
                  </a:cubicBezTo>
                  <a:cubicBezTo>
                    <a:pt x="619" y="342"/>
                    <a:pt x="608" y="336"/>
                    <a:pt x="597" y="336"/>
                  </a:cubicBezTo>
                  <a:cubicBezTo>
                    <a:pt x="586" y="336"/>
                    <a:pt x="575" y="342"/>
                    <a:pt x="564" y="353"/>
                  </a:cubicBezTo>
                  <a:cubicBezTo>
                    <a:pt x="564" y="374"/>
                    <a:pt x="564" y="396"/>
                    <a:pt x="564" y="418"/>
                  </a:cubicBezTo>
                  <a:cubicBezTo>
                    <a:pt x="738" y="635"/>
                    <a:pt x="933" y="981"/>
                    <a:pt x="890" y="1090"/>
                  </a:cubicBezTo>
                  <a:lnTo>
                    <a:pt x="868" y="1090"/>
                  </a:lnTo>
                  <a:cubicBezTo>
                    <a:pt x="716" y="1090"/>
                    <a:pt x="521" y="765"/>
                    <a:pt x="434" y="548"/>
                  </a:cubicBezTo>
                  <a:cubicBezTo>
                    <a:pt x="434" y="526"/>
                    <a:pt x="413" y="526"/>
                    <a:pt x="391" y="526"/>
                  </a:cubicBezTo>
                  <a:cubicBezTo>
                    <a:pt x="369" y="526"/>
                    <a:pt x="369" y="548"/>
                    <a:pt x="369" y="570"/>
                  </a:cubicBezTo>
                  <a:cubicBezTo>
                    <a:pt x="369" y="808"/>
                    <a:pt x="369" y="1068"/>
                    <a:pt x="326" y="1307"/>
                  </a:cubicBezTo>
                  <a:cubicBezTo>
                    <a:pt x="217" y="1047"/>
                    <a:pt x="131" y="786"/>
                    <a:pt x="87" y="526"/>
                  </a:cubicBezTo>
                  <a:cubicBezTo>
                    <a:pt x="87" y="504"/>
                    <a:pt x="66" y="483"/>
                    <a:pt x="44" y="483"/>
                  </a:cubicBezTo>
                  <a:cubicBezTo>
                    <a:pt x="22" y="504"/>
                    <a:pt x="1" y="526"/>
                    <a:pt x="22" y="548"/>
                  </a:cubicBezTo>
                  <a:cubicBezTo>
                    <a:pt x="44" y="721"/>
                    <a:pt x="174" y="1307"/>
                    <a:pt x="283" y="1372"/>
                  </a:cubicBezTo>
                  <a:lnTo>
                    <a:pt x="326" y="1372"/>
                  </a:lnTo>
                  <a:lnTo>
                    <a:pt x="304" y="1393"/>
                  </a:lnTo>
                  <a:cubicBezTo>
                    <a:pt x="391" y="1372"/>
                    <a:pt x="434" y="1155"/>
                    <a:pt x="434" y="765"/>
                  </a:cubicBezTo>
                  <a:cubicBezTo>
                    <a:pt x="518" y="931"/>
                    <a:pt x="681" y="1178"/>
                    <a:pt x="847" y="1178"/>
                  </a:cubicBezTo>
                  <a:cubicBezTo>
                    <a:pt x="854" y="1178"/>
                    <a:pt x="861" y="1177"/>
                    <a:pt x="868" y="1177"/>
                  </a:cubicBezTo>
                  <a:cubicBezTo>
                    <a:pt x="890" y="1155"/>
                    <a:pt x="933" y="1133"/>
                    <a:pt x="933" y="1112"/>
                  </a:cubicBezTo>
                  <a:cubicBezTo>
                    <a:pt x="976" y="1025"/>
                    <a:pt x="911" y="851"/>
                    <a:pt x="825" y="678"/>
                  </a:cubicBezTo>
                  <a:lnTo>
                    <a:pt x="825" y="678"/>
                  </a:lnTo>
                  <a:cubicBezTo>
                    <a:pt x="890" y="765"/>
                    <a:pt x="976" y="808"/>
                    <a:pt x="1085" y="830"/>
                  </a:cubicBezTo>
                  <a:cubicBezTo>
                    <a:pt x="1106" y="830"/>
                    <a:pt x="1128" y="830"/>
                    <a:pt x="1150" y="808"/>
                  </a:cubicBezTo>
                  <a:cubicBezTo>
                    <a:pt x="1258" y="678"/>
                    <a:pt x="890" y="223"/>
                    <a:pt x="716" y="28"/>
                  </a:cubicBezTo>
                  <a:cubicBezTo>
                    <a:pt x="710" y="8"/>
                    <a:pt x="699" y="0"/>
                    <a:pt x="6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1" name="Google Shape;5191;p83"/>
            <p:cNvSpPr/>
            <p:nvPr/>
          </p:nvSpPr>
          <p:spPr>
            <a:xfrm>
              <a:off x="2839948" y="3109260"/>
              <a:ext cx="49041" cy="53522"/>
            </a:xfrm>
            <a:custGeom>
              <a:avLst/>
              <a:gdLst/>
              <a:ahLst/>
              <a:cxnLst/>
              <a:rect l="l" t="t" r="r" b="b"/>
              <a:pathLst>
                <a:path w="1193" h="1302" extrusionOk="0">
                  <a:moveTo>
                    <a:pt x="672" y="0"/>
                  </a:moveTo>
                  <a:lnTo>
                    <a:pt x="0" y="499"/>
                  </a:lnTo>
                  <a:cubicBezTo>
                    <a:pt x="0" y="499"/>
                    <a:pt x="169" y="1302"/>
                    <a:pt x="278" y="1302"/>
                  </a:cubicBezTo>
                  <a:cubicBezTo>
                    <a:pt x="279" y="1302"/>
                    <a:pt x="281" y="1302"/>
                    <a:pt x="282" y="1301"/>
                  </a:cubicBezTo>
                  <a:cubicBezTo>
                    <a:pt x="390" y="1280"/>
                    <a:pt x="369" y="521"/>
                    <a:pt x="369" y="521"/>
                  </a:cubicBezTo>
                  <a:lnTo>
                    <a:pt x="369" y="521"/>
                  </a:lnTo>
                  <a:cubicBezTo>
                    <a:pt x="369" y="521"/>
                    <a:pt x="590" y="1065"/>
                    <a:pt x="801" y="1065"/>
                  </a:cubicBezTo>
                  <a:cubicBezTo>
                    <a:pt x="808" y="1065"/>
                    <a:pt x="816" y="1064"/>
                    <a:pt x="824" y="1063"/>
                  </a:cubicBezTo>
                  <a:cubicBezTo>
                    <a:pt x="1062" y="1041"/>
                    <a:pt x="564" y="326"/>
                    <a:pt x="564" y="326"/>
                  </a:cubicBezTo>
                  <a:lnTo>
                    <a:pt x="564" y="326"/>
                  </a:lnTo>
                  <a:cubicBezTo>
                    <a:pt x="564" y="326"/>
                    <a:pt x="917" y="731"/>
                    <a:pt x="1065" y="731"/>
                  </a:cubicBezTo>
                  <a:cubicBezTo>
                    <a:pt x="1081" y="731"/>
                    <a:pt x="1095" y="726"/>
                    <a:pt x="1106" y="716"/>
                  </a:cubicBezTo>
                  <a:cubicBezTo>
                    <a:pt x="1193" y="607"/>
                    <a:pt x="672" y="0"/>
                    <a:pt x="6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2" name="Google Shape;5192;p83"/>
            <p:cNvSpPr/>
            <p:nvPr/>
          </p:nvSpPr>
          <p:spPr>
            <a:xfrm>
              <a:off x="2839044" y="3108520"/>
              <a:ext cx="51713" cy="56934"/>
            </a:xfrm>
            <a:custGeom>
              <a:avLst/>
              <a:gdLst/>
              <a:ahLst/>
              <a:cxnLst/>
              <a:rect l="l" t="t" r="r" b="b"/>
              <a:pathLst>
                <a:path w="1258" h="1385" extrusionOk="0">
                  <a:moveTo>
                    <a:pt x="679" y="0"/>
                  </a:moveTo>
                  <a:cubicBezTo>
                    <a:pt x="653" y="0"/>
                    <a:pt x="636" y="31"/>
                    <a:pt x="651" y="62"/>
                  </a:cubicBezTo>
                  <a:cubicBezTo>
                    <a:pt x="954" y="409"/>
                    <a:pt x="1128" y="712"/>
                    <a:pt x="1084" y="756"/>
                  </a:cubicBezTo>
                  <a:cubicBezTo>
                    <a:pt x="998" y="734"/>
                    <a:pt x="759" y="517"/>
                    <a:pt x="629" y="344"/>
                  </a:cubicBezTo>
                  <a:cubicBezTo>
                    <a:pt x="618" y="333"/>
                    <a:pt x="608" y="327"/>
                    <a:pt x="597" y="327"/>
                  </a:cubicBezTo>
                  <a:cubicBezTo>
                    <a:pt x="586" y="327"/>
                    <a:pt x="575" y="333"/>
                    <a:pt x="564" y="344"/>
                  </a:cubicBezTo>
                  <a:cubicBezTo>
                    <a:pt x="542" y="365"/>
                    <a:pt x="542" y="387"/>
                    <a:pt x="564" y="409"/>
                  </a:cubicBezTo>
                  <a:cubicBezTo>
                    <a:pt x="716" y="625"/>
                    <a:pt x="911" y="994"/>
                    <a:pt x="889" y="1081"/>
                  </a:cubicBezTo>
                  <a:lnTo>
                    <a:pt x="868" y="1081"/>
                  </a:lnTo>
                  <a:cubicBezTo>
                    <a:pt x="694" y="1081"/>
                    <a:pt x="521" y="756"/>
                    <a:pt x="434" y="539"/>
                  </a:cubicBezTo>
                  <a:cubicBezTo>
                    <a:pt x="434" y="523"/>
                    <a:pt x="423" y="508"/>
                    <a:pt x="409" y="508"/>
                  </a:cubicBezTo>
                  <a:cubicBezTo>
                    <a:pt x="403" y="508"/>
                    <a:pt x="397" y="511"/>
                    <a:pt x="391" y="517"/>
                  </a:cubicBezTo>
                  <a:cubicBezTo>
                    <a:pt x="369" y="517"/>
                    <a:pt x="347" y="517"/>
                    <a:pt x="347" y="539"/>
                  </a:cubicBezTo>
                  <a:cubicBezTo>
                    <a:pt x="369" y="799"/>
                    <a:pt x="347" y="1037"/>
                    <a:pt x="304" y="1276"/>
                  </a:cubicBezTo>
                  <a:cubicBezTo>
                    <a:pt x="196" y="1037"/>
                    <a:pt x="131" y="777"/>
                    <a:pt x="87" y="495"/>
                  </a:cubicBezTo>
                  <a:cubicBezTo>
                    <a:pt x="87" y="474"/>
                    <a:pt x="65" y="474"/>
                    <a:pt x="44" y="474"/>
                  </a:cubicBezTo>
                  <a:cubicBezTo>
                    <a:pt x="22" y="474"/>
                    <a:pt x="0" y="495"/>
                    <a:pt x="0" y="517"/>
                  </a:cubicBezTo>
                  <a:cubicBezTo>
                    <a:pt x="44" y="690"/>
                    <a:pt x="174" y="1298"/>
                    <a:pt x="282" y="1363"/>
                  </a:cubicBezTo>
                  <a:lnTo>
                    <a:pt x="304" y="1363"/>
                  </a:lnTo>
                  <a:lnTo>
                    <a:pt x="326" y="1384"/>
                  </a:lnTo>
                  <a:cubicBezTo>
                    <a:pt x="391" y="1363"/>
                    <a:pt x="434" y="1146"/>
                    <a:pt x="434" y="756"/>
                  </a:cubicBezTo>
                  <a:cubicBezTo>
                    <a:pt x="517" y="922"/>
                    <a:pt x="681" y="1169"/>
                    <a:pt x="847" y="1169"/>
                  </a:cubicBezTo>
                  <a:cubicBezTo>
                    <a:pt x="854" y="1169"/>
                    <a:pt x="861" y="1168"/>
                    <a:pt x="868" y="1167"/>
                  </a:cubicBezTo>
                  <a:cubicBezTo>
                    <a:pt x="889" y="1146"/>
                    <a:pt x="933" y="1124"/>
                    <a:pt x="954" y="1102"/>
                  </a:cubicBezTo>
                  <a:cubicBezTo>
                    <a:pt x="976" y="1016"/>
                    <a:pt x="911" y="842"/>
                    <a:pt x="824" y="669"/>
                  </a:cubicBezTo>
                  <a:lnTo>
                    <a:pt x="824" y="669"/>
                  </a:lnTo>
                  <a:cubicBezTo>
                    <a:pt x="889" y="756"/>
                    <a:pt x="976" y="799"/>
                    <a:pt x="1084" y="821"/>
                  </a:cubicBezTo>
                  <a:cubicBezTo>
                    <a:pt x="1106" y="821"/>
                    <a:pt x="1128" y="821"/>
                    <a:pt x="1150" y="799"/>
                  </a:cubicBezTo>
                  <a:cubicBezTo>
                    <a:pt x="1258" y="669"/>
                    <a:pt x="889" y="214"/>
                    <a:pt x="716" y="18"/>
                  </a:cubicBezTo>
                  <a:cubicBezTo>
                    <a:pt x="703" y="6"/>
                    <a:pt x="691" y="0"/>
                    <a:pt x="6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3" name="Google Shape;5193;p83"/>
            <p:cNvSpPr/>
            <p:nvPr/>
          </p:nvSpPr>
          <p:spPr>
            <a:xfrm>
              <a:off x="2441538" y="3087884"/>
              <a:ext cx="54426" cy="41971"/>
            </a:xfrm>
            <a:custGeom>
              <a:avLst/>
              <a:gdLst/>
              <a:ahLst/>
              <a:cxnLst/>
              <a:rect l="l" t="t" r="r" b="b"/>
              <a:pathLst>
                <a:path w="1324" h="1021" extrusionOk="0">
                  <a:moveTo>
                    <a:pt x="543" y="0"/>
                  </a:moveTo>
                  <a:cubicBezTo>
                    <a:pt x="543" y="0"/>
                    <a:pt x="1" y="650"/>
                    <a:pt x="88" y="716"/>
                  </a:cubicBezTo>
                  <a:cubicBezTo>
                    <a:pt x="92" y="720"/>
                    <a:pt x="98" y="721"/>
                    <a:pt x="105" y="721"/>
                  </a:cubicBezTo>
                  <a:cubicBezTo>
                    <a:pt x="222" y="721"/>
                    <a:pt x="738" y="282"/>
                    <a:pt x="738" y="282"/>
                  </a:cubicBezTo>
                  <a:lnTo>
                    <a:pt x="738" y="282"/>
                  </a:lnTo>
                  <a:cubicBezTo>
                    <a:pt x="738" y="282"/>
                    <a:pt x="435" y="846"/>
                    <a:pt x="586" y="997"/>
                  </a:cubicBezTo>
                  <a:cubicBezTo>
                    <a:pt x="602" y="1013"/>
                    <a:pt x="619" y="1021"/>
                    <a:pt x="637" y="1021"/>
                  </a:cubicBezTo>
                  <a:cubicBezTo>
                    <a:pt x="806" y="1021"/>
                    <a:pt x="1020" y="326"/>
                    <a:pt x="1020" y="325"/>
                  </a:cubicBezTo>
                  <a:lnTo>
                    <a:pt x="1020" y="325"/>
                  </a:lnTo>
                  <a:cubicBezTo>
                    <a:pt x="1020" y="325"/>
                    <a:pt x="890" y="976"/>
                    <a:pt x="1042" y="997"/>
                  </a:cubicBezTo>
                  <a:cubicBezTo>
                    <a:pt x="1172" y="997"/>
                    <a:pt x="1323" y="195"/>
                    <a:pt x="1323" y="195"/>
                  </a:cubicBezTo>
                  <a:lnTo>
                    <a:pt x="54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4" name="Google Shape;5194;p83"/>
            <p:cNvSpPr/>
            <p:nvPr/>
          </p:nvSpPr>
          <p:spPr>
            <a:xfrm>
              <a:off x="2442442" y="3085500"/>
              <a:ext cx="55290" cy="46082"/>
            </a:xfrm>
            <a:custGeom>
              <a:avLst/>
              <a:gdLst/>
              <a:ahLst/>
              <a:cxnLst/>
              <a:rect l="l" t="t" r="r" b="b"/>
              <a:pathLst>
                <a:path w="1345" h="1121" extrusionOk="0">
                  <a:moveTo>
                    <a:pt x="522" y="0"/>
                  </a:moveTo>
                  <a:cubicBezTo>
                    <a:pt x="513" y="0"/>
                    <a:pt x="504" y="5"/>
                    <a:pt x="499" y="15"/>
                  </a:cubicBezTo>
                  <a:cubicBezTo>
                    <a:pt x="369" y="166"/>
                    <a:pt x="1" y="622"/>
                    <a:pt x="1" y="752"/>
                  </a:cubicBezTo>
                  <a:cubicBezTo>
                    <a:pt x="1" y="774"/>
                    <a:pt x="22" y="795"/>
                    <a:pt x="22" y="795"/>
                  </a:cubicBezTo>
                  <a:cubicBezTo>
                    <a:pt x="35" y="808"/>
                    <a:pt x="52" y="814"/>
                    <a:pt x="73" y="814"/>
                  </a:cubicBezTo>
                  <a:cubicBezTo>
                    <a:pt x="166" y="814"/>
                    <a:pt x="344" y="702"/>
                    <a:pt x="608" y="492"/>
                  </a:cubicBezTo>
                  <a:lnTo>
                    <a:pt x="608" y="492"/>
                  </a:lnTo>
                  <a:cubicBezTo>
                    <a:pt x="521" y="687"/>
                    <a:pt x="413" y="969"/>
                    <a:pt x="543" y="1099"/>
                  </a:cubicBezTo>
                  <a:cubicBezTo>
                    <a:pt x="564" y="1099"/>
                    <a:pt x="586" y="1120"/>
                    <a:pt x="629" y="1120"/>
                  </a:cubicBezTo>
                  <a:lnTo>
                    <a:pt x="629" y="1099"/>
                  </a:lnTo>
                  <a:cubicBezTo>
                    <a:pt x="716" y="1077"/>
                    <a:pt x="824" y="904"/>
                    <a:pt x="890" y="730"/>
                  </a:cubicBezTo>
                  <a:lnTo>
                    <a:pt x="890" y="730"/>
                  </a:lnTo>
                  <a:cubicBezTo>
                    <a:pt x="868" y="839"/>
                    <a:pt x="890" y="947"/>
                    <a:pt x="933" y="1034"/>
                  </a:cubicBezTo>
                  <a:cubicBezTo>
                    <a:pt x="955" y="1055"/>
                    <a:pt x="976" y="1077"/>
                    <a:pt x="998" y="1077"/>
                  </a:cubicBezTo>
                  <a:cubicBezTo>
                    <a:pt x="1150" y="1077"/>
                    <a:pt x="1280" y="513"/>
                    <a:pt x="1345" y="253"/>
                  </a:cubicBezTo>
                  <a:cubicBezTo>
                    <a:pt x="1345" y="232"/>
                    <a:pt x="1323" y="210"/>
                    <a:pt x="1301" y="210"/>
                  </a:cubicBezTo>
                  <a:cubicBezTo>
                    <a:pt x="1280" y="210"/>
                    <a:pt x="1258" y="210"/>
                    <a:pt x="1258" y="232"/>
                  </a:cubicBezTo>
                  <a:cubicBezTo>
                    <a:pt x="1171" y="665"/>
                    <a:pt x="1041" y="990"/>
                    <a:pt x="976" y="990"/>
                  </a:cubicBezTo>
                  <a:cubicBezTo>
                    <a:pt x="955" y="795"/>
                    <a:pt x="955" y="578"/>
                    <a:pt x="1020" y="383"/>
                  </a:cubicBezTo>
                  <a:cubicBezTo>
                    <a:pt x="1020" y="362"/>
                    <a:pt x="998" y="340"/>
                    <a:pt x="976" y="340"/>
                  </a:cubicBezTo>
                  <a:cubicBezTo>
                    <a:pt x="955" y="340"/>
                    <a:pt x="933" y="340"/>
                    <a:pt x="933" y="362"/>
                  </a:cubicBezTo>
                  <a:cubicBezTo>
                    <a:pt x="846" y="622"/>
                    <a:pt x="694" y="1012"/>
                    <a:pt x="608" y="1034"/>
                  </a:cubicBezTo>
                  <a:lnTo>
                    <a:pt x="586" y="1034"/>
                  </a:lnTo>
                  <a:cubicBezTo>
                    <a:pt x="478" y="925"/>
                    <a:pt x="608" y="578"/>
                    <a:pt x="738" y="362"/>
                  </a:cubicBezTo>
                  <a:cubicBezTo>
                    <a:pt x="738" y="362"/>
                    <a:pt x="738" y="340"/>
                    <a:pt x="738" y="318"/>
                  </a:cubicBezTo>
                  <a:cubicBezTo>
                    <a:pt x="727" y="307"/>
                    <a:pt x="716" y="302"/>
                    <a:pt x="705" y="302"/>
                  </a:cubicBezTo>
                  <a:cubicBezTo>
                    <a:pt x="694" y="302"/>
                    <a:pt x="684" y="307"/>
                    <a:pt x="673" y="318"/>
                  </a:cubicBezTo>
                  <a:cubicBezTo>
                    <a:pt x="499" y="470"/>
                    <a:pt x="282" y="622"/>
                    <a:pt x="87" y="730"/>
                  </a:cubicBezTo>
                  <a:cubicBezTo>
                    <a:pt x="217" y="492"/>
                    <a:pt x="369" y="275"/>
                    <a:pt x="564" y="80"/>
                  </a:cubicBezTo>
                  <a:cubicBezTo>
                    <a:pt x="598" y="46"/>
                    <a:pt x="554" y="0"/>
                    <a:pt x="5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5" name="Google Shape;5195;p83"/>
            <p:cNvSpPr/>
            <p:nvPr/>
          </p:nvSpPr>
          <p:spPr>
            <a:xfrm>
              <a:off x="2335481" y="3038843"/>
              <a:ext cx="58003" cy="44684"/>
            </a:xfrm>
            <a:custGeom>
              <a:avLst/>
              <a:gdLst/>
              <a:ahLst/>
              <a:cxnLst/>
              <a:rect l="l" t="t" r="r" b="b"/>
              <a:pathLst>
                <a:path w="1411" h="1087" extrusionOk="0">
                  <a:moveTo>
                    <a:pt x="716" y="1"/>
                  </a:moveTo>
                  <a:cubicBezTo>
                    <a:pt x="716" y="1"/>
                    <a:pt x="1" y="456"/>
                    <a:pt x="66" y="543"/>
                  </a:cubicBezTo>
                  <a:cubicBezTo>
                    <a:pt x="71" y="553"/>
                    <a:pt x="87" y="558"/>
                    <a:pt x="110" y="558"/>
                  </a:cubicBezTo>
                  <a:cubicBezTo>
                    <a:pt x="272" y="558"/>
                    <a:pt x="803" y="326"/>
                    <a:pt x="803" y="326"/>
                  </a:cubicBezTo>
                  <a:lnTo>
                    <a:pt x="803" y="326"/>
                  </a:lnTo>
                  <a:cubicBezTo>
                    <a:pt x="803" y="326"/>
                    <a:pt x="348" y="759"/>
                    <a:pt x="478" y="955"/>
                  </a:cubicBezTo>
                  <a:cubicBezTo>
                    <a:pt x="492" y="982"/>
                    <a:pt x="512" y="994"/>
                    <a:pt x="536" y="994"/>
                  </a:cubicBezTo>
                  <a:cubicBezTo>
                    <a:pt x="701" y="994"/>
                    <a:pt x="1063" y="434"/>
                    <a:pt x="1063" y="434"/>
                  </a:cubicBezTo>
                  <a:lnTo>
                    <a:pt x="1063" y="434"/>
                  </a:lnTo>
                  <a:cubicBezTo>
                    <a:pt x="1063" y="434"/>
                    <a:pt x="760" y="1020"/>
                    <a:pt x="890" y="1085"/>
                  </a:cubicBezTo>
                  <a:cubicBezTo>
                    <a:pt x="894" y="1086"/>
                    <a:pt x="899" y="1087"/>
                    <a:pt x="904" y="1087"/>
                  </a:cubicBezTo>
                  <a:cubicBezTo>
                    <a:pt x="1063" y="1087"/>
                    <a:pt x="1410" y="413"/>
                    <a:pt x="1410" y="413"/>
                  </a:cubicBezTo>
                  <a:lnTo>
                    <a:pt x="71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6" name="Google Shape;5196;p83"/>
            <p:cNvSpPr/>
            <p:nvPr/>
          </p:nvSpPr>
          <p:spPr>
            <a:xfrm>
              <a:off x="2336386" y="3037076"/>
              <a:ext cx="60387" cy="48178"/>
            </a:xfrm>
            <a:custGeom>
              <a:avLst/>
              <a:gdLst/>
              <a:ahLst/>
              <a:cxnLst/>
              <a:rect l="l" t="t" r="r" b="b"/>
              <a:pathLst>
                <a:path w="1469" h="1172" extrusionOk="0">
                  <a:moveTo>
                    <a:pt x="673" y="0"/>
                  </a:moveTo>
                  <a:cubicBezTo>
                    <a:pt x="521" y="109"/>
                    <a:pt x="22" y="434"/>
                    <a:pt x="1" y="564"/>
                  </a:cubicBezTo>
                  <a:cubicBezTo>
                    <a:pt x="1" y="586"/>
                    <a:pt x="1" y="607"/>
                    <a:pt x="1" y="607"/>
                  </a:cubicBezTo>
                  <a:cubicBezTo>
                    <a:pt x="14" y="627"/>
                    <a:pt x="42" y="637"/>
                    <a:pt x="86" y="637"/>
                  </a:cubicBezTo>
                  <a:cubicBezTo>
                    <a:pt x="188" y="637"/>
                    <a:pt x="371" y="583"/>
                    <a:pt x="629" y="477"/>
                  </a:cubicBezTo>
                  <a:lnTo>
                    <a:pt x="629" y="477"/>
                  </a:lnTo>
                  <a:cubicBezTo>
                    <a:pt x="499" y="629"/>
                    <a:pt x="326" y="867"/>
                    <a:pt x="413" y="1019"/>
                  </a:cubicBezTo>
                  <a:cubicBezTo>
                    <a:pt x="434" y="1063"/>
                    <a:pt x="456" y="1084"/>
                    <a:pt x="499" y="1084"/>
                  </a:cubicBezTo>
                  <a:cubicBezTo>
                    <a:pt x="586" y="1084"/>
                    <a:pt x="738" y="954"/>
                    <a:pt x="846" y="824"/>
                  </a:cubicBezTo>
                  <a:lnTo>
                    <a:pt x="846" y="824"/>
                  </a:lnTo>
                  <a:cubicBezTo>
                    <a:pt x="803" y="911"/>
                    <a:pt x="781" y="998"/>
                    <a:pt x="803" y="1106"/>
                  </a:cubicBezTo>
                  <a:cubicBezTo>
                    <a:pt x="803" y="1128"/>
                    <a:pt x="824" y="1149"/>
                    <a:pt x="868" y="1171"/>
                  </a:cubicBezTo>
                  <a:lnTo>
                    <a:pt x="890" y="1171"/>
                  </a:lnTo>
                  <a:cubicBezTo>
                    <a:pt x="1041" y="1171"/>
                    <a:pt x="1301" y="694"/>
                    <a:pt x="1453" y="456"/>
                  </a:cubicBezTo>
                  <a:cubicBezTo>
                    <a:pt x="1468" y="441"/>
                    <a:pt x="1432" y="415"/>
                    <a:pt x="1407" y="415"/>
                  </a:cubicBezTo>
                  <a:cubicBezTo>
                    <a:pt x="1397" y="415"/>
                    <a:pt x="1388" y="420"/>
                    <a:pt x="1388" y="434"/>
                  </a:cubicBezTo>
                  <a:cubicBezTo>
                    <a:pt x="1186" y="798"/>
                    <a:pt x="984" y="1067"/>
                    <a:pt x="922" y="1067"/>
                  </a:cubicBezTo>
                  <a:cubicBezTo>
                    <a:pt x="918" y="1067"/>
                    <a:pt x="914" y="1066"/>
                    <a:pt x="911" y="1063"/>
                  </a:cubicBezTo>
                  <a:cubicBezTo>
                    <a:pt x="933" y="867"/>
                    <a:pt x="998" y="672"/>
                    <a:pt x="1106" y="499"/>
                  </a:cubicBezTo>
                  <a:cubicBezTo>
                    <a:pt x="1122" y="468"/>
                    <a:pt x="1094" y="438"/>
                    <a:pt x="1068" y="438"/>
                  </a:cubicBezTo>
                  <a:cubicBezTo>
                    <a:pt x="1058" y="438"/>
                    <a:pt x="1048" y="443"/>
                    <a:pt x="1041" y="456"/>
                  </a:cubicBezTo>
                  <a:cubicBezTo>
                    <a:pt x="890" y="672"/>
                    <a:pt x="629" y="998"/>
                    <a:pt x="521" y="998"/>
                  </a:cubicBezTo>
                  <a:cubicBezTo>
                    <a:pt x="434" y="867"/>
                    <a:pt x="673" y="564"/>
                    <a:pt x="846" y="412"/>
                  </a:cubicBezTo>
                  <a:cubicBezTo>
                    <a:pt x="846" y="391"/>
                    <a:pt x="846" y="369"/>
                    <a:pt x="846" y="347"/>
                  </a:cubicBezTo>
                  <a:cubicBezTo>
                    <a:pt x="832" y="347"/>
                    <a:pt x="817" y="338"/>
                    <a:pt x="809" y="338"/>
                  </a:cubicBezTo>
                  <a:cubicBezTo>
                    <a:pt x="805" y="338"/>
                    <a:pt x="803" y="340"/>
                    <a:pt x="803" y="347"/>
                  </a:cubicBezTo>
                  <a:cubicBezTo>
                    <a:pt x="564" y="434"/>
                    <a:pt x="347" y="521"/>
                    <a:pt x="109" y="564"/>
                  </a:cubicBezTo>
                  <a:cubicBezTo>
                    <a:pt x="282" y="369"/>
                    <a:pt x="499" y="217"/>
                    <a:pt x="738" y="65"/>
                  </a:cubicBezTo>
                  <a:cubicBezTo>
                    <a:pt x="738" y="65"/>
                    <a:pt x="738" y="22"/>
                    <a:pt x="738" y="22"/>
                  </a:cubicBezTo>
                  <a:cubicBezTo>
                    <a:pt x="716" y="0"/>
                    <a:pt x="694" y="0"/>
                    <a:pt x="6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7" name="Google Shape;5197;p83"/>
            <p:cNvSpPr/>
            <p:nvPr/>
          </p:nvSpPr>
          <p:spPr>
            <a:xfrm>
              <a:off x="2727643" y="2927443"/>
              <a:ext cx="165787" cy="207470"/>
            </a:xfrm>
            <a:custGeom>
              <a:avLst/>
              <a:gdLst/>
              <a:ahLst/>
              <a:cxnLst/>
              <a:rect l="l" t="t" r="r" b="b"/>
              <a:pathLst>
                <a:path w="4033" h="5047" extrusionOk="0">
                  <a:moveTo>
                    <a:pt x="1691" y="1"/>
                  </a:moveTo>
                  <a:cubicBezTo>
                    <a:pt x="1691" y="1"/>
                    <a:pt x="0" y="911"/>
                    <a:pt x="694" y="2299"/>
                  </a:cubicBezTo>
                  <a:cubicBezTo>
                    <a:pt x="1268" y="3428"/>
                    <a:pt x="2404" y="5046"/>
                    <a:pt x="3100" y="5046"/>
                  </a:cubicBezTo>
                  <a:cubicBezTo>
                    <a:pt x="3245" y="5046"/>
                    <a:pt x="3372" y="4975"/>
                    <a:pt x="3469" y="4814"/>
                  </a:cubicBezTo>
                  <a:cubicBezTo>
                    <a:pt x="4033" y="3881"/>
                    <a:pt x="1691" y="1"/>
                    <a:pt x="16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8" name="Google Shape;5198;p83"/>
            <p:cNvSpPr/>
            <p:nvPr/>
          </p:nvSpPr>
          <p:spPr>
            <a:xfrm>
              <a:off x="2827452" y="2876635"/>
              <a:ext cx="165828" cy="207552"/>
            </a:xfrm>
            <a:custGeom>
              <a:avLst/>
              <a:gdLst/>
              <a:ahLst/>
              <a:cxnLst/>
              <a:rect l="l" t="t" r="r" b="b"/>
              <a:pathLst>
                <a:path w="4034" h="5049" extrusionOk="0">
                  <a:moveTo>
                    <a:pt x="1692" y="1"/>
                  </a:moveTo>
                  <a:cubicBezTo>
                    <a:pt x="1692" y="1"/>
                    <a:pt x="1" y="911"/>
                    <a:pt x="694" y="2299"/>
                  </a:cubicBezTo>
                  <a:cubicBezTo>
                    <a:pt x="1267" y="3444"/>
                    <a:pt x="2416" y="5048"/>
                    <a:pt x="3105" y="5048"/>
                  </a:cubicBezTo>
                  <a:cubicBezTo>
                    <a:pt x="3250" y="5048"/>
                    <a:pt x="3375" y="4976"/>
                    <a:pt x="3470" y="4814"/>
                  </a:cubicBezTo>
                  <a:cubicBezTo>
                    <a:pt x="4033" y="3882"/>
                    <a:pt x="1692" y="1"/>
                    <a:pt x="16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9" name="Google Shape;5199;p83"/>
            <p:cNvSpPr/>
            <p:nvPr/>
          </p:nvSpPr>
          <p:spPr>
            <a:xfrm>
              <a:off x="2442442" y="2916755"/>
              <a:ext cx="186299" cy="192712"/>
            </a:xfrm>
            <a:custGeom>
              <a:avLst/>
              <a:gdLst/>
              <a:ahLst/>
              <a:cxnLst/>
              <a:rect l="l" t="t" r="r" b="b"/>
              <a:pathLst>
                <a:path w="4532" h="4688" extrusionOk="0">
                  <a:moveTo>
                    <a:pt x="3079" y="0"/>
                  </a:moveTo>
                  <a:cubicBezTo>
                    <a:pt x="3079" y="0"/>
                    <a:pt x="1" y="3361"/>
                    <a:pt x="347" y="4380"/>
                  </a:cubicBezTo>
                  <a:cubicBezTo>
                    <a:pt x="421" y="4596"/>
                    <a:pt x="565" y="4688"/>
                    <a:pt x="756" y="4688"/>
                  </a:cubicBezTo>
                  <a:cubicBezTo>
                    <a:pt x="1468" y="4688"/>
                    <a:pt x="2826" y="3407"/>
                    <a:pt x="3578" y="2450"/>
                  </a:cubicBezTo>
                  <a:cubicBezTo>
                    <a:pt x="4532" y="1258"/>
                    <a:pt x="3079" y="0"/>
                    <a:pt x="30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0" name="Google Shape;5200;p83"/>
            <p:cNvSpPr/>
            <p:nvPr/>
          </p:nvSpPr>
          <p:spPr>
            <a:xfrm>
              <a:off x="2339058" y="2866851"/>
              <a:ext cx="186299" cy="192301"/>
            </a:xfrm>
            <a:custGeom>
              <a:avLst/>
              <a:gdLst/>
              <a:ahLst/>
              <a:cxnLst/>
              <a:rect l="l" t="t" r="r" b="b"/>
              <a:pathLst>
                <a:path w="4532" h="4678" extrusionOk="0">
                  <a:moveTo>
                    <a:pt x="3079" y="0"/>
                  </a:moveTo>
                  <a:cubicBezTo>
                    <a:pt x="3079" y="0"/>
                    <a:pt x="1" y="3339"/>
                    <a:pt x="348" y="4358"/>
                  </a:cubicBezTo>
                  <a:cubicBezTo>
                    <a:pt x="427" y="4582"/>
                    <a:pt x="577" y="4677"/>
                    <a:pt x="774" y="4677"/>
                  </a:cubicBezTo>
                  <a:cubicBezTo>
                    <a:pt x="1492" y="4677"/>
                    <a:pt x="2829" y="3403"/>
                    <a:pt x="3578" y="2450"/>
                  </a:cubicBezTo>
                  <a:cubicBezTo>
                    <a:pt x="4532" y="1236"/>
                    <a:pt x="3079" y="0"/>
                    <a:pt x="30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1" name="Google Shape;5201;p83"/>
            <p:cNvSpPr/>
            <p:nvPr/>
          </p:nvSpPr>
          <p:spPr>
            <a:xfrm>
              <a:off x="2408570" y="2742091"/>
              <a:ext cx="539248" cy="283025"/>
            </a:xfrm>
            <a:custGeom>
              <a:avLst/>
              <a:gdLst/>
              <a:ahLst/>
              <a:cxnLst/>
              <a:rect l="l" t="t" r="r" b="b"/>
              <a:pathLst>
                <a:path w="13118" h="6885" extrusionOk="0">
                  <a:moveTo>
                    <a:pt x="6548" y="0"/>
                  </a:moveTo>
                  <a:cubicBezTo>
                    <a:pt x="1" y="0"/>
                    <a:pt x="478" y="1648"/>
                    <a:pt x="239" y="3816"/>
                  </a:cubicBezTo>
                  <a:cubicBezTo>
                    <a:pt x="40" y="5674"/>
                    <a:pt x="4042" y="6884"/>
                    <a:pt x="7371" y="6884"/>
                  </a:cubicBezTo>
                  <a:cubicBezTo>
                    <a:pt x="8392" y="6884"/>
                    <a:pt x="9350" y="6770"/>
                    <a:pt x="10104" y="6526"/>
                  </a:cubicBezTo>
                  <a:cubicBezTo>
                    <a:pt x="11903" y="5962"/>
                    <a:pt x="11838" y="2884"/>
                    <a:pt x="11838" y="2884"/>
                  </a:cubicBezTo>
                  <a:cubicBezTo>
                    <a:pt x="11838" y="2884"/>
                    <a:pt x="13117" y="22"/>
                    <a:pt x="65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2" name="Google Shape;5202;p83"/>
            <p:cNvSpPr/>
            <p:nvPr/>
          </p:nvSpPr>
          <p:spPr>
            <a:xfrm>
              <a:off x="2509817" y="2462768"/>
              <a:ext cx="551087" cy="472284"/>
            </a:xfrm>
            <a:custGeom>
              <a:avLst/>
              <a:gdLst/>
              <a:ahLst/>
              <a:cxnLst/>
              <a:rect l="l" t="t" r="r" b="b"/>
              <a:pathLst>
                <a:path w="13406" h="11489" extrusionOk="0">
                  <a:moveTo>
                    <a:pt x="7934" y="1"/>
                  </a:moveTo>
                  <a:cubicBezTo>
                    <a:pt x="7173" y="1"/>
                    <a:pt x="6822" y="367"/>
                    <a:pt x="6691" y="775"/>
                  </a:cubicBezTo>
                  <a:lnTo>
                    <a:pt x="6691" y="775"/>
                  </a:lnTo>
                  <a:cubicBezTo>
                    <a:pt x="6439" y="431"/>
                    <a:pt x="6015" y="139"/>
                    <a:pt x="5372" y="139"/>
                  </a:cubicBezTo>
                  <a:cubicBezTo>
                    <a:pt x="5274" y="139"/>
                    <a:pt x="5170" y="146"/>
                    <a:pt x="5061" y="161"/>
                  </a:cubicBezTo>
                  <a:cubicBezTo>
                    <a:pt x="3641" y="369"/>
                    <a:pt x="3245" y="1295"/>
                    <a:pt x="3198" y="1848"/>
                  </a:cubicBezTo>
                  <a:lnTo>
                    <a:pt x="3198" y="1848"/>
                  </a:lnTo>
                  <a:cubicBezTo>
                    <a:pt x="3026" y="1791"/>
                    <a:pt x="2868" y="1765"/>
                    <a:pt x="2721" y="1765"/>
                  </a:cubicBezTo>
                  <a:cubicBezTo>
                    <a:pt x="1500" y="1765"/>
                    <a:pt x="1116" y="3565"/>
                    <a:pt x="1315" y="4406"/>
                  </a:cubicBezTo>
                  <a:lnTo>
                    <a:pt x="1315" y="4406"/>
                  </a:lnTo>
                  <a:cubicBezTo>
                    <a:pt x="1302" y="4405"/>
                    <a:pt x="1289" y="4405"/>
                    <a:pt x="1277" y="4405"/>
                  </a:cubicBezTo>
                  <a:cubicBezTo>
                    <a:pt x="398" y="4405"/>
                    <a:pt x="1" y="5943"/>
                    <a:pt x="746" y="7294"/>
                  </a:cubicBezTo>
                  <a:cubicBezTo>
                    <a:pt x="999" y="7737"/>
                    <a:pt x="1333" y="7928"/>
                    <a:pt x="1656" y="7974"/>
                  </a:cubicBezTo>
                  <a:lnTo>
                    <a:pt x="1656" y="7974"/>
                  </a:lnTo>
                  <a:cubicBezTo>
                    <a:pt x="1510" y="8874"/>
                    <a:pt x="2036" y="10293"/>
                    <a:pt x="3348" y="10524"/>
                  </a:cubicBezTo>
                  <a:cubicBezTo>
                    <a:pt x="3602" y="10568"/>
                    <a:pt x="3833" y="10588"/>
                    <a:pt x="4042" y="10588"/>
                  </a:cubicBezTo>
                  <a:cubicBezTo>
                    <a:pt x="4424" y="10588"/>
                    <a:pt x="4730" y="10522"/>
                    <a:pt x="4961" y="10422"/>
                  </a:cubicBezTo>
                  <a:lnTo>
                    <a:pt x="4961" y="10422"/>
                  </a:lnTo>
                  <a:cubicBezTo>
                    <a:pt x="5233" y="10792"/>
                    <a:pt x="5791" y="11176"/>
                    <a:pt x="6774" y="11391"/>
                  </a:cubicBezTo>
                  <a:cubicBezTo>
                    <a:pt x="7093" y="11459"/>
                    <a:pt x="7379" y="11489"/>
                    <a:pt x="7633" y="11489"/>
                  </a:cubicBezTo>
                  <a:cubicBezTo>
                    <a:pt x="8701" y="11489"/>
                    <a:pt x="9208" y="10958"/>
                    <a:pt x="9332" y="10450"/>
                  </a:cubicBezTo>
                  <a:lnTo>
                    <a:pt x="9332" y="10450"/>
                  </a:lnTo>
                  <a:cubicBezTo>
                    <a:pt x="9452" y="10486"/>
                    <a:pt x="9589" y="10518"/>
                    <a:pt x="9744" y="10546"/>
                  </a:cubicBezTo>
                  <a:cubicBezTo>
                    <a:pt x="9867" y="10568"/>
                    <a:pt x="9984" y="10578"/>
                    <a:pt x="10095" y="10578"/>
                  </a:cubicBezTo>
                  <a:cubicBezTo>
                    <a:pt x="11417" y="10578"/>
                    <a:pt x="11975" y="9122"/>
                    <a:pt x="11869" y="8297"/>
                  </a:cubicBezTo>
                  <a:lnTo>
                    <a:pt x="11869" y="8297"/>
                  </a:lnTo>
                  <a:cubicBezTo>
                    <a:pt x="12594" y="7972"/>
                    <a:pt x="13405" y="6689"/>
                    <a:pt x="12649" y="5429"/>
                  </a:cubicBezTo>
                  <a:cubicBezTo>
                    <a:pt x="12425" y="5051"/>
                    <a:pt x="12201" y="4831"/>
                    <a:pt x="11998" y="4717"/>
                  </a:cubicBezTo>
                  <a:lnTo>
                    <a:pt x="11998" y="4717"/>
                  </a:lnTo>
                  <a:cubicBezTo>
                    <a:pt x="12226" y="4010"/>
                    <a:pt x="12139" y="2757"/>
                    <a:pt x="11348" y="2134"/>
                  </a:cubicBezTo>
                  <a:cubicBezTo>
                    <a:pt x="10967" y="1819"/>
                    <a:pt x="10608" y="1699"/>
                    <a:pt x="10312" y="1699"/>
                  </a:cubicBezTo>
                  <a:cubicBezTo>
                    <a:pt x="10227" y="1699"/>
                    <a:pt x="10146" y="1709"/>
                    <a:pt x="10072" y="1728"/>
                  </a:cubicBezTo>
                  <a:lnTo>
                    <a:pt x="10072" y="1728"/>
                  </a:lnTo>
                  <a:cubicBezTo>
                    <a:pt x="10116" y="1150"/>
                    <a:pt x="9902" y="449"/>
                    <a:pt x="9007" y="182"/>
                  </a:cubicBezTo>
                  <a:cubicBezTo>
                    <a:pt x="8581" y="55"/>
                    <a:pt x="8227" y="1"/>
                    <a:pt x="79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3" name="Google Shape;5203;p83"/>
            <p:cNvSpPr/>
            <p:nvPr/>
          </p:nvSpPr>
          <p:spPr>
            <a:xfrm>
              <a:off x="2517298" y="2460425"/>
              <a:ext cx="539248" cy="475984"/>
            </a:xfrm>
            <a:custGeom>
              <a:avLst/>
              <a:gdLst/>
              <a:ahLst/>
              <a:cxnLst/>
              <a:rect l="l" t="t" r="r" b="b"/>
              <a:pathLst>
                <a:path w="13118" h="11579" extrusionOk="0">
                  <a:moveTo>
                    <a:pt x="6527" y="933"/>
                  </a:moveTo>
                  <a:lnTo>
                    <a:pt x="6527" y="933"/>
                  </a:lnTo>
                  <a:cubicBezTo>
                    <a:pt x="6700" y="1172"/>
                    <a:pt x="6787" y="1475"/>
                    <a:pt x="6765" y="1800"/>
                  </a:cubicBezTo>
                  <a:cubicBezTo>
                    <a:pt x="6743" y="1822"/>
                    <a:pt x="6722" y="1866"/>
                    <a:pt x="6678" y="1866"/>
                  </a:cubicBezTo>
                  <a:cubicBezTo>
                    <a:pt x="6678" y="1866"/>
                    <a:pt x="6657" y="1844"/>
                    <a:pt x="6635" y="1822"/>
                  </a:cubicBezTo>
                  <a:cubicBezTo>
                    <a:pt x="6483" y="1540"/>
                    <a:pt x="6462" y="1237"/>
                    <a:pt x="6527" y="933"/>
                  </a:cubicBezTo>
                  <a:close/>
                  <a:moveTo>
                    <a:pt x="3058" y="1952"/>
                  </a:moveTo>
                  <a:lnTo>
                    <a:pt x="3144" y="1996"/>
                  </a:lnTo>
                  <a:cubicBezTo>
                    <a:pt x="3296" y="2039"/>
                    <a:pt x="3405" y="2212"/>
                    <a:pt x="3383" y="2386"/>
                  </a:cubicBezTo>
                  <a:cubicBezTo>
                    <a:pt x="3361" y="2473"/>
                    <a:pt x="3340" y="2516"/>
                    <a:pt x="3275" y="2516"/>
                  </a:cubicBezTo>
                  <a:cubicBezTo>
                    <a:pt x="3231" y="2516"/>
                    <a:pt x="3144" y="2451"/>
                    <a:pt x="3079" y="2212"/>
                  </a:cubicBezTo>
                  <a:cubicBezTo>
                    <a:pt x="3058" y="2126"/>
                    <a:pt x="3058" y="2039"/>
                    <a:pt x="3058" y="1952"/>
                  </a:cubicBezTo>
                  <a:close/>
                  <a:moveTo>
                    <a:pt x="9844" y="1822"/>
                  </a:moveTo>
                  <a:lnTo>
                    <a:pt x="9844" y="1822"/>
                  </a:lnTo>
                  <a:cubicBezTo>
                    <a:pt x="9800" y="2277"/>
                    <a:pt x="9605" y="2603"/>
                    <a:pt x="9519" y="2603"/>
                  </a:cubicBezTo>
                  <a:cubicBezTo>
                    <a:pt x="9475" y="2603"/>
                    <a:pt x="9453" y="2581"/>
                    <a:pt x="9432" y="2538"/>
                  </a:cubicBezTo>
                  <a:cubicBezTo>
                    <a:pt x="9388" y="2408"/>
                    <a:pt x="9388" y="2277"/>
                    <a:pt x="9432" y="2169"/>
                  </a:cubicBezTo>
                  <a:cubicBezTo>
                    <a:pt x="9519" y="1996"/>
                    <a:pt x="9670" y="1887"/>
                    <a:pt x="9844" y="1822"/>
                  </a:cubicBezTo>
                  <a:close/>
                  <a:moveTo>
                    <a:pt x="1193" y="4489"/>
                  </a:moveTo>
                  <a:cubicBezTo>
                    <a:pt x="1237" y="4489"/>
                    <a:pt x="1258" y="4489"/>
                    <a:pt x="1302" y="4511"/>
                  </a:cubicBezTo>
                  <a:cubicBezTo>
                    <a:pt x="1779" y="4619"/>
                    <a:pt x="1887" y="4814"/>
                    <a:pt x="1887" y="4857"/>
                  </a:cubicBezTo>
                  <a:cubicBezTo>
                    <a:pt x="1887" y="4922"/>
                    <a:pt x="1822" y="4966"/>
                    <a:pt x="1735" y="4966"/>
                  </a:cubicBezTo>
                  <a:cubicBezTo>
                    <a:pt x="1583" y="4944"/>
                    <a:pt x="1432" y="4879"/>
                    <a:pt x="1345" y="4771"/>
                  </a:cubicBezTo>
                  <a:cubicBezTo>
                    <a:pt x="1258" y="4684"/>
                    <a:pt x="1215" y="4597"/>
                    <a:pt x="1193" y="4489"/>
                  </a:cubicBezTo>
                  <a:close/>
                  <a:moveTo>
                    <a:pt x="11470" y="4706"/>
                  </a:moveTo>
                  <a:cubicBezTo>
                    <a:pt x="11578" y="4706"/>
                    <a:pt x="11665" y="4749"/>
                    <a:pt x="11773" y="4792"/>
                  </a:cubicBezTo>
                  <a:cubicBezTo>
                    <a:pt x="11665" y="5074"/>
                    <a:pt x="11535" y="5269"/>
                    <a:pt x="11383" y="5269"/>
                  </a:cubicBezTo>
                  <a:lnTo>
                    <a:pt x="11318" y="5269"/>
                  </a:lnTo>
                  <a:cubicBezTo>
                    <a:pt x="11210" y="5269"/>
                    <a:pt x="11123" y="5226"/>
                    <a:pt x="11058" y="5161"/>
                  </a:cubicBezTo>
                  <a:cubicBezTo>
                    <a:pt x="11015" y="5074"/>
                    <a:pt x="11015" y="4987"/>
                    <a:pt x="11058" y="4922"/>
                  </a:cubicBezTo>
                  <a:cubicBezTo>
                    <a:pt x="11166" y="4792"/>
                    <a:pt x="11318" y="4706"/>
                    <a:pt x="11470" y="4706"/>
                  </a:cubicBezTo>
                  <a:close/>
                  <a:moveTo>
                    <a:pt x="2151" y="7306"/>
                  </a:moveTo>
                  <a:cubicBezTo>
                    <a:pt x="2164" y="7306"/>
                    <a:pt x="2177" y="7306"/>
                    <a:pt x="2191" y="7307"/>
                  </a:cubicBezTo>
                  <a:cubicBezTo>
                    <a:pt x="2407" y="7307"/>
                    <a:pt x="2537" y="7372"/>
                    <a:pt x="2537" y="7481"/>
                  </a:cubicBezTo>
                  <a:cubicBezTo>
                    <a:pt x="2516" y="7676"/>
                    <a:pt x="2125" y="7979"/>
                    <a:pt x="1648" y="7979"/>
                  </a:cubicBezTo>
                  <a:lnTo>
                    <a:pt x="1518" y="7979"/>
                  </a:lnTo>
                  <a:cubicBezTo>
                    <a:pt x="1602" y="7563"/>
                    <a:pt x="1825" y="7306"/>
                    <a:pt x="2151" y="7306"/>
                  </a:cubicBezTo>
                  <a:close/>
                  <a:moveTo>
                    <a:pt x="10928" y="7611"/>
                  </a:moveTo>
                  <a:cubicBezTo>
                    <a:pt x="11145" y="7654"/>
                    <a:pt x="11318" y="7741"/>
                    <a:pt x="11470" y="7914"/>
                  </a:cubicBezTo>
                  <a:cubicBezTo>
                    <a:pt x="11578" y="8023"/>
                    <a:pt x="11622" y="8153"/>
                    <a:pt x="11643" y="8305"/>
                  </a:cubicBezTo>
                  <a:cubicBezTo>
                    <a:pt x="11557" y="8348"/>
                    <a:pt x="11470" y="8370"/>
                    <a:pt x="11383" y="8370"/>
                  </a:cubicBezTo>
                  <a:cubicBezTo>
                    <a:pt x="11253" y="8370"/>
                    <a:pt x="11123" y="8326"/>
                    <a:pt x="11036" y="8218"/>
                  </a:cubicBezTo>
                  <a:cubicBezTo>
                    <a:pt x="10754" y="7871"/>
                    <a:pt x="10798" y="7719"/>
                    <a:pt x="10819" y="7676"/>
                  </a:cubicBezTo>
                  <a:cubicBezTo>
                    <a:pt x="10841" y="7633"/>
                    <a:pt x="10884" y="7611"/>
                    <a:pt x="10928" y="7611"/>
                  </a:cubicBezTo>
                  <a:close/>
                  <a:moveTo>
                    <a:pt x="4922" y="9540"/>
                  </a:moveTo>
                  <a:cubicBezTo>
                    <a:pt x="4966" y="9540"/>
                    <a:pt x="5009" y="9540"/>
                    <a:pt x="5031" y="9562"/>
                  </a:cubicBezTo>
                  <a:cubicBezTo>
                    <a:pt x="5182" y="9584"/>
                    <a:pt x="5291" y="9714"/>
                    <a:pt x="5291" y="9844"/>
                  </a:cubicBezTo>
                  <a:cubicBezTo>
                    <a:pt x="5313" y="10061"/>
                    <a:pt x="5117" y="10278"/>
                    <a:pt x="4814" y="10429"/>
                  </a:cubicBezTo>
                  <a:cubicBezTo>
                    <a:pt x="4640" y="10213"/>
                    <a:pt x="4575" y="9952"/>
                    <a:pt x="4662" y="9692"/>
                  </a:cubicBezTo>
                  <a:cubicBezTo>
                    <a:pt x="4705" y="9605"/>
                    <a:pt x="4814" y="9540"/>
                    <a:pt x="4922" y="9540"/>
                  </a:cubicBezTo>
                  <a:close/>
                  <a:moveTo>
                    <a:pt x="8716" y="9627"/>
                  </a:moveTo>
                  <a:cubicBezTo>
                    <a:pt x="8825" y="9627"/>
                    <a:pt x="8933" y="9670"/>
                    <a:pt x="8998" y="9757"/>
                  </a:cubicBezTo>
                  <a:cubicBezTo>
                    <a:pt x="9150" y="9952"/>
                    <a:pt x="9193" y="10191"/>
                    <a:pt x="9150" y="10429"/>
                  </a:cubicBezTo>
                  <a:cubicBezTo>
                    <a:pt x="8586" y="10256"/>
                    <a:pt x="8413" y="10017"/>
                    <a:pt x="8435" y="9844"/>
                  </a:cubicBezTo>
                  <a:cubicBezTo>
                    <a:pt x="8478" y="9714"/>
                    <a:pt x="8586" y="9627"/>
                    <a:pt x="8716" y="9627"/>
                  </a:cubicBezTo>
                  <a:close/>
                  <a:moveTo>
                    <a:pt x="7741" y="109"/>
                  </a:moveTo>
                  <a:cubicBezTo>
                    <a:pt x="8109" y="109"/>
                    <a:pt x="8456" y="174"/>
                    <a:pt x="8803" y="283"/>
                  </a:cubicBezTo>
                  <a:cubicBezTo>
                    <a:pt x="9475" y="456"/>
                    <a:pt x="9930" y="1085"/>
                    <a:pt x="9844" y="1757"/>
                  </a:cubicBezTo>
                  <a:cubicBezTo>
                    <a:pt x="9627" y="1822"/>
                    <a:pt x="9453" y="1952"/>
                    <a:pt x="9345" y="2147"/>
                  </a:cubicBezTo>
                  <a:cubicBezTo>
                    <a:pt x="9280" y="2277"/>
                    <a:pt x="9280" y="2451"/>
                    <a:pt x="9345" y="2581"/>
                  </a:cubicBezTo>
                  <a:cubicBezTo>
                    <a:pt x="9388" y="2668"/>
                    <a:pt x="9453" y="2689"/>
                    <a:pt x="9497" y="2689"/>
                  </a:cubicBezTo>
                  <a:cubicBezTo>
                    <a:pt x="9692" y="2689"/>
                    <a:pt x="9887" y="2277"/>
                    <a:pt x="9930" y="1822"/>
                  </a:cubicBezTo>
                  <a:cubicBezTo>
                    <a:pt x="9996" y="1822"/>
                    <a:pt x="10061" y="1800"/>
                    <a:pt x="10126" y="1800"/>
                  </a:cubicBezTo>
                  <a:cubicBezTo>
                    <a:pt x="10516" y="1822"/>
                    <a:pt x="10863" y="1974"/>
                    <a:pt x="11145" y="2234"/>
                  </a:cubicBezTo>
                  <a:cubicBezTo>
                    <a:pt x="11817" y="2884"/>
                    <a:pt x="12055" y="3838"/>
                    <a:pt x="11795" y="4727"/>
                  </a:cubicBezTo>
                  <a:cubicBezTo>
                    <a:pt x="11687" y="4684"/>
                    <a:pt x="11578" y="4662"/>
                    <a:pt x="11470" y="4662"/>
                  </a:cubicBezTo>
                  <a:cubicBezTo>
                    <a:pt x="11453" y="4660"/>
                    <a:pt x="11436" y="4660"/>
                    <a:pt x="11420" y="4660"/>
                  </a:cubicBezTo>
                  <a:cubicBezTo>
                    <a:pt x="11242" y="4660"/>
                    <a:pt x="11072" y="4762"/>
                    <a:pt x="10993" y="4901"/>
                  </a:cubicBezTo>
                  <a:cubicBezTo>
                    <a:pt x="10928" y="4987"/>
                    <a:pt x="10928" y="5118"/>
                    <a:pt x="10971" y="5204"/>
                  </a:cubicBezTo>
                  <a:cubicBezTo>
                    <a:pt x="11047" y="5299"/>
                    <a:pt x="11155" y="5360"/>
                    <a:pt x="11268" y="5360"/>
                  </a:cubicBezTo>
                  <a:cubicBezTo>
                    <a:pt x="11284" y="5360"/>
                    <a:pt x="11301" y="5359"/>
                    <a:pt x="11318" y="5356"/>
                  </a:cubicBezTo>
                  <a:lnTo>
                    <a:pt x="11383" y="5356"/>
                  </a:lnTo>
                  <a:cubicBezTo>
                    <a:pt x="11557" y="5356"/>
                    <a:pt x="11730" y="5161"/>
                    <a:pt x="11838" y="4857"/>
                  </a:cubicBezTo>
                  <a:cubicBezTo>
                    <a:pt x="12077" y="5031"/>
                    <a:pt x="12294" y="5248"/>
                    <a:pt x="12424" y="5530"/>
                  </a:cubicBezTo>
                  <a:cubicBezTo>
                    <a:pt x="12727" y="6006"/>
                    <a:pt x="12814" y="6592"/>
                    <a:pt x="12641" y="7156"/>
                  </a:cubicBezTo>
                  <a:cubicBezTo>
                    <a:pt x="12489" y="7633"/>
                    <a:pt x="12164" y="8044"/>
                    <a:pt x="11708" y="8305"/>
                  </a:cubicBezTo>
                  <a:cubicBezTo>
                    <a:pt x="11708" y="8131"/>
                    <a:pt x="11643" y="7979"/>
                    <a:pt x="11535" y="7871"/>
                  </a:cubicBezTo>
                  <a:cubicBezTo>
                    <a:pt x="11361" y="7698"/>
                    <a:pt x="11145" y="7589"/>
                    <a:pt x="10928" y="7546"/>
                  </a:cubicBezTo>
                  <a:cubicBezTo>
                    <a:pt x="10841" y="7546"/>
                    <a:pt x="10754" y="7589"/>
                    <a:pt x="10733" y="7654"/>
                  </a:cubicBezTo>
                  <a:cubicBezTo>
                    <a:pt x="10668" y="7784"/>
                    <a:pt x="10754" y="8023"/>
                    <a:pt x="10971" y="8305"/>
                  </a:cubicBezTo>
                  <a:cubicBezTo>
                    <a:pt x="11058" y="8413"/>
                    <a:pt x="11210" y="8478"/>
                    <a:pt x="11361" y="8478"/>
                  </a:cubicBezTo>
                  <a:cubicBezTo>
                    <a:pt x="11470" y="8478"/>
                    <a:pt x="11557" y="8456"/>
                    <a:pt x="11665" y="8413"/>
                  </a:cubicBezTo>
                  <a:lnTo>
                    <a:pt x="11665" y="8413"/>
                  </a:lnTo>
                  <a:cubicBezTo>
                    <a:pt x="11687" y="9020"/>
                    <a:pt x="11491" y="9584"/>
                    <a:pt x="11123" y="10039"/>
                  </a:cubicBezTo>
                  <a:cubicBezTo>
                    <a:pt x="10819" y="10386"/>
                    <a:pt x="10386" y="10581"/>
                    <a:pt x="9930" y="10581"/>
                  </a:cubicBezTo>
                  <a:cubicBezTo>
                    <a:pt x="9822" y="10581"/>
                    <a:pt x="9692" y="10581"/>
                    <a:pt x="9584" y="10559"/>
                  </a:cubicBezTo>
                  <a:cubicBezTo>
                    <a:pt x="9453" y="10538"/>
                    <a:pt x="9323" y="10494"/>
                    <a:pt x="9215" y="10473"/>
                  </a:cubicBezTo>
                  <a:cubicBezTo>
                    <a:pt x="9280" y="10213"/>
                    <a:pt x="9215" y="9931"/>
                    <a:pt x="9042" y="9714"/>
                  </a:cubicBezTo>
                  <a:cubicBezTo>
                    <a:pt x="8955" y="9627"/>
                    <a:pt x="8846" y="9562"/>
                    <a:pt x="8716" y="9562"/>
                  </a:cubicBezTo>
                  <a:cubicBezTo>
                    <a:pt x="8543" y="9562"/>
                    <a:pt x="8391" y="9670"/>
                    <a:pt x="8348" y="9844"/>
                  </a:cubicBezTo>
                  <a:cubicBezTo>
                    <a:pt x="8348" y="9931"/>
                    <a:pt x="8348" y="10278"/>
                    <a:pt x="9107" y="10516"/>
                  </a:cubicBezTo>
                  <a:cubicBezTo>
                    <a:pt x="8977" y="10993"/>
                    <a:pt x="8478" y="11492"/>
                    <a:pt x="7481" y="11492"/>
                  </a:cubicBezTo>
                  <a:cubicBezTo>
                    <a:pt x="7177" y="11492"/>
                    <a:pt x="6895" y="11448"/>
                    <a:pt x="6613" y="11383"/>
                  </a:cubicBezTo>
                  <a:cubicBezTo>
                    <a:pt x="5594" y="11166"/>
                    <a:pt x="5096" y="10798"/>
                    <a:pt x="4857" y="10494"/>
                  </a:cubicBezTo>
                  <a:cubicBezTo>
                    <a:pt x="5117" y="10386"/>
                    <a:pt x="5291" y="10147"/>
                    <a:pt x="5334" y="9887"/>
                  </a:cubicBezTo>
                  <a:cubicBezTo>
                    <a:pt x="5334" y="9714"/>
                    <a:pt x="5204" y="9562"/>
                    <a:pt x="5031" y="9519"/>
                  </a:cubicBezTo>
                  <a:cubicBezTo>
                    <a:pt x="4986" y="9502"/>
                    <a:pt x="4941" y="9494"/>
                    <a:pt x="4896" y="9494"/>
                  </a:cubicBezTo>
                  <a:cubicBezTo>
                    <a:pt x="4765" y="9494"/>
                    <a:pt x="4640" y="9563"/>
                    <a:pt x="4575" y="9692"/>
                  </a:cubicBezTo>
                  <a:cubicBezTo>
                    <a:pt x="4467" y="9974"/>
                    <a:pt x="4510" y="10278"/>
                    <a:pt x="4705" y="10494"/>
                  </a:cubicBezTo>
                  <a:cubicBezTo>
                    <a:pt x="4409" y="10585"/>
                    <a:pt x="4098" y="10636"/>
                    <a:pt x="3789" y="10636"/>
                  </a:cubicBezTo>
                  <a:cubicBezTo>
                    <a:pt x="3578" y="10636"/>
                    <a:pt x="3369" y="10612"/>
                    <a:pt x="3166" y="10559"/>
                  </a:cubicBezTo>
                  <a:cubicBezTo>
                    <a:pt x="1887" y="10343"/>
                    <a:pt x="1367" y="8977"/>
                    <a:pt x="1475" y="8109"/>
                  </a:cubicBezTo>
                  <a:lnTo>
                    <a:pt x="1605" y="8109"/>
                  </a:lnTo>
                  <a:cubicBezTo>
                    <a:pt x="2104" y="8109"/>
                    <a:pt x="2581" y="7784"/>
                    <a:pt x="2581" y="7524"/>
                  </a:cubicBezTo>
                  <a:cubicBezTo>
                    <a:pt x="2581" y="7437"/>
                    <a:pt x="2537" y="7286"/>
                    <a:pt x="2169" y="7264"/>
                  </a:cubicBezTo>
                  <a:cubicBezTo>
                    <a:pt x="2144" y="7261"/>
                    <a:pt x="2120" y="7260"/>
                    <a:pt x="2096" y="7260"/>
                  </a:cubicBezTo>
                  <a:cubicBezTo>
                    <a:pt x="1746" y="7260"/>
                    <a:pt x="1512" y="7554"/>
                    <a:pt x="1410" y="8001"/>
                  </a:cubicBezTo>
                  <a:cubicBezTo>
                    <a:pt x="1063" y="7914"/>
                    <a:pt x="738" y="7676"/>
                    <a:pt x="586" y="7351"/>
                  </a:cubicBezTo>
                  <a:cubicBezTo>
                    <a:pt x="44" y="6397"/>
                    <a:pt x="131" y="5443"/>
                    <a:pt x="413" y="4944"/>
                  </a:cubicBezTo>
                  <a:cubicBezTo>
                    <a:pt x="543" y="4684"/>
                    <a:pt x="803" y="4532"/>
                    <a:pt x="1085" y="4511"/>
                  </a:cubicBezTo>
                  <a:cubicBezTo>
                    <a:pt x="1106" y="4641"/>
                    <a:pt x="1172" y="4749"/>
                    <a:pt x="1237" y="4857"/>
                  </a:cubicBezTo>
                  <a:cubicBezTo>
                    <a:pt x="1367" y="4987"/>
                    <a:pt x="1518" y="5053"/>
                    <a:pt x="1692" y="5074"/>
                  </a:cubicBezTo>
                  <a:cubicBezTo>
                    <a:pt x="1822" y="5074"/>
                    <a:pt x="1930" y="5009"/>
                    <a:pt x="1930" y="4901"/>
                  </a:cubicBezTo>
                  <a:cubicBezTo>
                    <a:pt x="1952" y="4771"/>
                    <a:pt x="1779" y="4576"/>
                    <a:pt x="1280" y="4467"/>
                  </a:cubicBezTo>
                  <a:cubicBezTo>
                    <a:pt x="1237" y="4445"/>
                    <a:pt x="1193" y="4445"/>
                    <a:pt x="1150" y="4445"/>
                  </a:cubicBezTo>
                  <a:cubicBezTo>
                    <a:pt x="1020" y="3708"/>
                    <a:pt x="1193" y="2950"/>
                    <a:pt x="1605" y="2364"/>
                  </a:cubicBezTo>
                  <a:cubicBezTo>
                    <a:pt x="1826" y="2048"/>
                    <a:pt x="2185" y="1882"/>
                    <a:pt x="2548" y="1882"/>
                  </a:cubicBezTo>
                  <a:cubicBezTo>
                    <a:pt x="2684" y="1882"/>
                    <a:pt x="2820" y="1905"/>
                    <a:pt x="2949" y="1952"/>
                  </a:cubicBezTo>
                  <a:cubicBezTo>
                    <a:pt x="2949" y="2061"/>
                    <a:pt x="2949" y="2147"/>
                    <a:pt x="2971" y="2256"/>
                  </a:cubicBezTo>
                  <a:cubicBezTo>
                    <a:pt x="3058" y="2559"/>
                    <a:pt x="3166" y="2624"/>
                    <a:pt x="3253" y="2624"/>
                  </a:cubicBezTo>
                  <a:cubicBezTo>
                    <a:pt x="3318" y="2624"/>
                    <a:pt x="3405" y="2559"/>
                    <a:pt x="3426" y="2429"/>
                  </a:cubicBezTo>
                  <a:cubicBezTo>
                    <a:pt x="3470" y="2212"/>
                    <a:pt x="3361" y="2017"/>
                    <a:pt x="3166" y="1931"/>
                  </a:cubicBezTo>
                  <a:lnTo>
                    <a:pt x="3058" y="1909"/>
                  </a:lnTo>
                  <a:cubicBezTo>
                    <a:pt x="3144" y="868"/>
                    <a:pt x="4055" y="391"/>
                    <a:pt x="4879" y="283"/>
                  </a:cubicBezTo>
                  <a:cubicBezTo>
                    <a:pt x="4966" y="261"/>
                    <a:pt x="5074" y="261"/>
                    <a:pt x="5182" y="261"/>
                  </a:cubicBezTo>
                  <a:cubicBezTo>
                    <a:pt x="5205" y="260"/>
                    <a:pt x="5228" y="260"/>
                    <a:pt x="5251" y="260"/>
                  </a:cubicBezTo>
                  <a:cubicBezTo>
                    <a:pt x="5724" y="260"/>
                    <a:pt x="6171" y="475"/>
                    <a:pt x="6440" y="868"/>
                  </a:cubicBezTo>
                  <a:cubicBezTo>
                    <a:pt x="6331" y="1193"/>
                    <a:pt x="6375" y="1562"/>
                    <a:pt x="6548" y="1887"/>
                  </a:cubicBezTo>
                  <a:cubicBezTo>
                    <a:pt x="6592" y="1974"/>
                    <a:pt x="6657" y="1974"/>
                    <a:pt x="6700" y="1974"/>
                  </a:cubicBezTo>
                  <a:cubicBezTo>
                    <a:pt x="6765" y="1931"/>
                    <a:pt x="6808" y="1887"/>
                    <a:pt x="6808" y="1844"/>
                  </a:cubicBezTo>
                  <a:cubicBezTo>
                    <a:pt x="6852" y="1475"/>
                    <a:pt x="6765" y="1128"/>
                    <a:pt x="6548" y="847"/>
                  </a:cubicBezTo>
                  <a:cubicBezTo>
                    <a:pt x="6657" y="500"/>
                    <a:pt x="6960" y="109"/>
                    <a:pt x="7741" y="109"/>
                  </a:cubicBezTo>
                  <a:close/>
                  <a:moveTo>
                    <a:pt x="7762" y="1"/>
                  </a:moveTo>
                  <a:cubicBezTo>
                    <a:pt x="6939" y="1"/>
                    <a:pt x="6613" y="456"/>
                    <a:pt x="6505" y="760"/>
                  </a:cubicBezTo>
                  <a:cubicBezTo>
                    <a:pt x="6195" y="367"/>
                    <a:pt x="5746" y="151"/>
                    <a:pt x="5272" y="151"/>
                  </a:cubicBezTo>
                  <a:cubicBezTo>
                    <a:pt x="5250" y="151"/>
                    <a:pt x="5227" y="152"/>
                    <a:pt x="5204" y="153"/>
                  </a:cubicBezTo>
                  <a:cubicBezTo>
                    <a:pt x="5096" y="153"/>
                    <a:pt x="4987" y="153"/>
                    <a:pt x="4879" y="174"/>
                  </a:cubicBezTo>
                  <a:cubicBezTo>
                    <a:pt x="3600" y="348"/>
                    <a:pt x="3079" y="1150"/>
                    <a:pt x="2993" y="1844"/>
                  </a:cubicBezTo>
                  <a:cubicBezTo>
                    <a:pt x="2856" y="1792"/>
                    <a:pt x="2715" y="1768"/>
                    <a:pt x="2577" y="1768"/>
                  </a:cubicBezTo>
                  <a:cubicBezTo>
                    <a:pt x="2192" y="1768"/>
                    <a:pt x="1823" y="1958"/>
                    <a:pt x="1583" y="2277"/>
                  </a:cubicBezTo>
                  <a:cubicBezTo>
                    <a:pt x="1150" y="2884"/>
                    <a:pt x="976" y="3665"/>
                    <a:pt x="1085" y="4402"/>
                  </a:cubicBezTo>
                  <a:cubicBezTo>
                    <a:pt x="781" y="4424"/>
                    <a:pt x="521" y="4597"/>
                    <a:pt x="369" y="4879"/>
                  </a:cubicBezTo>
                  <a:cubicBezTo>
                    <a:pt x="87" y="5399"/>
                    <a:pt x="1" y="6397"/>
                    <a:pt x="543" y="7351"/>
                  </a:cubicBezTo>
                  <a:cubicBezTo>
                    <a:pt x="716" y="7719"/>
                    <a:pt x="1041" y="7958"/>
                    <a:pt x="1432" y="8044"/>
                  </a:cubicBezTo>
                  <a:cubicBezTo>
                    <a:pt x="1302" y="8955"/>
                    <a:pt x="1844" y="10364"/>
                    <a:pt x="3166" y="10603"/>
                  </a:cubicBezTo>
                  <a:cubicBezTo>
                    <a:pt x="3380" y="10654"/>
                    <a:pt x="3597" y="10678"/>
                    <a:pt x="3814" y="10678"/>
                  </a:cubicBezTo>
                  <a:cubicBezTo>
                    <a:pt x="4146" y="10678"/>
                    <a:pt x="4477" y="10621"/>
                    <a:pt x="4792" y="10516"/>
                  </a:cubicBezTo>
                  <a:cubicBezTo>
                    <a:pt x="5031" y="10841"/>
                    <a:pt x="5529" y="11253"/>
                    <a:pt x="6592" y="11470"/>
                  </a:cubicBezTo>
                  <a:cubicBezTo>
                    <a:pt x="6874" y="11535"/>
                    <a:pt x="7177" y="11578"/>
                    <a:pt x="7481" y="11578"/>
                  </a:cubicBezTo>
                  <a:cubicBezTo>
                    <a:pt x="8543" y="11578"/>
                    <a:pt x="9063" y="11036"/>
                    <a:pt x="9193" y="10538"/>
                  </a:cubicBezTo>
                  <a:cubicBezTo>
                    <a:pt x="9302" y="10581"/>
                    <a:pt x="9432" y="10603"/>
                    <a:pt x="9562" y="10624"/>
                  </a:cubicBezTo>
                  <a:cubicBezTo>
                    <a:pt x="9692" y="10646"/>
                    <a:pt x="9822" y="10646"/>
                    <a:pt x="9930" y="10668"/>
                  </a:cubicBezTo>
                  <a:cubicBezTo>
                    <a:pt x="10407" y="10668"/>
                    <a:pt x="10863" y="10451"/>
                    <a:pt x="11166" y="10082"/>
                  </a:cubicBezTo>
                  <a:cubicBezTo>
                    <a:pt x="11578" y="9605"/>
                    <a:pt x="11773" y="8998"/>
                    <a:pt x="11752" y="8370"/>
                  </a:cubicBezTo>
                  <a:cubicBezTo>
                    <a:pt x="12771" y="7784"/>
                    <a:pt x="13118" y="6483"/>
                    <a:pt x="12510" y="5464"/>
                  </a:cubicBezTo>
                  <a:cubicBezTo>
                    <a:pt x="12359" y="5183"/>
                    <a:pt x="12142" y="4922"/>
                    <a:pt x="11882" y="4749"/>
                  </a:cubicBezTo>
                  <a:cubicBezTo>
                    <a:pt x="12077" y="4055"/>
                    <a:pt x="12012" y="2798"/>
                    <a:pt x="11210" y="2147"/>
                  </a:cubicBezTo>
                  <a:cubicBezTo>
                    <a:pt x="10906" y="1887"/>
                    <a:pt x="10538" y="1735"/>
                    <a:pt x="10147" y="1714"/>
                  </a:cubicBezTo>
                  <a:cubicBezTo>
                    <a:pt x="10082" y="1714"/>
                    <a:pt x="10017" y="1714"/>
                    <a:pt x="9952" y="1735"/>
                  </a:cubicBezTo>
                  <a:cubicBezTo>
                    <a:pt x="10017" y="1020"/>
                    <a:pt x="9540" y="370"/>
                    <a:pt x="8846" y="196"/>
                  </a:cubicBezTo>
                  <a:cubicBezTo>
                    <a:pt x="8500" y="88"/>
                    <a:pt x="8131" y="23"/>
                    <a:pt x="77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4" name="Google Shape;5204;p83"/>
            <p:cNvSpPr/>
            <p:nvPr/>
          </p:nvSpPr>
          <p:spPr>
            <a:xfrm>
              <a:off x="2604651" y="2541488"/>
              <a:ext cx="361006" cy="317473"/>
            </a:xfrm>
            <a:custGeom>
              <a:avLst/>
              <a:gdLst/>
              <a:ahLst/>
              <a:cxnLst/>
              <a:rect l="l" t="t" r="r" b="b"/>
              <a:pathLst>
                <a:path w="8782" h="7723" extrusionOk="0">
                  <a:moveTo>
                    <a:pt x="4532" y="652"/>
                  </a:moveTo>
                  <a:cubicBezTo>
                    <a:pt x="4640" y="804"/>
                    <a:pt x="4683" y="999"/>
                    <a:pt x="4662" y="1194"/>
                  </a:cubicBezTo>
                  <a:cubicBezTo>
                    <a:pt x="4662" y="1194"/>
                    <a:pt x="4640" y="1216"/>
                    <a:pt x="4640" y="1216"/>
                  </a:cubicBezTo>
                  <a:cubicBezTo>
                    <a:pt x="4640" y="1216"/>
                    <a:pt x="4618" y="1216"/>
                    <a:pt x="4597" y="1194"/>
                  </a:cubicBezTo>
                  <a:cubicBezTo>
                    <a:pt x="4510" y="1043"/>
                    <a:pt x="4488" y="847"/>
                    <a:pt x="4532" y="652"/>
                  </a:cubicBezTo>
                  <a:close/>
                  <a:moveTo>
                    <a:pt x="6743" y="1238"/>
                  </a:moveTo>
                  <a:lnTo>
                    <a:pt x="6743" y="1238"/>
                  </a:lnTo>
                  <a:cubicBezTo>
                    <a:pt x="6702" y="1526"/>
                    <a:pt x="6583" y="1716"/>
                    <a:pt x="6534" y="1716"/>
                  </a:cubicBezTo>
                  <a:cubicBezTo>
                    <a:pt x="6531" y="1716"/>
                    <a:pt x="6529" y="1716"/>
                    <a:pt x="6526" y="1715"/>
                  </a:cubicBezTo>
                  <a:cubicBezTo>
                    <a:pt x="6505" y="1715"/>
                    <a:pt x="6483" y="1671"/>
                    <a:pt x="6483" y="1671"/>
                  </a:cubicBezTo>
                  <a:cubicBezTo>
                    <a:pt x="6461" y="1606"/>
                    <a:pt x="6461" y="1520"/>
                    <a:pt x="6483" y="1433"/>
                  </a:cubicBezTo>
                  <a:cubicBezTo>
                    <a:pt x="6548" y="1346"/>
                    <a:pt x="6635" y="1259"/>
                    <a:pt x="6743" y="1238"/>
                  </a:cubicBezTo>
                  <a:close/>
                  <a:moveTo>
                    <a:pt x="2147" y="1585"/>
                  </a:moveTo>
                  <a:cubicBezTo>
                    <a:pt x="2190" y="1650"/>
                    <a:pt x="2212" y="1736"/>
                    <a:pt x="2212" y="1823"/>
                  </a:cubicBezTo>
                  <a:cubicBezTo>
                    <a:pt x="2190" y="1780"/>
                    <a:pt x="2169" y="1715"/>
                    <a:pt x="2147" y="1671"/>
                  </a:cubicBezTo>
                  <a:cubicBezTo>
                    <a:pt x="2147" y="1636"/>
                    <a:pt x="2147" y="1615"/>
                    <a:pt x="2147" y="1585"/>
                  </a:cubicBezTo>
                  <a:close/>
                  <a:moveTo>
                    <a:pt x="987" y="3151"/>
                  </a:moveTo>
                  <a:cubicBezTo>
                    <a:pt x="1036" y="3151"/>
                    <a:pt x="1084" y="3156"/>
                    <a:pt x="1128" y="3167"/>
                  </a:cubicBezTo>
                  <a:cubicBezTo>
                    <a:pt x="1366" y="3232"/>
                    <a:pt x="1431" y="3297"/>
                    <a:pt x="1431" y="3341"/>
                  </a:cubicBezTo>
                  <a:cubicBezTo>
                    <a:pt x="1431" y="3362"/>
                    <a:pt x="1366" y="3406"/>
                    <a:pt x="1258" y="3406"/>
                  </a:cubicBezTo>
                  <a:cubicBezTo>
                    <a:pt x="1128" y="3406"/>
                    <a:pt x="1019" y="3341"/>
                    <a:pt x="911" y="3276"/>
                  </a:cubicBezTo>
                  <a:cubicBezTo>
                    <a:pt x="893" y="3239"/>
                    <a:pt x="874" y="3202"/>
                    <a:pt x="856" y="3165"/>
                  </a:cubicBezTo>
                  <a:lnTo>
                    <a:pt x="856" y="3165"/>
                  </a:lnTo>
                  <a:cubicBezTo>
                    <a:pt x="897" y="3156"/>
                    <a:pt x="942" y="3151"/>
                    <a:pt x="987" y="3151"/>
                  </a:cubicBezTo>
                  <a:close/>
                  <a:moveTo>
                    <a:pt x="7697" y="3146"/>
                  </a:moveTo>
                  <a:cubicBezTo>
                    <a:pt x="7805" y="3167"/>
                    <a:pt x="7936" y="3211"/>
                    <a:pt x="8022" y="3297"/>
                  </a:cubicBezTo>
                  <a:cubicBezTo>
                    <a:pt x="7957" y="3384"/>
                    <a:pt x="7827" y="3427"/>
                    <a:pt x="7719" y="3427"/>
                  </a:cubicBezTo>
                  <a:cubicBezTo>
                    <a:pt x="7610" y="3427"/>
                    <a:pt x="7524" y="3406"/>
                    <a:pt x="7502" y="3341"/>
                  </a:cubicBezTo>
                  <a:cubicBezTo>
                    <a:pt x="7480" y="3319"/>
                    <a:pt x="7480" y="3276"/>
                    <a:pt x="7502" y="3254"/>
                  </a:cubicBezTo>
                  <a:cubicBezTo>
                    <a:pt x="7545" y="3189"/>
                    <a:pt x="7610" y="3146"/>
                    <a:pt x="7697" y="3146"/>
                  </a:cubicBezTo>
                  <a:close/>
                  <a:moveTo>
                    <a:pt x="1496" y="5140"/>
                  </a:moveTo>
                  <a:cubicBezTo>
                    <a:pt x="1561" y="5140"/>
                    <a:pt x="1627" y="5162"/>
                    <a:pt x="1692" y="5184"/>
                  </a:cubicBezTo>
                  <a:cubicBezTo>
                    <a:pt x="1583" y="5227"/>
                    <a:pt x="1475" y="5249"/>
                    <a:pt x="1388" y="5249"/>
                  </a:cubicBezTo>
                  <a:lnTo>
                    <a:pt x="1236" y="5249"/>
                  </a:lnTo>
                  <a:cubicBezTo>
                    <a:pt x="1301" y="5162"/>
                    <a:pt x="1388" y="5140"/>
                    <a:pt x="1496" y="5140"/>
                  </a:cubicBezTo>
                  <a:close/>
                  <a:moveTo>
                    <a:pt x="7524" y="5140"/>
                  </a:moveTo>
                  <a:cubicBezTo>
                    <a:pt x="7654" y="5140"/>
                    <a:pt x="7762" y="5205"/>
                    <a:pt x="7849" y="5314"/>
                  </a:cubicBezTo>
                  <a:cubicBezTo>
                    <a:pt x="7914" y="5357"/>
                    <a:pt x="7936" y="5444"/>
                    <a:pt x="7957" y="5509"/>
                  </a:cubicBezTo>
                  <a:cubicBezTo>
                    <a:pt x="7892" y="5509"/>
                    <a:pt x="7827" y="5487"/>
                    <a:pt x="7762" y="5444"/>
                  </a:cubicBezTo>
                  <a:cubicBezTo>
                    <a:pt x="7524" y="5270"/>
                    <a:pt x="7502" y="5140"/>
                    <a:pt x="7502" y="5140"/>
                  </a:cubicBezTo>
                  <a:close/>
                  <a:moveTo>
                    <a:pt x="5984" y="6441"/>
                  </a:moveTo>
                  <a:cubicBezTo>
                    <a:pt x="6049" y="6463"/>
                    <a:pt x="6114" y="6484"/>
                    <a:pt x="6158" y="6549"/>
                  </a:cubicBezTo>
                  <a:cubicBezTo>
                    <a:pt x="6201" y="6571"/>
                    <a:pt x="6223" y="6614"/>
                    <a:pt x="6244" y="6680"/>
                  </a:cubicBezTo>
                  <a:cubicBezTo>
                    <a:pt x="6006" y="6571"/>
                    <a:pt x="5941" y="6441"/>
                    <a:pt x="5941" y="6441"/>
                  </a:cubicBezTo>
                  <a:close/>
                  <a:moveTo>
                    <a:pt x="3448" y="6398"/>
                  </a:moveTo>
                  <a:cubicBezTo>
                    <a:pt x="3469" y="6398"/>
                    <a:pt x="3491" y="6398"/>
                    <a:pt x="3513" y="6419"/>
                  </a:cubicBezTo>
                  <a:cubicBezTo>
                    <a:pt x="3643" y="6441"/>
                    <a:pt x="3708" y="6549"/>
                    <a:pt x="3730" y="6658"/>
                  </a:cubicBezTo>
                  <a:cubicBezTo>
                    <a:pt x="3708" y="6788"/>
                    <a:pt x="3599" y="6961"/>
                    <a:pt x="3318" y="7048"/>
                  </a:cubicBezTo>
                  <a:cubicBezTo>
                    <a:pt x="3188" y="6918"/>
                    <a:pt x="3144" y="6723"/>
                    <a:pt x="3209" y="6571"/>
                  </a:cubicBezTo>
                  <a:cubicBezTo>
                    <a:pt x="3253" y="6463"/>
                    <a:pt x="3339" y="6398"/>
                    <a:pt x="3448" y="6398"/>
                  </a:cubicBezTo>
                  <a:close/>
                  <a:moveTo>
                    <a:pt x="5356" y="67"/>
                  </a:moveTo>
                  <a:cubicBezTo>
                    <a:pt x="5594" y="67"/>
                    <a:pt x="5833" y="110"/>
                    <a:pt x="6049" y="175"/>
                  </a:cubicBezTo>
                  <a:cubicBezTo>
                    <a:pt x="6505" y="284"/>
                    <a:pt x="6786" y="696"/>
                    <a:pt x="6743" y="1151"/>
                  </a:cubicBezTo>
                  <a:cubicBezTo>
                    <a:pt x="6591" y="1173"/>
                    <a:pt x="6483" y="1281"/>
                    <a:pt x="6418" y="1411"/>
                  </a:cubicBezTo>
                  <a:cubicBezTo>
                    <a:pt x="6375" y="1520"/>
                    <a:pt x="6375" y="1628"/>
                    <a:pt x="6418" y="1715"/>
                  </a:cubicBezTo>
                  <a:cubicBezTo>
                    <a:pt x="6440" y="1780"/>
                    <a:pt x="6483" y="1801"/>
                    <a:pt x="6526" y="1801"/>
                  </a:cubicBezTo>
                  <a:cubicBezTo>
                    <a:pt x="6656" y="1801"/>
                    <a:pt x="6786" y="1520"/>
                    <a:pt x="6830" y="1216"/>
                  </a:cubicBezTo>
                  <a:lnTo>
                    <a:pt x="6938" y="1216"/>
                  </a:lnTo>
                  <a:cubicBezTo>
                    <a:pt x="7198" y="1238"/>
                    <a:pt x="7437" y="1324"/>
                    <a:pt x="7632" y="1498"/>
                  </a:cubicBezTo>
                  <a:cubicBezTo>
                    <a:pt x="8174" y="1931"/>
                    <a:pt x="8326" y="2820"/>
                    <a:pt x="8066" y="3232"/>
                  </a:cubicBezTo>
                  <a:cubicBezTo>
                    <a:pt x="7979" y="3146"/>
                    <a:pt x="7827" y="3081"/>
                    <a:pt x="7697" y="3081"/>
                  </a:cubicBezTo>
                  <a:cubicBezTo>
                    <a:pt x="7683" y="3078"/>
                    <a:pt x="7669" y="3076"/>
                    <a:pt x="7654" y="3076"/>
                  </a:cubicBezTo>
                  <a:cubicBezTo>
                    <a:pt x="7561" y="3076"/>
                    <a:pt x="7472" y="3135"/>
                    <a:pt x="7415" y="3211"/>
                  </a:cubicBezTo>
                  <a:cubicBezTo>
                    <a:pt x="7394" y="3276"/>
                    <a:pt x="7394" y="3341"/>
                    <a:pt x="7415" y="3384"/>
                  </a:cubicBezTo>
                  <a:cubicBezTo>
                    <a:pt x="7437" y="3427"/>
                    <a:pt x="7524" y="3514"/>
                    <a:pt x="7719" y="3514"/>
                  </a:cubicBezTo>
                  <a:cubicBezTo>
                    <a:pt x="7871" y="3514"/>
                    <a:pt x="8001" y="3449"/>
                    <a:pt x="8087" y="3341"/>
                  </a:cubicBezTo>
                  <a:cubicBezTo>
                    <a:pt x="8196" y="3449"/>
                    <a:pt x="8304" y="3579"/>
                    <a:pt x="8369" y="3709"/>
                  </a:cubicBezTo>
                  <a:cubicBezTo>
                    <a:pt x="8651" y="4121"/>
                    <a:pt x="8694" y="4642"/>
                    <a:pt x="8499" y="5075"/>
                  </a:cubicBezTo>
                  <a:cubicBezTo>
                    <a:pt x="8413" y="5292"/>
                    <a:pt x="8261" y="5444"/>
                    <a:pt x="8044" y="5509"/>
                  </a:cubicBezTo>
                  <a:cubicBezTo>
                    <a:pt x="8022" y="5422"/>
                    <a:pt x="7957" y="5335"/>
                    <a:pt x="7892" y="5249"/>
                  </a:cubicBezTo>
                  <a:cubicBezTo>
                    <a:pt x="7805" y="5140"/>
                    <a:pt x="7675" y="5075"/>
                    <a:pt x="7524" y="5053"/>
                  </a:cubicBezTo>
                  <a:cubicBezTo>
                    <a:pt x="7480" y="5053"/>
                    <a:pt x="7437" y="5075"/>
                    <a:pt x="7437" y="5119"/>
                  </a:cubicBezTo>
                  <a:cubicBezTo>
                    <a:pt x="7394" y="5205"/>
                    <a:pt x="7502" y="5357"/>
                    <a:pt x="7719" y="5509"/>
                  </a:cubicBezTo>
                  <a:cubicBezTo>
                    <a:pt x="7772" y="5562"/>
                    <a:pt x="7855" y="5601"/>
                    <a:pt x="7931" y="5601"/>
                  </a:cubicBezTo>
                  <a:cubicBezTo>
                    <a:pt x="7948" y="5601"/>
                    <a:pt x="7964" y="5599"/>
                    <a:pt x="7979" y="5595"/>
                  </a:cubicBezTo>
                  <a:lnTo>
                    <a:pt x="7979" y="5595"/>
                  </a:lnTo>
                  <a:cubicBezTo>
                    <a:pt x="8066" y="5921"/>
                    <a:pt x="7979" y="6268"/>
                    <a:pt x="7805" y="6549"/>
                  </a:cubicBezTo>
                  <a:cubicBezTo>
                    <a:pt x="7621" y="6768"/>
                    <a:pt x="7345" y="6882"/>
                    <a:pt x="7068" y="6882"/>
                  </a:cubicBezTo>
                  <a:cubicBezTo>
                    <a:pt x="6988" y="6882"/>
                    <a:pt x="6908" y="6872"/>
                    <a:pt x="6830" y="6853"/>
                  </a:cubicBezTo>
                  <a:cubicBezTo>
                    <a:pt x="6656" y="6810"/>
                    <a:pt x="6505" y="6766"/>
                    <a:pt x="6331" y="6723"/>
                  </a:cubicBezTo>
                  <a:cubicBezTo>
                    <a:pt x="6310" y="6528"/>
                    <a:pt x="6158" y="6398"/>
                    <a:pt x="5984" y="6376"/>
                  </a:cubicBezTo>
                  <a:cubicBezTo>
                    <a:pt x="5972" y="6372"/>
                    <a:pt x="5961" y="6370"/>
                    <a:pt x="5951" y="6370"/>
                  </a:cubicBezTo>
                  <a:cubicBezTo>
                    <a:pt x="5905" y="6370"/>
                    <a:pt x="5876" y="6406"/>
                    <a:pt x="5876" y="6441"/>
                  </a:cubicBezTo>
                  <a:cubicBezTo>
                    <a:pt x="5854" y="6549"/>
                    <a:pt x="5984" y="6680"/>
                    <a:pt x="6244" y="6788"/>
                  </a:cubicBezTo>
                  <a:cubicBezTo>
                    <a:pt x="6244" y="6940"/>
                    <a:pt x="6179" y="7113"/>
                    <a:pt x="6049" y="7222"/>
                  </a:cubicBezTo>
                  <a:cubicBezTo>
                    <a:pt x="5767" y="7483"/>
                    <a:pt x="5411" y="7614"/>
                    <a:pt x="5049" y="7614"/>
                  </a:cubicBezTo>
                  <a:cubicBezTo>
                    <a:pt x="5021" y="7614"/>
                    <a:pt x="4993" y="7613"/>
                    <a:pt x="4965" y="7612"/>
                  </a:cubicBezTo>
                  <a:cubicBezTo>
                    <a:pt x="4749" y="7612"/>
                    <a:pt x="4553" y="7590"/>
                    <a:pt x="4337" y="7547"/>
                  </a:cubicBezTo>
                  <a:cubicBezTo>
                    <a:pt x="3990" y="7482"/>
                    <a:pt x="3643" y="7330"/>
                    <a:pt x="3383" y="7113"/>
                  </a:cubicBezTo>
                  <a:cubicBezTo>
                    <a:pt x="3686" y="7005"/>
                    <a:pt x="3795" y="6810"/>
                    <a:pt x="3816" y="6636"/>
                  </a:cubicBezTo>
                  <a:cubicBezTo>
                    <a:pt x="3816" y="6422"/>
                    <a:pt x="3640" y="6295"/>
                    <a:pt x="3463" y="6295"/>
                  </a:cubicBezTo>
                  <a:cubicBezTo>
                    <a:pt x="3336" y="6295"/>
                    <a:pt x="3208" y="6361"/>
                    <a:pt x="3144" y="6506"/>
                  </a:cubicBezTo>
                  <a:cubicBezTo>
                    <a:pt x="3079" y="6680"/>
                    <a:pt x="3122" y="6896"/>
                    <a:pt x="3253" y="7026"/>
                  </a:cubicBezTo>
                  <a:cubicBezTo>
                    <a:pt x="3136" y="7046"/>
                    <a:pt x="3019" y="7057"/>
                    <a:pt x="2902" y="7057"/>
                  </a:cubicBezTo>
                  <a:cubicBezTo>
                    <a:pt x="2758" y="7057"/>
                    <a:pt x="2615" y="7041"/>
                    <a:pt x="2472" y="7005"/>
                  </a:cubicBezTo>
                  <a:cubicBezTo>
                    <a:pt x="1952" y="6918"/>
                    <a:pt x="1496" y="6549"/>
                    <a:pt x="1280" y="6051"/>
                  </a:cubicBezTo>
                  <a:cubicBezTo>
                    <a:pt x="1150" y="5812"/>
                    <a:pt x="1106" y="5530"/>
                    <a:pt x="1193" y="5270"/>
                  </a:cubicBezTo>
                  <a:lnTo>
                    <a:pt x="1193" y="5270"/>
                  </a:lnTo>
                  <a:cubicBezTo>
                    <a:pt x="1258" y="5292"/>
                    <a:pt x="1345" y="5292"/>
                    <a:pt x="1410" y="5292"/>
                  </a:cubicBezTo>
                  <a:cubicBezTo>
                    <a:pt x="1583" y="5292"/>
                    <a:pt x="1778" y="5227"/>
                    <a:pt x="1778" y="5162"/>
                  </a:cubicBezTo>
                  <a:cubicBezTo>
                    <a:pt x="1778" y="5097"/>
                    <a:pt x="1692" y="5032"/>
                    <a:pt x="1518" y="5032"/>
                  </a:cubicBezTo>
                  <a:cubicBezTo>
                    <a:pt x="1388" y="5032"/>
                    <a:pt x="1236" y="5075"/>
                    <a:pt x="1171" y="5184"/>
                  </a:cubicBezTo>
                  <a:cubicBezTo>
                    <a:pt x="824" y="5119"/>
                    <a:pt x="521" y="4902"/>
                    <a:pt x="347" y="4598"/>
                  </a:cubicBezTo>
                  <a:cubicBezTo>
                    <a:pt x="152" y="4295"/>
                    <a:pt x="109" y="3904"/>
                    <a:pt x="239" y="3579"/>
                  </a:cubicBezTo>
                  <a:cubicBezTo>
                    <a:pt x="347" y="3362"/>
                    <a:pt x="542" y="3211"/>
                    <a:pt x="781" y="3146"/>
                  </a:cubicBezTo>
                  <a:cubicBezTo>
                    <a:pt x="803" y="3211"/>
                    <a:pt x="846" y="3254"/>
                    <a:pt x="889" y="3297"/>
                  </a:cubicBezTo>
                  <a:cubicBezTo>
                    <a:pt x="998" y="3406"/>
                    <a:pt x="1128" y="3471"/>
                    <a:pt x="1280" y="3471"/>
                  </a:cubicBezTo>
                  <a:cubicBezTo>
                    <a:pt x="1410" y="3471"/>
                    <a:pt x="1518" y="3384"/>
                    <a:pt x="1540" y="3319"/>
                  </a:cubicBezTo>
                  <a:cubicBezTo>
                    <a:pt x="1540" y="3276"/>
                    <a:pt x="1496" y="3146"/>
                    <a:pt x="1171" y="3081"/>
                  </a:cubicBezTo>
                  <a:cubicBezTo>
                    <a:pt x="1117" y="3070"/>
                    <a:pt x="1057" y="3064"/>
                    <a:pt x="998" y="3064"/>
                  </a:cubicBezTo>
                  <a:cubicBezTo>
                    <a:pt x="938" y="3064"/>
                    <a:pt x="879" y="3070"/>
                    <a:pt x="824" y="3081"/>
                  </a:cubicBezTo>
                  <a:cubicBezTo>
                    <a:pt x="629" y="2647"/>
                    <a:pt x="629" y="2170"/>
                    <a:pt x="824" y="1758"/>
                  </a:cubicBezTo>
                  <a:cubicBezTo>
                    <a:pt x="985" y="1517"/>
                    <a:pt x="1241" y="1383"/>
                    <a:pt x="1584" y="1383"/>
                  </a:cubicBezTo>
                  <a:cubicBezTo>
                    <a:pt x="1703" y="1383"/>
                    <a:pt x="1833" y="1399"/>
                    <a:pt x="1973" y="1433"/>
                  </a:cubicBezTo>
                  <a:cubicBezTo>
                    <a:pt x="2017" y="1433"/>
                    <a:pt x="2060" y="1454"/>
                    <a:pt x="2082" y="1476"/>
                  </a:cubicBezTo>
                  <a:cubicBezTo>
                    <a:pt x="2082" y="1541"/>
                    <a:pt x="2082" y="1628"/>
                    <a:pt x="2082" y="1693"/>
                  </a:cubicBezTo>
                  <a:cubicBezTo>
                    <a:pt x="2147" y="1888"/>
                    <a:pt x="2190" y="1910"/>
                    <a:pt x="2212" y="1910"/>
                  </a:cubicBezTo>
                  <a:cubicBezTo>
                    <a:pt x="2255" y="1910"/>
                    <a:pt x="2277" y="1888"/>
                    <a:pt x="2277" y="1866"/>
                  </a:cubicBezTo>
                  <a:cubicBezTo>
                    <a:pt x="2320" y="1715"/>
                    <a:pt x="2277" y="1563"/>
                    <a:pt x="2169" y="1433"/>
                  </a:cubicBezTo>
                  <a:cubicBezTo>
                    <a:pt x="2234" y="761"/>
                    <a:pt x="2754" y="240"/>
                    <a:pt x="3426" y="175"/>
                  </a:cubicBezTo>
                  <a:cubicBezTo>
                    <a:pt x="3491" y="154"/>
                    <a:pt x="3556" y="154"/>
                    <a:pt x="3621" y="154"/>
                  </a:cubicBezTo>
                  <a:cubicBezTo>
                    <a:pt x="3643" y="152"/>
                    <a:pt x="3665" y="152"/>
                    <a:pt x="3686" y="152"/>
                  </a:cubicBezTo>
                  <a:cubicBezTo>
                    <a:pt x="4006" y="152"/>
                    <a:pt x="4284" y="300"/>
                    <a:pt x="4467" y="544"/>
                  </a:cubicBezTo>
                  <a:cubicBezTo>
                    <a:pt x="4402" y="782"/>
                    <a:pt x="4423" y="1021"/>
                    <a:pt x="4532" y="1238"/>
                  </a:cubicBezTo>
                  <a:cubicBezTo>
                    <a:pt x="4553" y="1281"/>
                    <a:pt x="4597" y="1303"/>
                    <a:pt x="4640" y="1303"/>
                  </a:cubicBezTo>
                  <a:lnTo>
                    <a:pt x="4662" y="1303"/>
                  </a:lnTo>
                  <a:cubicBezTo>
                    <a:pt x="4705" y="1281"/>
                    <a:pt x="4727" y="1259"/>
                    <a:pt x="4749" y="1216"/>
                  </a:cubicBezTo>
                  <a:cubicBezTo>
                    <a:pt x="4770" y="978"/>
                    <a:pt x="4705" y="739"/>
                    <a:pt x="4553" y="544"/>
                  </a:cubicBezTo>
                  <a:cubicBezTo>
                    <a:pt x="4640" y="327"/>
                    <a:pt x="4835" y="67"/>
                    <a:pt x="5356" y="67"/>
                  </a:cubicBezTo>
                  <a:close/>
                  <a:moveTo>
                    <a:pt x="5300" y="0"/>
                  </a:moveTo>
                  <a:cubicBezTo>
                    <a:pt x="4953" y="0"/>
                    <a:pt x="4634" y="192"/>
                    <a:pt x="4510" y="501"/>
                  </a:cubicBezTo>
                  <a:cubicBezTo>
                    <a:pt x="4307" y="257"/>
                    <a:pt x="4009" y="108"/>
                    <a:pt x="3704" y="108"/>
                  </a:cubicBezTo>
                  <a:cubicBezTo>
                    <a:pt x="3684" y="108"/>
                    <a:pt x="3663" y="109"/>
                    <a:pt x="3643" y="110"/>
                  </a:cubicBezTo>
                  <a:lnTo>
                    <a:pt x="3426" y="110"/>
                  </a:lnTo>
                  <a:cubicBezTo>
                    <a:pt x="2732" y="175"/>
                    <a:pt x="2190" y="717"/>
                    <a:pt x="2082" y="1411"/>
                  </a:cubicBezTo>
                  <a:cubicBezTo>
                    <a:pt x="2060" y="1389"/>
                    <a:pt x="2017" y="1368"/>
                    <a:pt x="1995" y="1368"/>
                  </a:cubicBezTo>
                  <a:cubicBezTo>
                    <a:pt x="1842" y="1335"/>
                    <a:pt x="1701" y="1319"/>
                    <a:pt x="1572" y="1319"/>
                  </a:cubicBezTo>
                  <a:cubicBezTo>
                    <a:pt x="1192" y="1319"/>
                    <a:pt x="921" y="1461"/>
                    <a:pt x="759" y="1736"/>
                  </a:cubicBezTo>
                  <a:cubicBezTo>
                    <a:pt x="542" y="2170"/>
                    <a:pt x="521" y="2669"/>
                    <a:pt x="716" y="3124"/>
                  </a:cubicBezTo>
                  <a:cubicBezTo>
                    <a:pt x="477" y="3167"/>
                    <a:pt x="261" y="3341"/>
                    <a:pt x="152" y="3579"/>
                  </a:cubicBezTo>
                  <a:cubicBezTo>
                    <a:pt x="0" y="3948"/>
                    <a:pt x="44" y="4338"/>
                    <a:pt x="261" y="4663"/>
                  </a:cubicBezTo>
                  <a:cubicBezTo>
                    <a:pt x="434" y="4988"/>
                    <a:pt x="738" y="5227"/>
                    <a:pt x="1106" y="5292"/>
                  </a:cubicBezTo>
                  <a:cubicBezTo>
                    <a:pt x="1019" y="5574"/>
                    <a:pt x="1041" y="5856"/>
                    <a:pt x="1171" y="6116"/>
                  </a:cubicBezTo>
                  <a:cubicBezTo>
                    <a:pt x="1410" y="6636"/>
                    <a:pt x="1887" y="7026"/>
                    <a:pt x="2450" y="7135"/>
                  </a:cubicBezTo>
                  <a:cubicBezTo>
                    <a:pt x="2591" y="7156"/>
                    <a:pt x="2732" y="7167"/>
                    <a:pt x="2873" y="7167"/>
                  </a:cubicBezTo>
                  <a:cubicBezTo>
                    <a:pt x="3014" y="7167"/>
                    <a:pt x="3155" y="7156"/>
                    <a:pt x="3296" y="7135"/>
                  </a:cubicBezTo>
                  <a:cubicBezTo>
                    <a:pt x="3578" y="7395"/>
                    <a:pt x="3946" y="7568"/>
                    <a:pt x="4337" y="7612"/>
                  </a:cubicBezTo>
                  <a:cubicBezTo>
                    <a:pt x="4532" y="7677"/>
                    <a:pt x="4749" y="7698"/>
                    <a:pt x="4965" y="7698"/>
                  </a:cubicBezTo>
                  <a:lnTo>
                    <a:pt x="4965" y="7720"/>
                  </a:lnTo>
                  <a:cubicBezTo>
                    <a:pt x="4991" y="7722"/>
                    <a:pt x="5017" y="7722"/>
                    <a:pt x="5043" y="7722"/>
                  </a:cubicBezTo>
                  <a:cubicBezTo>
                    <a:pt x="5429" y="7722"/>
                    <a:pt x="5808" y="7572"/>
                    <a:pt x="6093" y="7308"/>
                  </a:cubicBezTo>
                  <a:cubicBezTo>
                    <a:pt x="6223" y="7178"/>
                    <a:pt x="6310" y="7026"/>
                    <a:pt x="6331" y="6831"/>
                  </a:cubicBezTo>
                  <a:cubicBezTo>
                    <a:pt x="6483" y="6896"/>
                    <a:pt x="6656" y="6918"/>
                    <a:pt x="6808" y="6961"/>
                  </a:cubicBezTo>
                  <a:cubicBezTo>
                    <a:pt x="6900" y="6987"/>
                    <a:pt x="6991" y="6999"/>
                    <a:pt x="7081" y="6999"/>
                  </a:cubicBezTo>
                  <a:cubicBezTo>
                    <a:pt x="7374" y="6999"/>
                    <a:pt x="7650" y="6868"/>
                    <a:pt x="7849" y="6636"/>
                  </a:cubicBezTo>
                  <a:cubicBezTo>
                    <a:pt x="8066" y="6333"/>
                    <a:pt x="8131" y="5964"/>
                    <a:pt x="8066" y="5617"/>
                  </a:cubicBezTo>
                  <a:cubicBezTo>
                    <a:pt x="8282" y="5552"/>
                    <a:pt x="8478" y="5357"/>
                    <a:pt x="8564" y="5140"/>
                  </a:cubicBezTo>
                  <a:cubicBezTo>
                    <a:pt x="8781" y="4663"/>
                    <a:pt x="8716" y="4121"/>
                    <a:pt x="8434" y="3709"/>
                  </a:cubicBezTo>
                  <a:cubicBezTo>
                    <a:pt x="8347" y="3558"/>
                    <a:pt x="8261" y="3427"/>
                    <a:pt x="8131" y="3319"/>
                  </a:cubicBezTo>
                  <a:cubicBezTo>
                    <a:pt x="8413" y="2885"/>
                    <a:pt x="8261" y="1931"/>
                    <a:pt x="7675" y="1454"/>
                  </a:cubicBezTo>
                  <a:cubicBezTo>
                    <a:pt x="7480" y="1281"/>
                    <a:pt x="7220" y="1173"/>
                    <a:pt x="6938" y="1151"/>
                  </a:cubicBezTo>
                  <a:lnTo>
                    <a:pt x="6830" y="1151"/>
                  </a:lnTo>
                  <a:cubicBezTo>
                    <a:pt x="6873" y="674"/>
                    <a:pt x="6548" y="240"/>
                    <a:pt x="6093" y="132"/>
                  </a:cubicBezTo>
                  <a:cubicBezTo>
                    <a:pt x="5854" y="67"/>
                    <a:pt x="5594" y="24"/>
                    <a:pt x="5356" y="2"/>
                  </a:cubicBezTo>
                  <a:cubicBezTo>
                    <a:pt x="5337" y="1"/>
                    <a:pt x="5318" y="0"/>
                    <a:pt x="53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5" name="Google Shape;5205;p83"/>
            <p:cNvSpPr/>
            <p:nvPr/>
          </p:nvSpPr>
          <p:spPr>
            <a:xfrm>
              <a:off x="2620354" y="2541365"/>
              <a:ext cx="353319" cy="246193"/>
            </a:xfrm>
            <a:custGeom>
              <a:avLst/>
              <a:gdLst/>
              <a:ahLst/>
              <a:cxnLst/>
              <a:rect l="l" t="t" r="r" b="b"/>
              <a:pathLst>
                <a:path w="8595" h="5989" extrusionOk="0">
                  <a:moveTo>
                    <a:pt x="5896" y="1"/>
                  </a:moveTo>
                  <a:cubicBezTo>
                    <a:pt x="5588" y="1"/>
                    <a:pt x="5516" y="1588"/>
                    <a:pt x="5516" y="1588"/>
                  </a:cubicBezTo>
                  <a:lnTo>
                    <a:pt x="2220" y="2260"/>
                  </a:lnTo>
                  <a:cubicBezTo>
                    <a:pt x="2220" y="2260"/>
                    <a:pt x="1808" y="634"/>
                    <a:pt x="1375" y="395"/>
                  </a:cubicBezTo>
                  <a:cubicBezTo>
                    <a:pt x="1367" y="391"/>
                    <a:pt x="1359" y="389"/>
                    <a:pt x="1351" y="389"/>
                  </a:cubicBezTo>
                  <a:cubicBezTo>
                    <a:pt x="943" y="389"/>
                    <a:pt x="1" y="5989"/>
                    <a:pt x="4159" y="5989"/>
                  </a:cubicBezTo>
                  <a:cubicBezTo>
                    <a:pt x="4367" y="5989"/>
                    <a:pt x="4588" y="5975"/>
                    <a:pt x="4822" y="5945"/>
                  </a:cubicBezTo>
                  <a:cubicBezTo>
                    <a:pt x="8594" y="5490"/>
                    <a:pt x="6383" y="417"/>
                    <a:pt x="5993" y="48"/>
                  </a:cubicBezTo>
                  <a:cubicBezTo>
                    <a:pt x="5958" y="16"/>
                    <a:pt x="5926" y="1"/>
                    <a:pt x="58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6" name="Google Shape;5206;p83"/>
            <p:cNvSpPr/>
            <p:nvPr/>
          </p:nvSpPr>
          <p:spPr>
            <a:xfrm>
              <a:off x="2783796" y="2676114"/>
              <a:ext cx="64210" cy="38888"/>
            </a:xfrm>
            <a:custGeom>
              <a:avLst/>
              <a:gdLst/>
              <a:ahLst/>
              <a:cxnLst/>
              <a:rect l="l" t="t" r="r" b="b"/>
              <a:pathLst>
                <a:path w="1562" h="946" extrusionOk="0">
                  <a:moveTo>
                    <a:pt x="1561" y="1"/>
                  </a:moveTo>
                  <a:lnTo>
                    <a:pt x="0" y="217"/>
                  </a:lnTo>
                  <a:cubicBezTo>
                    <a:pt x="388" y="758"/>
                    <a:pt x="684" y="945"/>
                    <a:pt x="910" y="945"/>
                  </a:cubicBezTo>
                  <a:cubicBezTo>
                    <a:pt x="1416" y="945"/>
                    <a:pt x="1561" y="1"/>
                    <a:pt x="15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7" name="Google Shape;5207;p83"/>
            <p:cNvSpPr/>
            <p:nvPr/>
          </p:nvSpPr>
          <p:spPr>
            <a:xfrm>
              <a:off x="2832795" y="2605944"/>
              <a:ext cx="16073" cy="80900"/>
            </a:xfrm>
            <a:custGeom>
              <a:avLst/>
              <a:gdLst/>
              <a:ahLst/>
              <a:cxnLst/>
              <a:rect l="l" t="t" r="r" b="b"/>
              <a:pathLst>
                <a:path w="391" h="1968" extrusionOk="0">
                  <a:moveTo>
                    <a:pt x="339" y="0"/>
                  </a:moveTo>
                  <a:cubicBezTo>
                    <a:pt x="331" y="0"/>
                    <a:pt x="326" y="6"/>
                    <a:pt x="326" y="17"/>
                  </a:cubicBezTo>
                  <a:cubicBezTo>
                    <a:pt x="304" y="17"/>
                    <a:pt x="1" y="580"/>
                    <a:pt x="109" y="1903"/>
                  </a:cubicBezTo>
                  <a:cubicBezTo>
                    <a:pt x="109" y="1924"/>
                    <a:pt x="131" y="1946"/>
                    <a:pt x="152" y="1946"/>
                  </a:cubicBezTo>
                  <a:lnTo>
                    <a:pt x="152" y="1968"/>
                  </a:lnTo>
                  <a:cubicBezTo>
                    <a:pt x="174" y="1968"/>
                    <a:pt x="196" y="1946"/>
                    <a:pt x="196" y="1924"/>
                  </a:cubicBezTo>
                  <a:cubicBezTo>
                    <a:pt x="66" y="624"/>
                    <a:pt x="391" y="60"/>
                    <a:pt x="391" y="60"/>
                  </a:cubicBezTo>
                  <a:cubicBezTo>
                    <a:pt x="391" y="38"/>
                    <a:pt x="391" y="17"/>
                    <a:pt x="369" y="17"/>
                  </a:cubicBezTo>
                  <a:cubicBezTo>
                    <a:pt x="358" y="6"/>
                    <a:pt x="348" y="0"/>
                    <a:pt x="3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8" name="Google Shape;5208;p83"/>
            <p:cNvSpPr/>
            <p:nvPr/>
          </p:nvSpPr>
          <p:spPr>
            <a:xfrm>
              <a:off x="2709803" y="2630156"/>
              <a:ext cx="87395" cy="54920"/>
            </a:xfrm>
            <a:custGeom>
              <a:avLst/>
              <a:gdLst/>
              <a:ahLst/>
              <a:cxnLst/>
              <a:rect l="l" t="t" r="r" b="b"/>
              <a:pathLst>
                <a:path w="2126" h="1336" extrusionOk="0">
                  <a:moveTo>
                    <a:pt x="407" y="1"/>
                  </a:moveTo>
                  <a:cubicBezTo>
                    <a:pt x="185" y="1"/>
                    <a:pt x="44" y="56"/>
                    <a:pt x="44" y="56"/>
                  </a:cubicBezTo>
                  <a:cubicBezTo>
                    <a:pt x="22" y="56"/>
                    <a:pt x="1" y="78"/>
                    <a:pt x="22" y="100"/>
                  </a:cubicBezTo>
                  <a:cubicBezTo>
                    <a:pt x="22" y="115"/>
                    <a:pt x="33" y="130"/>
                    <a:pt x="47" y="130"/>
                  </a:cubicBezTo>
                  <a:cubicBezTo>
                    <a:pt x="53" y="130"/>
                    <a:pt x="59" y="128"/>
                    <a:pt x="66" y="121"/>
                  </a:cubicBezTo>
                  <a:cubicBezTo>
                    <a:pt x="81" y="121"/>
                    <a:pt x="219" y="69"/>
                    <a:pt x="430" y="69"/>
                  </a:cubicBezTo>
                  <a:cubicBezTo>
                    <a:pt x="825" y="69"/>
                    <a:pt x="1473" y="253"/>
                    <a:pt x="2039" y="1314"/>
                  </a:cubicBezTo>
                  <a:cubicBezTo>
                    <a:pt x="2039" y="1335"/>
                    <a:pt x="2060" y="1335"/>
                    <a:pt x="2082" y="1335"/>
                  </a:cubicBezTo>
                  <a:cubicBezTo>
                    <a:pt x="2104" y="1335"/>
                    <a:pt x="2125" y="1314"/>
                    <a:pt x="2104" y="1292"/>
                  </a:cubicBezTo>
                  <a:cubicBezTo>
                    <a:pt x="1512" y="193"/>
                    <a:pt x="819" y="1"/>
                    <a:pt x="4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9" name="Google Shape;5209;p83"/>
            <p:cNvSpPr/>
            <p:nvPr/>
          </p:nvSpPr>
          <p:spPr>
            <a:xfrm>
              <a:off x="2799828" y="2728690"/>
              <a:ext cx="23226" cy="35722"/>
            </a:xfrm>
            <a:custGeom>
              <a:avLst/>
              <a:gdLst/>
              <a:ahLst/>
              <a:cxnLst/>
              <a:rect l="l" t="t" r="r" b="b"/>
              <a:pathLst>
                <a:path w="565" h="869" extrusionOk="0">
                  <a:moveTo>
                    <a:pt x="44" y="1"/>
                  </a:moveTo>
                  <a:cubicBezTo>
                    <a:pt x="22" y="22"/>
                    <a:pt x="1" y="22"/>
                    <a:pt x="1" y="44"/>
                  </a:cubicBezTo>
                  <a:cubicBezTo>
                    <a:pt x="1" y="109"/>
                    <a:pt x="22" y="716"/>
                    <a:pt x="196" y="846"/>
                  </a:cubicBezTo>
                  <a:cubicBezTo>
                    <a:pt x="217" y="846"/>
                    <a:pt x="239" y="868"/>
                    <a:pt x="261" y="868"/>
                  </a:cubicBezTo>
                  <a:lnTo>
                    <a:pt x="282" y="846"/>
                  </a:lnTo>
                  <a:cubicBezTo>
                    <a:pt x="564" y="781"/>
                    <a:pt x="564" y="131"/>
                    <a:pt x="564" y="44"/>
                  </a:cubicBezTo>
                  <a:cubicBezTo>
                    <a:pt x="564" y="22"/>
                    <a:pt x="543" y="1"/>
                    <a:pt x="521" y="1"/>
                  </a:cubicBezTo>
                  <a:cubicBezTo>
                    <a:pt x="499" y="1"/>
                    <a:pt x="477" y="22"/>
                    <a:pt x="477" y="44"/>
                  </a:cubicBezTo>
                  <a:cubicBezTo>
                    <a:pt x="477" y="304"/>
                    <a:pt x="434" y="738"/>
                    <a:pt x="282" y="781"/>
                  </a:cubicBezTo>
                  <a:lnTo>
                    <a:pt x="239" y="781"/>
                  </a:lnTo>
                  <a:cubicBezTo>
                    <a:pt x="131" y="695"/>
                    <a:pt x="87" y="283"/>
                    <a:pt x="87" y="44"/>
                  </a:cubicBezTo>
                  <a:cubicBezTo>
                    <a:pt x="87" y="22"/>
                    <a:pt x="66" y="1"/>
                    <a:pt x="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0" name="Google Shape;5210;p83"/>
            <p:cNvSpPr/>
            <p:nvPr/>
          </p:nvSpPr>
          <p:spPr>
            <a:xfrm>
              <a:off x="2736564" y="2655273"/>
              <a:ext cx="23185" cy="27131"/>
            </a:xfrm>
            <a:custGeom>
              <a:avLst/>
              <a:gdLst/>
              <a:ahLst/>
              <a:cxnLst/>
              <a:rect l="l" t="t" r="r" b="b"/>
              <a:pathLst>
                <a:path w="564" h="660" extrusionOk="0">
                  <a:moveTo>
                    <a:pt x="410" y="0"/>
                  </a:moveTo>
                  <a:cubicBezTo>
                    <a:pt x="388" y="0"/>
                    <a:pt x="369" y="17"/>
                    <a:pt x="369" y="52"/>
                  </a:cubicBezTo>
                  <a:cubicBezTo>
                    <a:pt x="434" y="269"/>
                    <a:pt x="455" y="551"/>
                    <a:pt x="390" y="594"/>
                  </a:cubicBezTo>
                  <a:lnTo>
                    <a:pt x="369" y="594"/>
                  </a:lnTo>
                  <a:cubicBezTo>
                    <a:pt x="282" y="551"/>
                    <a:pt x="152" y="334"/>
                    <a:pt x="87" y="204"/>
                  </a:cubicBezTo>
                  <a:cubicBezTo>
                    <a:pt x="72" y="189"/>
                    <a:pt x="56" y="173"/>
                    <a:pt x="41" y="173"/>
                  </a:cubicBezTo>
                  <a:cubicBezTo>
                    <a:pt x="35" y="173"/>
                    <a:pt x="28" y="176"/>
                    <a:pt x="22" y="182"/>
                  </a:cubicBezTo>
                  <a:cubicBezTo>
                    <a:pt x="0" y="182"/>
                    <a:pt x="0" y="204"/>
                    <a:pt x="0" y="226"/>
                  </a:cubicBezTo>
                  <a:cubicBezTo>
                    <a:pt x="22" y="269"/>
                    <a:pt x="195" y="616"/>
                    <a:pt x="347" y="659"/>
                  </a:cubicBezTo>
                  <a:lnTo>
                    <a:pt x="412" y="659"/>
                  </a:lnTo>
                  <a:cubicBezTo>
                    <a:pt x="564" y="594"/>
                    <a:pt x="477" y="161"/>
                    <a:pt x="455" y="31"/>
                  </a:cubicBezTo>
                  <a:cubicBezTo>
                    <a:pt x="446" y="11"/>
                    <a:pt x="427" y="0"/>
                    <a:pt x="4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1" name="Google Shape;5211;p83"/>
            <p:cNvSpPr/>
            <p:nvPr/>
          </p:nvSpPr>
          <p:spPr>
            <a:xfrm>
              <a:off x="2862228" y="2637802"/>
              <a:ext cx="19649" cy="29433"/>
            </a:xfrm>
            <a:custGeom>
              <a:avLst/>
              <a:gdLst/>
              <a:ahLst/>
              <a:cxnLst/>
              <a:rect l="l" t="t" r="r" b="b"/>
              <a:pathLst>
                <a:path w="478" h="716" extrusionOk="0">
                  <a:moveTo>
                    <a:pt x="434" y="0"/>
                  </a:moveTo>
                  <a:cubicBezTo>
                    <a:pt x="412" y="0"/>
                    <a:pt x="390" y="22"/>
                    <a:pt x="390" y="44"/>
                  </a:cubicBezTo>
                  <a:cubicBezTo>
                    <a:pt x="412" y="239"/>
                    <a:pt x="390" y="456"/>
                    <a:pt x="325" y="629"/>
                  </a:cubicBezTo>
                  <a:cubicBezTo>
                    <a:pt x="217" y="477"/>
                    <a:pt x="130" y="304"/>
                    <a:pt x="87" y="130"/>
                  </a:cubicBezTo>
                  <a:cubicBezTo>
                    <a:pt x="87" y="115"/>
                    <a:pt x="76" y="100"/>
                    <a:pt x="62" y="100"/>
                  </a:cubicBezTo>
                  <a:cubicBezTo>
                    <a:pt x="56" y="100"/>
                    <a:pt x="50" y="102"/>
                    <a:pt x="44" y="109"/>
                  </a:cubicBezTo>
                  <a:cubicBezTo>
                    <a:pt x="22" y="109"/>
                    <a:pt x="0" y="130"/>
                    <a:pt x="22" y="152"/>
                  </a:cubicBezTo>
                  <a:cubicBezTo>
                    <a:pt x="44" y="239"/>
                    <a:pt x="174" y="651"/>
                    <a:pt x="282" y="716"/>
                  </a:cubicBezTo>
                  <a:lnTo>
                    <a:pt x="347" y="716"/>
                  </a:lnTo>
                  <a:cubicBezTo>
                    <a:pt x="477" y="672"/>
                    <a:pt x="477" y="239"/>
                    <a:pt x="477" y="44"/>
                  </a:cubicBezTo>
                  <a:cubicBezTo>
                    <a:pt x="477" y="22"/>
                    <a:pt x="455" y="0"/>
                    <a:pt x="4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2" name="Google Shape;5212;p83"/>
            <p:cNvSpPr/>
            <p:nvPr/>
          </p:nvSpPr>
          <p:spPr>
            <a:xfrm>
              <a:off x="2861776" y="2565001"/>
              <a:ext cx="18293" cy="38066"/>
            </a:xfrm>
            <a:custGeom>
              <a:avLst/>
              <a:gdLst/>
              <a:ahLst/>
              <a:cxnLst/>
              <a:rect l="l" t="t" r="r" b="b"/>
              <a:pathLst>
                <a:path w="445" h="926" extrusionOk="0">
                  <a:moveTo>
                    <a:pt x="149" y="0"/>
                  </a:moveTo>
                  <a:cubicBezTo>
                    <a:pt x="1" y="0"/>
                    <a:pt x="76" y="926"/>
                    <a:pt x="76" y="926"/>
                  </a:cubicBezTo>
                  <a:lnTo>
                    <a:pt x="445" y="904"/>
                  </a:lnTo>
                  <a:cubicBezTo>
                    <a:pt x="445" y="904"/>
                    <a:pt x="358" y="167"/>
                    <a:pt x="185" y="15"/>
                  </a:cubicBezTo>
                  <a:cubicBezTo>
                    <a:pt x="172" y="5"/>
                    <a:pt x="160" y="0"/>
                    <a:pt x="1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3" name="Google Shape;5213;p83"/>
            <p:cNvSpPr/>
            <p:nvPr/>
          </p:nvSpPr>
          <p:spPr>
            <a:xfrm>
              <a:off x="2673259" y="2595914"/>
              <a:ext cx="21458" cy="38353"/>
            </a:xfrm>
            <a:custGeom>
              <a:avLst/>
              <a:gdLst/>
              <a:ahLst/>
              <a:cxnLst/>
              <a:rect l="l" t="t" r="r" b="b"/>
              <a:pathLst>
                <a:path w="522" h="933" extrusionOk="0">
                  <a:moveTo>
                    <a:pt x="169" y="0"/>
                  </a:moveTo>
                  <a:cubicBezTo>
                    <a:pt x="1" y="0"/>
                    <a:pt x="1" y="933"/>
                    <a:pt x="1" y="933"/>
                  </a:cubicBezTo>
                  <a:lnTo>
                    <a:pt x="521" y="803"/>
                  </a:lnTo>
                  <a:cubicBezTo>
                    <a:pt x="521" y="803"/>
                    <a:pt x="326" y="22"/>
                    <a:pt x="174" y="0"/>
                  </a:cubicBezTo>
                  <a:cubicBezTo>
                    <a:pt x="172" y="0"/>
                    <a:pt x="170" y="0"/>
                    <a:pt x="1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4" name="Google Shape;5214;p83"/>
            <p:cNvSpPr/>
            <p:nvPr/>
          </p:nvSpPr>
          <p:spPr>
            <a:xfrm>
              <a:off x="2772204" y="2627114"/>
              <a:ext cx="15169" cy="11633"/>
            </a:xfrm>
            <a:custGeom>
              <a:avLst/>
              <a:gdLst/>
              <a:ahLst/>
              <a:cxnLst/>
              <a:rect l="l" t="t" r="r" b="b"/>
              <a:pathLst>
                <a:path w="369" h="283" extrusionOk="0">
                  <a:moveTo>
                    <a:pt x="65" y="0"/>
                  </a:moveTo>
                  <a:cubicBezTo>
                    <a:pt x="44" y="0"/>
                    <a:pt x="22" y="0"/>
                    <a:pt x="0" y="22"/>
                  </a:cubicBezTo>
                  <a:cubicBezTo>
                    <a:pt x="0" y="44"/>
                    <a:pt x="0" y="65"/>
                    <a:pt x="44" y="87"/>
                  </a:cubicBezTo>
                  <a:cubicBezTo>
                    <a:pt x="130" y="109"/>
                    <a:pt x="282" y="195"/>
                    <a:pt x="282" y="260"/>
                  </a:cubicBezTo>
                  <a:cubicBezTo>
                    <a:pt x="282" y="282"/>
                    <a:pt x="304" y="282"/>
                    <a:pt x="326" y="282"/>
                  </a:cubicBezTo>
                  <a:cubicBezTo>
                    <a:pt x="347" y="282"/>
                    <a:pt x="369" y="260"/>
                    <a:pt x="369" y="239"/>
                  </a:cubicBezTo>
                  <a:cubicBezTo>
                    <a:pt x="347" y="109"/>
                    <a:pt x="109" y="22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5" name="Google Shape;5215;p83"/>
            <p:cNvSpPr/>
            <p:nvPr/>
          </p:nvSpPr>
          <p:spPr>
            <a:xfrm>
              <a:off x="2790291" y="2618030"/>
              <a:ext cx="13154" cy="16237"/>
            </a:xfrm>
            <a:custGeom>
              <a:avLst/>
              <a:gdLst/>
              <a:ahLst/>
              <a:cxnLst/>
              <a:rect l="l" t="t" r="r" b="b"/>
              <a:pathLst>
                <a:path w="320" h="395" extrusionOk="0">
                  <a:moveTo>
                    <a:pt x="70" y="0"/>
                  </a:moveTo>
                  <a:cubicBezTo>
                    <a:pt x="43" y="0"/>
                    <a:pt x="0" y="51"/>
                    <a:pt x="37" y="69"/>
                  </a:cubicBezTo>
                  <a:cubicBezTo>
                    <a:pt x="102" y="156"/>
                    <a:pt x="211" y="286"/>
                    <a:pt x="189" y="351"/>
                  </a:cubicBezTo>
                  <a:cubicBezTo>
                    <a:pt x="189" y="351"/>
                    <a:pt x="211" y="373"/>
                    <a:pt x="233" y="395"/>
                  </a:cubicBezTo>
                  <a:cubicBezTo>
                    <a:pt x="254" y="395"/>
                    <a:pt x="276" y="373"/>
                    <a:pt x="276" y="351"/>
                  </a:cubicBezTo>
                  <a:cubicBezTo>
                    <a:pt x="319" y="221"/>
                    <a:pt x="124" y="48"/>
                    <a:pt x="81" y="4"/>
                  </a:cubicBezTo>
                  <a:cubicBezTo>
                    <a:pt x="78" y="1"/>
                    <a:pt x="74" y="0"/>
                    <a:pt x="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6" name="Google Shape;5216;p83"/>
            <p:cNvSpPr/>
            <p:nvPr/>
          </p:nvSpPr>
          <p:spPr>
            <a:xfrm>
              <a:off x="2793579" y="2640474"/>
              <a:ext cx="12538" cy="16073"/>
            </a:xfrm>
            <a:custGeom>
              <a:avLst/>
              <a:gdLst/>
              <a:ahLst/>
              <a:cxnLst/>
              <a:rect l="l" t="t" r="r" b="b"/>
              <a:pathLst>
                <a:path w="305" h="391" extrusionOk="0">
                  <a:moveTo>
                    <a:pt x="22" y="0"/>
                  </a:moveTo>
                  <a:cubicBezTo>
                    <a:pt x="1" y="22"/>
                    <a:pt x="1" y="44"/>
                    <a:pt x="22" y="65"/>
                  </a:cubicBezTo>
                  <a:cubicBezTo>
                    <a:pt x="87" y="152"/>
                    <a:pt x="196" y="282"/>
                    <a:pt x="174" y="347"/>
                  </a:cubicBezTo>
                  <a:cubicBezTo>
                    <a:pt x="174" y="347"/>
                    <a:pt x="196" y="391"/>
                    <a:pt x="218" y="391"/>
                  </a:cubicBezTo>
                  <a:cubicBezTo>
                    <a:pt x="239" y="391"/>
                    <a:pt x="261" y="391"/>
                    <a:pt x="261" y="347"/>
                  </a:cubicBezTo>
                  <a:cubicBezTo>
                    <a:pt x="304" y="217"/>
                    <a:pt x="109" y="44"/>
                    <a:pt x="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7" name="Google Shape;5217;p83"/>
            <p:cNvSpPr/>
            <p:nvPr/>
          </p:nvSpPr>
          <p:spPr>
            <a:xfrm>
              <a:off x="2803733" y="2637309"/>
              <a:ext cx="13072" cy="16566"/>
            </a:xfrm>
            <a:custGeom>
              <a:avLst/>
              <a:gdLst/>
              <a:ahLst/>
              <a:cxnLst/>
              <a:rect l="l" t="t" r="r" b="b"/>
              <a:pathLst>
                <a:path w="318" h="403" extrusionOk="0">
                  <a:moveTo>
                    <a:pt x="74" y="0"/>
                  </a:moveTo>
                  <a:cubicBezTo>
                    <a:pt x="36" y="0"/>
                    <a:pt x="1" y="60"/>
                    <a:pt x="36" y="77"/>
                  </a:cubicBezTo>
                  <a:cubicBezTo>
                    <a:pt x="122" y="142"/>
                    <a:pt x="231" y="273"/>
                    <a:pt x="209" y="338"/>
                  </a:cubicBezTo>
                  <a:cubicBezTo>
                    <a:pt x="187" y="359"/>
                    <a:pt x="209" y="381"/>
                    <a:pt x="231" y="403"/>
                  </a:cubicBezTo>
                  <a:cubicBezTo>
                    <a:pt x="252" y="403"/>
                    <a:pt x="274" y="381"/>
                    <a:pt x="274" y="359"/>
                  </a:cubicBezTo>
                  <a:cubicBezTo>
                    <a:pt x="317" y="229"/>
                    <a:pt x="122" y="56"/>
                    <a:pt x="101" y="12"/>
                  </a:cubicBezTo>
                  <a:cubicBezTo>
                    <a:pt x="92" y="4"/>
                    <a:pt x="83" y="0"/>
                    <a:pt x="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8" name="Google Shape;5218;p83"/>
            <p:cNvSpPr/>
            <p:nvPr/>
          </p:nvSpPr>
          <p:spPr>
            <a:xfrm>
              <a:off x="2809159" y="2619386"/>
              <a:ext cx="10318" cy="17553"/>
            </a:xfrm>
            <a:custGeom>
              <a:avLst/>
              <a:gdLst/>
              <a:ahLst/>
              <a:cxnLst/>
              <a:rect l="l" t="t" r="r" b="b"/>
              <a:pathLst>
                <a:path w="251" h="427" extrusionOk="0">
                  <a:moveTo>
                    <a:pt x="76" y="0"/>
                  </a:moveTo>
                  <a:cubicBezTo>
                    <a:pt x="44" y="0"/>
                    <a:pt x="0" y="47"/>
                    <a:pt x="34" y="80"/>
                  </a:cubicBezTo>
                  <a:cubicBezTo>
                    <a:pt x="99" y="167"/>
                    <a:pt x="164" y="318"/>
                    <a:pt x="120" y="362"/>
                  </a:cubicBezTo>
                  <a:cubicBezTo>
                    <a:pt x="99" y="383"/>
                    <a:pt x="99" y="405"/>
                    <a:pt x="120" y="427"/>
                  </a:cubicBezTo>
                  <a:lnTo>
                    <a:pt x="142" y="427"/>
                  </a:lnTo>
                  <a:cubicBezTo>
                    <a:pt x="164" y="427"/>
                    <a:pt x="164" y="405"/>
                    <a:pt x="185" y="405"/>
                  </a:cubicBezTo>
                  <a:cubicBezTo>
                    <a:pt x="250" y="297"/>
                    <a:pt x="120" y="58"/>
                    <a:pt x="99" y="15"/>
                  </a:cubicBezTo>
                  <a:cubicBezTo>
                    <a:pt x="94" y="5"/>
                    <a:pt x="85" y="0"/>
                    <a:pt x="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9" name="Google Shape;5219;p83"/>
            <p:cNvSpPr/>
            <p:nvPr/>
          </p:nvSpPr>
          <p:spPr>
            <a:xfrm>
              <a:off x="2822108" y="2621770"/>
              <a:ext cx="7153" cy="17841"/>
            </a:xfrm>
            <a:custGeom>
              <a:avLst/>
              <a:gdLst/>
              <a:ahLst/>
              <a:cxnLst/>
              <a:rect l="l" t="t" r="r" b="b"/>
              <a:pathLst>
                <a:path w="174" h="434" extrusionOk="0">
                  <a:moveTo>
                    <a:pt x="44" y="0"/>
                  </a:moveTo>
                  <a:cubicBezTo>
                    <a:pt x="22" y="0"/>
                    <a:pt x="22" y="22"/>
                    <a:pt x="22" y="65"/>
                  </a:cubicBezTo>
                  <a:cubicBezTo>
                    <a:pt x="66" y="152"/>
                    <a:pt x="66" y="325"/>
                    <a:pt x="22" y="369"/>
                  </a:cubicBezTo>
                  <a:cubicBezTo>
                    <a:pt x="1" y="369"/>
                    <a:pt x="1" y="412"/>
                    <a:pt x="22" y="412"/>
                  </a:cubicBezTo>
                  <a:lnTo>
                    <a:pt x="66" y="412"/>
                  </a:lnTo>
                  <a:cubicBezTo>
                    <a:pt x="66" y="412"/>
                    <a:pt x="66" y="412"/>
                    <a:pt x="66" y="434"/>
                  </a:cubicBezTo>
                  <a:cubicBezTo>
                    <a:pt x="174" y="347"/>
                    <a:pt x="109" y="87"/>
                    <a:pt x="109" y="44"/>
                  </a:cubicBezTo>
                  <a:cubicBezTo>
                    <a:pt x="87" y="22"/>
                    <a:pt x="66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0" name="Google Shape;5220;p83"/>
            <p:cNvSpPr/>
            <p:nvPr/>
          </p:nvSpPr>
          <p:spPr>
            <a:xfrm>
              <a:off x="2940825" y="3005711"/>
              <a:ext cx="11428" cy="16237"/>
            </a:xfrm>
            <a:custGeom>
              <a:avLst/>
              <a:gdLst/>
              <a:ahLst/>
              <a:cxnLst/>
              <a:rect l="l" t="t" r="r" b="b"/>
              <a:pathLst>
                <a:path w="278" h="395" extrusionOk="0">
                  <a:moveTo>
                    <a:pt x="68" y="1"/>
                  </a:moveTo>
                  <a:cubicBezTo>
                    <a:pt x="31" y="1"/>
                    <a:pt x="1" y="69"/>
                    <a:pt x="39" y="69"/>
                  </a:cubicBezTo>
                  <a:cubicBezTo>
                    <a:pt x="126" y="135"/>
                    <a:pt x="191" y="243"/>
                    <a:pt x="191" y="351"/>
                  </a:cubicBezTo>
                  <a:cubicBezTo>
                    <a:pt x="191" y="373"/>
                    <a:pt x="213" y="395"/>
                    <a:pt x="235" y="395"/>
                  </a:cubicBezTo>
                  <a:lnTo>
                    <a:pt x="235" y="373"/>
                  </a:lnTo>
                  <a:cubicBezTo>
                    <a:pt x="256" y="373"/>
                    <a:pt x="278" y="373"/>
                    <a:pt x="278" y="351"/>
                  </a:cubicBezTo>
                  <a:cubicBezTo>
                    <a:pt x="278" y="200"/>
                    <a:pt x="191" y="69"/>
                    <a:pt x="83" y="4"/>
                  </a:cubicBezTo>
                  <a:cubicBezTo>
                    <a:pt x="78" y="2"/>
                    <a:pt x="73" y="1"/>
                    <a:pt x="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1" name="Google Shape;5221;p83"/>
            <p:cNvSpPr/>
            <p:nvPr/>
          </p:nvSpPr>
          <p:spPr>
            <a:xfrm>
              <a:off x="2932604" y="3021907"/>
              <a:ext cx="11633" cy="15580"/>
            </a:xfrm>
            <a:custGeom>
              <a:avLst/>
              <a:gdLst/>
              <a:ahLst/>
              <a:cxnLst/>
              <a:rect l="l" t="t" r="r" b="b"/>
              <a:pathLst>
                <a:path w="283" h="379" extrusionOk="0">
                  <a:moveTo>
                    <a:pt x="23" y="1"/>
                  </a:moveTo>
                  <a:cubicBezTo>
                    <a:pt x="1" y="22"/>
                    <a:pt x="23" y="44"/>
                    <a:pt x="44" y="66"/>
                  </a:cubicBezTo>
                  <a:cubicBezTo>
                    <a:pt x="44" y="66"/>
                    <a:pt x="218" y="174"/>
                    <a:pt x="196" y="326"/>
                  </a:cubicBezTo>
                  <a:cubicBezTo>
                    <a:pt x="196" y="348"/>
                    <a:pt x="196" y="369"/>
                    <a:pt x="239" y="369"/>
                  </a:cubicBezTo>
                  <a:cubicBezTo>
                    <a:pt x="239" y="376"/>
                    <a:pt x="241" y="378"/>
                    <a:pt x="244" y="378"/>
                  </a:cubicBezTo>
                  <a:cubicBezTo>
                    <a:pt x="252" y="378"/>
                    <a:pt x="267" y="363"/>
                    <a:pt x="283" y="348"/>
                  </a:cubicBezTo>
                  <a:cubicBezTo>
                    <a:pt x="283" y="218"/>
                    <a:pt x="196" y="87"/>
                    <a:pt x="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2" name="Google Shape;5222;p83"/>
            <p:cNvSpPr/>
            <p:nvPr/>
          </p:nvSpPr>
          <p:spPr>
            <a:xfrm>
              <a:off x="2944196" y="3041762"/>
              <a:ext cx="10729" cy="15826"/>
            </a:xfrm>
            <a:custGeom>
              <a:avLst/>
              <a:gdLst/>
              <a:ahLst/>
              <a:cxnLst/>
              <a:rect l="l" t="t" r="r" b="b"/>
              <a:pathLst>
                <a:path w="261" h="385" extrusionOk="0">
                  <a:moveTo>
                    <a:pt x="33" y="0"/>
                  </a:moveTo>
                  <a:cubicBezTo>
                    <a:pt x="22" y="0"/>
                    <a:pt x="12" y="6"/>
                    <a:pt x="1" y="16"/>
                  </a:cubicBezTo>
                  <a:cubicBezTo>
                    <a:pt x="1" y="16"/>
                    <a:pt x="1" y="38"/>
                    <a:pt x="1" y="60"/>
                  </a:cubicBezTo>
                  <a:cubicBezTo>
                    <a:pt x="1" y="60"/>
                    <a:pt x="174" y="190"/>
                    <a:pt x="174" y="342"/>
                  </a:cubicBezTo>
                  <a:cubicBezTo>
                    <a:pt x="174" y="363"/>
                    <a:pt x="174" y="363"/>
                    <a:pt x="196" y="385"/>
                  </a:cubicBezTo>
                  <a:cubicBezTo>
                    <a:pt x="218" y="385"/>
                    <a:pt x="261" y="363"/>
                    <a:pt x="261" y="342"/>
                  </a:cubicBezTo>
                  <a:cubicBezTo>
                    <a:pt x="261" y="211"/>
                    <a:pt x="174" y="81"/>
                    <a:pt x="66" y="16"/>
                  </a:cubicBezTo>
                  <a:cubicBezTo>
                    <a:pt x="55" y="6"/>
                    <a:pt x="44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3" name="Google Shape;5223;p83"/>
            <p:cNvSpPr/>
            <p:nvPr/>
          </p:nvSpPr>
          <p:spPr>
            <a:xfrm>
              <a:off x="2952212" y="3031033"/>
              <a:ext cx="10770" cy="15867"/>
            </a:xfrm>
            <a:custGeom>
              <a:avLst/>
              <a:gdLst/>
              <a:ahLst/>
              <a:cxnLst/>
              <a:rect l="l" t="t" r="r" b="b"/>
              <a:pathLst>
                <a:path w="262" h="386" extrusionOk="0">
                  <a:moveTo>
                    <a:pt x="33" y="1"/>
                  </a:moveTo>
                  <a:cubicBezTo>
                    <a:pt x="23" y="1"/>
                    <a:pt x="12" y="6"/>
                    <a:pt x="1" y="17"/>
                  </a:cubicBezTo>
                  <a:cubicBezTo>
                    <a:pt x="1" y="17"/>
                    <a:pt x="1" y="61"/>
                    <a:pt x="23" y="61"/>
                  </a:cubicBezTo>
                  <a:cubicBezTo>
                    <a:pt x="23" y="61"/>
                    <a:pt x="196" y="191"/>
                    <a:pt x="174" y="342"/>
                  </a:cubicBezTo>
                  <a:cubicBezTo>
                    <a:pt x="174" y="364"/>
                    <a:pt x="196" y="386"/>
                    <a:pt x="218" y="386"/>
                  </a:cubicBezTo>
                  <a:cubicBezTo>
                    <a:pt x="239" y="386"/>
                    <a:pt x="261" y="364"/>
                    <a:pt x="261" y="342"/>
                  </a:cubicBezTo>
                  <a:cubicBezTo>
                    <a:pt x="261" y="212"/>
                    <a:pt x="174" y="82"/>
                    <a:pt x="66" y="17"/>
                  </a:cubicBezTo>
                  <a:cubicBezTo>
                    <a:pt x="55" y="6"/>
                    <a:pt x="44" y="1"/>
                    <a:pt x="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4" name="Google Shape;5224;p83"/>
            <p:cNvSpPr/>
            <p:nvPr/>
          </p:nvSpPr>
          <p:spPr>
            <a:xfrm>
              <a:off x="2923724" y="2996051"/>
              <a:ext cx="10729" cy="15580"/>
            </a:xfrm>
            <a:custGeom>
              <a:avLst/>
              <a:gdLst/>
              <a:ahLst/>
              <a:cxnLst/>
              <a:rect l="l" t="t" r="r" b="b"/>
              <a:pathLst>
                <a:path w="261" h="379" extrusionOk="0">
                  <a:moveTo>
                    <a:pt x="0" y="1"/>
                  </a:moveTo>
                  <a:cubicBezTo>
                    <a:pt x="0" y="23"/>
                    <a:pt x="0" y="44"/>
                    <a:pt x="22" y="66"/>
                  </a:cubicBezTo>
                  <a:cubicBezTo>
                    <a:pt x="22" y="66"/>
                    <a:pt x="195" y="196"/>
                    <a:pt x="174" y="326"/>
                  </a:cubicBezTo>
                  <a:cubicBezTo>
                    <a:pt x="174" y="348"/>
                    <a:pt x="195" y="370"/>
                    <a:pt x="217" y="370"/>
                  </a:cubicBezTo>
                  <a:cubicBezTo>
                    <a:pt x="223" y="376"/>
                    <a:pt x="230" y="379"/>
                    <a:pt x="235" y="379"/>
                  </a:cubicBezTo>
                  <a:cubicBezTo>
                    <a:pt x="249" y="379"/>
                    <a:pt x="260" y="363"/>
                    <a:pt x="260" y="348"/>
                  </a:cubicBezTo>
                  <a:cubicBezTo>
                    <a:pt x="260" y="196"/>
                    <a:pt x="174" y="88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5" name="Google Shape;5225;p83"/>
            <p:cNvSpPr/>
            <p:nvPr/>
          </p:nvSpPr>
          <p:spPr>
            <a:xfrm>
              <a:off x="2931740" y="2983801"/>
              <a:ext cx="10729" cy="16237"/>
            </a:xfrm>
            <a:custGeom>
              <a:avLst/>
              <a:gdLst/>
              <a:ahLst/>
              <a:cxnLst/>
              <a:rect l="l" t="t" r="r" b="b"/>
              <a:pathLst>
                <a:path w="261" h="395" extrusionOk="0">
                  <a:moveTo>
                    <a:pt x="33" y="1"/>
                  </a:moveTo>
                  <a:cubicBezTo>
                    <a:pt x="22" y="1"/>
                    <a:pt x="11" y="6"/>
                    <a:pt x="0" y="17"/>
                  </a:cubicBezTo>
                  <a:cubicBezTo>
                    <a:pt x="0" y="39"/>
                    <a:pt x="0" y="60"/>
                    <a:pt x="0" y="60"/>
                  </a:cubicBezTo>
                  <a:cubicBezTo>
                    <a:pt x="0" y="60"/>
                    <a:pt x="195" y="191"/>
                    <a:pt x="174" y="342"/>
                  </a:cubicBezTo>
                  <a:cubicBezTo>
                    <a:pt x="174" y="364"/>
                    <a:pt x="174" y="386"/>
                    <a:pt x="195" y="386"/>
                  </a:cubicBezTo>
                  <a:cubicBezTo>
                    <a:pt x="207" y="391"/>
                    <a:pt x="217" y="394"/>
                    <a:pt x="226" y="394"/>
                  </a:cubicBezTo>
                  <a:cubicBezTo>
                    <a:pt x="249" y="394"/>
                    <a:pt x="260" y="374"/>
                    <a:pt x="260" y="342"/>
                  </a:cubicBezTo>
                  <a:cubicBezTo>
                    <a:pt x="260" y="212"/>
                    <a:pt x="174" y="82"/>
                    <a:pt x="65" y="17"/>
                  </a:cubicBezTo>
                  <a:cubicBezTo>
                    <a:pt x="54" y="6"/>
                    <a:pt x="44" y="1"/>
                    <a:pt x="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6" name="Google Shape;5226;p83"/>
            <p:cNvSpPr/>
            <p:nvPr/>
          </p:nvSpPr>
          <p:spPr>
            <a:xfrm>
              <a:off x="2842949" y="3046366"/>
              <a:ext cx="11305" cy="15703"/>
            </a:xfrm>
            <a:custGeom>
              <a:avLst/>
              <a:gdLst/>
              <a:ahLst/>
              <a:cxnLst/>
              <a:rect l="l" t="t" r="r" b="b"/>
              <a:pathLst>
                <a:path w="275" h="382" extrusionOk="0">
                  <a:moveTo>
                    <a:pt x="43" y="1"/>
                  </a:moveTo>
                  <a:cubicBezTo>
                    <a:pt x="22" y="1"/>
                    <a:pt x="1" y="60"/>
                    <a:pt x="36" y="78"/>
                  </a:cubicBezTo>
                  <a:cubicBezTo>
                    <a:pt x="122" y="143"/>
                    <a:pt x="187" y="230"/>
                    <a:pt x="187" y="338"/>
                  </a:cubicBezTo>
                  <a:cubicBezTo>
                    <a:pt x="187" y="360"/>
                    <a:pt x="209" y="381"/>
                    <a:pt x="231" y="381"/>
                  </a:cubicBezTo>
                  <a:cubicBezTo>
                    <a:pt x="252" y="381"/>
                    <a:pt x="274" y="360"/>
                    <a:pt x="274" y="338"/>
                  </a:cubicBezTo>
                  <a:cubicBezTo>
                    <a:pt x="252" y="208"/>
                    <a:pt x="187" y="78"/>
                    <a:pt x="57" y="13"/>
                  </a:cubicBezTo>
                  <a:cubicBezTo>
                    <a:pt x="53" y="4"/>
                    <a:pt x="48" y="1"/>
                    <a:pt x="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7" name="Google Shape;5227;p83"/>
            <p:cNvSpPr/>
            <p:nvPr/>
          </p:nvSpPr>
          <p:spPr>
            <a:xfrm>
              <a:off x="2834604" y="3062233"/>
              <a:ext cx="10729" cy="15867"/>
            </a:xfrm>
            <a:custGeom>
              <a:avLst/>
              <a:gdLst/>
              <a:ahLst/>
              <a:cxnLst/>
              <a:rect l="l" t="t" r="r" b="b"/>
              <a:pathLst>
                <a:path w="261" h="386" extrusionOk="0">
                  <a:moveTo>
                    <a:pt x="33" y="1"/>
                  </a:moveTo>
                  <a:cubicBezTo>
                    <a:pt x="22" y="1"/>
                    <a:pt x="11" y="6"/>
                    <a:pt x="0" y="17"/>
                  </a:cubicBezTo>
                  <a:cubicBezTo>
                    <a:pt x="0" y="39"/>
                    <a:pt x="0" y="60"/>
                    <a:pt x="22" y="82"/>
                  </a:cubicBezTo>
                  <a:cubicBezTo>
                    <a:pt x="22" y="82"/>
                    <a:pt x="195" y="190"/>
                    <a:pt x="195" y="342"/>
                  </a:cubicBezTo>
                  <a:cubicBezTo>
                    <a:pt x="173" y="364"/>
                    <a:pt x="195" y="386"/>
                    <a:pt x="217" y="386"/>
                  </a:cubicBezTo>
                  <a:cubicBezTo>
                    <a:pt x="239" y="386"/>
                    <a:pt x="260" y="364"/>
                    <a:pt x="260" y="342"/>
                  </a:cubicBezTo>
                  <a:cubicBezTo>
                    <a:pt x="260" y="212"/>
                    <a:pt x="195" y="82"/>
                    <a:pt x="65" y="17"/>
                  </a:cubicBezTo>
                  <a:cubicBezTo>
                    <a:pt x="54" y="6"/>
                    <a:pt x="43" y="1"/>
                    <a:pt x="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8" name="Google Shape;5228;p83"/>
            <p:cNvSpPr/>
            <p:nvPr/>
          </p:nvSpPr>
          <p:spPr>
            <a:xfrm>
              <a:off x="2845292" y="3082499"/>
              <a:ext cx="10729" cy="15210"/>
            </a:xfrm>
            <a:custGeom>
              <a:avLst/>
              <a:gdLst/>
              <a:ahLst/>
              <a:cxnLst/>
              <a:rect l="l" t="t" r="r" b="b"/>
              <a:pathLst>
                <a:path w="261" h="370" extrusionOk="0">
                  <a:moveTo>
                    <a:pt x="0" y="1"/>
                  </a:moveTo>
                  <a:cubicBezTo>
                    <a:pt x="0" y="23"/>
                    <a:pt x="0" y="44"/>
                    <a:pt x="22" y="66"/>
                  </a:cubicBezTo>
                  <a:cubicBezTo>
                    <a:pt x="22" y="66"/>
                    <a:pt x="195" y="174"/>
                    <a:pt x="174" y="326"/>
                  </a:cubicBezTo>
                  <a:cubicBezTo>
                    <a:pt x="174" y="348"/>
                    <a:pt x="195" y="370"/>
                    <a:pt x="217" y="370"/>
                  </a:cubicBezTo>
                  <a:cubicBezTo>
                    <a:pt x="239" y="370"/>
                    <a:pt x="260" y="370"/>
                    <a:pt x="260" y="348"/>
                  </a:cubicBezTo>
                  <a:cubicBezTo>
                    <a:pt x="260" y="196"/>
                    <a:pt x="174" y="88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9" name="Google Shape;5229;p83"/>
            <p:cNvSpPr/>
            <p:nvPr/>
          </p:nvSpPr>
          <p:spPr>
            <a:xfrm>
              <a:off x="2854212" y="3071154"/>
              <a:ext cx="10729" cy="16237"/>
            </a:xfrm>
            <a:custGeom>
              <a:avLst/>
              <a:gdLst/>
              <a:ahLst/>
              <a:cxnLst/>
              <a:rect l="l" t="t" r="r" b="b"/>
              <a:pathLst>
                <a:path w="261" h="395" extrusionOk="0">
                  <a:moveTo>
                    <a:pt x="33" y="1"/>
                  </a:moveTo>
                  <a:cubicBezTo>
                    <a:pt x="22" y="1"/>
                    <a:pt x="11" y="6"/>
                    <a:pt x="0" y="17"/>
                  </a:cubicBezTo>
                  <a:cubicBezTo>
                    <a:pt x="0" y="38"/>
                    <a:pt x="0" y="60"/>
                    <a:pt x="0" y="82"/>
                  </a:cubicBezTo>
                  <a:cubicBezTo>
                    <a:pt x="22" y="82"/>
                    <a:pt x="195" y="190"/>
                    <a:pt x="173" y="342"/>
                  </a:cubicBezTo>
                  <a:cubicBezTo>
                    <a:pt x="173" y="364"/>
                    <a:pt x="173" y="385"/>
                    <a:pt x="195" y="385"/>
                  </a:cubicBezTo>
                  <a:cubicBezTo>
                    <a:pt x="208" y="392"/>
                    <a:pt x="219" y="394"/>
                    <a:pt x="228" y="394"/>
                  </a:cubicBezTo>
                  <a:cubicBezTo>
                    <a:pt x="249" y="394"/>
                    <a:pt x="260" y="379"/>
                    <a:pt x="260" y="364"/>
                  </a:cubicBezTo>
                  <a:cubicBezTo>
                    <a:pt x="260" y="212"/>
                    <a:pt x="173" y="82"/>
                    <a:pt x="65" y="17"/>
                  </a:cubicBezTo>
                  <a:cubicBezTo>
                    <a:pt x="54" y="6"/>
                    <a:pt x="43" y="1"/>
                    <a:pt x="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0" name="Google Shape;5230;p83"/>
            <p:cNvSpPr/>
            <p:nvPr/>
          </p:nvSpPr>
          <p:spPr>
            <a:xfrm>
              <a:off x="2825684" y="3036171"/>
              <a:ext cx="11387" cy="16443"/>
            </a:xfrm>
            <a:custGeom>
              <a:avLst/>
              <a:gdLst/>
              <a:ahLst/>
              <a:cxnLst/>
              <a:rect l="l" t="t" r="r" b="b"/>
              <a:pathLst>
                <a:path w="277" h="400" extrusionOk="0">
                  <a:moveTo>
                    <a:pt x="65" y="1"/>
                  </a:moveTo>
                  <a:cubicBezTo>
                    <a:pt x="44" y="1"/>
                    <a:pt x="22" y="1"/>
                    <a:pt x="0" y="22"/>
                  </a:cubicBezTo>
                  <a:cubicBezTo>
                    <a:pt x="0" y="44"/>
                    <a:pt x="0" y="66"/>
                    <a:pt x="0" y="87"/>
                  </a:cubicBezTo>
                  <a:cubicBezTo>
                    <a:pt x="22" y="87"/>
                    <a:pt x="195" y="196"/>
                    <a:pt x="174" y="347"/>
                  </a:cubicBezTo>
                  <a:cubicBezTo>
                    <a:pt x="174" y="369"/>
                    <a:pt x="174" y="391"/>
                    <a:pt x="195" y="391"/>
                  </a:cubicBezTo>
                  <a:cubicBezTo>
                    <a:pt x="207" y="397"/>
                    <a:pt x="219" y="399"/>
                    <a:pt x="229" y="399"/>
                  </a:cubicBezTo>
                  <a:cubicBezTo>
                    <a:pt x="257" y="399"/>
                    <a:pt x="276" y="379"/>
                    <a:pt x="260" y="347"/>
                  </a:cubicBezTo>
                  <a:cubicBezTo>
                    <a:pt x="260" y="217"/>
                    <a:pt x="174" y="87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1" name="Google Shape;5231;p83"/>
            <p:cNvSpPr/>
            <p:nvPr/>
          </p:nvSpPr>
          <p:spPr>
            <a:xfrm>
              <a:off x="2832795" y="3024579"/>
              <a:ext cx="11633" cy="16073"/>
            </a:xfrm>
            <a:custGeom>
              <a:avLst/>
              <a:gdLst/>
              <a:ahLst/>
              <a:cxnLst/>
              <a:rect l="l" t="t" r="r" b="b"/>
              <a:pathLst>
                <a:path w="283" h="391" extrusionOk="0">
                  <a:moveTo>
                    <a:pt x="22" y="1"/>
                  </a:moveTo>
                  <a:cubicBezTo>
                    <a:pt x="1" y="22"/>
                    <a:pt x="1" y="44"/>
                    <a:pt x="22" y="66"/>
                  </a:cubicBezTo>
                  <a:cubicBezTo>
                    <a:pt x="22" y="66"/>
                    <a:pt x="196" y="196"/>
                    <a:pt x="174" y="348"/>
                  </a:cubicBezTo>
                  <a:cubicBezTo>
                    <a:pt x="174" y="369"/>
                    <a:pt x="196" y="369"/>
                    <a:pt x="217" y="391"/>
                  </a:cubicBezTo>
                  <a:cubicBezTo>
                    <a:pt x="239" y="391"/>
                    <a:pt x="261" y="369"/>
                    <a:pt x="283" y="348"/>
                  </a:cubicBezTo>
                  <a:cubicBezTo>
                    <a:pt x="283" y="218"/>
                    <a:pt x="196" y="87"/>
                    <a:pt x="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2" name="Google Shape;5232;p83"/>
            <p:cNvSpPr/>
            <p:nvPr/>
          </p:nvSpPr>
          <p:spPr>
            <a:xfrm>
              <a:off x="2534234" y="3045996"/>
              <a:ext cx="12538" cy="15169"/>
            </a:xfrm>
            <a:custGeom>
              <a:avLst/>
              <a:gdLst/>
              <a:ahLst/>
              <a:cxnLst/>
              <a:rect l="l" t="t" r="r" b="b"/>
              <a:pathLst>
                <a:path w="305" h="369" extrusionOk="0">
                  <a:moveTo>
                    <a:pt x="283" y="0"/>
                  </a:moveTo>
                  <a:cubicBezTo>
                    <a:pt x="261" y="0"/>
                    <a:pt x="239" y="22"/>
                    <a:pt x="239" y="43"/>
                  </a:cubicBezTo>
                  <a:cubicBezTo>
                    <a:pt x="218" y="152"/>
                    <a:pt x="152" y="239"/>
                    <a:pt x="44" y="282"/>
                  </a:cubicBezTo>
                  <a:cubicBezTo>
                    <a:pt x="1" y="304"/>
                    <a:pt x="22" y="347"/>
                    <a:pt x="66" y="369"/>
                  </a:cubicBezTo>
                  <a:cubicBezTo>
                    <a:pt x="196" y="304"/>
                    <a:pt x="283" y="174"/>
                    <a:pt x="304" y="43"/>
                  </a:cubicBezTo>
                  <a:cubicBezTo>
                    <a:pt x="304" y="22"/>
                    <a:pt x="304" y="0"/>
                    <a:pt x="2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3" name="Google Shape;5233;p83"/>
            <p:cNvSpPr/>
            <p:nvPr/>
          </p:nvSpPr>
          <p:spPr>
            <a:xfrm>
              <a:off x="2517298" y="3044105"/>
              <a:ext cx="12209" cy="15292"/>
            </a:xfrm>
            <a:custGeom>
              <a:avLst/>
              <a:gdLst/>
              <a:ahLst/>
              <a:cxnLst/>
              <a:rect l="l" t="t" r="r" b="b"/>
              <a:pathLst>
                <a:path w="297" h="372" extrusionOk="0">
                  <a:moveTo>
                    <a:pt x="235" y="1"/>
                  </a:moveTo>
                  <a:cubicBezTo>
                    <a:pt x="220" y="1"/>
                    <a:pt x="209" y="8"/>
                    <a:pt x="218" y="24"/>
                  </a:cubicBezTo>
                  <a:cubicBezTo>
                    <a:pt x="218" y="46"/>
                    <a:pt x="174" y="241"/>
                    <a:pt x="22" y="285"/>
                  </a:cubicBezTo>
                  <a:cubicBezTo>
                    <a:pt x="1" y="285"/>
                    <a:pt x="1" y="306"/>
                    <a:pt x="1" y="328"/>
                  </a:cubicBezTo>
                  <a:cubicBezTo>
                    <a:pt x="1" y="350"/>
                    <a:pt x="22" y="371"/>
                    <a:pt x="44" y="371"/>
                  </a:cubicBezTo>
                  <a:cubicBezTo>
                    <a:pt x="174" y="306"/>
                    <a:pt x="261" y="198"/>
                    <a:pt x="283" y="46"/>
                  </a:cubicBezTo>
                  <a:cubicBezTo>
                    <a:pt x="296" y="19"/>
                    <a:pt x="260" y="1"/>
                    <a:pt x="2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4" name="Google Shape;5234;p83"/>
            <p:cNvSpPr/>
            <p:nvPr/>
          </p:nvSpPr>
          <p:spPr>
            <a:xfrm>
              <a:off x="2503034" y="3062028"/>
              <a:ext cx="11633" cy="15169"/>
            </a:xfrm>
            <a:custGeom>
              <a:avLst/>
              <a:gdLst/>
              <a:ahLst/>
              <a:cxnLst/>
              <a:rect l="l" t="t" r="r" b="b"/>
              <a:pathLst>
                <a:path w="283" h="369" extrusionOk="0">
                  <a:moveTo>
                    <a:pt x="261" y="0"/>
                  </a:moveTo>
                  <a:cubicBezTo>
                    <a:pt x="239" y="0"/>
                    <a:pt x="218" y="0"/>
                    <a:pt x="218" y="22"/>
                  </a:cubicBezTo>
                  <a:cubicBezTo>
                    <a:pt x="196" y="22"/>
                    <a:pt x="174" y="239"/>
                    <a:pt x="23" y="282"/>
                  </a:cubicBezTo>
                  <a:cubicBezTo>
                    <a:pt x="1" y="282"/>
                    <a:pt x="1" y="304"/>
                    <a:pt x="1" y="326"/>
                  </a:cubicBezTo>
                  <a:cubicBezTo>
                    <a:pt x="1" y="347"/>
                    <a:pt x="23" y="347"/>
                    <a:pt x="44" y="369"/>
                  </a:cubicBezTo>
                  <a:lnTo>
                    <a:pt x="44" y="347"/>
                  </a:lnTo>
                  <a:cubicBezTo>
                    <a:pt x="239" y="304"/>
                    <a:pt x="283" y="44"/>
                    <a:pt x="283" y="44"/>
                  </a:cubicBezTo>
                  <a:cubicBezTo>
                    <a:pt x="283" y="22"/>
                    <a:pt x="283" y="0"/>
                    <a:pt x="2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5" name="Google Shape;5235;p83"/>
            <p:cNvSpPr/>
            <p:nvPr/>
          </p:nvSpPr>
          <p:spPr>
            <a:xfrm>
              <a:off x="2515531" y="3064700"/>
              <a:ext cx="12497" cy="15169"/>
            </a:xfrm>
            <a:custGeom>
              <a:avLst/>
              <a:gdLst/>
              <a:ahLst/>
              <a:cxnLst/>
              <a:rect l="l" t="t" r="r" b="b"/>
              <a:pathLst>
                <a:path w="304" h="369" extrusionOk="0">
                  <a:moveTo>
                    <a:pt x="261" y="0"/>
                  </a:moveTo>
                  <a:cubicBezTo>
                    <a:pt x="239" y="0"/>
                    <a:pt x="217" y="22"/>
                    <a:pt x="217" y="44"/>
                  </a:cubicBezTo>
                  <a:cubicBezTo>
                    <a:pt x="217" y="44"/>
                    <a:pt x="196" y="239"/>
                    <a:pt x="44" y="282"/>
                  </a:cubicBezTo>
                  <a:cubicBezTo>
                    <a:pt x="22" y="304"/>
                    <a:pt x="0" y="326"/>
                    <a:pt x="22" y="347"/>
                  </a:cubicBezTo>
                  <a:cubicBezTo>
                    <a:pt x="22" y="369"/>
                    <a:pt x="44" y="369"/>
                    <a:pt x="44" y="369"/>
                  </a:cubicBezTo>
                  <a:lnTo>
                    <a:pt x="65" y="369"/>
                  </a:lnTo>
                  <a:cubicBezTo>
                    <a:pt x="261" y="326"/>
                    <a:pt x="304" y="65"/>
                    <a:pt x="304" y="65"/>
                  </a:cubicBezTo>
                  <a:cubicBezTo>
                    <a:pt x="304" y="44"/>
                    <a:pt x="282" y="22"/>
                    <a:pt x="2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6" name="Google Shape;5236;p83"/>
            <p:cNvSpPr/>
            <p:nvPr/>
          </p:nvSpPr>
          <p:spPr>
            <a:xfrm>
              <a:off x="2536906" y="3025401"/>
              <a:ext cx="12538" cy="15251"/>
            </a:xfrm>
            <a:custGeom>
              <a:avLst/>
              <a:gdLst/>
              <a:ahLst/>
              <a:cxnLst/>
              <a:rect l="l" t="t" r="r" b="b"/>
              <a:pathLst>
                <a:path w="305" h="371" extrusionOk="0">
                  <a:moveTo>
                    <a:pt x="255" y="0"/>
                  </a:moveTo>
                  <a:cubicBezTo>
                    <a:pt x="240" y="0"/>
                    <a:pt x="226" y="8"/>
                    <a:pt x="218" y="24"/>
                  </a:cubicBezTo>
                  <a:cubicBezTo>
                    <a:pt x="218" y="46"/>
                    <a:pt x="196" y="241"/>
                    <a:pt x="44" y="284"/>
                  </a:cubicBezTo>
                  <a:cubicBezTo>
                    <a:pt x="22" y="284"/>
                    <a:pt x="1" y="306"/>
                    <a:pt x="22" y="328"/>
                  </a:cubicBezTo>
                  <a:cubicBezTo>
                    <a:pt x="22" y="349"/>
                    <a:pt x="44" y="371"/>
                    <a:pt x="44" y="371"/>
                  </a:cubicBezTo>
                  <a:lnTo>
                    <a:pt x="66" y="349"/>
                  </a:lnTo>
                  <a:cubicBezTo>
                    <a:pt x="261" y="306"/>
                    <a:pt x="304" y="46"/>
                    <a:pt x="304" y="46"/>
                  </a:cubicBezTo>
                  <a:cubicBezTo>
                    <a:pt x="304" y="19"/>
                    <a:pt x="279" y="0"/>
                    <a:pt x="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7" name="Google Shape;5237;p83"/>
            <p:cNvSpPr/>
            <p:nvPr/>
          </p:nvSpPr>
          <p:spPr>
            <a:xfrm>
              <a:off x="2551170" y="3028155"/>
              <a:ext cx="12538" cy="15210"/>
            </a:xfrm>
            <a:custGeom>
              <a:avLst/>
              <a:gdLst/>
              <a:ahLst/>
              <a:cxnLst/>
              <a:rect l="l" t="t" r="r" b="b"/>
              <a:pathLst>
                <a:path w="305" h="370" extrusionOk="0">
                  <a:moveTo>
                    <a:pt x="261" y="0"/>
                  </a:moveTo>
                  <a:cubicBezTo>
                    <a:pt x="239" y="0"/>
                    <a:pt x="217" y="22"/>
                    <a:pt x="217" y="44"/>
                  </a:cubicBezTo>
                  <a:cubicBezTo>
                    <a:pt x="217" y="44"/>
                    <a:pt x="174" y="239"/>
                    <a:pt x="44" y="282"/>
                  </a:cubicBezTo>
                  <a:cubicBezTo>
                    <a:pt x="22" y="304"/>
                    <a:pt x="1" y="326"/>
                    <a:pt x="1" y="347"/>
                  </a:cubicBezTo>
                  <a:cubicBezTo>
                    <a:pt x="22" y="347"/>
                    <a:pt x="22" y="369"/>
                    <a:pt x="44" y="369"/>
                  </a:cubicBezTo>
                  <a:lnTo>
                    <a:pt x="66" y="369"/>
                  </a:lnTo>
                  <a:cubicBezTo>
                    <a:pt x="261" y="304"/>
                    <a:pt x="304" y="66"/>
                    <a:pt x="304" y="66"/>
                  </a:cubicBezTo>
                  <a:cubicBezTo>
                    <a:pt x="304" y="44"/>
                    <a:pt x="282" y="22"/>
                    <a:pt x="2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8" name="Google Shape;5238;p83"/>
            <p:cNvSpPr/>
            <p:nvPr/>
          </p:nvSpPr>
          <p:spPr>
            <a:xfrm>
              <a:off x="2431754" y="2991611"/>
              <a:ext cx="12497" cy="14305"/>
            </a:xfrm>
            <a:custGeom>
              <a:avLst/>
              <a:gdLst/>
              <a:ahLst/>
              <a:cxnLst/>
              <a:rect l="l" t="t" r="r" b="b"/>
              <a:pathLst>
                <a:path w="304" h="348" extrusionOk="0">
                  <a:moveTo>
                    <a:pt x="261" y="1"/>
                  </a:moveTo>
                  <a:cubicBezTo>
                    <a:pt x="239" y="1"/>
                    <a:pt x="217" y="1"/>
                    <a:pt x="217" y="22"/>
                  </a:cubicBezTo>
                  <a:cubicBezTo>
                    <a:pt x="196" y="131"/>
                    <a:pt x="131" y="239"/>
                    <a:pt x="22" y="282"/>
                  </a:cubicBezTo>
                  <a:cubicBezTo>
                    <a:pt x="0" y="304"/>
                    <a:pt x="0" y="347"/>
                    <a:pt x="44" y="347"/>
                  </a:cubicBezTo>
                  <a:lnTo>
                    <a:pt x="65" y="347"/>
                  </a:lnTo>
                  <a:cubicBezTo>
                    <a:pt x="196" y="282"/>
                    <a:pt x="282" y="174"/>
                    <a:pt x="304" y="44"/>
                  </a:cubicBezTo>
                  <a:cubicBezTo>
                    <a:pt x="304" y="22"/>
                    <a:pt x="282" y="1"/>
                    <a:pt x="2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9" name="Google Shape;5239;p83"/>
            <p:cNvSpPr/>
            <p:nvPr/>
          </p:nvSpPr>
          <p:spPr>
            <a:xfrm>
              <a:off x="2413914" y="2989474"/>
              <a:ext cx="12538" cy="14675"/>
            </a:xfrm>
            <a:custGeom>
              <a:avLst/>
              <a:gdLst/>
              <a:ahLst/>
              <a:cxnLst/>
              <a:rect l="l" t="t" r="r" b="b"/>
              <a:pathLst>
                <a:path w="305" h="357" extrusionOk="0">
                  <a:moveTo>
                    <a:pt x="242" y="0"/>
                  </a:moveTo>
                  <a:cubicBezTo>
                    <a:pt x="228" y="0"/>
                    <a:pt x="218" y="16"/>
                    <a:pt x="218" y="31"/>
                  </a:cubicBezTo>
                  <a:cubicBezTo>
                    <a:pt x="218" y="31"/>
                    <a:pt x="174" y="248"/>
                    <a:pt x="44" y="291"/>
                  </a:cubicBezTo>
                  <a:cubicBezTo>
                    <a:pt x="1" y="291"/>
                    <a:pt x="1" y="313"/>
                    <a:pt x="1" y="334"/>
                  </a:cubicBezTo>
                  <a:cubicBezTo>
                    <a:pt x="1" y="356"/>
                    <a:pt x="22" y="356"/>
                    <a:pt x="44" y="356"/>
                  </a:cubicBezTo>
                  <a:lnTo>
                    <a:pt x="66" y="356"/>
                  </a:lnTo>
                  <a:cubicBezTo>
                    <a:pt x="261" y="313"/>
                    <a:pt x="283" y="53"/>
                    <a:pt x="283" y="53"/>
                  </a:cubicBezTo>
                  <a:cubicBezTo>
                    <a:pt x="304" y="31"/>
                    <a:pt x="283" y="9"/>
                    <a:pt x="261" y="9"/>
                  </a:cubicBezTo>
                  <a:cubicBezTo>
                    <a:pt x="255" y="3"/>
                    <a:pt x="248" y="0"/>
                    <a:pt x="2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0" name="Google Shape;5240;p83"/>
            <p:cNvSpPr/>
            <p:nvPr/>
          </p:nvSpPr>
          <p:spPr>
            <a:xfrm>
              <a:off x="2398786" y="3006410"/>
              <a:ext cx="12497" cy="14675"/>
            </a:xfrm>
            <a:custGeom>
              <a:avLst/>
              <a:gdLst/>
              <a:ahLst/>
              <a:cxnLst/>
              <a:rect l="l" t="t" r="r" b="b"/>
              <a:pathLst>
                <a:path w="304" h="357" extrusionOk="0">
                  <a:moveTo>
                    <a:pt x="242" y="0"/>
                  </a:moveTo>
                  <a:cubicBezTo>
                    <a:pt x="228" y="0"/>
                    <a:pt x="217" y="15"/>
                    <a:pt x="217" y="31"/>
                  </a:cubicBezTo>
                  <a:cubicBezTo>
                    <a:pt x="217" y="31"/>
                    <a:pt x="195" y="226"/>
                    <a:pt x="44" y="269"/>
                  </a:cubicBezTo>
                  <a:cubicBezTo>
                    <a:pt x="22" y="291"/>
                    <a:pt x="0" y="313"/>
                    <a:pt x="22" y="334"/>
                  </a:cubicBezTo>
                  <a:cubicBezTo>
                    <a:pt x="22" y="356"/>
                    <a:pt x="44" y="356"/>
                    <a:pt x="65" y="356"/>
                  </a:cubicBezTo>
                  <a:cubicBezTo>
                    <a:pt x="260" y="291"/>
                    <a:pt x="304" y="52"/>
                    <a:pt x="304" y="52"/>
                  </a:cubicBezTo>
                  <a:cubicBezTo>
                    <a:pt x="304" y="31"/>
                    <a:pt x="282" y="9"/>
                    <a:pt x="260" y="9"/>
                  </a:cubicBezTo>
                  <a:cubicBezTo>
                    <a:pt x="254" y="3"/>
                    <a:pt x="248" y="0"/>
                    <a:pt x="2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1" name="Google Shape;5241;p83"/>
            <p:cNvSpPr/>
            <p:nvPr/>
          </p:nvSpPr>
          <p:spPr>
            <a:xfrm>
              <a:off x="2413050" y="3010315"/>
              <a:ext cx="11592" cy="15210"/>
            </a:xfrm>
            <a:custGeom>
              <a:avLst/>
              <a:gdLst/>
              <a:ahLst/>
              <a:cxnLst/>
              <a:rect l="l" t="t" r="r" b="b"/>
              <a:pathLst>
                <a:path w="282" h="370" extrusionOk="0">
                  <a:moveTo>
                    <a:pt x="260" y="1"/>
                  </a:moveTo>
                  <a:cubicBezTo>
                    <a:pt x="239" y="1"/>
                    <a:pt x="217" y="23"/>
                    <a:pt x="217" y="44"/>
                  </a:cubicBezTo>
                  <a:cubicBezTo>
                    <a:pt x="217" y="44"/>
                    <a:pt x="174" y="239"/>
                    <a:pt x="22" y="283"/>
                  </a:cubicBezTo>
                  <a:cubicBezTo>
                    <a:pt x="0" y="283"/>
                    <a:pt x="0" y="304"/>
                    <a:pt x="0" y="326"/>
                  </a:cubicBezTo>
                  <a:cubicBezTo>
                    <a:pt x="0" y="348"/>
                    <a:pt x="22" y="369"/>
                    <a:pt x="43" y="369"/>
                  </a:cubicBezTo>
                  <a:cubicBezTo>
                    <a:pt x="239" y="304"/>
                    <a:pt x="282" y="44"/>
                    <a:pt x="282" y="44"/>
                  </a:cubicBezTo>
                  <a:cubicBezTo>
                    <a:pt x="282" y="23"/>
                    <a:pt x="282" y="1"/>
                    <a:pt x="2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2" name="Google Shape;5242;p83"/>
            <p:cNvSpPr/>
            <p:nvPr/>
          </p:nvSpPr>
          <p:spPr>
            <a:xfrm>
              <a:off x="2434426" y="2970729"/>
              <a:ext cx="12497" cy="14675"/>
            </a:xfrm>
            <a:custGeom>
              <a:avLst/>
              <a:gdLst/>
              <a:ahLst/>
              <a:cxnLst/>
              <a:rect l="l" t="t" r="r" b="b"/>
              <a:pathLst>
                <a:path w="304" h="357" extrusionOk="0">
                  <a:moveTo>
                    <a:pt x="242" y="1"/>
                  </a:moveTo>
                  <a:cubicBezTo>
                    <a:pt x="228" y="1"/>
                    <a:pt x="217" y="16"/>
                    <a:pt x="217" y="32"/>
                  </a:cubicBezTo>
                  <a:cubicBezTo>
                    <a:pt x="217" y="32"/>
                    <a:pt x="174" y="248"/>
                    <a:pt x="22" y="270"/>
                  </a:cubicBezTo>
                  <a:cubicBezTo>
                    <a:pt x="0" y="292"/>
                    <a:pt x="0" y="313"/>
                    <a:pt x="0" y="335"/>
                  </a:cubicBezTo>
                  <a:cubicBezTo>
                    <a:pt x="0" y="357"/>
                    <a:pt x="22" y="357"/>
                    <a:pt x="44" y="357"/>
                  </a:cubicBezTo>
                  <a:cubicBezTo>
                    <a:pt x="239" y="313"/>
                    <a:pt x="282" y="53"/>
                    <a:pt x="282" y="53"/>
                  </a:cubicBezTo>
                  <a:cubicBezTo>
                    <a:pt x="304" y="32"/>
                    <a:pt x="282" y="10"/>
                    <a:pt x="261" y="10"/>
                  </a:cubicBezTo>
                  <a:cubicBezTo>
                    <a:pt x="254" y="4"/>
                    <a:pt x="248" y="1"/>
                    <a:pt x="2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3" name="Google Shape;5243;p83"/>
            <p:cNvSpPr/>
            <p:nvPr/>
          </p:nvSpPr>
          <p:spPr>
            <a:xfrm>
              <a:off x="2447786" y="2973401"/>
              <a:ext cx="12538" cy="14675"/>
            </a:xfrm>
            <a:custGeom>
              <a:avLst/>
              <a:gdLst/>
              <a:ahLst/>
              <a:cxnLst/>
              <a:rect l="l" t="t" r="r" b="b"/>
              <a:pathLst>
                <a:path w="305" h="357" extrusionOk="0">
                  <a:moveTo>
                    <a:pt x="263" y="1"/>
                  </a:moveTo>
                  <a:cubicBezTo>
                    <a:pt x="248" y="1"/>
                    <a:pt x="233" y="16"/>
                    <a:pt x="217" y="32"/>
                  </a:cubicBezTo>
                  <a:cubicBezTo>
                    <a:pt x="217" y="32"/>
                    <a:pt x="196" y="248"/>
                    <a:pt x="44" y="270"/>
                  </a:cubicBezTo>
                  <a:cubicBezTo>
                    <a:pt x="22" y="292"/>
                    <a:pt x="1" y="313"/>
                    <a:pt x="22" y="335"/>
                  </a:cubicBezTo>
                  <a:cubicBezTo>
                    <a:pt x="22" y="357"/>
                    <a:pt x="44" y="357"/>
                    <a:pt x="66" y="357"/>
                  </a:cubicBezTo>
                  <a:cubicBezTo>
                    <a:pt x="261" y="313"/>
                    <a:pt x="304" y="53"/>
                    <a:pt x="304" y="53"/>
                  </a:cubicBezTo>
                  <a:cubicBezTo>
                    <a:pt x="304" y="32"/>
                    <a:pt x="283" y="10"/>
                    <a:pt x="283" y="10"/>
                  </a:cubicBezTo>
                  <a:cubicBezTo>
                    <a:pt x="276" y="4"/>
                    <a:pt x="270" y="1"/>
                    <a:pt x="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4" name="Google Shape;5244;p83"/>
            <p:cNvSpPr/>
            <p:nvPr/>
          </p:nvSpPr>
          <p:spPr>
            <a:xfrm>
              <a:off x="2323026" y="2671592"/>
              <a:ext cx="214828" cy="200933"/>
            </a:xfrm>
            <a:custGeom>
              <a:avLst/>
              <a:gdLst/>
              <a:ahLst/>
              <a:cxnLst/>
              <a:rect l="l" t="t" r="r" b="b"/>
              <a:pathLst>
                <a:path w="5226" h="4888" extrusionOk="0">
                  <a:moveTo>
                    <a:pt x="1957" y="0"/>
                  </a:moveTo>
                  <a:cubicBezTo>
                    <a:pt x="1868" y="0"/>
                    <a:pt x="1809" y="18"/>
                    <a:pt x="1822" y="67"/>
                  </a:cubicBezTo>
                  <a:cubicBezTo>
                    <a:pt x="1865" y="262"/>
                    <a:pt x="0" y="2821"/>
                    <a:pt x="1691" y="4252"/>
                  </a:cubicBezTo>
                  <a:cubicBezTo>
                    <a:pt x="2255" y="4729"/>
                    <a:pt x="2836" y="4888"/>
                    <a:pt x="3359" y="4888"/>
                  </a:cubicBezTo>
                  <a:cubicBezTo>
                    <a:pt x="4406" y="4888"/>
                    <a:pt x="5225" y="4252"/>
                    <a:pt x="5225" y="4252"/>
                  </a:cubicBezTo>
                  <a:lnTo>
                    <a:pt x="4987" y="3276"/>
                  </a:lnTo>
                  <a:cubicBezTo>
                    <a:pt x="4987" y="3276"/>
                    <a:pt x="4132" y="3910"/>
                    <a:pt x="3313" y="3910"/>
                  </a:cubicBezTo>
                  <a:cubicBezTo>
                    <a:pt x="2929" y="3910"/>
                    <a:pt x="2553" y="3771"/>
                    <a:pt x="2277" y="3363"/>
                  </a:cubicBezTo>
                  <a:cubicBezTo>
                    <a:pt x="1410" y="2105"/>
                    <a:pt x="2602" y="111"/>
                    <a:pt x="2602" y="111"/>
                  </a:cubicBezTo>
                  <a:cubicBezTo>
                    <a:pt x="2602" y="111"/>
                    <a:pt x="2182" y="0"/>
                    <a:pt x="19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5" name="Google Shape;5245;p83"/>
            <p:cNvSpPr/>
            <p:nvPr/>
          </p:nvSpPr>
          <p:spPr>
            <a:xfrm>
              <a:off x="2478986" y="2907136"/>
              <a:ext cx="278092" cy="121308"/>
            </a:xfrm>
            <a:custGeom>
              <a:avLst/>
              <a:gdLst/>
              <a:ahLst/>
              <a:cxnLst/>
              <a:rect l="l" t="t" r="r" b="b"/>
              <a:pathLst>
                <a:path w="6765" h="2951" extrusionOk="0">
                  <a:moveTo>
                    <a:pt x="3069" y="1"/>
                  </a:moveTo>
                  <a:cubicBezTo>
                    <a:pt x="1085" y="1"/>
                    <a:pt x="1" y="1687"/>
                    <a:pt x="1" y="1687"/>
                  </a:cubicBezTo>
                  <a:cubicBezTo>
                    <a:pt x="1" y="1687"/>
                    <a:pt x="2278" y="2950"/>
                    <a:pt x="5165" y="2950"/>
                  </a:cubicBezTo>
                  <a:cubicBezTo>
                    <a:pt x="5682" y="2950"/>
                    <a:pt x="6218" y="2910"/>
                    <a:pt x="6765" y="2814"/>
                  </a:cubicBezTo>
                  <a:cubicBezTo>
                    <a:pt x="6765" y="2814"/>
                    <a:pt x="6570" y="646"/>
                    <a:pt x="3838" y="83"/>
                  </a:cubicBezTo>
                  <a:cubicBezTo>
                    <a:pt x="3568" y="26"/>
                    <a:pt x="3312" y="1"/>
                    <a:pt x="30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6" name="Google Shape;5246;p83"/>
            <p:cNvSpPr/>
            <p:nvPr/>
          </p:nvSpPr>
          <p:spPr>
            <a:xfrm>
              <a:off x="2824780" y="2928306"/>
              <a:ext cx="56194" cy="75967"/>
            </a:xfrm>
            <a:custGeom>
              <a:avLst/>
              <a:gdLst/>
              <a:ahLst/>
              <a:cxnLst/>
              <a:rect l="l" t="t" r="r" b="b"/>
              <a:pathLst>
                <a:path w="1367" h="1848" extrusionOk="0">
                  <a:moveTo>
                    <a:pt x="659" y="1"/>
                  </a:moveTo>
                  <a:cubicBezTo>
                    <a:pt x="649" y="1"/>
                    <a:pt x="639" y="1"/>
                    <a:pt x="629" y="1"/>
                  </a:cubicBezTo>
                  <a:cubicBezTo>
                    <a:pt x="1" y="23"/>
                    <a:pt x="1" y="1237"/>
                    <a:pt x="347" y="1844"/>
                  </a:cubicBezTo>
                  <a:cubicBezTo>
                    <a:pt x="349" y="1846"/>
                    <a:pt x="351" y="1847"/>
                    <a:pt x="356" y="1847"/>
                  </a:cubicBezTo>
                  <a:cubicBezTo>
                    <a:pt x="440" y="1847"/>
                    <a:pt x="1099" y="1455"/>
                    <a:pt x="1366" y="652"/>
                  </a:cubicBezTo>
                  <a:cubicBezTo>
                    <a:pt x="1366" y="652"/>
                    <a:pt x="1261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7" name="Google Shape;5247;p83"/>
            <p:cNvSpPr/>
            <p:nvPr/>
          </p:nvSpPr>
          <p:spPr>
            <a:xfrm>
              <a:off x="2369354" y="2606561"/>
              <a:ext cx="108976" cy="84805"/>
            </a:xfrm>
            <a:custGeom>
              <a:avLst/>
              <a:gdLst/>
              <a:ahLst/>
              <a:cxnLst/>
              <a:rect l="l" t="t" r="r" b="b"/>
              <a:pathLst>
                <a:path w="2651" h="2063" extrusionOk="0">
                  <a:moveTo>
                    <a:pt x="1255" y="1"/>
                  </a:moveTo>
                  <a:cubicBezTo>
                    <a:pt x="1033" y="1"/>
                    <a:pt x="917" y="228"/>
                    <a:pt x="859" y="426"/>
                  </a:cubicBezTo>
                  <a:lnTo>
                    <a:pt x="859" y="426"/>
                  </a:lnTo>
                  <a:cubicBezTo>
                    <a:pt x="810" y="401"/>
                    <a:pt x="747" y="386"/>
                    <a:pt x="671" y="386"/>
                  </a:cubicBezTo>
                  <a:cubicBezTo>
                    <a:pt x="644" y="386"/>
                    <a:pt x="616" y="388"/>
                    <a:pt x="586" y="392"/>
                  </a:cubicBezTo>
                  <a:cubicBezTo>
                    <a:pt x="44" y="457"/>
                    <a:pt x="1" y="1693"/>
                    <a:pt x="564" y="1866"/>
                  </a:cubicBezTo>
                  <a:cubicBezTo>
                    <a:pt x="625" y="1885"/>
                    <a:pt x="681" y="1893"/>
                    <a:pt x="732" y="1893"/>
                  </a:cubicBezTo>
                  <a:cubicBezTo>
                    <a:pt x="818" y="1893"/>
                    <a:pt x="891" y="1870"/>
                    <a:pt x="949" y="1831"/>
                  </a:cubicBezTo>
                  <a:lnTo>
                    <a:pt x="949" y="1831"/>
                  </a:lnTo>
                  <a:cubicBezTo>
                    <a:pt x="1064" y="1961"/>
                    <a:pt x="1267" y="2063"/>
                    <a:pt x="1598" y="2063"/>
                  </a:cubicBezTo>
                  <a:cubicBezTo>
                    <a:pt x="1621" y="2063"/>
                    <a:pt x="1645" y="2062"/>
                    <a:pt x="1670" y="2061"/>
                  </a:cubicBezTo>
                  <a:cubicBezTo>
                    <a:pt x="2397" y="2031"/>
                    <a:pt x="2500" y="1747"/>
                    <a:pt x="2400" y="1475"/>
                  </a:cubicBezTo>
                  <a:lnTo>
                    <a:pt x="2400" y="1475"/>
                  </a:lnTo>
                  <a:cubicBezTo>
                    <a:pt x="2651" y="1372"/>
                    <a:pt x="2638" y="820"/>
                    <a:pt x="2386" y="479"/>
                  </a:cubicBezTo>
                  <a:cubicBezTo>
                    <a:pt x="2292" y="360"/>
                    <a:pt x="2171" y="313"/>
                    <a:pt x="2049" y="313"/>
                  </a:cubicBezTo>
                  <a:cubicBezTo>
                    <a:pt x="1969" y="313"/>
                    <a:pt x="1889" y="333"/>
                    <a:pt x="1815" y="366"/>
                  </a:cubicBezTo>
                  <a:lnTo>
                    <a:pt x="1815" y="366"/>
                  </a:lnTo>
                  <a:cubicBezTo>
                    <a:pt x="1767" y="291"/>
                    <a:pt x="1692" y="212"/>
                    <a:pt x="1583" y="132"/>
                  </a:cubicBezTo>
                  <a:cubicBezTo>
                    <a:pt x="1454" y="38"/>
                    <a:pt x="1345" y="1"/>
                    <a:pt x="12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8" name="Google Shape;5248;p83"/>
            <p:cNvSpPr/>
            <p:nvPr/>
          </p:nvSpPr>
          <p:spPr>
            <a:xfrm>
              <a:off x="2372930" y="2605286"/>
              <a:ext cx="105194" cy="87929"/>
            </a:xfrm>
            <a:custGeom>
              <a:avLst/>
              <a:gdLst/>
              <a:ahLst/>
              <a:cxnLst/>
              <a:rect l="l" t="t" r="r" b="b"/>
              <a:pathLst>
                <a:path w="2559" h="2139" extrusionOk="0">
                  <a:moveTo>
                    <a:pt x="1713" y="445"/>
                  </a:moveTo>
                  <a:cubicBezTo>
                    <a:pt x="1757" y="531"/>
                    <a:pt x="1778" y="640"/>
                    <a:pt x="1735" y="726"/>
                  </a:cubicBezTo>
                  <a:cubicBezTo>
                    <a:pt x="1692" y="791"/>
                    <a:pt x="1627" y="856"/>
                    <a:pt x="1540" y="856"/>
                  </a:cubicBezTo>
                  <a:cubicBezTo>
                    <a:pt x="1518" y="856"/>
                    <a:pt x="1475" y="835"/>
                    <a:pt x="1453" y="791"/>
                  </a:cubicBezTo>
                  <a:cubicBezTo>
                    <a:pt x="1410" y="683"/>
                    <a:pt x="1540" y="531"/>
                    <a:pt x="1713" y="445"/>
                  </a:cubicBezTo>
                  <a:close/>
                  <a:moveTo>
                    <a:pt x="803" y="510"/>
                  </a:moveTo>
                  <a:cubicBezTo>
                    <a:pt x="889" y="575"/>
                    <a:pt x="933" y="705"/>
                    <a:pt x="889" y="813"/>
                  </a:cubicBezTo>
                  <a:cubicBezTo>
                    <a:pt x="889" y="856"/>
                    <a:pt x="868" y="878"/>
                    <a:pt x="846" y="878"/>
                  </a:cubicBezTo>
                  <a:cubicBezTo>
                    <a:pt x="846" y="878"/>
                    <a:pt x="805" y="837"/>
                    <a:pt x="763" y="734"/>
                  </a:cubicBezTo>
                  <a:lnTo>
                    <a:pt x="763" y="734"/>
                  </a:lnTo>
                  <a:cubicBezTo>
                    <a:pt x="781" y="654"/>
                    <a:pt x="782" y="592"/>
                    <a:pt x="803" y="510"/>
                  </a:cubicBezTo>
                  <a:close/>
                  <a:moveTo>
                    <a:pt x="1930" y="1117"/>
                  </a:moveTo>
                  <a:lnTo>
                    <a:pt x="1930" y="1138"/>
                  </a:lnTo>
                  <a:cubicBezTo>
                    <a:pt x="1973" y="1138"/>
                    <a:pt x="2017" y="1160"/>
                    <a:pt x="2060" y="1182"/>
                  </a:cubicBezTo>
                  <a:cubicBezTo>
                    <a:pt x="2147" y="1268"/>
                    <a:pt x="2190" y="1355"/>
                    <a:pt x="2255" y="1463"/>
                  </a:cubicBezTo>
                  <a:cubicBezTo>
                    <a:pt x="2212" y="1463"/>
                    <a:pt x="2169" y="1463"/>
                    <a:pt x="2125" y="1442"/>
                  </a:cubicBezTo>
                  <a:cubicBezTo>
                    <a:pt x="1930" y="1398"/>
                    <a:pt x="1865" y="1247"/>
                    <a:pt x="1865" y="1182"/>
                  </a:cubicBezTo>
                  <a:cubicBezTo>
                    <a:pt x="1887" y="1160"/>
                    <a:pt x="1887" y="1117"/>
                    <a:pt x="1930" y="1117"/>
                  </a:cubicBezTo>
                  <a:close/>
                  <a:moveTo>
                    <a:pt x="911" y="1333"/>
                  </a:moveTo>
                  <a:cubicBezTo>
                    <a:pt x="954" y="1355"/>
                    <a:pt x="998" y="1398"/>
                    <a:pt x="998" y="1463"/>
                  </a:cubicBezTo>
                  <a:cubicBezTo>
                    <a:pt x="1019" y="1594"/>
                    <a:pt x="976" y="1724"/>
                    <a:pt x="868" y="1810"/>
                  </a:cubicBezTo>
                  <a:cubicBezTo>
                    <a:pt x="781" y="1702"/>
                    <a:pt x="759" y="1550"/>
                    <a:pt x="803" y="1420"/>
                  </a:cubicBezTo>
                  <a:cubicBezTo>
                    <a:pt x="803" y="1377"/>
                    <a:pt x="846" y="1355"/>
                    <a:pt x="889" y="1333"/>
                  </a:cubicBezTo>
                  <a:close/>
                  <a:moveTo>
                    <a:pt x="1150" y="76"/>
                  </a:moveTo>
                  <a:cubicBezTo>
                    <a:pt x="1258" y="76"/>
                    <a:pt x="1366" y="119"/>
                    <a:pt x="1453" y="184"/>
                  </a:cubicBezTo>
                  <a:cubicBezTo>
                    <a:pt x="1518" y="249"/>
                    <a:pt x="1583" y="293"/>
                    <a:pt x="1648" y="379"/>
                  </a:cubicBezTo>
                  <a:cubicBezTo>
                    <a:pt x="1475" y="466"/>
                    <a:pt x="1301" y="661"/>
                    <a:pt x="1366" y="835"/>
                  </a:cubicBezTo>
                  <a:cubicBezTo>
                    <a:pt x="1410" y="900"/>
                    <a:pt x="1475" y="943"/>
                    <a:pt x="1540" y="943"/>
                  </a:cubicBezTo>
                  <a:cubicBezTo>
                    <a:pt x="1648" y="921"/>
                    <a:pt x="1735" y="856"/>
                    <a:pt x="1800" y="770"/>
                  </a:cubicBezTo>
                  <a:cubicBezTo>
                    <a:pt x="1843" y="661"/>
                    <a:pt x="1843" y="510"/>
                    <a:pt x="1778" y="401"/>
                  </a:cubicBezTo>
                  <a:cubicBezTo>
                    <a:pt x="1830" y="382"/>
                    <a:pt x="1882" y="372"/>
                    <a:pt x="1933" y="372"/>
                  </a:cubicBezTo>
                  <a:cubicBezTo>
                    <a:pt x="2052" y="372"/>
                    <a:pt x="2164" y="425"/>
                    <a:pt x="2255" y="531"/>
                  </a:cubicBezTo>
                  <a:cubicBezTo>
                    <a:pt x="2407" y="748"/>
                    <a:pt x="2472" y="1008"/>
                    <a:pt x="2429" y="1268"/>
                  </a:cubicBezTo>
                  <a:cubicBezTo>
                    <a:pt x="2407" y="1333"/>
                    <a:pt x="2364" y="1398"/>
                    <a:pt x="2320" y="1442"/>
                  </a:cubicBezTo>
                  <a:cubicBezTo>
                    <a:pt x="2255" y="1333"/>
                    <a:pt x="2190" y="1247"/>
                    <a:pt x="2125" y="1160"/>
                  </a:cubicBezTo>
                  <a:cubicBezTo>
                    <a:pt x="2060" y="1117"/>
                    <a:pt x="1995" y="1073"/>
                    <a:pt x="1930" y="1052"/>
                  </a:cubicBezTo>
                  <a:cubicBezTo>
                    <a:pt x="1865" y="1052"/>
                    <a:pt x="1800" y="1117"/>
                    <a:pt x="1800" y="1182"/>
                  </a:cubicBezTo>
                  <a:cubicBezTo>
                    <a:pt x="1778" y="1312"/>
                    <a:pt x="1865" y="1463"/>
                    <a:pt x="2104" y="1550"/>
                  </a:cubicBezTo>
                  <a:cubicBezTo>
                    <a:pt x="2136" y="1561"/>
                    <a:pt x="2163" y="1566"/>
                    <a:pt x="2190" y="1566"/>
                  </a:cubicBezTo>
                  <a:cubicBezTo>
                    <a:pt x="2217" y="1566"/>
                    <a:pt x="2244" y="1561"/>
                    <a:pt x="2277" y="1550"/>
                  </a:cubicBezTo>
                  <a:lnTo>
                    <a:pt x="2277" y="1550"/>
                  </a:lnTo>
                  <a:cubicBezTo>
                    <a:pt x="2320" y="1637"/>
                    <a:pt x="2299" y="1745"/>
                    <a:pt x="2255" y="1810"/>
                  </a:cubicBezTo>
                  <a:cubicBezTo>
                    <a:pt x="2169" y="1962"/>
                    <a:pt x="1930" y="2049"/>
                    <a:pt x="1583" y="2049"/>
                  </a:cubicBezTo>
                  <a:lnTo>
                    <a:pt x="1518" y="2049"/>
                  </a:lnTo>
                  <a:cubicBezTo>
                    <a:pt x="1491" y="2052"/>
                    <a:pt x="1463" y="2053"/>
                    <a:pt x="1436" y="2053"/>
                  </a:cubicBezTo>
                  <a:cubicBezTo>
                    <a:pt x="1247" y="2053"/>
                    <a:pt x="1065" y="1989"/>
                    <a:pt x="933" y="1875"/>
                  </a:cubicBezTo>
                  <a:cubicBezTo>
                    <a:pt x="1041" y="1767"/>
                    <a:pt x="1106" y="1594"/>
                    <a:pt x="1063" y="1420"/>
                  </a:cubicBezTo>
                  <a:cubicBezTo>
                    <a:pt x="1063" y="1333"/>
                    <a:pt x="998" y="1268"/>
                    <a:pt x="911" y="1247"/>
                  </a:cubicBezTo>
                  <a:cubicBezTo>
                    <a:pt x="824" y="1247"/>
                    <a:pt x="738" y="1290"/>
                    <a:pt x="716" y="1377"/>
                  </a:cubicBezTo>
                  <a:cubicBezTo>
                    <a:pt x="651" y="1529"/>
                    <a:pt x="673" y="1702"/>
                    <a:pt x="781" y="1832"/>
                  </a:cubicBezTo>
                  <a:cubicBezTo>
                    <a:pt x="738" y="1854"/>
                    <a:pt x="689" y="1865"/>
                    <a:pt x="637" y="1865"/>
                  </a:cubicBezTo>
                  <a:cubicBezTo>
                    <a:pt x="586" y="1865"/>
                    <a:pt x="532" y="1854"/>
                    <a:pt x="477" y="1832"/>
                  </a:cubicBezTo>
                  <a:cubicBezTo>
                    <a:pt x="196" y="1767"/>
                    <a:pt x="66" y="1377"/>
                    <a:pt x="109" y="1030"/>
                  </a:cubicBezTo>
                  <a:cubicBezTo>
                    <a:pt x="131" y="770"/>
                    <a:pt x="239" y="488"/>
                    <a:pt x="477" y="445"/>
                  </a:cubicBezTo>
                  <a:cubicBezTo>
                    <a:pt x="564" y="445"/>
                    <a:pt x="629" y="445"/>
                    <a:pt x="716" y="466"/>
                  </a:cubicBezTo>
                  <a:cubicBezTo>
                    <a:pt x="694" y="553"/>
                    <a:pt x="673" y="640"/>
                    <a:pt x="673" y="748"/>
                  </a:cubicBezTo>
                  <a:cubicBezTo>
                    <a:pt x="716" y="900"/>
                    <a:pt x="781" y="965"/>
                    <a:pt x="824" y="965"/>
                  </a:cubicBezTo>
                  <a:cubicBezTo>
                    <a:pt x="889" y="965"/>
                    <a:pt x="933" y="900"/>
                    <a:pt x="954" y="813"/>
                  </a:cubicBezTo>
                  <a:cubicBezTo>
                    <a:pt x="998" y="683"/>
                    <a:pt x="933" y="531"/>
                    <a:pt x="803" y="423"/>
                  </a:cubicBezTo>
                  <a:cubicBezTo>
                    <a:pt x="868" y="249"/>
                    <a:pt x="954" y="76"/>
                    <a:pt x="1150" y="76"/>
                  </a:cubicBezTo>
                  <a:close/>
                  <a:moveTo>
                    <a:pt x="1169" y="0"/>
                  </a:moveTo>
                  <a:cubicBezTo>
                    <a:pt x="986" y="0"/>
                    <a:pt x="842" y="139"/>
                    <a:pt x="759" y="401"/>
                  </a:cubicBezTo>
                  <a:cubicBezTo>
                    <a:pt x="673" y="379"/>
                    <a:pt x="586" y="379"/>
                    <a:pt x="499" y="379"/>
                  </a:cubicBezTo>
                  <a:cubicBezTo>
                    <a:pt x="261" y="423"/>
                    <a:pt x="66" y="683"/>
                    <a:pt x="44" y="1030"/>
                  </a:cubicBezTo>
                  <a:cubicBezTo>
                    <a:pt x="1" y="1398"/>
                    <a:pt x="131" y="1832"/>
                    <a:pt x="477" y="1940"/>
                  </a:cubicBezTo>
                  <a:cubicBezTo>
                    <a:pt x="526" y="1960"/>
                    <a:pt x="584" y="1971"/>
                    <a:pt x="642" y="1971"/>
                  </a:cubicBezTo>
                  <a:cubicBezTo>
                    <a:pt x="714" y="1971"/>
                    <a:pt x="786" y="1955"/>
                    <a:pt x="846" y="1919"/>
                  </a:cubicBezTo>
                  <a:cubicBezTo>
                    <a:pt x="1021" y="2055"/>
                    <a:pt x="1231" y="2139"/>
                    <a:pt x="1445" y="2139"/>
                  </a:cubicBezTo>
                  <a:cubicBezTo>
                    <a:pt x="1469" y="2139"/>
                    <a:pt x="1494" y="2138"/>
                    <a:pt x="1518" y="2136"/>
                  </a:cubicBezTo>
                  <a:lnTo>
                    <a:pt x="1583" y="2136"/>
                  </a:lnTo>
                  <a:cubicBezTo>
                    <a:pt x="1973" y="2114"/>
                    <a:pt x="2212" y="2027"/>
                    <a:pt x="2320" y="1875"/>
                  </a:cubicBezTo>
                  <a:cubicBezTo>
                    <a:pt x="2385" y="1767"/>
                    <a:pt x="2407" y="1637"/>
                    <a:pt x="2364" y="1529"/>
                  </a:cubicBezTo>
                  <a:cubicBezTo>
                    <a:pt x="2429" y="1463"/>
                    <a:pt x="2494" y="1398"/>
                    <a:pt x="2515" y="1290"/>
                  </a:cubicBezTo>
                  <a:cubicBezTo>
                    <a:pt x="2559" y="1008"/>
                    <a:pt x="2494" y="705"/>
                    <a:pt x="2320" y="488"/>
                  </a:cubicBezTo>
                  <a:cubicBezTo>
                    <a:pt x="2234" y="379"/>
                    <a:pt x="2104" y="314"/>
                    <a:pt x="1952" y="314"/>
                  </a:cubicBezTo>
                  <a:cubicBezTo>
                    <a:pt x="1887" y="314"/>
                    <a:pt x="1800" y="314"/>
                    <a:pt x="1735" y="358"/>
                  </a:cubicBezTo>
                  <a:cubicBezTo>
                    <a:pt x="1670" y="271"/>
                    <a:pt x="1605" y="184"/>
                    <a:pt x="1518" y="141"/>
                  </a:cubicBezTo>
                  <a:cubicBezTo>
                    <a:pt x="1392" y="46"/>
                    <a:pt x="1274" y="0"/>
                    <a:pt x="11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9" name="Google Shape;5249;p83"/>
            <p:cNvSpPr/>
            <p:nvPr/>
          </p:nvSpPr>
          <p:spPr>
            <a:xfrm>
              <a:off x="2664380" y="3010562"/>
              <a:ext cx="17841" cy="6043"/>
            </a:xfrm>
            <a:custGeom>
              <a:avLst/>
              <a:gdLst/>
              <a:ahLst/>
              <a:cxnLst/>
              <a:rect l="l" t="t" r="r" b="b"/>
              <a:pathLst>
                <a:path w="434" h="147" extrusionOk="0">
                  <a:moveTo>
                    <a:pt x="33" y="0"/>
                  </a:moveTo>
                  <a:cubicBezTo>
                    <a:pt x="22" y="0"/>
                    <a:pt x="11" y="6"/>
                    <a:pt x="0" y="17"/>
                  </a:cubicBezTo>
                  <a:cubicBezTo>
                    <a:pt x="0" y="38"/>
                    <a:pt x="0" y="60"/>
                    <a:pt x="0" y="82"/>
                  </a:cubicBezTo>
                  <a:cubicBezTo>
                    <a:pt x="65" y="125"/>
                    <a:pt x="130" y="147"/>
                    <a:pt x="195" y="147"/>
                  </a:cubicBezTo>
                  <a:cubicBezTo>
                    <a:pt x="260" y="147"/>
                    <a:pt x="347" y="125"/>
                    <a:pt x="412" y="82"/>
                  </a:cubicBezTo>
                  <a:cubicBezTo>
                    <a:pt x="434" y="82"/>
                    <a:pt x="434" y="60"/>
                    <a:pt x="434" y="38"/>
                  </a:cubicBezTo>
                  <a:cubicBezTo>
                    <a:pt x="412" y="17"/>
                    <a:pt x="390" y="17"/>
                    <a:pt x="369" y="17"/>
                  </a:cubicBezTo>
                  <a:cubicBezTo>
                    <a:pt x="325" y="49"/>
                    <a:pt x="271" y="65"/>
                    <a:pt x="217" y="65"/>
                  </a:cubicBezTo>
                  <a:cubicBezTo>
                    <a:pt x="163" y="65"/>
                    <a:pt x="108" y="49"/>
                    <a:pt x="65" y="17"/>
                  </a:cubicBezTo>
                  <a:cubicBezTo>
                    <a:pt x="54" y="6"/>
                    <a:pt x="43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0" name="Google Shape;5250;p83"/>
            <p:cNvSpPr/>
            <p:nvPr/>
          </p:nvSpPr>
          <p:spPr>
            <a:xfrm>
              <a:off x="2651883" y="2993625"/>
              <a:ext cx="17882" cy="5180"/>
            </a:xfrm>
            <a:custGeom>
              <a:avLst/>
              <a:gdLst/>
              <a:ahLst/>
              <a:cxnLst/>
              <a:rect l="l" t="t" r="r" b="b"/>
              <a:pathLst>
                <a:path w="435" h="126" extrusionOk="0">
                  <a:moveTo>
                    <a:pt x="33" y="0"/>
                  </a:moveTo>
                  <a:cubicBezTo>
                    <a:pt x="22" y="0"/>
                    <a:pt x="11" y="6"/>
                    <a:pt x="1" y="17"/>
                  </a:cubicBezTo>
                  <a:cubicBezTo>
                    <a:pt x="1" y="17"/>
                    <a:pt x="1" y="60"/>
                    <a:pt x="1" y="60"/>
                  </a:cubicBezTo>
                  <a:cubicBezTo>
                    <a:pt x="66" y="103"/>
                    <a:pt x="131" y="125"/>
                    <a:pt x="196" y="125"/>
                  </a:cubicBezTo>
                  <a:cubicBezTo>
                    <a:pt x="261" y="125"/>
                    <a:pt x="347" y="103"/>
                    <a:pt x="412" y="82"/>
                  </a:cubicBezTo>
                  <a:cubicBezTo>
                    <a:pt x="434" y="82"/>
                    <a:pt x="434" y="38"/>
                    <a:pt x="434" y="17"/>
                  </a:cubicBezTo>
                  <a:cubicBezTo>
                    <a:pt x="420" y="17"/>
                    <a:pt x="405" y="7"/>
                    <a:pt x="391" y="7"/>
                  </a:cubicBezTo>
                  <a:cubicBezTo>
                    <a:pt x="384" y="7"/>
                    <a:pt x="376" y="9"/>
                    <a:pt x="369" y="17"/>
                  </a:cubicBezTo>
                  <a:cubicBezTo>
                    <a:pt x="369" y="17"/>
                    <a:pt x="282" y="55"/>
                    <a:pt x="192" y="55"/>
                  </a:cubicBezTo>
                  <a:cubicBezTo>
                    <a:pt x="147" y="55"/>
                    <a:pt x="102" y="46"/>
                    <a:pt x="66" y="17"/>
                  </a:cubicBezTo>
                  <a:cubicBezTo>
                    <a:pt x="55" y="6"/>
                    <a:pt x="44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1" name="Google Shape;5251;p83"/>
            <p:cNvSpPr/>
            <p:nvPr/>
          </p:nvSpPr>
          <p:spPr>
            <a:xfrm>
              <a:off x="2630918" y="3003491"/>
              <a:ext cx="18334" cy="5097"/>
            </a:xfrm>
            <a:custGeom>
              <a:avLst/>
              <a:gdLst/>
              <a:ahLst/>
              <a:cxnLst/>
              <a:rect l="l" t="t" r="r" b="b"/>
              <a:pathLst>
                <a:path w="446" h="124" extrusionOk="0">
                  <a:moveTo>
                    <a:pt x="48" y="1"/>
                  </a:moveTo>
                  <a:cubicBezTo>
                    <a:pt x="18" y="1"/>
                    <a:pt x="0" y="47"/>
                    <a:pt x="34" y="80"/>
                  </a:cubicBezTo>
                  <a:cubicBezTo>
                    <a:pt x="77" y="102"/>
                    <a:pt x="142" y="123"/>
                    <a:pt x="207" y="123"/>
                  </a:cubicBezTo>
                  <a:cubicBezTo>
                    <a:pt x="272" y="123"/>
                    <a:pt x="359" y="102"/>
                    <a:pt x="424" y="80"/>
                  </a:cubicBezTo>
                  <a:cubicBezTo>
                    <a:pt x="445" y="80"/>
                    <a:pt x="445" y="37"/>
                    <a:pt x="424" y="37"/>
                  </a:cubicBezTo>
                  <a:cubicBezTo>
                    <a:pt x="424" y="21"/>
                    <a:pt x="413" y="6"/>
                    <a:pt x="399" y="6"/>
                  </a:cubicBezTo>
                  <a:cubicBezTo>
                    <a:pt x="393" y="6"/>
                    <a:pt x="387" y="9"/>
                    <a:pt x="380" y="15"/>
                  </a:cubicBezTo>
                  <a:cubicBezTo>
                    <a:pt x="380" y="15"/>
                    <a:pt x="294" y="54"/>
                    <a:pt x="204" y="54"/>
                  </a:cubicBezTo>
                  <a:cubicBezTo>
                    <a:pt x="159" y="54"/>
                    <a:pt x="113" y="44"/>
                    <a:pt x="77" y="15"/>
                  </a:cubicBezTo>
                  <a:cubicBezTo>
                    <a:pt x="67" y="5"/>
                    <a:pt x="57" y="1"/>
                    <a:pt x="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2" name="Google Shape;5252;p83"/>
            <p:cNvSpPr/>
            <p:nvPr/>
          </p:nvSpPr>
          <p:spPr>
            <a:xfrm>
              <a:off x="2620683" y="2984705"/>
              <a:ext cx="18745" cy="6043"/>
            </a:xfrm>
            <a:custGeom>
              <a:avLst/>
              <a:gdLst/>
              <a:ahLst/>
              <a:cxnLst/>
              <a:rect l="l" t="t" r="r" b="b"/>
              <a:pathLst>
                <a:path w="456" h="147" extrusionOk="0">
                  <a:moveTo>
                    <a:pt x="55" y="1"/>
                  </a:moveTo>
                  <a:cubicBezTo>
                    <a:pt x="44" y="1"/>
                    <a:pt x="33" y="6"/>
                    <a:pt x="22" y="17"/>
                  </a:cubicBezTo>
                  <a:cubicBezTo>
                    <a:pt x="1" y="38"/>
                    <a:pt x="1" y="60"/>
                    <a:pt x="22" y="82"/>
                  </a:cubicBezTo>
                  <a:cubicBezTo>
                    <a:pt x="66" y="125"/>
                    <a:pt x="131" y="147"/>
                    <a:pt x="218" y="147"/>
                  </a:cubicBezTo>
                  <a:cubicBezTo>
                    <a:pt x="283" y="147"/>
                    <a:pt x="348" y="125"/>
                    <a:pt x="434" y="82"/>
                  </a:cubicBezTo>
                  <a:cubicBezTo>
                    <a:pt x="434" y="82"/>
                    <a:pt x="456" y="60"/>
                    <a:pt x="434" y="38"/>
                  </a:cubicBezTo>
                  <a:cubicBezTo>
                    <a:pt x="434" y="17"/>
                    <a:pt x="413" y="17"/>
                    <a:pt x="391" y="17"/>
                  </a:cubicBezTo>
                  <a:cubicBezTo>
                    <a:pt x="337" y="49"/>
                    <a:pt x="283" y="66"/>
                    <a:pt x="231" y="66"/>
                  </a:cubicBezTo>
                  <a:cubicBezTo>
                    <a:pt x="180" y="66"/>
                    <a:pt x="131" y="49"/>
                    <a:pt x="87" y="17"/>
                  </a:cubicBezTo>
                  <a:cubicBezTo>
                    <a:pt x="77" y="6"/>
                    <a:pt x="66" y="1"/>
                    <a:pt x="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3" name="Google Shape;5253;p83"/>
            <p:cNvSpPr/>
            <p:nvPr/>
          </p:nvSpPr>
          <p:spPr>
            <a:xfrm>
              <a:off x="2570244" y="2992886"/>
              <a:ext cx="18416" cy="5919"/>
            </a:xfrm>
            <a:custGeom>
              <a:avLst/>
              <a:gdLst/>
              <a:ahLst/>
              <a:cxnLst/>
              <a:rect l="l" t="t" r="r" b="b"/>
              <a:pathLst>
                <a:path w="448" h="144" extrusionOk="0">
                  <a:moveTo>
                    <a:pt x="54" y="1"/>
                  </a:moveTo>
                  <a:cubicBezTo>
                    <a:pt x="22" y="1"/>
                    <a:pt x="0" y="61"/>
                    <a:pt x="35" y="78"/>
                  </a:cubicBezTo>
                  <a:cubicBezTo>
                    <a:pt x="79" y="121"/>
                    <a:pt x="144" y="143"/>
                    <a:pt x="230" y="143"/>
                  </a:cubicBezTo>
                  <a:cubicBezTo>
                    <a:pt x="295" y="143"/>
                    <a:pt x="360" y="121"/>
                    <a:pt x="426" y="100"/>
                  </a:cubicBezTo>
                  <a:cubicBezTo>
                    <a:pt x="447" y="78"/>
                    <a:pt x="447" y="56"/>
                    <a:pt x="447" y="35"/>
                  </a:cubicBezTo>
                  <a:cubicBezTo>
                    <a:pt x="447" y="13"/>
                    <a:pt x="404" y="13"/>
                    <a:pt x="404" y="13"/>
                  </a:cubicBezTo>
                  <a:cubicBezTo>
                    <a:pt x="389" y="13"/>
                    <a:pt x="307" y="61"/>
                    <a:pt x="216" y="61"/>
                  </a:cubicBezTo>
                  <a:cubicBezTo>
                    <a:pt x="170" y="61"/>
                    <a:pt x="122" y="49"/>
                    <a:pt x="79" y="13"/>
                  </a:cubicBezTo>
                  <a:cubicBezTo>
                    <a:pt x="70" y="4"/>
                    <a:pt x="62" y="1"/>
                    <a:pt x="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4" name="Google Shape;5254;p83"/>
            <p:cNvSpPr/>
            <p:nvPr/>
          </p:nvSpPr>
          <p:spPr>
            <a:xfrm>
              <a:off x="2599307" y="3003203"/>
              <a:ext cx="18745" cy="5385"/>
            </a:xfrm>
            <a:custGeom>
              <a:avLst/>
              <a:gdLst/>
              <a:ahLst/>
              <a:cxnLst/>
              <a:rect l="l" t="t" r="r" b="b"/>
              <a:pathLst>
                <a:path w="456" h="131" extrusionOk="0">
                  <a:moveTo>
                    <a:pt x="22" y="0"/>
                  </a:moveTo>
                  <a:cubicBezTo>
                    <a:pt x="0" y="22"/>
                    <a:pt x="0" y="44"/>
                    <a:pt x="22" y="65"/>
                  </a:cubicBezTo>
                  <a:cubicBezTo>
                    <a:pt x="65" y="109"/>
                    <a:pt x="130" y="130"/>
                    <a:pt x="196" y="130"/>
                  </a:cubicBezTo>
                  <a:cubicBezTo>
                    <a:pt x="282" y="130"/>
                    <a:pt x="347" y="109"/>
                    <a:pt x="412" y="65"/>
                  </a:cubicBezTo>
                  <a:cubicBezTo>
                    <a:pt x="434" y="65"/>
                    <a:pt x="456" y="44"/>
                    <a:pt x="434" y="22"/>
                  </a:cubicBezTo>
                  <a:cubicBezTo>
                    <a:pt x="434" y="0"/>
                    <a:pt x="412" y="0"/>
                    <a:pt x="391" y="0"/>
                  </a:cubicBezTo>
                  <a:cubicBezTo>
                    <a:pt x="391" y="0"/>
                    <a:pt x="304" y="49"/>
                    <a:pt x="214" y="49"/>
                  </a:cubicBezTo>
                  <a:cubicBezTo>
                    <a:pt x="169" y="49"/>
                    <a:pt x="123" y="37"/>
                    <a:pt x="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5" name="Google Shape;5255;p83"/>
            <p:cNvSpPr/>
            <p:nvPr/>
          </p:nvSpPr>
          <p:spPr>
            <a:xfrm>
              <a:off x="2501266" y="2791995"/>
              <a:ext cx="16073" cy="10729"/>
            </a:xfrm>
            <a:custGeom>
              <a:avLst/>
              <a:gdLst/>
              <a:ahLst/>
              <a:cxnLst/>
              <a:rect l="l" t="t" r="r" b="b"/>
              <a:pathLst>
                <a:path w="391" h="261" extrusionOk="0">
                  <a:moveTo>
                    <a:pt x="369" y="0"/>
                  </a:moveTo>
                  <a:cubicBezTo>
                    <a:pt x="217" y="0"/>
                    <a:pt x="87" y="65"/>
                    <a:pt x="22" y="195"/>
                  </a:cubicBezTo>
                  <a:cubicBezTo>
                    <a:pt x="1" y="217"/>
                    <a:pt x="1" y="239"/>
                    <a:pt x="22" y="260"/>
                  </a:cubicBezTo>
                  <a:lnTo>
                    <a:pt x="44" y="260"/>
                  </a:lnTo>
                  <a:cubicBezTo>
                    <a:pt x="44" y="260"/>
                    <a:pt x="66" y="239"/>
                    <a:pt x="87" y="239"/>
                  </a:cubicBezTo>
                  <a:cubicBezTo>
                    <a:pt x="87" y="239"/>
                    <a:pt x="183" y="85"/>
                    <a:pt x="321" y="85"/>
                  </a:cubicBezTo>
                  <a:cubicBezTo>
                    <a:pt x="330" y="85"/>
                    <a:pt x="338" y="86"/>
                    <a:pt x="347" y="87"/>
                  </a:cubicBezTo>
                  <a:cubicBezTo>
                    <a:pt x="369" y="87"/>
                    <a:pt x="391" y="65"/>
                    <a:pt x="391" y="43"/>
                  </a:cubicBezTo>
                  <a:cubicBezTo>
                    <a:pt x="391" y="22"/>
                    <a:pt x="391" y="0"/>
                    <a:pt x="3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6" name="Google Shape;5256;p83"/>
            <p:cNvSpPr/>
            <p:nvPr/>
          </p:nvSpPr>
          <p:spPr>
            <a:xfrm>
              <a:off x="2482563" y="2775799"/>
              <a:ext cx="16073" cy="9989"/>
            </a:xfrm>
            <a:custGeom>
              <a:avLst/>
              <a:gdLst/>
              <a:ahLst/>
              <a:cxnLst/>
              <a:rect l="l" t="t" r="r" b="b"/>
              <a:pathLst>
                <a:path w="391" h="243" extrusionOk="0">
                  <a:moveTo>
                    <a:pt x="306" y="1"/>
                  </a:moveTo>
                  <a:cubicBezTo>
                    <a:pt x="190" y="1"/>
                    <a:pt x="78" y="80"/>
                    <a:pt x="0" y="177"/>
                  </a:cubicBezTo>
                  <a:cubicBezTo>
                    <a:pt x="0" y="199"/>
                    <a:pt x="0" y="221"/>
                    <a:pt x="0" y="242"/>
                  </a:cubicBezTo>
                  <a:lnTo>
                    <a:pt x="22" y="242"/>
                  </a:lnTo>
                  <a:cubicBezTo>
                    <a:pt x="44" y="242"/>
                    <a:pt x="65" y="242"/>
                    <a:pt x="65" y="221"/>
                  </a:cubicBezTo>
                  <a:cubicBezTo>
                    <a:pt x="65" y="221"/>
                    <a:pt x="180" y="67"/>
                    <a:pt x="303" y="67"/>
                  </a:cubicBezTo>
                  <a:cubicBezTo>
                    <a:pt x="310" y="67"/>
                    <a:pt x="318" y="68"/>
                    <a:pt x="325" y="69"/>
                  </a:cubicBezTo>
                  <a:cubicBezTo>
                    <a:pt x="347" y="69"/>
                    <a:pt x="369" y="69"/>
                    <a:pt x="390" y="47"/>
                  </a:cubicBezTo>
                  <a:cubicBezTo>
                    <a:pt x="390" y="26"/>
                    <a:pt x="369" y="4"/>
                    <a:pt x="347" y="4"/>
                  </a:cubicBezTo>
                  <a:cubicBezTo>
                    <a:pt x="334" y="2"/>
                    <a:pt x="320" y="1"/>
                    <a:pt x="3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7" name="Google Shape;5257;p83"/>
            <p:cNvSpPr/>
            <p:nvPr/>
          </p:nvSpPr>
          <p:spPr>
            <a:xfrm>
              <a:off x="2477219" y="2798202"/>
              <a:ext cx="16073" cy="9866"/>
            </a:xfrm>
            <a:custGeom>
              <a:avLst/>
              <a:gdLst/>
              <a:ahLst/>
              <a:cxnLst/>
              <a:rect l="l" t="t" r="r" b="b"/>
              <a:pathLst>
                <a:path w="391" h="240" extrusionOk="0">
                  <a:moveTo>
                    <a:pt x="347" y="1"/>
                  </a:moveTo>
                  <a:cubicBezTo>
                    <a:pt x="217" y="1"/>
                    <a:pt x="87" y="66"/>
                    <a:pt x="0" y="196"/>
                  </a:cubicBezTo>
                  <a:cubicBezTo>
                    <a:pt x="0" y="196"/>
                    <a:pt x="0" y="218"/>
                    <a:pt x="0" y="239"/>
                  </a:cubicBezTo>
                  <a:lnTo>
                    <a:pt x="65" y="239"/>
                  </a:lnTo>
                  <a:cubicBezTo>
                    <a:pt x="65" y="239"/>
                    <a:pt x="180" y="86"/>
                    <a:pt x="320" y="86"/>
                  </a:cubicBezTo>
                  <a:cubicBezTo>
                    <a:pt x="329" y="86"/>
                    <a:pt x="338" y="86"/>
                    <a:pt x="347" y="88"/>
                  </a:cubicBezTo>
                  <a:cubicBezTo>
                    <a:pt x="369" y="88"/>
                    <a:pt x="369" y="66"/>
                    <a:pt x="390" y="44"/>
                  </a:cubicBezTo>
                  <a:cubicBezTo>
                    <a:pt x="390" y="23"/>
                    <a:pt x="369" y="1"/>
                    <a:pt x="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8" name="Google Shape;5258;p83"/>
            <p:cNvSpPr/>
            <p:nvPr/>
          </p:nvSpPr>
          <p:spPr>
            <a:xfrm>
              <a:off x="2509282" y="2769715"/>
              <a:ext cx="16073" cy="10729"/>
            </a:xfrm>
            <a:custGeom>
              <a:avLst/>
              <a:gdLst/>
              <a:ahLst/>
              <a:cxnLst/>
              <a:rect l="l" t="t" r="r" b="b"/>
              <a:pathLst>
                <a:path w="391" h="261" extrusionOk="0">
                  <a:moveTo>
                    <a:pt x="369" y="0"/>
                  </a:moveTo>
                  <a:cubicBezTo>
                    <a:pt x="217" y="0"/>
                    <a:pt x="87" y="87"/>
                    <a:pt x="22" y="195"/>
                  </a:cubicBezTo>
                  <a:cubicBezTo>
                    <a:pt x="1" y="217"/>
                    <a:pt x="1" y="239"/>
                    <a:pt x="22" y="260"/>
                  </a:cubicBezTo>
                  <a:lnTo>
                    <a:pt x="44" y="260"/>
                  </a:lnTo>
                  <a:cubicBezTo>
                    <a:pt x="66" y="260"/>
                    <a:pt x="66" y="260"/>
                    <a:pt x="87" y="239"/>
                  </a:cubicBezTo>
                  <a:cubicBezTo>
                    <a:pt x="87" y="239"/>
                    <a:pt x="183" y="85"/>
                    <a:pt x="321" y="85"/>
                  </a:cubicBezTo>
                  <a:cubicBezTo>
                    <a:pt x="330" y="85"/>
                    <a:pt x="339" y="86"/>
                    <a:pt x="348" y="87"/>
                  </a:cubicBezTo>
                  <a:cubicBezTo>
                    <a:pt x="369" y="87"/>
                    <a:pt x="391" y="65"/>
                    <a:pt x="391" y="43"/>
                  </a:cubicBezTo>
                  <a:cubicBezTo>
                    <a:pt x="391" y="22"/>
                    <a:pt x="391" y="0"/>
                    <a:pt x="3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9" name="Google Shape;5259;p83"/>
            <p:cNvSpPr/>
            <p:nvPr/>
          </p:nvSpPr>
          <p:spPr>
            <a:xfrm>
              <a:off x="2522642" y="2779498"/>
              <a:ext cx="16977" cy="10729"/>
            </a:xfrm>
            <a:custGeom>
              <a:avLst/>
              <a:gdLst/>
              <a:ahLst/>
              <a:cxnLst/>
              <a:rect l="l" t="t" r="r" b="b"/>
              <a:pathLst>
                <a:path w="413" h="261" extrusionOk="0">
                  <a:moveTo>
                    <a:pt x="369" y="1"/>
                  </a:moveTo>
                  <a:cubicBezTo>
                    <a:pt x="218" y="1"/>
                    <a:pt x="88" y="66"/>
                    <a:pt x="23" y="196"/>
                  </a:cubicBezTo>
                  <a:cubicBezTo>
                    <a:pt x="1" y="217"/>
                    <a:pt x="1" y="239"/>
                    <a:pt x="23" y="261"/>
                  </a:cubicBezTo>
                  <a:lnTo>
                    <a:pt x="44" y="261"/>
                  </a:lnTo>
                  <a:cubicBezTo>
                    <a:pt x="66" y="261"/>
                    <a:pt x="66" y="239"/>
                    <a:pt x="88" y="239"/>
                  </a:cubicBezTo>
                  <a:cubicBezTo>
                    <a:pt x="88" y="239"/>
                    <a:pt x="184" y="85"/>
                    <a:pt x="321" y="85"/>
                  </a:cubicBezTo>
                  <a:cubicBezTo>
                    <a:pt x="330" y="85"/>
                    <a:pt x="339" y="86"/>
                    <a:pt x="348" y="87"/>
                  </a:cubicBezTo>
                  <a:cubicBezTo>
                    <a:pt x="369" y="87"/>
                    <a:pt x="391" y="66"/>
                    <a:pt x="391" y="44"/>
                  </a:cubicBezTo>
                  <a:cubicBezTo>
                    <a:pt x="413" y="22"/>
                    <a:pt x="391" y="1"/>
                    <a:pt x="3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0" name="Google Shape;5260;p83"/>
            <p:cNvSpPr/>
            <p:nvPr/>
          </p:nvSpPr>
          <p:spPr>
            <a:xfrm>
              <a:off x="2487002" y="2810699"/>
              <a:ext cx="16073" cy="9825"/>
            </a:xfrm>
            <a:custGeom>
              <a:avLst/>
              <a:gdLst/>
              <a:ahLst/>
              <a:cxnLst/>
              <a:rect l="l" t="t" r="r" b="b"/>
              <a:pathLst>
                <a:path w="391" h="239" extrusionOk="0">
                  <a:moveTo>
                    <a:pt x="369" y="0"/>
                  </a:moveTo>
                  <a:cubicBezTo>
                    <a:pt x="217" y="0"/>
                    <a:pt x="87" y="65"/>
                    <a:pt x="22" y="196"/>
                  </a:cubicBezTo>
                  <a:cubicBezTo>
                    <a:pt x="1" y="196"/>
                    <a:pt x="22" y="217"/>
                    <a:pt x="22" y="239"/>
                  </a:cubicBezTo>
                  <a:lnTo>
                    <a:pt x="87" y="239"/>
                  </a:lnTo>
                  <a:cubicBezTo>
                    <a:pt x="87" y="217"/>
                    <a:pt x="196" y="65"/>
                    <a:pt x="348" y="65"/>
                  </a:cubicBezTo>
                  <a:cubicBezTo>
                    <a:pt x="369" y="65"/>
                    <a:pt x="391" y="65"/>
                    <a:pt x="391" y="44"/>
                  </a:cubicBezTo>
                  <a:cubicBezTo>
                    <a:pt x="391" y="22"/>
                    <a:pt x="391" y="0"/>
                    <a:pt x="3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1" name="Google Shape;5261;p83"/>
            <p:cNvSpPr/>
            <p:nvPr/>
          </p:nvSpPr>
          <p:spPr>
            <a:xfrm>
              <a:off x="2460283" y="2791995"/>
              <a:ext cx="16977" cy="10729"/>
            </a:xfrm>
            <a:custGeom>
              <a:avLst/>
              <a:gdLst/>
              <a:ahLst/>
              <a:cxnLst/>
              <a:rect l="l" t="t" r="r" b="b"/>
              <a:pathLst>
                <a:path w="413" h="261" extrusionOk="0">
                  <a:moveTo>
                    <a:pt x="369" y="0"/>
                  </a:moveTo>
                  <a:cubicBezTo>
                    <a:pt x="217" y="0"/>
                    <a:pt x="87" y="87"/>
                    <a:pt x="22" y="195"/>
                  </a:cubicBezTo>
                  <a:cubicBezTo>
                    <a:pt x="0" y="217"/>
                    <a:pt x="0" y="239"/>
                    <a:pt x="22" y="260"/>
                  </a:cubicBezTo>
                  <a:lnTo>
                    <a:pt x="44" y="260"/>
                  </a:lnTo>
                  <a:cubicBezTo>
                    <a:pt x="65" y="260"/>
                    <a:pt x="65" y="260"/>
                    <a:pt x="87" y="239"/>
                  </a:cubicBezTo>
                  <a:cubicBezTo>
                    <a:pt x="87" y="239"/>
                    <a:pt x="183" y="85"/>
                    <a:pt x="321" y="85"/>
                  </a:cubicBezTo>
                  <a:cubicBezTo>
                    <a:pt x="329" y="85"/>
                    <a:pt x="338" y="86"/>
                    <a:pt x="347" y="87"/>
                  </a:cubicBezTo>
                  <a:cubicBezTo>
                    <a:pt x="369" y="87"/>
                    <a:pt x="390" y="65"/>
                    <a:pt x="390" y="43"/>
                  </a:cubicBezTo>
                  <a:cubicBezTo>
                    <a:pt x="412" y="22"/>
                    <a:pt x="390" y="0"/>
                    <a:pt x="3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2" name="Google Shape;5262;p83"/>
            <p:cNvSpPr/>
            <p:nvPr/>
          </p:nvSpPr>
          <p:spPr>
            <a:xfrm>
              <a:off x="2457611" y="2811603"/>
              <a:ext cx="16073" cy="10729"/>
            </a:xfrm>
            <a:custGeom>
              <a:avLst/>
              <a:gdLst/>
              <a:ahLst/>
              <a:cxnLst/>
              <a:rect l="l" t="t" r="r" b="b"/>
              <a:pathLst>
                <a:path w="391" h="261" extrusionOk="0">
                  <a:moveTo>
                    <a:pt x="347" y="0"/>
                  </a:moveTo>
                  <a:cubicBezTo>
                    <a:pt x="217" y="0"/>
                    <a:pt x="87" y="87"/>
                    <a:pt x="0" y="195"/>
                  </a:cubicBezTo>
                  <a:cubicBezTo>
                    <a:pt x="0" y="217"/>
                    <a:pt x="0" y="239"/>
                    <a:pt x="0" y="260"/>
                  </a:cubicBezTo>
                  <a:lnTo>
                    <a:pt x="22" y="260"/>
                  </a:lnTo>
                  <a:cubicBezTo>
                    <a:pt x="44" y="260"/>
                    <a:pt x="65" y="260"/>
                    <a:pt x="65" y="239"/>
                  </a:cubicBezTo>
                  <a:cubicBezTo>
                    <a:pt x="65" y="239"/>
                    <a:pt x="180" y="85"/>
                    <a:pt x="321" y="85"/>
                  </a:cubicBezTo>
                  <a:cubicBezTo>
                    <a:pt x="329" y="85"/>
                    <a:pt x="338" y="86"/>
                    <a:pt x="347" y="87"/>
                  </a:cubicBezTo>
                  <a:cubicBezTo>
                    <a:pt x="369" y="87"/>
                    <a:pt x="390" y="65"/>
                    <a:pt x="390" y="43"/>
                  </a:cubicBezTo>
                  <a:cubicBezTo>
                    <a:pt x="390" y="22"/>
                    <a:pt x="369" y="22"/>
                    <a:pt x="3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3" name="Google Shape;5263;p83"/>
            <p:cNvSpPr/>
            <p:nvPr/>
          </p:nvSpPr>
          <p:spPr>
            <a:xfrm>
              <a:off x="2437098" y="2806999"/>
              <a:ext cx="13196" cy="15333"/>
            </a:xfrm>
            <a:custGeom>
              <a:avLst/>
              <a:gdLst/>
              <a:ahLst/>
              <a:cxnLst/>
              <a:rect l="l" t="t" r="r" b="b"/>
              <a:pathLst>
                <a:path w="321" h="373" extrusionOk="0">
                  <a:moveTo>
                    <a:pt x="274" y="0"/>
                  </a:moveTo>
                  <a:cubicBezTo>
                    <a:pt x="270" y="0"/>
                    <a:pt x="265" y="1"/>
                    <a:pt x="261" y="4"/>
                  </a:cubicBezTo>
                  <a:cubicBezTo>
                    <a:pt x="66" y="69"/>
                    <a:pt x="22" y="307"/>
                    <a:pt x="22" y="307"/>
                  </a:cubicBezTo>
                  <a:cubicBezTo>
                    <a:pt x="1" y="329"/>
                    <a:pt x="22" y="351"/>
                    <a:pt x="44" y="372"/>
                  </a:cubicBezTo>
                  <a:cubicBezTo>
                    <a:pt x="66" y="372"/>
                    <a:pt x="87" y="351"/>
                    <a:pt x="87" y="329"/>
                  </a:cubicBezTo>
                  <a:cubicBezTo>
                    <a:pt x="87" y="329"/>
                    <a:pt x="131" y="112"/>
                    <a:pt x="282" y="90"/>
                  </a:cubicBezTo>
                  <a:cubicBezTo>
                    <a:pt x="321" y="71"/>
                    <a:pt x="308" y="0"/>
                    <a:pt x="2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4" name="Google Shape;5264;p83"/>
            <p:cNvSpPr/>
            <p:nvPr/>
          </p:nvSpPr>
          <p:spPr>
            <a:xfrm>
              <a:off x="2575259" y="2979361"/>
              <a:ext cx="19115" cy="5180"/>
            </a:xfrm>
            <a:custGeom>
              <a:avLst/>
              <a:gdLst/>
              <a:ahLst/>
              <a:cxnLst/>
              <a:rect l="l" t="t" r="r" b="b"/>
              <a:pathLst>
                <a:path w="465" h="126" extrusionOk="0">
                  <a:moveTo>
                    <a:pt x="54" y="0"/>
                  </a:moveTo>
                  <a:cubicBezTo>
                    <a:pt x="43" y="0"/>
                    <a:pt x="33" y="6"/>
                    <a:pt x="22" y="17"/>
                  </a:cubicBezTo>
                  <a:cubicBezTo>
                    <a:pt x="0" y="17"/>
                    <a:pt x="0" y="38"/>
                    <a:pt x="22" y="60"/>
                  </a:cubicBezTo>
                  <a:cubicBezTo>
                    <a:pt x="65" y="103"/>
                    <a:pt x="130" y="125"/>
                    <a:pt x="217" y="125"/>
                  </a:cubicBezTo>
                  <a:cubicBezTo>
                    <a:pt x="282" y="125"/>
                    <a:pt x="347" y="103"/>
                    <a:pt x="412" y="82"/>
                  </a:cubicBezTo>
                  <a:cubicBezTo>
                    <a:pt x="464" y="64"/>
                    <a:pt x="446" y="5"/>
                    <a:pt x="415" y="5"/>
                  </a:cubicBezTo>
                  <a:cubicBezTo>
                    <a:pt x="407" y="5"/>
                    <a:pt x="399" y="8"/>
                    <a:pt x="390" y="17"/>
                  </a:cubicBezTo>
                  <a:cubicBezTo>
                    <a:pt x="390" y="17"/>
                    <a:pt x="304" y="55"/>
                    <a:pt x="214" y="55"/>
                  </a:cubicBezTo>
                  <a:cubicBezTo>
                    <a:pt x="169" y="55"/>
                    <a:pt x="123" y="46"/>
                    <a:pt x="87" y="17"/>
                  </a:cubicBezTo>
                  <a:cubicBezTo>
                    <a:pt x="76" y="6"/>
                    <a:pt x="65" y="0"/>
                    <a:pt x="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5" name="Google Shape;5265;p83"/>
            <p:cNvSpPr/>
            <p:nvPr/>
          </p:nvSpPr>
          <p:spPr>
            <a:xfrm>
              <a:off x="2552321" y="2988775"/>
              <a:ext cx="18498" cy="5550"/>
            </a:xfrm>
            <a:custGeom>
              <a:avLst/>
              <a:gdLst/>
              <a:ahLst/>
              <a:cxnLst/>
              <a:rect l="l" t="t" r="r" b="b"/>
              <a:pathLst>
                <a:path w="450" h="135" extrusionOk="0">
                  <a:moveTo>
                    <a:pt x="63" y="0"/>
                  </a:moveTo>
                  <a:cubicBezTo>
                    <a:pt x="27" y="0"/>
                    <a:pt x="0" y="51"/>
                    <a:pt x="38" y="70"/>
                  </a:cubicBezTo>
                  <a:cubicBezTo>
                    <a:pt x="81" y="113"/>
                    <a:pt x="146" y="135"/>
                    <a:pt x="211" y="135"/>
                  </a:cubicBezTo>
                  <a:cubicBezTo>
                    <a:pt x="298" y="135"/>
                    <a:pt x="363" y="113"/>
                    <a:pt x="428" y="91"/>
                  </a:cubicBezTo>
                  <a:cubicBezTo>
                    <a:pt x="450" y="70"/>
                    <a:pt x="450" y="48"/>
                    <a:pt x="450" y="26"/>
                  </a:cubicBezTo>
                  <a:cubicBezTo>
                    <a:pt x="428" y="5"/>
                    <a:pt x="406" y="5"/>
                    <a:pt x="385" y="5"/>
                  </a:cubicBezTo>
                  <a:cubicBezTo>
                    <a:pt x="341" y="37"/>
                    <a:pt x="292" y="53"/>
                    <a:pt x="241" y="53"/>
                  </a:cubicBezTo>
                  <a:cubicBezTo>
                    <a:pt x="189" y="53"/>
                    <a:pt x="135" y="37"/>
                    <a:pt x="81" y="5"/>
                  </a:cubicBezTo>
                  <a:cubicBezTo>
                    <a:pt x="75" y="1"/>
                    <a:pt x="69" y="0"/>
                    <a:pt x="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6" name="Google Shape;5266;p83"/>
            <p:cNvSpPr/>
            <p:nvPr/>
          </p:nvSpPr>
          <p:spPr>
            <a:xfrm>
              <a:off x="2680411" y="2994530"/>
              <a:ext cx="18498" cy="6043"/>
            </a:xfrm>
            <a:custGeom>
              <a:avLst/>
              <a:gdLst/>
              <a:ahLst/>
              <a:cxnLst/>
              <a:rect l="l" t="t" r="r" b="b"/>
              <a:pathLst>
                <a:path w="450" h="147" extrusionOk="0">
                  <a:moveTo>
                    <a:pt x="33" y="0"/>
                  </a:moveTo>
                  <a:cubicBezTo>
                    <a:pt x="22" y="0"/>
                    <a:pt x="11" y="5"/>
                    <a:pt x="0" y="16"/>
                  </a:cubicBezTo>
                  <a:cubicBezTo>
                    <a:pt x="0" y="38"/>
                    <a:pt x="0" y="60"/>
                    <a:pt x="0" y="81"/>
                  </a:cubicBezTo>
                  <a:cubicBezTo>
                    <a:pt x="65" y="125"/>
                    <a:pt x="130" y="146"/>
                    <a:pt x="195" y="146"/>
                  </a:cubicBezTo>
                  <a:cubicBezTo>
                    <a:pt x="260" y="146"/>
                    <a:pt x="347" y="125"/>
                    <a:pt x="412" y="103"/>
                  </a:cubicBezTo>
                  <a:cubicBezTo>
                    <a:pt x="450" y="66"/>
                    <a:pt x="422" y="12"/>
                    <a:pt x="386" y="12"/>
                  </a:cubicBezTo>
                  <a:cubicBezTo>
                    <a:pt x="381" y="12"/>
                    <a:pt x="375" y="13"/>
                    <a:pt x="369" y="16"/>
                  </a:cubicBezTo>
                  <a:cubicBezTo>
                    <a:pt x="369" y="16"/>
                    <a:pt x="292" y="55"/>
                    <a:pt x="202" y="55"/>
                  </a:cubicBezTo>
                  <a:cubicBezTo>
                    <a:pt x="157" y="55"/>
                    <a:pt x="109" y="45"/>
                    <a:pt x="65" y="16"/>
                  </a:cubicBezTo>
                  <a:cubicBezTo>
                    <a:pt x="55" y="5"/>
                    <a:pt x="44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7" name="Google Shape;5267;p83"/>
            <p:cNvSpPr/>
            <p:nvPr/>
          </p:nvSpPr>
          <p:spPr>
            <a:xfrm>
              <a:off x="2688674" y="3008383"/>
              <a:ext cx="19403" cy="5550"/>
            </a:xfrm>
            <a:custGeom>
              <a:avLst/>
              <a:gdLst/>
              <a:ahLst/>
              <a:cxnLst/>
              <a:rect l="l" t="t" r="r" b="b"/>
              <a:pathLst>
                <a:path w="472" h="135" extrusionOk="0">
                  <a:moveTo>
                    <a:pt x="84" y="0"/>
                  </a:moveTo>
                  <a:cubicBezTo>
                    <a:pt x="44" y="0"/>
                    <a:pt x="0" y="54"/>
                    <a:pt x="38" y="91"/>
                  </a:cubicBezTo>
                  <a:cubicBezTo>
                    <a:pt x="103" y="113"/>
                    <a:pt x="168" y="135"/>
                    <a:pt x="233" y="135"/>
                  </a:cubicBezTo>
                  <a:cubicBezTo>
                    <a:pt x="298" y="135"/>
                    <a:pt x="363" y="113"/>
                    <a:pt x="428" y="91"/>
                  </a:cubicBezTo>
                  <a:cubicBezTo>
                    <a:pt x="450" y="70"/>
                    <a:pt x="471" y="48"/>
                    <a:pt x="450" y="26"/>
                  </a:cubicBezTo>
                  <a:cubicBezTo>
                    <a:pt x="450" y="4"/>
                    <a:pt x="428" y="4"/>
                    <a:pt x="406" y="4"/>
                  </a:cubicBezTo>
                  <a:cubicBezTo>
                    <a:pt x="406" y="4"/>
                    <a:pt x="320" y="53"/>
                    <a:pt x="230" y="53"/>
                  </a:cubicBezTo>
                  <a:cubicBezTo>
                    <a:pt x="185" y="53"/>
                    <a:pt x="139" y="41"/>
                    <a:pt x="103" y="4"/>
                  </a:cubicBezTo>
                  <a:cubicBezTo>
                    <a:pt x="97" y="2"/>
                    <a:pt x="91" y="0"/>
                    <a:pt x="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8" name="Google Shape;5268;p83"/>
            <p:cNvSpPr/>
            <p:nvPr/>
          </p:nvSpPr>
          <p:spPr>
            <a:xfrm>
              <a:off x="2845292" y="2971099"/>
              <a:ext cx="13401" cy="13442"/>
            </a:xfrm>
            <a:custGeom>
              <a:avLst/>
              <a:gdLst/>
              <a:ahLst/>
              <a:cxnLst/>
              <a:rect l="l" t="t" r="r" b="b"/>
              <a:pathLst>
                <a:path w="326" h="327" extrusionOk="0">
                  <a:moveTo>
                    <a:pt x="282" y="1"/>
                  </a:moveTo>
                  <a:cubicBezTo>
                    <a:pt x="260" y="1"/>
                    <a:pt x="239" y="1"/>
                    <a:pt x="239" y="23"/>
                  </a:cubicBezTo>
                  <a:cubicBezTo>
                    <a:pt x="239" y="44"/>
                    <a:pt x="174" y="239"/>
                    <a:pt x="22" y="261"/>
                  </a:cubicBezTo>
                  <a:cubicBezTo>
                    <a:pt x="0" y="261"/>
                    <a:pt x="0" y="283"/>
                    <a:pt x="0" y="304"/>
                  </a:cubicBezTo>
                  <a:cubicBezTo>
                    <a:pt x="0" y="326"/>
                    <a:pt x="22" y="326"/>
                    <a:pt x="44" y="326"/>
                  </a:cubicBezTo>
                  <a:cubicBezTo>
                    <a:pt x="239" y="304"/>
                    <a:pt x="325" y="66"/>
                    <a:pt x="325" y="66"/>
                  </a:cubicBezTo>
                  <a:cubicBezTo>
                    <a:pt x="325" y="23"/>
                    <a:pt x="304" y="1"/>
                    <a:pt x="2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9" name="Google Shape;5269;p83"/>
            <p:cNvSpPr/>
            <p:nvPr/>
          </p:nvSpPr>
          <p:spPr>
            <a:xfrm>
              <a:off x="2847060" y="2950257"/>
              <a:ext cx="14305" cy="13771"/>
            </a:xfrm>
            <a:custGeom>
              <a:avLst/>
              <a:gdLst/>
              <a:ahLst/>
              <a:cxnLst/>
              <a:rect l="l" t="t" r="r" b="b"/>
              <a:pathLst>
                <a:path w="348" h="335" extrusionOk="0">
                  <a:moveTo>
                    <a:pt x="286" y="0"/>
                  </a:moveTo>
                  <a:cubicBezTo>
                    <a:pt x="272" y="0"/>
                    <a:pt x="261" y="16"/>
                    <a:pt x="261" y="31"/>
                  </a:cubicBezTo>
                  <a:cubicBezTo>
                    <a:pt x="261" y="31"/>
                    <a:pt x="196" y="226"/>
                    <a:pt x="44" y="248"/>
                  </a:cubicBezTo>
                  <a:cubicBezTo>
                    <a:pt x="22" y="248"/>
                    <a:pt x="1" y="269"/>
                    <a:pt x="1" y="291"/>
                  </a:cubicBezTo>
                  <a:cubicBezTo>
                    <a:pt x="22" y="313"/>
                    <a:pt x="22" y="334"/>
                    <a:pt x="44" y="334"/>
                  </a:cubicBezTo>
                  <a:lnTo>
                    <a:pt x="66" y="334"/>
                  </a:lnTo>
                  <a:cubicBezTo>
                    <a:pt x="261" y="291"/>
                    <a:pt x="326" y="53"/>
                    <a:pt x="326" y="53"/>
                  </a:cubicBezTo>
                  <a:cubicBezTo>
                    <a:pt x="347" y="31"/>
                    <a:pt x="326" y="9"/>
                    <a:pt x="304" y="9"/>
                  </a:cubicBezTo>
                  <a:cubicBezTo>
                    <a:pt x="298" y="3"/>
                    <a:pt x="291" y="0"/>
                    <a:pt x="2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0" name="Google Shape;5270;p83"/>
            <p:cNvSpPr/>
            <p:nvPr/>
          </p:nvSpPr>
          <p:spPr>
            <a:xfrm>
              <a:off x="2859556" y="2954163"/>
              <a:ext cx="14264" cy="13442"/>
            </a:xfrm>
            <a:custGeom>
              <a:avLst/>
              <a:gdLst/>
              <a:ahLst/>
              <a:cxnLst/>
              <a:rect l="l" t="t" r="r" b="b"/>
              <a:pathLst>
                <a:path w="347" h="327" extrusionOk="0">
                  <a:moveTo>
                    <a:pt x="304" y="1"/>
                  </a:moveTo>
                  <a:cubicBezTo>
                    <a:pt x="282" y="1"/>
                    <a:pt x="260" y="1"/>
                    <a:pt x="260" y="23"/>
                  </a:cubicBezTo>
                  <a:cubicBezTo>
                    <a:pt x="260" y="44"/>
                    <a:pt x="195" y="239"/>
                    <a:pt x="43" y="261"/>
                  </a:cubicBezTo>
                  <a:cubicBezTo>
                    <a:pt x="22" y="261"/>
                    <a:pt x="0" y="283"/>
                    <a:pt x="22" y="305"/>
                  </a:cubicBezTo>
                  <a:cubicBezTo>
                    <a:pt x="22" y="326"/>
                    <a:pt x="22" y="326"/>
                    <a:pt x="43" y="326"/>
                  </a:cubicBezTo>
                  <a:lnTo>
                    <a:pt x="65" y="326"/>
                  </a:lnTo>
                  <a:cubicBezTo>
                    <a:pt x="260" y="305"/>
                    <a:pt x="325" y="66"/>
                    <a:pt x="325" y="66"/>
                  </a:cubicBezTo>
                  <a:cubicBezTo>
                    <a:pt x="347" y="44"/>
                    <a:pt x="325" y="1"/>
                    <a:pt x="3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71" name="Google Shape;5271;p83"/>
          <p:cNvGrpSpPr/>
          <p:nvPr/>
        </p:nvGrpSpPr>
        <p:grpSpPr>
          <a:xfrm>
            <a:off x="5188689" y="2377885"/>
            <a:ext cx="615578" cy="703733"/>
            <a:chOff x="4806505" y="2336688"/>
            <a:chExt cx="685423" cy="783667"/>
          </a:xfrm>
        </p:grpSpPr>
        <p:sp>
          <p:nvSpPr>
            <p:cNvPr id="5272" name="Google Shape;5272;p83"/>
            <p:cNvSpPr/>
            <p:nvPr/>
          </p:nvSpPr>
          <p:spPr>
            <a:xfrm>
              <a:off x="5202244" y="2854350"/>
              <a:ext cx="77570" cy="232833"/>
            </a:xfrm>
            <a:custGeom>
              <a:avLst/>
              <a:gdLst/>
              <a:ahLst/>
              <a:cxnLst/>
              <a:rect l="l" t="t" r="r" b="b"/>
              <a:pathLst>
                <a:path w="1887" h="5664" extrusionOk="0">
                  <a:moveTo>
                    <a:pt x="793" y="1"/>
                  </a:moveTo>
                  <a:cubicBezTo>
                    <a:pt x="578" y="1"/>
                    <a:pt x="383" y="111"/>
                    <a:pt x="282" y="444"/>
                  </a:cubicBezTo>
                  <a:cubicBezTo>
                    <a:pt x="0" y="1441"/>
                    <a:pt x="520" y="5560"/>
                    <a:pt x="867" y="5647"/>
                  </a:cubicBezTo>
                  <a:cubicBezTo>
                    <a:pt x="1041" y="5658"/>
                    <a:pt x="1209" y="5663"/>
                    <a:pt x="1377" y="5663"/>
                  </a:cubicBezTo>
                  <a:cubicBezTo>
                    <a:pt x="1545" y="5663"/>
                    <a:pt x="1713" y="5658"/>
                    <a:pt x="1886" y="5647"/>
                  </a:cubicBezTo>
                  <a:cubicBezTo>
                    <a:pt x="1865" y="5018"/>
                    <a:pt x="1735" y="444"/>
                    <a:pt x="1735" y="444"/>
                  </a:cubicBezTo>
                  <a:cubicBezTo>
                    <a:pt x="1735" y="444"/>
                    <a:pt x="1224" y="1"/>
                    <a:pt x="7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3" name="Google Shape;5273;p83"/>
            <p:cNvSpPr/>
            <p:nvPr/>
          </p:nvSpPr>
          <p:spPr>
            <a:xfrm>
              <a:off x="5311835" y="2854350"/>
              <a:ext cx="78474" cy="232833"/>
            </a:xfrm>
            <a:custGeom>
              <a:avLst/>
              <a:gdLst/>
              <a:ahLst/>
              <a:cxnLst/>
              <a:rect l="l" t="t" r="r" b="b"/>
              <a:pathLst>
                <a:path w="1909" h="5664" extrusionOk="0">
                  <a:moveTo>
                    <a:pt x="816" y="1"/>
                  </a:moveTo>
                  <a:cubicBezTo>
                    <a:pt x="601" y="1"/>
                    <a:pt x="406" y="111"/>
                    <a:pt x="304" y="444"/>
                  </a:cubicBezTo>
                  <a:cubicBezTo>
                    <a:pt x="1" y="1441"/>
                    <a:pt x="543" y="5560"/>
                    <a:pt x="890" y="5647"/>
                  </a:cubicBezTo>
                  <a:cubicBezTo>
                    <a:pt x="1052" y="5658"/>
                    <a:pt x="1220" y="5663"/>
                    <a:pt x="1391" y="5663"/>
                  </a:cubicBezTo>
                  <a:cubicBezTo>
                    <a:pt x="1562" y="5663"/>
                    <a:pt x="1735" y="5658"/>
                    <a:pt x="1909" y="5647"/>
                  </a:cubicBezTo>
                  <a:cubicBezTo>
                    <a:pt x="1887" y="5018"/>
                    <a:pt x="1757" y="444"/>
                    <a:pt x="1757" y="444"/>
                  </a:cubicBezTo>
                  <a:cubicBezTo>
                    <a:pt x="1757" y="444"/>
                    <a:pt x="1246" y="1"/>
                    <a:pt x="8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4" name="Google Shape;5274;p83"/>
            <p:cNvSpPr/>
            <p:nvPr/>
          </p:nvSpPr>
          <p:spPr>
            <a:xfrm>
              <a:off x="5282444" y="2908200"/>
              <a:ext cx="134874" cy="150700"/>
            </a:xfrm>
            <a:custGeom>
              <a:avLst/>
              <a:gdLst/>
              <a:ahLst/>
              <a:cxnLst/>
              <a:rect l="l" t="t" r="r" b="b"/>
              <a:pathLst>
                <a:path w="3281" h="3666" extrusionOk="0">
                  <a:moveTo>
                    <a:pt x="2602" y="1"/>
                  </a:moveTo>
                  <a:lnTo>
                    <a:pt x="716" y="608"/>
                  </a:lnTo>
                  <a:cubicBezTo>
                    <a:pt x="716" y="608"/>
                    <a:pt x="0" y="1735"/>
                    <a:pt x="607" y="1887"/>
                  </a:cubicBezTo>
                  <a:cubicBezTo>
                    <a:pt x="629" y="1894"/>
                    <a:pt x="650" y="1899"/>
                    <a:pt x="670" y="1902"/>
                  </a:cubicBezTo>
                  <a:lnTo>
                    <a:pt x="670" y="1902"/>
                  </a:lnTo>
                  <a:cubicBezTo>
                    <a:pt x="531" y="2376"/>
                    <a:pt x="635" y="3095"/>
                    <a:pt x="1046" y="3234"/>
                  </a:cubicBezTo>
                  <a:lnTo>
                    <a:pt x="1046" y="3234"/>
                  </a:lnTo>
                  <a:cubicBezTo>
                    <a:pt x="1039" y="3440"/>
                    <a:pt x="1239" y="3633"/>
                    <a:pt x="1887" y="3665"/>
                  </a:cubicBezTo>
                  <a:cubicBezTo>
                    <a:pt x="1901" y="3665"/>
                    <a:pt x="1915" y="3666"/>
                    <a:pt x="1929" y="3666"/>
                  </a:cubicBezTo>
                  <a:cubicBezTo>
                    <a:pt x="2804" y="3666"/>
                    <a:pt x="2911" y="2763"/>
                    <a:pt x="2795" y="2219"/>
                  </a:cubicBezTo>
                  <a:lnTo>
                    <a:pt x="2795" y="2219"/>
                  </a:lnTo>
                  <a:cubicBezTo>
                    <a:pt x="3114" y="2026"/>
                    <a:pt x="3281" y="360"/>
                    <a:pt x="26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5" name="Google Shape;5275;p83"/>
            <p:cNvSpPr/>
            <p:nvPr/>
          </p:nvSpPr>
          <p:spPr>
            <a:xfrm>
              <a:off x="5291364" y="2907131"/>
              <a:ext cx="123035" cy="153578"/>
            </a:xfrm>
            <a:custGeom>
              <a:avLst/>
              <a:gdLst/>
              <a:ahLst/>
              <a:cxnLst/>
              <a:rect l="l" t="t" r="r" b="b"/>
              <a:pathLst>
                <a:path w="2993" h="3736" extrusionOk="0">
                  <a:moveTo>
                    <a:pt x="818" y="1510"/>
                  </a:moveTo>
                  <a:cubicBezTo>
                    <a:pt x="836" y="1510"/>
                    <a:pt x="852" y="1515"/>
                    <a:pt x="867" y="1523"/>
                  </a:cubicBezTo>
                  <a:cubicBezTo>
                    <a:pt x="889" y="1545"/>
                    <a:pt x="889" y="1631"/>
                    <a:pt x="846" y="1696"/>
                  </a:cubicBezTo>
                  <a:cubicBezTo>
                    <a:pt x="789" y="1810"/>
                    <a:pt x="683" y="1874"/>
                    <a:pt x="556" y="1874"/>
                  </a:cubicBezTo>
                  <a:cubicBezTo>
                    <a:pt x="539" y="1874"/>
                    <a:pt x="523" y="1873"/>
                    <a:pt x="506" y="1871"/>
                  </a:cubicBezTo>
                  <a:lnTo>
                    <a:pt x="506" y="1871"/>
                  </a:lnTo>
                  <a:cubicBezTo>
                    <a:pt x="549" y="1750"/>
                    <a:pt x="612" y="1648"/>
                    <a:pt x="694" y="1566"/>
                  </a:cubicBezTo>
                  <a:cubicBezTo>
                    <a:pt x="749" y="1525"/>
                    <a:pt x="787" y="1510"/>
                    <a:pt x="818" y="1510"/>
                  </a:cubicBezTo>
                  <a:close/>
                  <a:moveTo>
                    <a:pt x="2342" y="1870"/>
                  </a:moveTo>
                  <a:lnTo>
                    <a:pt x="2342" y="1892"/>
                  </a:lnTo>
                  <a:cubicBezTo>
                    <a:pt x="2363" y="1892"/>
                    <a:pt x="2385" y="1892"/>
                    <a:pt x="2407" y="1913"/>
                  </a:cubicBezTo>
                  <a:cubicBezTo>
                    <a:pt x="2472" y="2000"/>
                    <a:pt x="2537" y="2108"/>
                    <a:pt x="2537" y="2217"/>
                  </a:cubicBezTo>
                  <a:lnTo>
                    <a:pt x="2515" y="2217"/>
                  </a:lnTo>
                  <a:cubicBezTo>
                    <a:pt x="2298" y="2173"/>
                    <a:pt x="2190" y="2087"/>
                    <a:pt x="2190" y="2022"/>
                  </a:cubicBezTo>
                  <a:cubicBezTo>
                    <a:pt x="2190" y="1978"/>
                    <a:pt x="2233" y="1913"/>
                    <a:pt x="2342" y="1870"/>
                  </a:cubicBezTo>
                  <a:close/>
                  <a:moveTo>
                    <a:pt x="1355" y="2764"/>
                  </a:moveTo>
                  <a:cubicBezTo>
                    <a:pt x="1382" y="2764"/>
                    <a:pt x="1409" y="2770"/>
                    <a:pt x="1431" y="2780"/>
                  </a:cubicBezTo>
                  <a:cubicBezTo>
                    <a:pt x="1474" y="2867"/>
                    <a:pt x="1453" y="2954"/>
                    <a:pt x="1409" y="3019"/>
                  </a:cubicBezTo>
                  <a:cubicBezTo>
                    <a:pt x="1338" y="3163"/>
                    <a:pt x="1176" y="3247"/>
                    <a:pt x="1025" y="3247"/>
                  </a:cubicBezTo>
                  <a:cubicBezTo>
                    <a:pt x="993" y="3247"/>
                    <a:pt x="962" y="3243"/>
                    <a:pt x="932" y="3236"/>
                  </a:cubicBezTo>
                  <a:lnTo>
                    <a:pt x="867" y="3236"/>
                  </a:lnTo>
                  <a:cubicBezTo>
                    <a:pt x="932" y="3019"/>
                    <a:pt x="1084" y="2867"/>
                    <a:pt x="1279" y="2780"/>
                  </a:cubicBezTo>
                  <a:cubicBezTo>
                    <a:pt x="1301" y="2770"/>
                    <a:pt x="1328" y="2764"/>
                    <a:pt x="1355" y="2764"/>
                  </a:cubicBezTo>
                  <a:close/>
                  <a:moveTo>
                    <a:pt x="2389" y="1"/>
                  </a:moveTo>
                  <a:cubicBezTo>
                    <a:pt x="2353" y="1"/>
                    <a:pt x="2326" y="52"/>
                    <a:pt x="2363" y="70"/>
                  </a:cubicBezTo>
                  <a:cubicBezTo>
                    <a:pt x="2905" y="374"/>
                    <a:pt x="2884" y="1501"/>
                    <a:pt x="2689" y="2000"/>
                  </a:cubicBezTo>
                  <a:cubicBezTo>
                    <a:pt x="2689" y="2065"/>
                    <a:pt x="2645" y="2130"/>
                    <a:pt x="2602" y="2173"/>
                  </a:cubicBezTo>
                  <a:cubicBezTo>
                    <a:pt x="2580" y="2065"/>
                    <a:pt x="2537" y="1978"/>
                    <a:pt x="2472" y="1870"/>
                  </a:cubicBezTo>
                  <a:cubicBezTo>
                    <a:pt x="2440" y="1838"/>
                    <a:pt x="2397" y="1818"/>
                    <a:pt x="2359" y="1818"/>
                  </a:cubicBezTo>
                  <a:cubicBezTo>
                    <a:pt x="2345" y="1818"/>
                    <a:pt x="2332" y="1821"/>
                    <a:pt x="2320" y="1826"/>
                  </a:cubicBezTo>
                  <a:cubicBezTo>
                    <a:pt x="2103" y="1913"/>
                    <a:pt x="2103" y="2022"/>
                    <a:pt x="2103" y="2065"/>
                  </a:cubicBezTo>
                  <a:cubicBezTo>
                    <a:pt x="2103" y="2195"/>
                    <a:pt x="2255" y="2303"/>
                    <a:pt x="2493" y="2347"/>
                  </a:cubicBezTo>
                  <a:lnTo>
                    <a:pt x="2559" y="2347"/>
                  </a:lnTo>
                  <a:cubicBezTo>
                    <a:pt x="2624" y="2629"/>
                    <a:pt x="2580" y="2954"/>
                    <a:pt x="2472" y="3214"/>
                  </a:cubicBezTo>
                  <a:cubicBezTo>
                    <a:pt x="2354" y="3509"/>
                    <a:pt x="2075" y="3697"/>
                    <a:pt x="1782" y="3697"/>
                  </a:cubicBezTo>
                  <a:cubicBezTo>
                    <a:pt x="1752" y="3697"/>
                    <a:pt x="1721" y="3695"/>
                    <a:pt x="1691" y="3691"/>
                  </a:cubicBezTo>
                  <a:cubicBezTo>
                    <a:pt x="1193" y="3669"/>
                    <a:pt x="911" y="3539"/>
                    <a:pt x="867" y="3344"/>
                  </a:cubicBezTo>
                  <a:lnTo>
                    <a:pt x="911" y="3344"/>
                  </a:lnTo>
                  <a:cubicBezTo>
                    <a:pt x="951" y="3351"/>
                    <a:pt x="991" y="3355"/>
                    <a:pt x="1029" y="3355"/>
                  </a:cubicBezTo>
                  <a:cubicBezTo>
                    <a:pt x="1219" y="3355"/>
                    <a:pt x="1384" y="3268"/>
                    <a:pt x="1474" y="3106"/>
                  </a:cubicBezTo>
                  <a:cubicBezTo>
                    <a:pt x="1561" y="2997"/>
                    <a:pt x="1561" y="2867"/>
                    <a:pt x="1474" y="2759"/>
                  </a:cubicBezTo>
                  <a:cubicBezTo>
                    <a:pt x="1451" y="2723"/>
                    <a:pt x="1407" y="2707"/>
                    <a:pt x="1362" y="2707"/>
                  </a:cubicBezTo>
                  <a:cubicBezTo>
                    <a:pt x="1325" y="2707"/>
                    <a:pt x="1287" y="2718"/>
                    <a:pt x="1258" y="2737"/>
                  </a:cubicBezTo>
                  <a:cubicBezTo>
                    <a:pt x="1041" y="2824"/>
                    <a:pt x="867" y="2997"/>
                    <a:pt x="802" y="3236"/>
                  </a:cubicBezTo>
                  <a:cubicBezTo>
                    <a:pt x="629" y="3106"/>
                    <a:pt x="521" y="2932"/>
                    <a:pt x="477" y="2737"/>
                  </a:cubicBezTo>
                  <a:cubicBezTo>
                    <a:pt x="434" y="2499"/>
                    <a:pt x="434" y="2238"/>
                    <a:pt x="477" y="2000"/>
                  </a:cubicBezTo>
                  <a:cubicBezTo>
                    <a:pt x="497" y="2002"/>
                    <a:pt x="517" y="2003"/>
                    <a:pt x="536" y="2003"/>
                  </a:cubicBezTo>
                  <a:cubicBezTo>
                    <a:pt x="703" y="2003"/>
                    <a:pt x="833" y="1919"/>
                    <a:pt x="911" y="1783"/>
                  </a:cubicBezTo>
                  <a:cubicBezTo>
                    <a:pt x="976" y="1696"/>
                    <a:pt x="976" y="1588"/>
                    <a:pt x="911" y="1501"/>
                  </a:cubicBezTo>
                  <a:cubicBezTo>
                    <a:pt x="889" y="1490"/>
                    <a:pt x="862" y="1474"/>
                    <a:pt x="821" y="1474"/>
                  </a:cubicBezTo>
                  <a:cubicBezTo>
                    <a:pt x="781" y="1474"/>
                    <a:pt x="726" y="1490"/>
                    <a:pt x="651" y="1545"/>
                  </a:cubicBezTo>
                  <a:cubicBezTo>
                    <a:pt x="542" y="1653"/>
                    <a:pt x="455" y="1761"/>
                    <a:pt x="412" y="1913"/>
                  </a:cubicBezTo>
                  <a:lnTo>
                    <a:pt x="390" y="1913"/>
                  </a:lnTo>
                  <a:cubicBezTo>
                    <a:pt x="304" y="1892"/>
                    <a:pt x="239" y="1826"/>
                    <a:pt x="195" y="1740"/>
                  </a:cubicBezTo>
                  <a:cubicBezTo>
                    <a:pt x="65" y="1415"/>
                    <a:pt x="521" y="677"/>
                    <a:pt x="521" y="677"/>
                  </a:cubicBezTo>
                  <a:cubicBezTo>
                    <a:pt x="542" y="677"/>
                    <a:pt x="542" y="656"/>
                    <a:pt x="521" y="634"/>
                  </a:cubicBezTo>
                  <a:cubicBezTo>
                    <a:pt x="510" y="623"/>
                    <a:pt x="499" y="618"/>
                    <a:pt x="488" y="618"/>
                  </a:cubicBezTo>
                  <a:cubicBezTo>
                    <a:pt x="477" y="618"/>
                    <a:pt x="466" y="623"/>
                    <a:pt x="455" y="634"/>
                  </a:cubicBezTo>
                  <a:cubicBezTo>
                    <a:pt x="455" y="656"/>
                    <a:pt x="0" y="1393"/>
                    <a:pt x="130" y="1761"/>
                  </a:cubicBezTo>
                  <a:cubicBezTo>
                    <a:pt x="174" y="1870"/>
                    <a:pt x="260" y="1957"/>
                    <a:pt x="369" y="1978"/>
                  </a:cubicBezTo>
                  <a:lnTo>
                    <a:pt x="412" y="1978"/>
                  </a:lnTo>
                  <a:cubicBezTo>
                    <a:pt x="347" y="2238"/>
                    <a:pt x="347" y="2499"/>
                    <a:pt x="412" y="2759"/>
                  </a:cubicBezTo>
                  <a:cubicBezTo>
                    <a:pt x="455" y="2976"/>
                    <a:pt x="586" y="3171"/>
                    <a:pt x="802" y="3301"/>
                  </a:cubicBezTo>
                  <a:lnTo>
                    <a:pt x="802" y="3322"/>
                  </a:lnTo>
                  <a:cubicBezTo>
                    <a:pt x="824" y="3496"/>
                    <a:pt x="998" y="3713"/>
                    <a:pt x="1691" y="3734"/>
                  </a:cubicBezTo>
                  <a:lnTo>
                    <a:pt x="1735" y="3734"/>
                  </a:lnTo>
                  <a:cubicBezTo>
                    <a:pt x="1752" y="3735"/>
                    <a:pt x="1770" y="3736"/>
                    <a:pt x="1787" y="3736"/>
                  </a:cubicBezTo>
                  <a:cubicBezTo>
                    <a:pt x="2114" y="3736"/>
                    <a:pt x="2414" y="3544"/>
                    <a:pt x="2559" y="3236"/>
                  </a:cubicBezTo>
                  <a:cubicBezTo>
                    <a:pt x="2667" y="2932"/>
                    <a:pt x="2710" y="2607"/>
                    <a:pt x="2624" y="2282"/>
                  </a:cubicBezTo>
                  <a:cubicBezTo>
                    <a:pt x="2689" y="2217"/>
                    <a:pt x="2754" y="2130"/>
                    <a:pt x="2775" y="2043"/>
                  </a:cubicBezTo>
                  <a:cubicBezTo>
                    <a:pt x="2970" y="1501"/>
                    <a:pt x="2992" y="309"/>
                    <a:pt x="2407" y="5"/>
                  </a:cubicBezTo>
                  <a:cubicBezTo>
                    <a:pt x="2401" y="2"/>
                    <a:pt x="2395" y="1"/>
                    <a:pt x="23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6" name="Google Shape;5276;p83"/>
            <p:cNvSpPr/>
            <p:nvPr/>
          </p:nvSpPr>
          <p:spPr>
            <a:xfrm>
              <a:off x="5167467" y="2933193"/>
              <a:ext cx="140094" cy="125707"/>
            </a:xfrm>
            <a:custGeom>
              <a:avLst/>
              <a:gdLst/>
              <a:ahLst/>
              <a:cxnLst/>
              <a:rect l="l" t="t" r="r" b="b"/>
              <a:pathLst>
                <a:path w="3408" h="3058" extrusionOk="0">
                  <a:moveTo>
                    <a:pt x="694" y="0"/>
                  </a:moveTo>
                  <a:cubicBezTo>
                    <a:pt x="694" y="0"/>
                    <a:pt x="1" y="1127"/>
                    <a:pt x="586" y="1279"/>
                  </a:cubicBezTo>
                  <a:cubicBezTo>
                    <a:pt x="615" y="1288"/>
                    <a:pt x="643" y="1294"/>
                    <a:pt x="670" y="1298"/>
                  </a:cubicBezTo>
                  <a:lnTo>
                    <a:pt x="670" y="1298"/>
                  </a:lnTo>
                  <a:cubicBezTo>
                    <a:pt x="533" y="1768"/>
                    <a:pt x="635" y="2478"/>
                    <a:pt x="1038" y="2623"/>
                  </a:cubicBezTo>
                  <a:lnTo>
                    <a:pt x="1038" y="2623"/>
                  </a:lnTo>
                  <a:cubicBezTo>
                    <a:pt x="1032" y="2831"/>
                    <a:pt x="1236" y="3025"/>
                    <a:pt x="1887" y="3057"/>
                  </a:cubicBezTo>
                  <a:cubicBezTo>
                    <a:pt x="1906" y="3058"/>
                    <a:pt x="1925" y="3058"/>
                    <a:pt x="1944" y="3058"/>
                  </a:cubicBezTo>
                  <a:cubicBezTo>
                    <a:pt x="2754" y="3058"/>
                    <a:pt x="2881" y="2470"/>
                    <a:pt x="2788" y="2089"/>
                  </a:cubicBezTo>
                  <a:lnTo>
                    <a:pt x="2788" y="2089"/>
                  </a:lnTo>
                  <a:cubicBezTo>
                    <a:pt x="3125" y="1725"/>
                    <a:pt x="3408" y="676"/>
                    <a:pt x="2819" y="347"/>
                  </a:cubicBezTo>
                  <a:lnTo>
                    <a:pt x="69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7" name="Google Shape;5277;p83"/>
            <p:cNvSpPr/>
            <p:nvPr/>
          </p:nvSpPr>
          <p:spPr>
            <a:xfrm>
              <a:off x="5175483" y="2932494"/>
              <a:ext cx="127515" cy="128173"/>
            </a:xfrm>
            <a:custGeom>
              <a:avLst/>
              <a:gdLst/>
              <a:ahLst/>
              <a:cxnLst/>
              <a:rect l="l" t="t" r="r" b="b"/>
              <a:pathLst>
                <a:path w="3102" h="3118" extrusionOk="0">
                  <a:moveTo>
                    <a:pt x="847" y="919"/>
                  </a:moveTo>
                  <a:cubicBezTo>
                    <a:pt x="856" y="919"/>
                    <a:pt x="863" y="922"/>
                    <a:pt x="868" y="928"/>
                  </a:cubicBezTo>
                  <a:cubicBezTo>
                    <a:pt x="890" y="949"/>
                    <a:pt x="911" y="1036"/>
                    <a:pt x="868" y="1101"/>
                  </a:cubicBezTo>
                  <a:cubicBezTo>
                    <a:pt x="781" y="1231"/>
                    <a:pt x="651" y="1296"/>
                    <a:pt x="521" y="1296"/>
                  </a:cubicBezTo>
                  <a:lnTo>
                    <a:pt x="521" y="1275"/>
                  </a:lnTo>
                  <a:cubicBezTo>
                    <a:pt x="543" y="1166"/>
                    <a:pt x="629" y="1058"/>
                    <a:pt x="716" y="993"/>
                  </a:cubicBezTo>
                  <a:cubicBezTo>
                    <a:pt x="781" y="944"/>
                    <a:pt x="822" y="919"/>
                    <a:pt x="847" y="919"/>
                  </a:cubicBezTo>
                  <a:close/>
                  <a:moveTo>
                    <a:pt x="2364" y="1838"/>
                  </a:moveTo>
                  <a:cubicBezTo>
                    <a:pt x="2386" y="1838"/>
                    <a:pt x="2429" y="1838"/>
                    <a:pt x="2429" y="1882"/>
                  </a:cubicBezTo>
                  <a:cubicBezTo>
                    <a:pt x="2494" y="1925"/>
                    <a:pt x="2537" y="2012"/>
                    <a:pt x="2559" y="2098"/>
                  </a:cubicBezTo>
                  <a:cubicBezTo>
                    <a:pt x="2494" y="2163"/>
                    <a:pt x="2407" y="2207"/>
                    <a:pt x="2364" y="2207"/>
                  </a:cubicBezTo>
                  <a:cubicBezTo>
                    <a:pt x="2212" y="2163"/>
                    <a:pt x="2125" y="2120"/>
                    <a:pt x="2125" y="2033"/>
                  </a:cubicBezTo>
                  <a:cubicBezTo>
                    <a:pt x="2104" y="1968"/>
                    <a:pt x="2190" y="1882"/>
                    <a:pt x="2342" y="1838"/>
                  </a:cubicBezTo>
                  <a:close/>
                  <a:moveTo>
                    <a:pt x="1367" y="2147"/>
                  </a:moveTo>
                  <a:cubicBezTo>
                    <a:pt x="1388" y="2147"/>
                    <a:pt x="1410" y="2153"/>
                    <a:pt x="1432" y="2163"/>
                  </a:cubicBezTo>
                  <a:cubicBezTo>
                    <a:pt x="1475" y="2250"/>
                    <a:pt x="1475" y="2337"/>
                    <a:pt x="1432" y="2402"/>
                  </a:cubicBezTo>
                  <a:cubicBezTo>
                    <a:pt x="1342" y="2546"/>
                    <a:pt x="1193" y="2630"/>
                    <a:pt x="1033" y="2630"/>
                  </a:cubicBezTo>
                  <a:cubicBezTo>
                    <a:pt x="1000" y="2630"/>
                    <a:pt x="966" y="2626"/>
                    <a:pt x="933" y="2619"/>
                  </a:cubicBezTo>
                  <a:lnTo>
                    <a:pt x="890" y="2619"/>
                  </a:lnTo>
                  <a:cubicBezTo>
                    <a:pt x="933" y="2402"/>
                    <a:pt x="1085" y="2250"/>
                    <a:pt x="1302" y="2163"/>
                  </a:cubicBezTo>
                  <a:cubicBezTo>
                    <a:pt x="1323" y="2153"/>
                    <a:pt x="1345" y="2147"/>
                    <a:pt x="1367" y="2147"/>
                  </a:cubicBezTo>
                  <a:close/>
                  <a:moveTo>
                    <a:pt x="510" y="1"/>
                  </a:moveTo>
                  <a:cubicBezTo>
                    <a:pt x="499" y="1"/>
                    <a:pt x="489" y="6"/>
                    <a:pt x="478" y="17"/>
                  </a:cubicBezTo>
                  <a:cubicBezTo>
                    <a:pt x="456" y="60"/>
                    <a:pt x="1" y="776"/>
                    <a:pt x="152" y="1166"/>
                  </a:cubicBezTo>
                  <a:cubicBezTo>
                    <a:pt x="196" y="1253"/>
                    <a:pt x="283" y="1340"/>
                    <a:pt x="391" y="1361"/>
                  </a:cubicBezTo>
                  <a:lnTo>
                    <a:pt x="434" y="1361"/>
                  </a:lnTo>
                  <a:cubicBezTo>
                    <a:pt x="369" y="1621"/>
                    <a:pt x="369" y="1882"/>
                    <a:pt x="434" y="2142"/>
                  </a:cubicBezTo>
                  <a:cubicBezTo>
                    <a:pt x="456" y="2359"/>
                    <a:pt x="608" y="2554"/>
                    <a:pt x="803" y="2684"/>
                  </a:cubicBezTo>
                  <a:lnTo>
                    <a:pt x="803" y="2705"/>
                  </a:lnTo>
                  <a:cubicBezTo>
                    <a:pt x="825" y="2879"/>
                    <a:pt x="1020" y="3096"/>
                    <a:pt x="1692" y="3117"/>
                  </a:cubicBezTo>
                  <a:lnTo>
                    <a:pt x="1757" y="3117"/>
                  </a:lnTo>
                  <a:cubicBezTo>
                    <a:pt x="2277" y="3117"/>
                    <a:pt x="2494" y="2879"/>
                    <a:pt x="2581" y="2684"/>
                  </a:cubicBezTo>
                  <a:cubicBezTo>
                    <a:pt x="2667" y="2510"/>
                    <a:pt x="2689" y="2315"/>
                    <a:pt x="2646" y="2120"/>
                  </a:cubicBezTo>
                  <a:cubicBezTo>
                    <a:pt x="2732" y="2012"/>
                    <a:pt x="2819" y="1860"/>
                    <a:pt x="2884" y="1730"/>
                  </a:cubicBezTo>
                  <a:cubicBezTo>
                    <a:pt x="3058" y="1253"/>
                    <a:pt x="3101" y="624"/>
                    <a:pt x="2646" y="364"/>
                  </a:cubicBezTo>
                  <a:cubicBezTo>
                    <a:pt x="2624" y="364"/>
                    <a:pt x="2602" y="364"/>
                    <a:pt x="2602" y="386"/>
                  </a:cubicBezTo>
                  <a:cubicBezTo>
                    <a:pt x="2581" y="407"/>
                    <a:pt x="2581" y="429"/>
                    <a:pt x="2602" y="429"/>
                  </a:cubicBezTo>
                  <a:cubicBezTo>
                    <a:pt x="2993" y="646"/>
                    <a:pt x="2993" y="1209"/>
                    <a:pt x="2819" y="1686"/>
                  </a:cubicBezTo>
                  <a:cubicBezTo>
                    <a:pt x="2754" y="1817"/>
                    <a:pt x="2689" y="1947"/>
                    <a:pt x="2624" y="2055"/>
                  </a:cubicBezTo>
                  <a:cubicBezTo>
                    <a:pt x="2602" y="1990"/>
                    <a:pt x="2559" y="1903"/>
                    <a:pt x="2494" y="1860"/>
                  </a:cubicBezTo>
                  <a:cubicBezTo>
                    <a:pt x="2461" y="1811"/>
                    <a:pt x="2417" y="1787"/>
                    <a:pt x="2360" y="1787"/>
                  </a:cubicBezTo>
                  <a:cubicBezTo>
                    <a:pt x="2341" y="1787"/>
                    <a:pt x="2321" y="1789"/>
                    <a:pt x="2299" y="1795"/>
                  </a:cubicBezTo>
                  <a:cubicBezTo>
                    <a:pt x="2125" y="1860"/>
                    <a:pt x="2039" y="1968"/>
                    <a:pt x="2039" y="2077"/>
                  </a:cubicBezTo>
                  <a:cubicBezTo>
                    <a:pt x="2039" y="2185"/>
                    <a:pt x="2147" y="2272"/>
                    <a:pt x="2342" y="2315"/>
                  </a:cubicBezTo>
                  <a:cubicBezTo>
                    <a:pt x="2429" y="2315"/>
                    <a:pt x="2516" y="2293"/>
                    <a:pt x="2559" y="2228"/>
                  </a:cubicBezTo>
                  <a:lnTo>
                    <a:pt x="2559" y="2228"/>
                  </a:lnTo>
                  <a:cubicBezTo>
                    <a:pt x="2602" y="2380"/>
                    <a:pt x="2581" y="2532"/>
                    <a:pt x="2516" y="2684"/>
                  </a:cubicBezTo>
                  <a:cubicBezTo>
                    <a:pt x="2453" y="2850"/>
                    <a:pt x="2252" y="3075"/>
                    <a:pt x="1760" y="3075"/>
                  </a:cubicBezTo>
                  <a:cubicBezTo>
                    <a:pt x="1738" y="3075"/>
                    <a:pt x="1715" y="3075"/>
                    <a:pt x="1692" y="3074"/>
                  </a:cubicBezTo>
                  <a:cubicBezTo>
                    <a:pt x="1215" y="3052"/>
                    <a:pt x="933" y="2922"/>
                    <a:pt x="890" y="2727"/>
                  </a:cubicBezTo>
                  <a:lnTo>
                    <a:pt x="933" y="2727"/>
                  </a:lnTo>
                  <a:cubicBezTo>
                    <a:pt x="970" y="2734"/>
                    <a:pt x="1007" y="2738"/>
                    <a:pt x="1044" y="2738"/>
                  </a:cubicBezTo>
                  <a:cubicBezTo>
                    <a:pt x="1227" y="2738"/>
                    <a:pt x="1407" y="2651"/>
                    <a:pt x="1497" y="2489"/>
                  </a:cubicBezTo>
                  <a:cubicBezTo>
                    <a:pt x="1562" y="2380"/>
                    <a:pt x="1562" y="2250"/>
                    <a:pt x="1497" y="2163"/>
                  </a:cubicBezTo>
                  <a:cubicBezTo>
                    <a:pt x="1455" y="2121"/>
                    <a:pt x="1404" y="2097"/>
                    <a:pt x="1349" y="2097"/>
                  </a:cubicBezTo>
                  <a:cubicBezTo>
                    <a:pt x="1320" y="2097"/>
                    <a:pt x="1289" y="2105"/>
                    <a:pt x="1258" y="2120"/>
                  </a:cubicBezTo>
                  <a:cubicBezTo>
                    <a:pt x="1041" y="2207"/>
                    <a:pt x="868" y="2380"/>
                    <a:pt x="803" y="2619"/>
                  </a:cubicBezTo>
                  <a:cubicBezTo>
                    <a:pt x="651" y="2510"/>
                    <a:pt x="521" y="2315"/>
                    <a:pt x="499" y="2120"/>
                  </a:cubicBezTo>
                  <a:cubicBezTo>
                    <a:pt x="434" y="1882"/>
                    <a:pt x="434" y="1621"/>
                    <a:pt x="499" y="1383"/>
                  </a:cubicBezTo>
                  <a:cubicBezTo>
                    <a:pt x="517" y="1385"/>
                    <a:pt x="535" y="1386"/>
                    <a:pt x="552" y="1386"/>
                  </a:cubicBezTo>
                  <a:cubicBezTo>
                    <a:pt x="707" y="1386"/>
                    <a:pt x="855" y="1302"/>
                    <a:pt x="933" y="1166"/>
                  </a:cubicBezTo>
                  <a:cubicBezTo>
                    <a:pt x="998" y="1079"/>
                    <a:pt x="998" y="971"/>
                    <a:pt x="933" y="884"/>
                  </a:cubicBezTo>
                  <a:cubicBezTo>
                    <a:pt x="911" y="873"/>
                    <a:pt x="879" y="857"/>
                    <a:pt x="833" y="857"/>
                  </a:cubicBezTo>
                  <a:cubicBezTo>
                    <a:pt x="787" y="857"/>
                    <a:pt x="727" y="873"/>
                    <a:pt x="651" y="928"/>
                  </a:cubicBezTo>
                  <a:cubicBezTo>
                    <a:pt x="543" y="1036"/>
                    <a:pt x="478" y="1144"/>
                    <a:pt x="434" y="1296"/>
                  </a:cubicBezTo>
                  <a:lnTo>
                    <a:pt x="391" y="1296"/>
                  </a:lnTo>
                  <a:cubicBezTo>
                    <a:pt x="304" y="1275"/>
                    <a:pt x="239" y="1209"/>
                    <a:pt x="218" y="1144"/>
                  </a:cubicBezTo>
                  <a:cubicBezTo>
                    <a:pt x="87" y="798"/>
                    <a:pt x="543" y="82"/>
                    <a:pt x="543" y="82"/>
                  </a:cubicBezTo>
                  <a:cubicBezTo>
                    <a:pt x="543" y="60"/>
                    <a:pt x="543" y="39"/>
                    <a:pt x="543" y="17"/>
                  </a:cubicBezTo>
                  <a:cubicBezTo>
                    <a:pt x="532" y="6"/>
                    <a:pt x="521" y="1"/>
                    <a:pt x="5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8" name="Google Shape;5278;p83"/>
            <p:cNvSpPr/>
            <p:nvPr/>
          </p:nvSpPr>
          <p:spPr>
            <a:xfrm>
              <a:off x="4892954" y="2854350"/>
              <a:ext cx="77611" cy="232833"/>
            </a:xfrm>
            <a:custGeom>
              <a:avLst/>
              <a:gdLst/>
              <a:ahLst/>
              <a:cxnLst/>
              <a:rect l="l" t="t" r="r" b="b"/>
              <a:pathLst>
                <a:path w="1888" h="5664" extrusionOk="0">
                  <a:moveTo>
                    <a:pt x="816" y="1"/>
                  </a:moveTo>
                  <a:cubicBezTo>
                    <a:pt x="601" y="1"/>
                    <a:pt x="406" y="111"/>
                    <a:pt x="305" y="444"/>
                  </a:cubicBezTo>
                  <a:cubicBezTo>
                    <a:pt x="1" y="1441"/>
                    <a:pt x="521" y="5560"/>
                    <a:pt x="890" y="5647"/>
                  </a:cubicBezTo>
                  <a:cubicBezTo>
                    <a:pt x="1052" y="5658"/>
                    <a:pt x="1221" y="5663"/>
                    <a:pt x="1389" y="5663"/>
                  </a:cubicBezTo>
                  <a:cubicBezTo>
                    <a:pt x="1557" y="5663"/>
                    <a:pt x="1725" y="5658"/>
                    <a:pt x="1887" y="5647"/>
                  </a:cubicBezTo>
                  <a:cubicBezTo>
                    <a:pt x="1887" y="5018"/>
                    <a:pt x="1757" y="444"/>
                    <a:pt x="1757" y="444"/>
                  </a:cubicBezTo>
                  <a:cubicBezTo>
                    <a:pt x="1757" y="444"/>
                    <a:pt x="1246" y="1"/>
                    <a:pt x="8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9" name="Google Shape;5279;p83"/>
            <p:cNvSpPr/>
            <p:nvPr/>
          </p:nvSpPr>
          <p:spPr>
            <a:xfrm>
              <a:off x="5002586" y="2854350"/>
              <a:ext cx="78474" cy="232833"/>
            </a:xfrm>
            <a:custGeom>
              <a:avLst/>
              <a:gdLst/>
              <a:ahLst/>
              <a:cxnLst/>
              <a:rect l="l" t="t" r="r" b="b"/>
              <a:pathLst>
                <a:path w="1909" h="5664" extrusionOk="0">
                  <a:moveTo>
                    <a:pt x="816" y="1"/>
                  </a:moveTo>
                  <a:cubicBezTo>
                    <a:pt x="601" y="1"/>
                    <a:pt x="405" y="111"/>
                    <a:pt x="304" y="444"/>
                  </a:cubicBezTo>
                  <a:cubicBezTo>
                    <a:pt x="1" y="1441"/>
                    <a:pt x="543" y="5560"/>
                    <a:pt x="890" y="5647"/>
                  </a:cubicBezTo>
                  <a:cubicBezTo>
                    <a:pt x="1052" y="5658"/>
                    <a:pt x="1220" y="5663"/>
                    <a:pt x="1391" y="5663"/>
                  </a:cubicBezTo>
                  <a:cubicBezTo>
                    <a:pt x="1562" y="5663"/>
                    <a:pt x="1735" y="5658"/>
                    <a:pt x="1909" y="5647"/>
                  </a:cubicBezTo>
                  <a:cubicBezTo>
                    <a:pt x="1887" y="5018"/>
                    <a:pt x="1757" y="444"/>
                    <a:pt x="1757" y="444"/>
                  </a:cubicBezTo>
                  <a:cubicBezTo>
                    <a:pt x="1757" y="444"/>
                    <a:pt x="1246" y="1"/>
                    <a:pt x="8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0" name="Google Shape;5280;p83"/>
            <p:cNvSpPr/>
            <p:nvPr/>
          </p:nvSpPr>
          <p:spPr>
            <a:xfrm>
              <a:off x="4980306" y="2933193"/>
              <a:ext cx="134093" cy="125707"/>
            </a:xfrm>
            <a:custGeom>
              <a:avLst/>
              <a:gdLst/>
              <a:ahLst/>
              <a:cxnLst/>
              <a:rect l="l" t="t" r="r" b="b"/>
              <a:pathLst>
                <a:path w="3262" h="3058" extrusionOk="0">
                  <a:moveTo>
                    <a:pt x="543" y="0"/>
                  </a:moveTo>
                  <a:cubicBezTo>
                    <a:pt x="543" y="0"/>
                    <a:pt x="1" y="846"/>
                    <a:pt x="434" y="1279"/>
                  </a:cubicBezTo>
                  <a:cubicBezTo>
                    <a:pt x="519" y="1364"/>
                    <a:pt x="599" y="1411"/>
                    <a:pt x="671" y="1431"/>
                  </a:cubicBezTo>
                  <a:lnTo>
                    <a:pt x="671" y="1431"/>
                  </a:lnTo>
                  <a:cubicBezTo>
                    <a:pt x="456" y="1833"/>
                    <a:pt x="463" y="2487"/>
                    <a:pt x="886" y="2625"/>
                  </a:cubicBezTo>
                  <a:lnTo>
                    <a:pt x="886" y="2625"/>
                  </a:lnTo>
                  <a:cubicBezTo>
                    <a:pt x="881" y="2831"/>
                    <a:pt x="1086" y="3025"/>
                    <a:pt x="1735" y="3057"/>
                  </a:cubicBezTo>
                  <a:cubicBezTo>
                    <a:pt x="1755" y="3058"/>
                    <a:pt x="1774" y="3058"/>
                    <a:pt x="1792" y="3058"/>
                  </a:cubicBezTo>
                  <a:cubicBezTo>
                    <a:pt x="2595" y="3058"/>
                    <a:pt x="2727" y="2480"/>
                    <a:pt x="2639" y="2099"/>
                  </a:cubicBezTo>
                  <a:lnTo>
                    <a:pt x="2639" y="2099"/>
                  </a:lnTo>
                  <a:cubicBezTo>
                    <a:pt x="2968" y="1744"/>
                    <a:pt x="3262" y="679"/>
                    <a:pt x="2667" y="347"/>
                  </a:cubicBezTo>
                  <a:lnTo>
                    <a:pt x="54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1" name="Google Shape;5281;p83"/>
            <p:cNvSpPr/>
            <p:nvPr/>
          </p:nvSpPr>
          <p:spPr>
            <a:xfrm>
              <a:off x="4978539" y="2931631"/>
              <a:ext cx="131051" cy="129036"/>
            </a:xfrm>
            <a:custGeom>
              <a:avLst/>
              <a:gdLst/>
              <a:ahLst/>
              <a:cxnLst/>
              <a:rect l="l" t="t" r="r" b="b"/>
              <a:pathLst>
                <a:path w="3188" h="3139" extrusionOk="0">
                  <a:moveTo>
                    <a:pt x="1063" y="1209"/>
                  </a:moveTo>
                  <a:cubicBezTo>
                    <a:pt x="1063" y="1274"/>
                    <a:pt x="1019" y="1339"/>
                    <a:pt x="976" y="1382"/>
                  </a:cubicBezTo>
                  <a:cubicBezTo>
                    <a:pt x="933" y="1426"/>
                    <a:pt x="846" y="1447"/>
                    <a:pt x="781" y="1447"/>
                  </a:cubicBezTo>
                  <a:cubicBezTo>
                    <a:pt x="824" y="1382"/>
                    <a:pt x="868" y="1317"/>
                    <a:pt x="933" y="1274"/>
                  </a:cubicBezTo>
                  <a:cubicBezTo>
                    <a:pt x="1019" y="1209"/>
                    <a:pt x="1063" y="1209"/>
                    <a:pt x="1063" y="1209"/>
                  </a:cubicBezTo>
                  <a:close/>
                  <a:moveTo>
                    <a:pt x="2450" y="1859"/>
                  </a:moveTo>
                  <a:cubicBezTo>
                    <a:pt x="2472" y="1859"/>
                    <a:pt x="2515" y="1859"/>
                    <a:pt x="2537" y="1903"/>
                  </a:cubicBezTo>
                  <a:cubicBezTo>
                    <a:pt x="2580" y="1946"/>
                    <a:pt x="2624" y="2033"/>
                    <a:pt x="2645" y="2119"/>
                  </a:cubicBezTo>
                  <a:cubicBezTo>
                    <a:pt x="2580" y="2184"/>
                    <a:pt x="2515" y="2228"/>
                    <a:pt x="2450" y="2228"/>
                  </a:cubicBezTo>
                  <a:cubicBezTo>
                    <a:pt x="2298" y="2184"/>
                    <a:pt x="2212" y="2141"/>
                    <a:pt x="2212" y="2054"/>
                  </a:cubicBezTo>
                  <a:cubicBezTo>
                    <a:pt x="2212" y="1989"/>
                    <a:pt x="2277" y="1903"/>
                    <a:pt x="2429" y="1859"/>
                  </a:cubicBezTo>
                  <a:close/>
                  <a:moveTo>
                    <a:pt x="1453" y="2168"/>
                  </a:moveTo>
                  <a:cubicBezTo>
                    <a:pt x="1475" y="2168"/>
                    <a:pt x="1496" y="2174"/>
                    <a:pt x="1518" y="2184"/>
                  </a:cubicBezTo>
                  <a:cubicBezTo>
                    <a:pt x="1561" y="2271"/>
                    <a:pt x="1561" y="2358"/>
                    <a:pt x="1518" y="2423"/>
                  </a:cubicBezTo>
                  <a:cubicBezTo>
                    <a:pt x="1428" y="2567"/>
                    <a:pt x="1279" y="2651"/>
                    <a:pt x="1119" y="2651"/>
                  </a:cubicBezTo>
                  <a:cubicBezTo>
                    <a:pt x="1086" y="2651"/>
                    <a:pt x="1053" y="2647"/>
                    <a:pt x="1019" y="2640"/>
                  </a:cubicBezTo>
                  <a:lnTo>
                    <a:pt x="976" y="2640"/>
                  </a:lnTo>
                  <a:cubicBezTo>
                    <a:pt x="1041" y="2423"/>
                    <a:pt x="1193" y="2271"/>
                    <a:pt x="1388" y="2184"/>
                  </a:cubicBezTo>
                  <a:cubicBezTo>
                    <a:pt x="1410" y="2174"/>
                    <a:pt x="1431" y="2168"/>
                    <a:pt x="1453" y="2168"/>
                  </a:cubicBezTo>
                  <a:close/>
                  <a:moveTo>
                    <a:pt x="586" y="0"/>
                  </a:moveTo>
                  <a:cubicBezTo>
                    <a:pt x="575" y="0"/>
                    <a:pt x="564" y="6"/>
                    <a:pt x="564" y="16"/>
                  </a:cubicBezTo>
                  <a:cubicBezTo>
                    <a:pt x="542" y="60"/>
                    <a:pt x="0" y="905"/>
                    <a:pt x="456" y="1361"/>
                  </a:cubicBezTo>
                  <a:cubicBezTo>
                    <a:pt x="521" y="1404"/>
                    <a:pt x="586" y="1469"/>
                    <a:pt x="651" y="1491"/>
                  </a:cubicBezTo>
                  <a:cubicBezTo>
                    <a:pt x="542" y="1751"/>
                    <a:pt x="521" y="2011"/>
                    <a:pt x="564" y="2293"/>
                  </a:cubicBezTo>
                  <a:cubicBezTo>
                    <a:pt x="607" y="2466"/>
                    <a:pt x="716" y="2618"/>
                    <a:pt x="889" y="2705"/>
                  </a:cubicBezTo>
                  <a:cubicBezTo>
                    <a:pt x="889" y="2705"/>
                    <a:pt x="889" y="2726"/>
                    <a:pt x="889" y="2726"/>
                  </a:cubicBezTo>
                  <a:cubicBezTo>
                    <a:pt x="933" y="2900"/>
                    <a:pt x="1106" y="3117"/>
                    <a:pt x="1778" y="3138"/>
                  </a:cubicBezTo>
                  <a:lnTo>
                    <a:pt x="1865" y="3138"/>
                  </a:lnTo>
                  <a:cubicBezTo>
                    <a:pt x="2385" y="3138"/>
                    <a:pt x="2602" y="2900"/>
                    <a:pt x="2689" y="2726"/>
                  </a:cubicBezTo>
                  <a:cubicBezTo>
                    <a:pt x="2775" y="2553"/>
                    <a:pt x="2775" y="2358"/>
                    <a:pt x="2754" y="2184"/>
                  </a:cubicBezTo>
                  <a:cubicBezTo>
                    <a:pt x="2840" y="2033"/>
                    <a:pt x="2927" y="1881"/>
                    <a:pt x="2992" y="1729"/>
                  </a:cubicBezTo>
                  <a:cubicBezTo>
                    <a:pt x="3144" y="1252"/>
                    <a:pt x="3187" y="623"/>
                    <a:pt x="2754" y="385"/>
                  </a:cubicBezTo>
                  <a:cubicBezTo>
                    <a:pt x="2743" y="374"/>
                    <a:pt x="2727" y="369"/>
                    <a:pt x="2713" y="369"/>
                  </a:cubicBezTo>
                  <a:cubicBezTo>
                    <a:pt x="2700" y="369"/>
                    <a:pt x="2689" y="374"/>
                    <a:pt x="2689" y="385"/>
                  </a:cubicBezTo>
                  <a:cubicBezTo>
                    <a:pt x="2667" y="407"/>
                    <a:pt x="2689" y="428"/>
                    <a:pt x="2710" y="450"/>
                  </a:cubicBezTo>
                  <a:cubicBezTo>
                    <a:pt x="3079" y="667"/>
                    <a:pt x="3079" y="1230"/>
                    <a:pt x="2906" y="1686"/>
                  </a:cubicBezTo>
                  <a:cubicBezTo>
                    <a:pt x="2862" y="1816"/>
                    <a:pt x="2797" y="1946"/>
                    <a:pt x="2710" y="2076"/>
                  </a:cubicBezTo>
                  <a:cubicBezTo>
                    <a:pt x="2689" y="1989"/>
                    <a:pt x="2645" y="1924"/>
                    <a:pt x="2602" y="1859"/>
                  </a:cubicBezTo>
                  <a:cubicBezTo>
                    <a:pt x="2569" y="1810"/>
                    <a:pt x="2513" y="1786"/>
                    <a:pt x="2459" y="1786"/>
                  </a:cubicBezTo>
                  <a:cubicBezTo>
                    <a:pt x="2441" y="1786"/>
                    <a:pt x="2423" y="1789"/>
                    <a:pt x="2407" y="1794"/>
                  </a:cubicBezTo>
                  <a:cubicBezTo>
                    <a:pt x="2212" y="1881"/>
                    <a:pt x="2125" y="1989"/>
                    <a:pt x="2125" y="2098"/>
                  </a:cubicBezTo>
                  <a:cubicBezTo>
                    <a:pt x="2147" y="2206"/>
                    <a:pt x="2255" y="2293"/>
                    <a:pt x="2429" y="2314"/>
                  </a:cubicBezTo>
                  <a:cubicBezTo>
                    <a:pt x="2444" y="2318"/>
                    <a:pt x="2459" y="2320"/>
                    <a:pt x="2474" y="2320"/>
                  </a:cubicBezTo>
                  <a:cubicBezTo>
                    <a:pt x="2545" y="2320"/>
                    <a:pt x="2614" y="2281"/>
                    <a:pt x="2667" y="2228"/>
                  </a:cubicBezTo>
                  <a:lnTo>
                    <a:pt x="2667" y="2228"/>
                  </a:lnTo>
                  <a:cubicBezTo>
                    <a:pt x="2689" y="2380"/>
                    <a:pt x="2667" y="2531"/>
                    <a:pt x="2624" y="2683"/>
                  </a:cubicBezTo>
                  <a:cubicBezTo>
                    <a:pt x="2541" y="2869"/>
                    <a:pt x="2340" y="3075"/>
                    <a:pt x="1852" y="3075"/>
                  </a:cubicBezTo>
                  <a:cubicBezTo>
                    <a:pt x="1828" y="3075"/>
                    <a:pt x="1803" y="3074"/>
                    <a:pt x="1778" y="3073"/>
                  </a:cubicBezTo>
                  <a:cubicBezTo>
                    <a:pt x="1301" y="3052"/>
                    <a:pt x="1019" y="2943"/>
                    <a:pt x="976" y="2748"/>
                  </a:cubicBezTo>
                  <a:lnTo>
                    <a:pt x="1019" y="2748"/>
                  </a:lnTo>
                  <a:cubicBezTo>
                    <a:pt x="1051" y="2754"/>
                    <a:pt x="1084" y="2758"/>
                    <a:pt x="1116" y="2758"/>
                  </a:cubicBezTo>
                  <a:cubicBezTo>
                    <a:pt x="1304" y="2758"/>
                    <a:pt x="1491" y="2654"/>
                    <a:pt x="1583" y="2488"/>
                  </a:cubicBezTo>
                  <a:cubicBezTo>
                    <a:pt x="1648" y="2401"/>
                    <a:pt x="1648" y="2271"/>
                    <a:pt x="1583" y="2163"/>
                  </a:cubicBezTo>
                  <a:cubicBezTo>
                    <a:pt x="1568" y="2132"/>
                    <a:pt x="1520" y="2101"/>
                    <a:pt x="1447" y="2101"/>
                  </a:cubicBezTo>
                  <a:cubicBezTo>
                    <a:pt x="1417" y="2101"/>
                    <a:pt x="1383" y="2107"/>
                    <a:pt x="1345" y="2119"/>
                  </a:cubicBezTo>
                  <a:cubicBezTo>
                    <a:pt x="1128" y="2206"/>
                    <a:pt x="954" y="2401"/>
                    <a:pt x="889" y="2618"/>
                  </a:cubicBezTo>
                  <a:cubicBezTo>
                    <a:pt x="759" y="2553"/>
                    <a:pt x="672" y="2423"/>
                    <a:pt x="629" y="2271"/>
                  </a:cubicBezTo>
                  <a:cubicBezTo>
                    <a:pt x="586" y="2033"/>
                    <a:pt x="607" y="1751"/>
                    <a:pt x="737" y="1534"/>
                  </a:cubicBezTo>
                  <a:cubicBezTo>
                    <a:pt x="753" y="1538"/>
                    <a:pt x="769" y="1540"/>
                    <a:pt x="785" y="1540"/>
                  </a:cubicBezTo>
                  <a:cubicBezTo>
                    <a:pt x="862" y="1540"/>
                    <a:pt x="948" y="1501"/>
                    <a:pt x="1019" y="1447"/>
                  </a:cubicBezTo>
                  <a:cubicBezTo>
                    <a:pt x="1106" y="1361"/>
                    <a:pt x="1128" y="1209"/>
                    <a:pt x="1106" y="1187"/>
                  </a:cubicBezTo>
                  <a:cubicBezTo>
                    <a:pt x="1094" y="1164"/>
                    <a:pt x="1070" y="1141"/>
                    <a:pt x="1027" y="1141"/>
                  </a:cubicBezTo>
                  <a:cubicBezTo>
                    <a:pt x="990" y="1141"/>
                    <a:pt x="938" y="1158"/>
                    <a:pt x="868" y="1209"/>
                  </a:cubicBezTo>
                  <a:cubicBezTo>
                    <a:pt x="802" y="1274"/>
                    <a:pt x="737" y="1339"/>
                    <a:pt x="694" y="1426"/>
                  </a:cubicBezTo>
                  <a:cubicBezTo>
                    <a:pt x="607" y="1404"/>
                    <a:pt x="542" y="1361"/>
                    <a:pt x="499" y="1296"/>
                  </a:cubicBezTo>
                  <a:cubicBezTo>
                    <a:pt x="87" y="884"/>
                    <a:pt x="607" y="81"/>
                    <a:pt x="607" y="81"/>
                  </a:cubicBezTo>
                  <a:cubicBezTo>
                    <a:pt x="629" y="60"/>
                    <a:pt x="629" y="38"/>
                    <a:pt x="607" y="16"/>
                  </a:cubicBezTo>
                  <a:cubicBezTo>
                    <a:pt x="607" y="6"/>
                    <a:pt x="597" y="0"/>
                    <a:pt x="5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2" name="Google Shape;5282;p83"/>
            <p:cNvSpPr/>
            <p:nvPr/>
          </p:nvSpPr>
          <p:spPr>
            <a:xfrm>
              <a:off x="4806505" y="2371135"/>
              <a:ext cx="653157" cy="625533"/>
            </a:xfrm>
            <a:custGeom>
              <a:avLst/>
              <a:gdLst/>
              <a:ahLst/>
              <a:cxnLst/>
              <a:rect l="l" t="t" r="r" b="b"/>
              <a:pathLst>
                <a:path w="15889" h="15217" extrusionOk="0">
                  <a:moveTo>
                    <a:pt x="12161" y="0"/>
                  </a:moveTo>
                  <a:cubicBezTo>
                    <a:pt x="11216" y="0"/>
                    <a:pt x="11145" y="1012"/>
                    <a:pt x="11145" y="1012"/>
                  </a:cubicBezTo>
                  <a:cubicBezTo>
                    <a:pt x="11143" y="1021"/>
                    <a:pt x="11142" y="1031"/>
                    <a:pt x="11141" y="1041"/>
                  </a:cubicBezTo>
                  <a:lnTo>
                    <a:pt x="11141" y="1041"/>
                  </a:lnTo>
                  <a:cubicBezTo>
                    <a:pt x="10815" y="1108"/>
                    <a:pt x="10341" y="1438"/>
                    <a:pt x="9887" y="1879"/>
                  </a:cubicBezTo>
                  <a:cubicBezTo>
                    <a:pt x="9262" y="2472"/>
                    <a:pt x="9503" y="3659"/>
                    <a:pt x="9916" y="4281"/>
                  </a:cubicBezTo>
                  <a:lnTo>
                    <a:pt x="9916" y="4281"/>
                  </a:lnTo>
                  <a:cubicBezTo>
                    <a:pt x="9445" y="4982"/>
                    <a:pt x="9919" y="6101"/>
                    <a:pt x="10275" y="6598"/>
                  </a:cubicBezTo>
                  <a:lnTo>
                    <a:pt x="10275" y="6598"/>
                  </a:lnTo>
                  <a:cubicBezTo>
                    <a:pt x="10203" y="6630"/>
                    <a:pt x="10124" y="6669"/>
                    <a:pt x="10039" y="6714"/>
                  </a:cubicBezTo>
                  <a:cubicBezTo>
                    <a:pt x="9813" y="6835"/>
                    <a:pt x="9632" y="6995"/>
                    <a:pt x="9495" y="7170"/>
                  </a:cubicBezTo>
                  <a:lnTo>
                    <a:pt x="9495" y="7170"/>
                  </a:lnTo>
                  <a:cubicBezTo>
                    <a:pt x="9333" y="7048"/>
                    <a:pt x="9133" y="6923"/>
                    <a:pt x="8890" y="6800"/>
                  </a:cubicBezTo>
                  <a:cubicBezTo>
                    <a:pt x="8606" y="6655"/>
                    <a:pt x="8331" y="6592"/>
                    <a:pt x="8072" y="6592"/>
                  </a:cubicBezTo>
                  <a:cubicBezTo>
                    <a:pt x="7204" y="6592"/>
                    <a:pt x="6511" y="7293"/>
                    <a:pt x="6205" y="7908"/>
                  </a:cubicBezTo>
                  <a:lnTo>
                    <a:pt x="6205" y="7908"/>
                  </a:lnTo>
                  <a:cubicBezTo>
                    <a:pt x="6077" y="7661"/>
                    <a:pt x="5846" y="7426"/>
                    <a:pt x="5464" y="7299"/>
                  </a:cubicBezTo>
                  <a:cubicBezTo>
                    <a:pt x="5343" y="7259"/>
                    <a:pt x="5223" y="7241"/>
                    <a:pt x="5108" y="7241"/>
                  </a:cubicBezTo>
                  <a:cubicBezTo>
                    <a:pt x="4556" y="7241"/>
                    <a:pt x="4094" y="7656"/>
                    <a:pt x="3860" y="8083"/>
                  </a:cubicBezTo>
                  <a:lnTo>
                    <a:pt x="3860" y="8083"/>
                  </a:lnTo>
                  <a:cubicBezTo>
                    <a:pt x="3629" y="7862"/>
                    <a:pt x="3291" y="7688"/>
                    <a:pt x="2858" y="7688"/>
                  </a:cubicBezTo>
                  <a:cubicBezTo>
                    <a:pt x="2770" y="7688"/>
                    <a:pt x="2677" y="7695"/>
                    <a:pt x="2581" y="7711"/>
                  </a:cubicBezTo>
                  <a:cubicBezTo>
                    <a:pt x="1107" y="7971"/>
                    <a:pt x="1215" y="10117"/>
                    <a:pt x="1215" y="10117"/>
                  </a:cubicBezTo>
                  <a:cubicBezTo>
                    <a:pt x="1215" y="10117"/>
                    <a:pt x="1210" y="10136"/>
                    <a:pt x="1203" y="10166"/>
                  </a:cubicBezTo>
                  <a:lnTo>
                    <a:pt x="1203" y="10166"/>
                  </a:lnTo>
                  <a:cubicBezTo>
                    <a:pt x="1159" y="10183"/>
                    <a:pt x="1113" y="10203"/>
                    <a:pt x="1063" y="10226"/>
                  </a:cubicBezTo>
                  <a:cubicBezTo>
                    <a:pt x="1" y="10724"/>
                    <a:pt x="1" y="13955"/>
                    <a:pt x="1389" y="14237"/>
                  </a:cubicBezTo>
                  <a:cubicBezTo>
                    <a:pt x="1709" y="14300"/>
                    <a:pt x="2002" y="14326"/>
                    <a:pt x="2263" y="14326"/>
                  </a:cubicBezTo>
                  <a:cubicBezTo>
                    <a:pt x="2400" y="14326"/>
                    <a:pt x="2528" y="14319"/>
                    <a:pt x="2646" y="14306"/>
                  </a:cubicBezTo>
                  <a:lnTo>
                    <a:pt x="2646" y="14306"/>
                  </a:lnTo>
                  <a:cubicBezTo>
                    <a:pt x="2802" y="14698"/>
                    <a:pt x="3794" y="15217"/>
                    <a:pt x="4711" y="15217"/>
                  </a:cubicBezTo>
                  <a:cubicBezTo>
                    <a:pt x="4760" y="15217"/>
                    <a:pt x="4809" y="15215"/>
                    <a:pt x="4857" y="15212"/>
                  </a:cubicBezTo>
                  <a:cubicBezTo>
                    <a:pt x="5801" y="15138"/>
                    <a:pt x="6374" y="14818"/>
                    <a:pt x="6676" y="14488"/>
                  </a:cubicBezTo>
                  <a:lnTo>
                    <a:pt x="6676" y="14488"/>
                  </a:lnTo>
                  <a:cubicBezTo>
                    <a:pt x="6966" y="14683"/>
                    <a:pt x="7429" y="14846"/>
                    <a:pt x="8044" y="14887"/>
                  </a:cubicBezTo>
                  <a:cubicBezTo>
                    <a:pt x="8085" y="14890"/>
                    <a:pt x="8124" y="14891"/>
                    <a:pt x="8162" y="14891"/>
                  </a:cubicBezTo>
                  <a:cubicBezTo>
                    <a:pt x="8843" y="14891"/>
                    <a:pt x="9240" y="14472"/>
                    <a:pt x="9407" y="14053"/>
                  </a:cubicBezTo>
                  <a:lnTo>
                    <a:pt x="9407" y="14053"/>
                  </a:lnTo>
                  <a:cubicBezTo>
                    <a:pt x="9782" y="14258"/>
                    <a:pt x="10343" y="14414"/>
                    <a:pt x="10962" y="14414"/>
                  </a:cubicBezTo>
                  <a:cubicBezTo>
                    <a:pt x="11015" y="14414"/>
                    <a:pt x="11069" y="14413"/>
                    <a:pt x="11123" y="14410"/>
                  </a:cubicBezTo>
                  <a:cubicBezTo>
                    <a:pt x="11763" y="14391"/>
                    <a:pt x="12149" y="14181"/>
                    <a:pt x="12345" y="13929"/>
                  </a:cubicBezTo>
                  <a:lnTo>
                    <a:pt x="12345" y="13929"/>
                  </a:lnTo>
                  <a:cubicBezTo>
                    <a:pt x="12462" y="14026"/>
                    <a:pt x="12617" y="14090"/>
                    <a:pt x="12818" y="14090"/>
                  </a:cubicBezTo>
                  <a:cubicBezTo>
                    <a:pt x="13026" y="14090"/>
                    <a:pt x="13283" y="14021"/>
                    <a:pt x="13595" y="13846"/>
                  </a:cubicBezTo>
                  <a:cubicBezTo>
                    <a:pt x="15028" y="13033"/>
                    <a:pt x="14835" y="11821"/>
                    <a:pt x="14406" y="11464"/>
                  </a:cubicBezTo>
                  <a:lnTo>
                    <a:pt x="14406" y="11464"/>
                  </a:lnTo>
                  <a:cubicBezTo>
                    <a:pt x="14881" y="11052"/>
                    <a:pt x="14920" y="10062"/>
                    <a:pt x="14727" y="9471"/>
                  </a:cubicBezTo>
                  <a:lnTo>
                    <a:pt x="14727" y="9471"/>
                  </a:lnTo>
                  <a:cubicBezTo>
                    <a:pt x="14753" y="9464"/>
                    <a:pt x="14781" y="9455"/>
                    <a:pt x="14809" y="9445"/>
                  </a:cubicBezTo>
                  <a:cubicBezTo>
                    <a:pt x="15462" y="9217"/>
                    <a:pt x="15180" y="7881"/>
                    <a:pt x="14816" y="7124"/>
                  </a:cubicBezTo>
                  <a:lnTo>
                    <a:pt x="14816" y="7124"/>
                  </a:lnTo>
                  <a:cubicBezTo>
                    <a:pt x="15888" y="6974"/>
                    <a:pt x="15802" y="5312"/>
                    <a:pt x="15359" y="4578"/>
                  </a:cubicBezTo>
                  <a:lnTo>
                    <a:pt x="15359" y="4578"/>
                  </a:lnTo>
                  <a:cubicBezTo>
                    <a:pt x="15585" y="4229"/>
                    <a:pt x="15700" y="3614"/>
                    <a:pt x="15264" y="2941"/>
                  </a:cubicBezTo>
                  <a:cubicBezTo>
                    <a:pt x="15042" y="2605"/>
                    <a:pt x="14850" y="2414"/>
                    <a:pt x="14694" y="2324"/>
                  </a:cubicBezTo>
                  <a:lnTo>
                    <a:pt x="14694" y="2324"/>
                  </a:lnTo>
                  <a:cubicBezTo>
                    <a:pt x="14743" y="1976"/>
                    <a:pt x="14690" y="1553"/>
                    <a:pt x="14397" y="1250"/>
                  </a:cubicBezTo>
                  <a:cubicBezTo>
                    <a:pt x="14161" y="1015"/>
                    <a:pt x="13881" y="922"/>
                    <a:pt x="13619" y="922"/>
                  </a:cubicBezTo>
                  <a:cubicBezTo>
                    <a:pt x="13454" y="922"/>
                    <a:pt x="13296" y="959"/>
                    <a:pt x="13161" y="1021"/>
                  </a:cubicBezTo>
                  <a:lnTo>
                    <a:pt x="13161" y="1021"/>
                  </a:lnTo>
                  <a:cubicBezTo>
                    <a:pt x="13198" y="615"/>
                    <a:pt x="13063" y="157"/>
                    <a:pt x="12489" y="36"/>
                  </a:cubicBezTo>
                  <a:cubicBezTo>
                    <a:pt x="12369" y="11"/>
                    <a:pt x="12260" y="0"/>
                    <a:pt x="121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3" name="Google Shape;5283;p83"/>
            <p:cNvSpPr/>
            <p:nvPr/>
          </p:nvSpPr>
          <p:spPr>
            <a:xfrm>
              <a:off x="4811890" y="2369902"/>
              <a:ext cx="644401" cy="629274"/>
            </a:xfrm>
            <a:custGeom>
              <a:avLst/>
              <a:gdLst/>
              <a:ahLst/>
              <a:cxnLst/>
              <a:rect l="l" t="t" r="r" b="b"/>
              <a:pathLst>
                <a:path w="15676" h="15308" extrusionOk="0">
                  <a:moveTo>
                    <a:pt x="12985" y="1142"/>
                  </a:moveTo>
                  <a:lnTo>
                    <a:pt x="12985" y="1142"/>
                  </a:lnTo>
                  <a:cubicBezTo>
                    <a:pt x="12939" y="1460"/>
                    <a:pt x="12791" y="1692"/>
                    <a:pt x="12727" y="1692"/>
                  </a:cubicBezTo>
                  <a:cubicBezTo>
                    <a:pt x="12727" y="1692"/>
                    <a:pt x="12683" y="1670"/>
                    <a:pt x="12683" y="1627"/>
                  </a:cubicBezTo>
                  <a:cubicBezTo>
                    <a:pt x="12641" y="1459"/>
                    <a:pt x="12761" y="1271"/>
                    <a:pt x="12985" y="1142"/>
                  </a:cubicBezTo>
                  <a:close/>
                  <a:moveTo>
                    <a:pt x="11142" y="1077"/>
                  </a:moveTo>
                  <a:cubicBezTo>
                    <a:pt x="11322" y="1077"/>
                    <a:pt x="11407" y="1205"/>
                    <a:pt x="11426" y="1432"/>
                  </a:cubicBezTo>
                  <a:cubicBezTo>
                    <a:pt x="11426" y="1670"/>
                    <a:pt x="11382" y="1735"/>
                    <a:pt x="11339" y="1735"/>
                  </a:cubicBezTo>
                  <a:cubicBezTo>
                    <a:pt x="11296" y="1714"/>
                    <a:pt x="11274" y="1692"/>
                    <a:pt x="11252" y="1670"/>
                  </a:cubicBezTo>
                  <a:cubicBezTo>
                    <a:pt x="11122" y="1497"/>
                    <a:pt x="11057" y="1302"/>
                    <a:pt x="11057" y="1085"/>
                  </a:cubicBezTo>
                  <a:cubicBezTo>
                    <a:pt x="11087" y="1079"/>
                    <a:pt x="11116" y="1077"/>
                    <a:pt x="11142" y="1077"/>
                  </a:cubicBezTo>
                  <a:close/>
                  <a:moveTo>
                    <a:pt x="14353" y="2321"/>
                  </a:moveTo>
                  <a:cubicBezTo>
                    <a:pt x="14418" y="2321"/>
                    <a:pt x="14483" y="2342"/>
                    <a:pt x="14526" y="2386"/>
                  </a:cubicBezTo>
                  <a:cubicBezTo>
                    <a:pt x="14483" y="2711"/>
                    <a:pt x="14331" y="2928"/>
                    <a:pt x="14244" y="2928"/>
                  </a:cubicBezTo>
                  <a:cubicBezTo>
                    <a:pt x="14223" y="2928"/>
                    <a:pt x="14179" y="2884"/>
                    <a:pt x="14179" y="2863"/>
                  </a:cubicBezTo>
                  <a:cubicBezTo>
                    <a:pt x="14114" y="2711"/>
                    <a:pt x="14136" y="2538"/>
                    <a:pt x="14201" y="2407"/>
                  </a:cubicBezTo>
                  <a:cubicBezTo>
                    <a:pt x="14244" y="2364"/>
                    <a:pt x="14309" y="2321"/>
                    <a:pt x="14353" y="2321"/>
                  </a:cubicBezTo>
                  <a:close/>
                  <a:moveTo>
                    <a:pt x="10407" y="3925"/>
                  </a:moveTo>
                  <a:cubicBezTo>
                    <a:pt x="10580" y="3925"/>
                    <a:pt x="10645" y="4077"/>
                    <a:pt x="10645" y="4272"/>
                  </a:cubicBezTo>
                  <a:cubicBezTo>
                    <a:pt x="10645" y="4467"/>
                    <a:pt x="10558" y="4662"/>
                    <a:pt x="10363" y="4662"/>
                  </a:cubicBezTo>
                  <a:lnTo>
                    <a:pt x="10298" y="4662"/>
                  </a:lnTo>
                  <a:cubicBezTo>
                    <a:pt x="10103" y="4597"/>
                    <a:pt x="9951" y="4467"/>
                    <a:pt x="9865" y="4294"/>
                  </a:cubicBezTo>
                  <a:cubicBezTo>
                    <a:pt x="9908" y="4229"/>
                    <a:pt x="9951" y="4164"/>
                    <a:pt x="10016" y="4120"/>
                  </a:cubicBezTo>
                  <a:cubicBezTo>
                    <a:pt x="10125" y="4012"/>
                    <a:pt x="10255" y="3947"/>
                    <a:pt x="10407" y="3925"/>
                  </a:cubicBezTo>
                  <a:close/>
                  <a:moveTo>
                    <a:pt x="14634" y="4250"/>
                  </a:moveTo>
                  <a:cubicBezTo>
                    <a:pt x="14721" y="4250"/>
                    <a:pt x="14830" y="4294"/>
                    <a:pt x="14916" y="4337"/>
                  </a:cubicBezTo>
                  <a:cubicBezTo>
                    <a:pt x="15046" y="4402"/>
                    <a:pt x="15133" y="4489"/>
                    <a:pt x="15198" y="4597"/>
                  </a:cubicBezTo>
                  <a:cubicBezTo>
                    <a:pt x="15086" y="4773"/>
                    <a:pt x="14951" y="4878"/>
                    <a:pt x="14853" y="4878"/>
                  </a:cubicBezTo>
                  <a:cubicBezTo>
                    <a:pt x="14818" y="4878"/>
                    <a:pt x="14787" y="4864"/>
                    <a:pt x="14765" y="4836"/>
                  </a:cubicBezTo>
                  <a:cubicBezTo>
                    <a:pt x="14613" y="4641"/>
                    <a:pt x="14504" y="4380"/>
                    <a:pt x="14548" y="4294"/>
                  </a:cubicBezTo>
                  <a:cubicBezTo>
                    <a:pt x="14548" y="4272"/>
                    <a:pt x="14569" y="4250"/>
                    <a:pt x="14634" y="4250"/>
                  </a:cubicBezTo>
                  <a:close/>
                  <a:moveTo>
                    <a:pt x="10689" y="6505"/>
                  </a:moveTo>
                  <a:cubicBezTo>
                    <a:pt x="10754" y="6505"/>
                    <a:pt x="10840" y="6527"/>
                    <a:pt x="10840" y="6592"/>
                  </a:cubicBezTo>
                  <a:cubicBezTo>
                    <a:pt x="10797" y="6744"/>
                    <a:pt x="10689" y="6852"/>
                    <a:pt x="10537" y="6852"/>
                  </a:cubicBezTo>
                  <a:cubicBezTo>
                    <a:pt x="10450" y="6830"/>
                    <a:pt x="10342" y="6787"/>
                    <a:pt x="10298" y="6700"/>
                  </a:cubicBezTo>
                  <a:lnTo>
                    <a:pt x="10233" y="6635"/>
                  </a:lnTo>
                  <a:cubicBezTo>
                    <a:pt x="10363" y="6570"/>
                    <a:pt x="10515" y="6527"/>
                    <a:pt x="10689" y="6505"/>
                  </a:cubicBezTo>
                  <a:close/>
                  <a:moveTo>
                    <a:pt x="14201" y="6657"/>
                  </a:moveTo>
                  <a:cubicBezTo>
                    <a:pt x="14244" y="6657"/>
                    <a:pt x="14288" y="6679"/>
                    <a:pt x="14331" y="6700"/>
                  </a:cubicBezTo>
                  <a:cubicBezTo>
                    <a:pt x="14461" y="6809"/>
                    <a:pt x="14569" y="6960"/>
                    <a:pt x="14634" y="7134"/>
                  </a:cubicBezTo>
                  <a:lnTo>
                    <a:pt x="14461" y="7134"/>
                  </a:lnTo>
                  <a:cubicBezTo>
                    <a:pt x="14157" y="7134"/>
                    <a:pt x="14049" y="7025"/>
                    <a:pt x="14027" y="6960"/>
                  </a:cubicBezTo>
                  <a:cubicBezTo>
                    <a:pt x="13984" y="6895"/>
                    <a:pt x="13984" y="6809"/>
                    <a:pt x="14027" y="6765"/>
                  </a:cubicBezTo>
                  <a:cubicBezTo>
                    <a:pt x="14049" y="6700"/>
                    <a:pt x="14114" y="6657"/>
                    <a:pt x="14201" y="6657"/>
                  </a:cubicBezTo>
                  <a:close/>
                  <a:moveTo>
                    <a:pt x="9401" y="7252"/>
                  </a:moveTo>
                  <a:cubicBezTo>
                    <a:pt x="9825" y="7575"/>
                    <a:pt x="10016" y="7939"/>
                    <a:pt x="9930" y="8196"/>
                  </a:cubicBezTo>
                  <a:cubicBezTo>
                    <a:pt x="9865" y="8370"/>
                    <a:pt x="9713" y="8478"/>
                    <a:pt x="9539" y="8478"/>
                  </a:cubicBezTo>
                  <a:lnTo>
                    <a:pt x="9453" y="8478"/>
                  </a:lnTo>
                  <a:cubicBezTo>
                    <a:pt x="9323" y="8456"/>
                    <a:pt x="9214" y="8370"/>
                    <a:pt x="9171" y="8240"/>
                  </a:cubicBezTo>
                  <a:cubicBezTo>
                    <a:pt x="9085" y="7897"/>
                    <a:pt x="9169" y="7533"/>
                    <a:pt x="9401" y="7252"/>
                  </a:cubicBezTo>
                  <a:close/>
                  <a:moveTo>
                    <a:pt x="6092" y="8044"/>
                  </a:moveTo>
                  <a:cubicBezTo>
                    <a:pt x="6201" y="8261"/>
                    <a:pt x="6222" y="8521"/>
                    <a:pt x="6136" y="8760"/>
                  </a:cubicBezTo>
                  <a:cubicBezTo>
                    <a:pt x="6114" y="8782"/>
                    <a:pt x="6092" y="8803"/>
                    <a:pt x="6092" y="8803"/>
                  </a:cubicBezTo>
                  <a:cubicBezTo>
                    <a:pt x="6071" y="8803"/>
                    <a:pt x="6027" y="8782"/>
                    <a:pt x="5984" y="8695"/>
                  </a:cubicBezTo>
                  <a:cubicBezTo>
                    <a:pt x="5941" y="8478"/>
                    <a:pt x="5962" y="8240"/>
                    <a:pt x="6092" y="8044"/>
                  </a:cubicBezTo>
                  <a:close/>
                  <a:moveTo>
                    <a:pt x="3764" y="8207"/>
                  </a:moveTo>
                  <a:cubicBezTo>
                    <a:pt x="3972" y="8381"/>
                    <a:pt x="4076" y="8636"/>
                    <a:pt x="4054" y="8912"/>
                  </a:cubicBezTo>
                  <a:cubicBezTo>
                    <a:pt x="4039" y="8959"/>
                    <a:pt x="3989" y="8994"/>
                    <a:pt x="3922" y="8994"/>
                  </a:cubicBezTo>
                  <a:cubicBezTo>
                    <a:pt x="3896" y="8994"/>
                    <a:pt x="3868" y="8989"/>
                    <a:pt x="3838" y="8977"/>
                  </a:cubicBezTo>
                  <a:cubicBezTo>
                    <a:pt x="3751" y="8955"/>
                    <a:pt x="3686" y="8912"/>
                    <a:pt x="3664" y="8825"/>
                  </a:cubicBezTo>
                  <a:cubicBezTo>
                    <a:pt x="3622" y="8613"/>
                    <a:pt x="3641" y="8380"/>
                    <a:pt x="3764" y="8207"/>
                  </a:cubicBezTo>
                  <a:close/>
                  <a:moveTo>
                    <a:pt x="14157" y="9063"/>
                  </a:moveTo>
                  <a:cubicBezTo>
                    <a:pt x="14201" y="9063"/>
                    <a:pt x="14244" y="9085"/>
                    <a:pt x="14288" y="9107"/>
                  </a:cubicBezTo>
                  <a:cubicBezTo>
                    <a:pt x="14396" y="9193"/>
                    <a:pt x="14504" y="9324"/>
                    <a:pt x="14526" y="9475"/>
                  </a:cubicBezTo>
                  <a:cubicBezTo>
                    <a:pt x="14483" y="9497"/>
                    <a:pt x="14439" y="9497"/>
                    <a:pt x="14374" y="9497"/>
                  </a:cubicBezTo>
                  <a:cubicBezTo>
                    <a:pt x="14357" y="9500"/>
                    <a:pt x="14341" y="9501"/>
                    <a:pt x="14324" y="9501"/>
                  </a:cubicBezTo>
                  <a:cubicBezTo>
                    <a:pt x="14212" y="9501"/>
                    <a:pt x="14106" y="9440"/>
                    <a:pt x="14049" y="9345"/>
                  </a:cubicBezTo>
                  <a:cubicBezTo>
                    <a:pt x="14027" y="9280"/>
                    <a:pt x="14027" y="9193"/>
                    <a:pt x="14049" y="9128"/>
                  </a:cubicBezTo>
                  <a:cubicBezTo>
                    <a:pt x="14071" y="9085"/>
                    <a:pt x="14114" y="9063"/>
                    <a:pt x="14157" y="9063"/>
                  </a:cubicBezTo>
                  <a:close/>
                  <a:moveTo>
                    <a:pt x="1421" y="10166"/>
                  </a:moveTo>
                  <a:cubicBezTo>
                    <a:pt x="1535" y="10166"/>
                    <a:pt x="1624" y="10269"/>
                    <a:pt x="1604" y="10408"/>
                  </a:cubicBezTo>
                  <a:cubicBezTo>
                    <a:pt x="1604" y="10603"/>
                    <a:pt x="1474" y="10820"/>
                    <a:pt x="1366" y="10820"/>
                  </a:cubicBezTo>
                  <a:cubicBezTo>
                    <a:pt x="1279" y="10820"/>
                    <a:pt x="1214" y="10776"/>
                    <a:pt x="1149" y="10711"/>
                  </a:cubicBezTo>
                  <a:cubicBezTo>
                    <a:pt x="1084" y="10559"/>
                    <a:pt x="1084" y="10386"/>
                    <a:pt x="1127" y="10212"/>
                  </a:cubicBezTo>
                  <a:lnTo>
                    <a:pt x="1106" y="10212"/>
                  </a:lnTo>
                  <a:cubicBezTo>
                    <a:pt x="1192" y="10191"/>
                    <a:pt x="1279" y="10169"/>
                    <a:pt x="1388" y="10169"/>
                  </a:cubicBezTo>
                  <a:cubicBezTo>
                    <a:pt x="1399" y="10167"/>
                    <a:pt x="1410" y="10166"/>
                    <a:pt x="1421" y="10166"/>
                  </a:cubicBezTo>
                  <a:close/>
                  <a:moveTo>
                    <a:pt x="14027" y="11439"/>
                  </a:moveTo>
                  <a:cubicBezTo>
                    <a:pt x="14056" y="11439"/>
                    <a:pt x="14085" y="11448"/>
                    <a:pt x="14114" y="11448"/>
                  </a:cubicBezTo>
                  <a:cubicBezTo>
                    <a:pt x="14157" y="11470"/>
                    <a:pt x="14179" y="11492"/>
                    <a:pt x="14223" y="11492"/>
                  </a:cubicBezTo>
                  <a:lnTo>
                    <a:pt x="14157" y="11535"/>
                  </a:lnTo>
                  <a:cubicBezTo>
                    <a:pt x="14049" y="11622"/>
                    <a:pt x="13919" y="11665"/>
                    <a:pt x="13789" y="11687"/>
                  </a:cubicBezTo>
                  <a:cubicBezTo>
                    <a:pt x="13767" y="11687"/>
                    <a:pt x="13746" y="11665"/>
                    <a:pt x="13724" y="11643"/>
                  </a:cubicBezTo>
                  <a:cubicBezTo>
                    <a:pt x="13702" y="11622"/>
                    <a:pt x="13702" y="11600"/>
                    <a:pt x="13724" y="11578"/>
                  </a:cubicBezTo>
                  <a:cubicBezTo>
                    <a:pt x="13760" y="11488"/>
                    <a:pt x="13841" y="11443"/>
                    <a:pt x="13930" y="11443"/>
                  </a:cubicBezTo>
                  <a:cubicBezTo>
                    <a:pt x="13948" y="11443"/>
                    <a:pt x="13966" y="11445"/>
                    <a:pt x="13984" y="11448"/>
                  </a:cubicBezTo>
                  <a:cubicBezTo>
                    <a:pt x="13998" y="11441"/>
                    <a:pt x="14013" y="11439"/>
                    <a:pt x="14027" y="11439"/>
                  </a:cubicBezTo>
                  <a:close/>
                  <a:moveTo>
                    <a:pt x="12092" y="13118"/>
                  </a:moveTo>
                  <a:lnTo>
                    <a:pt x="12092" y="13118"/>
                  </a:lnTo>
                  <a:cubicBezTo>
                    <a:pt x="12108" y="13119"/>
                    <a:pt x="12125" y="13123"/>
                    <a:pt x="12141" y="13139"/>
                  </a:cubicBezTo>
                  <a:cubicBezTo>
                    <a:pt x="12250" y="13204"/>
                    <a:pt x="12315" y="13291"/>
                    <a:pt x="12336" y="13421"/>
                  </a:cubicBezTo>
                  <a:cubicBezTo>
                    <a:pt x="12380" y="13595"/>
                    <a:pt x="12336" y="13768"/>
                    <a:pt x="12228" y="13898"/>
                  </a:cubicBezTo>
                  <a:cubicBezTo>
                    <a:pt x="12033" y="13725"/>
                    <a:pt x="11946" y="13443"/>
                    <a:pt x="12011" y="13183"/>
                  </a:cubicBezTo>
                  <a:cubicBezTo>
                    <a:pt x="12011" y="13162"/>
                    <a:pt x="12050" y="13122"/>
                    <a:pt x="12092" y="13118"/>
                  </a:cubicBezTo>
                  <a:close/>
                  <a:moveTo>
                    <a:pt x="9149" y="13291"/>
                  </a:moveTo>
                  <a:cubicBezTo>
                    <a:pt x="9193" y="13291"/>
                    <a:pt x="9236" y="13334"/>
                    <a:pt x="9279" y="13378"/>
                  </a:cubicBezTo>
                  <a:cubicBezTo>
                    <a:pt x="9366" y="13573"/>
                    <a:pt x="9366" y="13811"/>
                    <a:pt x="9279" y="14028"/>
                  </a:cubicBezTo>
                  <a:cubicBezTo>
                    <a:pt x="8997" y="13876"/>
                    <a:pt x="8846" y="13703"/>
                    <a:pt x="8846" y="13551"/>
                  </a:cubicBezTo>
                  <a:cubicBezTo>
                    <a:pt x="8846" y="13465"/>
                    <a:pt x="8911" y="13400"/>
                    <a:pt x="9019" y="13334"/>
                  </a:cubicBezTo>
                  <a:cubicBezTo>
                    <a:pt x="9063" y="13313"/>
                    <a:pt x="9106" y="13291"/>
                    <a:pt x="9149" y="13291"/>
                  </a:cubicBezTo>
                  <a:close/>
                  <a:moveTo>
                    <a:pt x="3187" y="13942"/>
                  </a:moveTo>
                  <a:cubicBezTo>
                    <a:pt x="3317" y="13942"/>
                    <a:pt x="3382" y="13985"/>
                    <a:pt x="3382" y="13985"/>
                  </a:cubicBezTo>
                  <a:cubicBezTo>
                    <a:pt x="3382" y="14050"/>
                    <a:pt x="3100" y="14245"/>
                    <a:pt x="2537" y="14288"/>
                  </a:cubicBezTo>
                  <a:cubicBezTo>
                    <a:pt x="2515" y="14245"/>
                    <a:pt x="2515" y="14202"/>
                    <a:pt x="2537" y="14158"/>
                  </a:cubicBezTo>
                  <a:cubicBezTo>
                    <a:pt x="2580" y="14072"/>
                    <a:pt x="2710" y="14007"/>
                    <a:pt x="2905" y="13985"/>
                  </a:cubicBezTo>
                  <a:cubicBezTo>
                    <a:pt x="2992" y="13963"/>
                    <a:pt x="3100" y="13942"/>
                    <a:pt x="3187" y="13942"/>
                  </a:cubicBezTo>
                  <a:close/>
                  <a:moveTo>
                    <a:pt x="6637" y="13741"/>
                  </a:moveTo>
                  <a:cubicBezTo>
                    <a:pt x="6678" y="13741"/>
                    <a:pt x="6725" y="13780"/>
                    <a:pt x="6743" y="13833"/>
                  </a:cubicBezTo>
                  <a:cubicBezTo>
                    <a:pt x="6786" y="14072"/>
                    <a:pt x="6699" y="14310"/>
                    <a:pt x="6526" y="14462"/>
                  </a:cubicBezTo>
                  <a:cubicBezTo>
                    <a:pt x="6309" y="14310"/>
                    <a:pt x="6179" y="14115"/>
                    <a:pt x="6222" y="13985"/>
                  </a:cubicBezTo>
                  <a:cubicBezTo>
                    <a:pt x="6244" y="13876"/>
                    <a:pt x="6352" y="13790"/>
                    <a:pt x="6548" y="13746"/>
                  </a:cubicBezTo>
                  <a:lnTo>
                    <a:pt x="6613" y="13746"/>
                  </a:lnTo>
                  <a:cubicBezTo>
                    <a:pt x="6620" y="13743"/>
                    <a:pt x="6629" y="13741"/>
                    <a:pt x="6637" y="13741"/>
                  </a:cubicBezTo>
                  <a:close/>
                  <a:moveTo>
                    <a:pt x="12017" y="54"/>
                  </a:moveTo>
                  <a:cubicBezTo>
                    <a:pt x="12117" y="54"/>
                    <a:pt x="12223" y="65"/>
                    <a:pt x="12336" y="88"/>
                  </a:cubicBezTo>
                  <a:cubicBezTo>
                    <a:pt x="12770" y="153"/>
                    <a:pt x="13073" y="565"/>
                    <a:pt x="12987" y="998"/>
                  </a:cubicBezTo>
                  <a:cubicBezTo>
                    <a:pt x="12683" y="1150"/>
                    <a:pt x="12531" y="1410"/>
                    <a:pt x="12596" y="1627"/>
                  </a:cubicBezTo>
                  <a:cubicBezTo>
                    <a:pt x="12640" y="1735"/>
                    <a:pt x="12683" y="1757"/>
                    <a:pt x="12727" y="1757"/>
                  </a:cubicBezTo>
                  <a:cubicBezTo>
                    <a:pt x="12878" y="1757"/>
                    <a:pt x="13030" y="1410"/>
                    <a:pt x="13073" y="1063"/>
                  </a:cubicBezTo>
                  <a:cubicBezTo>
                    <a:pt x="13204" y="998"/>
                    <a:pt x="13334" y="977"/>
                    <a:pt x="13485" y="977"/>
                  </a:cubicBezTo>
                  <a:cubicBezTo>
                    <a:pt x="13767" y="977"/>
                    <a:pt x="14049" y="1085"/>
                    <a:pt x="14244" y="1302"/>
                  </a:cubicBezTo>
                  <a:cubicBezTo>
                    <a:pt x="14483" y="1562"/>
                    <a:pt x="14591" y="1931"/>
                    <a:pt x="14526" y="2277"/>
                  </a:cubicBezTo>
                  <a:cubicBezTo>
                    <a:pt x="14474" y="2243"/>
                    <a:pt x="14415" y="2225"/>
                    <a:pt x="14357" y="2225"/>
                  </a:cubicBezTo>
                  <a:cubicBezTo>
                    <a:pt x="14271" y="2225"/>
                    <a:pt x="14188" y="2264"/>
                    <a:pt x="14136" y="2342"/>
                  </a:cubicBezTo>
                  <a:cubicBezTo>
                    <a:pt x="14027" y="2494"/>
                    <a:pt x="14027" y="2689"/>
                    <a:pt x="14092" y="2863"/>
                  </a:cubicBezTo>
                  <a:cubicBezTo>
                    <a:pt x="14136" y="2971"/>
                    <a:pt x="14179" y="2993"/>
                    <a:pt x="14244" y="2993"/>
                  </a:cubicBezTo>
                  <a:cubicBezTo>
                    <a:pt x="14374" y="2993"/>
                    <a:pt x="14526" y="2733"/>
                    <a:pt x="14591" y="2407"/>
                  </a:cubicBezTo>
                  <a:cubicBezTo>
                    <a:pt x="14786" y="2559"/>
                    <a:pt x="14960" y="2754"/>
                    <a:pt x="15090" y="2971"/>
                  </a:cubicBezTo>
                  <a:cubicBezTo>
                    <a:pt x="15415" y="3426"/>
                    <a:pt x="15480" y="4012"/>
                    <a:pt x="15220" y="4510"/>
                  </a:cubicBezTo>
                  <a:cubicBezTo>
                    <a:pt x="15155" y="4402"/>
                    <a:pt x="15068" y="4294"/>
                    <a:pt x="14960" y="4229"/>
                  </a:cubicBezTo>
                  <a:cubicBezTo>
                    <a:pt x="14851" y="4185"/>
                    <a:pt x="14743" y="4142"/>
                    <a:pt x="14634" y="4142"/>
                  </a:cubicBezTo>
                  <a:cubicBezTo>
                    <a:pt x="14569" y="4142"/>
                    <a:pt x="14504" y="4164"/>
                    <a:pt x="14461" y="4229"/>
                  </a:cubicBezTo>
                  <a:cubicBezTo>
                    <a:pt x="14396" y="4380"/>
                    <a:pt x="14548" y="4662"/>
                    <a:pt x="14699" y="4857"/>
                  </a:cubicBezTo>
                  <a:cubicBezTo>
                    <a:pt x="14743" y="4901"/>
                    <a:pt x="14786" y="4922"/>
                    <a:pt x="14851" y="4922"/>
                  </a:cubicBezTo>
                  <a:cubicBezTo>
                    <a:pt x="15025" y="4901"/>
                    <a:pt x="15155" y="4792"/>
                    <a:pt x="15241" y="4662"/>
                  </a:cubicBezTo>
                  <a:cubicBezTo>
                    <a:pt x="15523" y="5161"/>
                    <a:pt x="15632" y="6050"/>
                    <a:pt x="15372" y="6592"/>
                  </a:cubicBezTo>
                  <a:cubicBezTo>
                    <a:pt x="15241" y="6852"/>
                    <a:pt x="15003" y="7047"/>
                    <a:pt x="14721" y="7090"/>
                  </a:cubicBezTo>
                  <a:cubicBezTo>
                    <a:pt x="14634" y="6895"/>
                    <a:pt x="14526" y="6722"/>
                    <a:pt x="14374" y="6592"/>
                  </a:cubicBezTo>
                  <a:cubicBezTo>
                    <a:pt x="14322" y="6562"/>
                    <a:pt x="14265" y="6548"/>
                    <a:pt x="14209" y="6548"/>
                  </a:cubicBezTo>
                  <a:cubicBezTo>
                    <a:pt x="14101" y="6548"/>
                    <a:pt x="13998" y="6601"/>
                    <a:pt x="13941" y="6700"/>
                  </a:cubicBezTo>
                  <a:cubicBezTo>
                    <a:pt x="13897" y="6787"/>
                    <a:pt x="13897" y="6874"/>
                    <a:pt x="13941" y="6960"/>
                  </a:cubicBezTo>
                  <a:cubicBezTo>
                    <a:pt x="13984" y="7047"/>
                    <a:pt x="14114" y="7177"/>
                    <a:pt x="14461" y="7177"/>
                  </a:cubicBezTo>
                  <a:cubicBezTo>
                    <a:pt x="14548" y="7177"/>
                    <a:pt x="14613" y="7177"/>
                    <a:pt x="14678" y="7156"/>
                  </a:cubicBezTo>
                  <a:cubicBezTo>
                    <a:pt x="14981" y="7763"/>
                    <a:pt x="15176" y="8651"/>
                    <a:pt x="14981" y="9128"/>
                  </a:cubicBezTo>
                  <a:cubicBezTo>
                    <a:pt x="14938" y="9259"/>
                    <a:pt x="14830" y="9367"/>
                    <a:pt x="14678" y="9410"/>
                  </a:cubicBezTo>
                  <a:lnTo>
                    <a:pt x="14634" y="9432"/>
                  </a:lnTo>
                  <a:cubicBezTo>
                    <a:pt x="14591" y="9259"/>
                    <a:pt x="14483" y="9107"/>
                    <a:pt x="14331" y="8998"/>
                  </a:cubicBezTo>
                  <a:cubicBezTo>
                    <a:pt x="14268" y="8962"/>
                    <a:pt x="14208" y="8945"/>
                    <a:pt x="14155" y="8945"/>
                  </a:cubicBezTo>
                  <a:cubicBezTo>
                    <a:pt x="14082" y="8945"/>
                    <a:pt x="14022" y="8979"/>
                    <a:pt x="13984" y="9042"/>
                  </a:cubicBezTo>
                  <a:cubicBezTo>
                    <a:pt x="13941" y="9150"/>
                    <a:pt x="13941" y="9259"/>
                    <a:pt x="14006" y="9345"/>
                  </a:cubicBezTo>
                  <a:cubicBezTo>
                    <a:pt x="14098" y="9483"/>
                    <a:pt x="14244" y="9556"/>
                    <a:pt x="14391" y="9556"/>
                  </a:cubicBezTo>
                  <a:cubicBezTo>
                    <a:pt x="14452" y="9556"/>
                    <a:pt x="14512" y="9544"/>
                    <a:pt x="14569" y="9519"/>
                  </a:cubicBezTo>
                  <a:lnTo>
                    <a:pt x="14569" y="9519"/>
                  </a:lnTo>
                  <a:cubicBezTo>
                    <a:pt x="14765" y="10147"/>
                    <a:pt x="14678" y="11036"/>
                    <a:pt x="14288" y="11427"/>
                  </a:cubicBezTo>
                  <a:cubicBezTo>
                    <a:pt x="14244" y="11383"/>
                    <a:pt x="14201" y="11362"/>
                    <a:pt x="14136" y="11362"/>
                  </a:cubicBezTo>
                  <a:cubicBezTo>
                    <a:pt x="14092" y="11340"/>
                    <a:pt x="14049" y="11340"/>
                    <a:pt x="13984" y="11340"/>
                  </a:cubicBezTo>
                  <a:cubicBezTo>
                    <a:pt x="13967" y="11337"/>
                    <a:pt x="13951" y="11336"/>
                    <a:pt x="13935" y="11336"/>
                  </a:cubicBezTo>
                  <a:cubicBezTo>
                    <a:pt x="13822" y="11336"/>
                    <a:pt x="13716" y="11400"/>
                    <a:pt x="13659" y="11513"/>
                  </a:cubicBezTo>
                  <a:cubicBezTo>
                    <a:pt x="13578" y="11594"/>
                    <a:pt x="13648" y="11732"/>
                    <a:pt x="13764" y="11732"/>
                  </a:cubicBezTo>
                  <a:cubicBezTo>
                    <a:pt x="13772" y="11732"/>
                    <a:pt x="13780" y="11732"/>
                    <a:pt x="13789" y="11730"/>
                  </a:cubicBezTo>
                  <a:cubicBezTo>
                    <a:pt x="13941" y="11730"/>
                    <a:pt x="14071" y="11665"/>
                    <a:pt x="14201" y="11578"/>
                  </a:cubicBezTo>
                  <a:lnTo>
                    <a:pt x="14288" y="11535"/>
                  </a:lnTo>
                  <a:cubicBezTo>
                    <a:pt x="14483" y="11752"/>
                    <a:pt x="14591" y="12055"/>
                    <a:pt x="14548" y="12337"/>
                  </a:cubicBezTo>
                  <a:cubicBezTo>
                    <a:pt x="14526" y="12662"/>
                    <a:pt x="14353" y="13291"/>
                    <a:pt x="13442" y="13811"/>
                  </a:cubicBezTo>
                  <a:cubicBezTo>
                    <a:pt x="13164" y="13963"/>
                    <a:pt x="12908" y="14041"/>
                    <a:pt x="12691" y="14041"/>
                  </a:cubicBezTo>
                  <a:cubicBezTo>
                    <a:pt x="12536" y="14041"/>
                    <a:pt x="12401" y="14001"/>
                    <a:pt x="12293" y="13920"/>
                  </a:cubicBezTo>
                  <a:cubicBezTo>
                    <a:pt x="12401" y="13768"/>
                    <a:pt x="12445" y="13573"/>
                    <a:pt x="12423" y="13378"/>
                  </a:cubicBezTo>
                  <a:cubicBezTo>
                    <a:pt x="12401" y="13248"/>
                    <a:pt x="12315" y="13118"/>
                    <a:pt x="12185" y="13031"/>
                  </a:cubicBezTo>
                  <a:cubicBezTo>
                    <a:pt x="12155" y="13013"/>
                    <a:pt x="12123" y="13005"/>
                    <a:pt x="12093" y="13005"/>
                  </a:cubicBezTo>
                  <a:cubicBezTo>
                    <a:pt x="12013" y="13005"/>
                    <a:pt x="11940" y="13061"/>
                    <a:pt x="11924" y="13139"/>
                  </a:cubicBezTo>
                  <a:cubicBezTo>
                    <a:pt x="11859" y="13443"/>
                    <a:pt x="11946" y="13746"/>
                    <a:pt x="12185" y="13963"/>
                  </a:cubicBezTo>
                  <a:cubicBezTo>
                    <a:pt x="11880" y="14248"/>
                    <a:pt x="11499" y="14399"/>
                    <a:pt x="11095" y="14399"/>
                  </a:cubicBezTo>
                  <a:cubicBezTo>
                    <a:pt x="11068" y="14399"/>
                    <a:pt x="11041" y="14398"/>
                    <a:pt x="11014" y="14397"/>
                  </a:cubicBezTo>
                  <a:lnTo>
                    <a:pt x="10884" y="14397"/>
                  </a:lnTo>
                  <a:cubicBezTo>
                    <a:pt x="10342" y="14397"/>
                    <a:pt x="9821" y="14288"/>
                    <a:pt x="9344" y="14050"/>
                  </a:cubicBezTo>
                  <a:cubicBezTo>
                    <a:pt x="9453" y="13811"/>
                    <a:pt x="9453" y="13551"/>
                    <a:pt x="9344" y="13313"/>
                  </a:cubicBezTo>
                  <a:cubicBezTo>
                    <a:pt x="9290" y="13245"/>
                    <a:pt x="9202" y="13211"/>
                    <a:pt x="9117" y="13211"/>
                  </a:cubicBezTo>
                  <a:cubicBezTo>
                    <a:pt x="9066" y="13211"/>
                    <a:pt x="9016" y="13223"/>
                    <a:pt x="8976" y="13248"/>
                  </a:cubicBezTo>
                  <a:cubicBezTo>
                    <a:pt x="8846" y="13291"/>
                    <a:pt x="8759" y="13421"/>
                    <a:pt x="8759" y="13551"/>
                  </a:cubicBezTo>
                  <a:cubicBezTo>
                    <a:pt x="8759" y="13725"/>
                    <a:pt x="8932" y="13920"/>
                    <a:pt x="9236" y="14093"/>
                  </a:cubicBezTo>
                  <a:cubicBezTo>
                    <a:pt x="9026" y="14555"/>
                    <a:pt x="8572" y="14875"/>
                    <a:pt x="8051" y="14875"/>
                  </a:cubicBezTo>
                  <a:cubicBezTo>
                    <a:pt x="8034" y="14875"/>
                    <a:pt x="8017" y="14874"/>
                    <a:pt x="8000" y="14874"/>
                  </a:cubicBezTo>
                  <a:lnTo>
                    <a:pt x="7892" y="14874"/>
                  </a:lnTo>
                  <a:cubicBezTo>
                    <a:pt x="7436" y="14874"/>
                    <a:pt x="7003" y="14744"/>
                    <a:pt x="6591" y="14505"/>
                  </a:cubicBezTo>
                  <a:cubicBezTo>
                    <a:pt x="6786" y="14332"/>
                    <a:pt x="6873" y="14050"/>
                    <a:pt x="6829" y="13790"/>
                  </a:cubicBezTo>
                  <a:cubicBezTo>
                    <a:pt x="6778" y="13705"/>
                    <a:pt x="6700" y="13646"/>
                    <a:pt x="6606" y="13646"/>
                  </a:cubicBezTo>
                  <a:cubicBezTo>
                    <a:pt x="6581" y="13646"/>
                    <a:pt x="6554" y="13650"/>
                    <a:pt x="6526" y="13660"/>
                  </a:cubicBezTo>
                  <a:cubicBezTo>
                    <a:pt x="6309" y="13703"/>
                    <a:pt x="6179" y="13790"/>
                    <a:pt x="6136" y="13963"/>
                  </a:cubicBezTo>
                  <a:cubicBezTo>
                    <a:pt x="6114" y="14158"/>
                    <a:pt x="6222" y="14353"/>
                    <a:pt x="6461" y="14527"/>
                  </a:cubicBezTo>
                  <a:cubicBezTo>
                    <a:pt x="6244" y="14765"/>
                    <a:pt x="5724" y="15112"/>
                    <a:pt x="4726" y="15177"/>
                  </a:cubicBezTo>
                  <a:lnTo>
                    <a:pt x="4553" y="15177"/>
                  </a:lnTo>
                  <a:cubicBezTo>
                    <a:pt x="3729" y="15177"/>
                    <a:pt x="2797" y="14744"/>
                    <a:pt x="2580" y="14375"/>
                  </a:cubicBezTo>
                  <a:cubicBezTo>
                    <a:pt x="3079" y="14310"/>
                    <a:pt x="3469" y="14137"/>
                    <a:pt x="3447" y="13985"/>
                  </a:cubicBezTo>
                  <a:cubicBezTo>
                    <a:pt x="3447" y="13942"/>
                    <a:pt x="3382" y="13876"/>
                    <a:pt x="3165" y="13876"/>
                  </a:cubicBezTo>
                  <a:cubicBezTo>
                    <a:pt x="3079" y="13876"/>
                    <a:pt x="2970" y="13876"/>
                    <a:pt x="2862" y="13898"/>
                  </a:cubicBezTo>
                  <a:cubicBezTo>
                    <a:pt x="2710" y="13898"/>
                    <a:pt x="2558" y="13985"/>
                    <a:pt x="2450" y="14115"/>
                  </a:cubicBezTo>
                  <a:cubicBezTo>
                    <a:pt x="2428" y="14180"/>
                    <a:pt x="2428" y="14245"/>
                    <a:pt x="2428" y="14310"/>
                  </a:cubicBezTo>
                  <a:cubicBezTo>
                    <a:pt x="2336" y="14315"/>
                    <a:pt x="2243" y="14318"/>
                    <a:pt x="2149" y="14318"/>
                  </a:cubicBezTo>
                  <a:cubicBezTo>
                    <a:pt x="1845" y="14318"/>
                    <a:pt x="1534" y="14290"/>
                    <a:pt x="1236" y="14223"/>
                  </a:cubicBezTo>
                  <a:cubicBezTo>
                    <a:pt x="694" y="14115"/>
                    <a:pt x="325" y="13530"/>
                    <a:pt x="217" y="12641"/>
                  </a:cubicBezTo>
                  <a:cubicBezTo>
                    <a:pt x="108" y="11708"/>
                    <a:pt x="325" y="10559"/>
                    <a:pt x="911" y="10299"/>
                  </a:cubicBezTo>
                  <a:lnTo>
                    <a:pt x="997" y="10256"/>
                  </a:lnTo>
                  <a:lnTo>
                    <a:pt x="997" y="10256"/>
                  </a:lnTo>
                  <a:cubicBezTo>
                    <a:pt x="954" y="10429"/>
                    <a:pt x="976" y="10603"/>
                    <a:pt x="1062" y="10754"/>
                  </a:cubicBezTo>
                  <a:cubicBezTo>
                    <a:pt x="1127" y="10841"/>
                    <a:pt x="1236" y="10885"/>
                    <a:pt x="1344" y="10906"/>
                  </a:cubicBezTo>
                  <a:cubicBezTo>
                    <a:pt x="1518" y="10906"/>
                    <a:pt x="1669" y="10624"/>
                    <a:pt x="1669" y="10408"/>
                  </a:cubicBezTo>
                  <a:cubicBezTo>
                    <a:pt x="1691" y="10234"/>
                    <a:pt x="1539" y="10082"/>
                    <a:pt x="1366" y="10082"/>
                  </a:cubicBezTo>
                  <a:cubicBezTo>
                    <a:pt x="1279" y="10082"/>
                    <a:pt x="1192" y="10104"/>
                    <a:pt x="1127" y="10126"/>
                  </a:cubicBezTo>
                  <a:cubicBezTo>
                    <a:pt x="1106" y="9952"/>
                    <a:pt x="1106" y="8023"/>
                    <a:pt x="2450" y="7784"/>
                  </a:cubicBezTo>
                  <a:cubicBezTo>
                    <a:pt x="2558" y="7784"/>
                    <a:pt x="2645" y="7763"/>
                    <a:pt x="2732" y="7763"/>
                  </a:cubicBezTo>
                  <a:cubicBezTo>
                    <a:pt x="3079" y="7763"/>
                    <a:pt x="3426" y="7893"/>
                    <a:pt x="3686" y="8131"/>
                  </a:cubicBezTo>
                  <a:cubicBezTo>
                    <a:pt x="3556" y="8348"/>
                    <a:pt x="3512" y="8608"/>
                    <a:pt x="3577" y="8868"/>
                  </a:cubicBezTo>
                  <a:cubicBezTo>
                    <a:pt x="3599" y="8977"/>
                    <a:pt x="3686" y="9042"/>
                    <a:pt x="3794" y="9063"/>
                  </a:cubicBezTo>
                  <a:cubicBezTo>
                    <a:pt x="3833" y="9075"/>
                    <a:pt x="3871" y="9080"/>
                    <a:pt x="3906" y="9080"/>
                  </a:cubicBezTo>
                  <a:cubicBezTo>
                    <a:pt x="4007" y="9080"/>
                    <a:pt x="4087" y="9035"/>
                    <a:pt x="4119" y="8955"/>
                  </a:cubicBezTo>
                  <a:cubicBezTo>
                    <a:pt x="4163" y="8630"/>
                    <a:pt x="4033" y="8326"/>
                    <a:pt x="3794" y="8109"/>
                  </a:cubicBezTo>
                  <a:cubicBezTo>
                    <a:pt x="4011" y="7654"/>
                    <a:pt x="4466" y="7351"/>
                    <a:pt x="4965" y="7329"/>
                  </a:cubicBezTo>
                  <a:cubicBezTo>
                    <a:pt x="5095" y="7329"/>
                    <a:pt x="5203" y="7351"/>
                    <a:pt x="5312" y="7372"/>
                  </a:cubicBezTo>
                  <a:cubicBezTo>
                    <a:pt x="5615" y="7481"/>
                    <a:pt x="5875" y="7676"/>
                    <a:pt x="6027" y="7936"/>
                  </a:cubicBezTo>
                  <a:cubicBezTo>
                    <a:pt x="5875" y="8175"/>
                    <a:pt x="5832" y="8478"/>
                    <a:pt x="5897" y="8738"/>
                  </a:cubicBezTo>
                  <a:cubicBezTo>
                    <a:pt x="5941" y="8847"/>
                    <a:pt x="6006" y="8890"/>
                    <a:pt x="6071" y="8890"/>
                  </a:cubicBezTo>
                  <a:cubicBezTo>
                    <a:pt x="6114" y="8890"/>
                    <a:pt x="6157" y="8847"/>
                    <a:pt x="6179" y="8803"/>
                  </a:cubicBezTo>
                  <a:cubicBezTo>
                    <a:pt x="6287" y="8521"/>
                    <a:pt x="6266" y="8218"/>
                    <a:pt x="6114" y="7936"/>
                  </a:cubicBezTo>
                  <a:cubicBezTo>
                    <a:pt x="6439" y="7307"/>
                    <a:pt x="7133" y="6657"/>
                    <a:pt x="7957" y="6657"/>
                  </a:cubicBezTo>
                  <a:cubicBezTo>
                    <a:pt x="8217" y="6657"/>
                    <a:pt x="8499" y="6722"/>
                    <a:pt x="8737" y="6852"/>
                  </a:cubicBezTo>
                  <a:cubicBezTo>
                    <a:pt x="8932" y="6939"/>
                    <a:pt x="9128" y="7069"/>
                    <a:pt x="9323" y="7199"/>
                  </a:cubicBezTo>
                  <a:cubicBezTo>
                    <a:pt x="9063" y="7502"/>
                    <a:pt x="8976" y="7893"/>
                    <a:pt x="9063" y="8261"/>
                  </a:cubicBezTo>
                  <a:cubicBezTo>
                    <a:pt x="9128" y="8435"/>
                    <a:pt x="9258" y="8543"/>
                    <a:pt x="9409" y="8565"/>
                  </a:cubicBezTo>
                  <a:lnTo>
                    <a:pt x="9518" y="8565"/>
                  </a:lnTo>
                  <a:cubicBezTo>
                    <a:pt x="9735" y="8565"/>
                    <a:pt x="9908" y="8435"/>
                    <a:pt x="9995" y="8240"/>
                  </a:cubicBezTo>
                  <a:cubicBezTo>
                    <a:pt x="10103" y="7914"/>
                    <a:pt x="9908" y="7524"/>
                    <a:pt x="9453" y="7177"/>
                  </a:cubicBezTo>
                  <a:cubicBezTo>
                    <a:pt x="9583" y="7004"/>
                    <a:pt x="9756" y="6874"/>
                    <a:pt x="9930" y="6765"/>
                  </a:cubicBezTo>
                  <a:lnTo>
                    <a:pt x="10147" y="6657"/>
                  </a:lnTo>
                  <a:cubicBezTo>
                    <a:pt x="10168" y="6700"/>
                    <a:pt x="10190" y="6722"/>
                    <a:pt x="10212" y="6765"/>
                  </a:cubicBezTo>
                  <a:cubicBezTo>
                    <a:pt x="10298" y="6852"/>
                    <a:pt x="10407" y="6917"/>
                    <a:pt x="10537" y="6917"/>
                  </a:cubicBezTo>
                  <a:cubicBezTo>
                    <a:pt x="10710" y="6917"/>
                    <a:pt x="10884" y="6787"/>
                    <a:pt x="10905" y="6592"/>
                  </a:cubicBezTo>
                  <a:cubicBezTo>
                    <a:pt x="10905" y="6548"/>
                    <a:pt x="10884" y="6418"/>
                    <a:pt x="10667" y="6418"/>
                  </a:cubicBezTo>
                  <a:cubicBezTo>
                    <a:pt x="10493" y="6440"/>
                    <a:pt x="10320" y="6483"/>
                    <a:pt x="10168" y="6570"/>
                  </a:cubicBezTo>
                  <a:cubicBezTo>
                    <a:pt x="9800" y="6028"/>
                    <a:pt x="9409" y="5009"/>
                    <a:pt x="9800" y="4359"/>
                  </a:cubicBezTo>
                  <a:lnTo>
                    <a:pt x="9800" y="4359"/>
                  </a:lnTo>
                  <a:cubicBezTo>
                    <a:pt x="9908" y="4532"/>
                    <a:pt x="10082" y="4684"/>
                    <a:pt x="10277" y="4727"/>
                  </a:cubicBezTo>
                  <a:lnTo>
                    <a:pt x="10363" y="4727"/>
                  </a:lnTo>
                  <a:cubicBezTo>
                    <a:pt x="10602" y="4727"/>
                    <a:pt x="10732" y="4489"/>
                    <a:pt x="10732" y="4272"/>
                  </a:cubicBezTo>
                  <a:cubicBezTo>
                    <a:pt x="10732" y="4055"/>
                    <a:pt x="10624" y="3838"/>
                    <a:pt x="10385" y="3838"/>
                  </a:cubicBezTo>
                  <a:cubicBezTo>
                    <a:pt x="10233" y="3860"/>
                    <a:pt x="10082" y="3925"/>
                    <a:pt x="9951" y="4055"/>
                  </a:cubicBezTo>
                  <a:cubicBezTo>
                    <a:pt x="9908" y="4099"/>
                    <a:pt x="9843" y="4142"/>
                    <a:pt x="9800" y="4207"/>
                  </a:cubicBezTo>
                  <a:cubicBezTo>
                    <a:pt x="9409" y="3578"/>
                    <a:pt x="9193" y="2473"/>
                    <a:pt x="9800" y="1909"/>
                  </a:cubicBezTo>
                  <a:cubicBezTo>
                    <a:pt x="10125" y="1562"/>
                    <a:pt x="10515" y="1280"/>
                    <a:pt x="10970" y="1107"/>
                  </a:cubicBezTo>
                  <a:cubicBezTo>
                    <a:pt x="10970" y="1323"/>
                    <a:pt x="11035" y="1540"/>
                    <a:pt x="11187" y="1692"/>
                  </a:cubicBezTo>
                  <a:cubicBezTo>
                    <a:pt x="11209" y="1757"/>
                    <a:pt x="11274" y="1779"/>
                    <a:pt x="11339" y="1800"/>
                  </a:cubicBezTo>
                  <a:cubicBezTo>
                    <a:pt x="11426" y="1800"/>
                    <a:pt x="11491" y="1670"/>
                    <a:pt x="11491" y="1432"/>
                  </a:cubicBezTo>
                  <a:cubicBezTo>
                    <a:pt x="11491" y="1063"/>
                    <a:pt x="11296" y="998"/>
                    <a:pt x="11144" y="998"/>
                  </a:cubicBezTo>
                  <a:lnTo>
                    <a:pt x="11057" y="998"/>
                  </a:lnTo>
                  <a:cubicBezTo>
                    <a:pt x="11079" y="825"/>
                    <a:pt x="11122" y="673"/>
                    <a:pt x="11187" y="543"/>
                  </a:cubicBezTo>
                  <a:cubicBezTo>
                    <a:pt x="11359" y="217"/>
                    <a:pt x="11639" y="54"/>
                    <a:pt x="12017" y="54"/>
                  </a:cubicBezTo>
                  <a:close/>
                  <a:moveTo>
                    <a:pt x="12033" y="1"/>
                  </a:moveTo>
                  <a:cubicBezTo>
                    <a:pt x="11100" y="1"/>
                    <a:pt x="10992" y="955"/>
                    <a:pt x="10992" y="1042"/>
                  </a:cubicBezTo>
                  <a:cubicBezTo>
                    <a:pt x="10515" y="1215"/>
                    <a:pt x="10103" y="1497"/>
                    <a:pt x="9756" y="1844"/>
                  </a:cubicBezTo>
                  <a:cubicBezTo>
                    <a:pt x="9106" y="2473"/>
                    <a:pt x="9344" y="3643"/>
                    <a:pt x="9756" y="4294"/>
                  </a:cubicBezTo>
                  <a:cubicBezTo>
                    <a:pt x="9323" y="4966"/>
                    <a:pt x="9713" y="6028"/>
                    <a:pt x="10103" y="6592"/>
                  </a:cubicBezTo>
                  <a:cubicBezTo>
                    <a:pt x="10038" y="6635"/>
                    <a:pt x="9973" y="6657"/>
                    <a:pt x="9908" y="6700"/>
                  </a:cubicBezTo>
                  <a:cubicBezTo>
                    <a:pt x="9713" y="6809"/>
                    <a:pt x="9539" y="6939"/>
                    <a:pt x="9388" y="7134"/>
                  </a:cubicBezTo>
                  <a:cubicBezTo>
                    <a:pt x="9193" y="6982"/>
                    <a:pt x="8997" y="6874"/>
                    <a:pt x="8802" y="6765"/>
                  </a:cubicBezTo>
                  <a:cubicBezTo>
                    <a:pt x="8542" y="6635"/>
                    <a:pt x="8260" y="6570"/>
                    <a:pt x="7978" y="6570"/>
                  </a:cubicBezTo>
                  <a:cubicBezTo>
                    <a:pt x="7133" y="6570"/>
                    <a:pt x="6439" y="7199"/>
                    <a:pt x="6092" y="7849"/>
                  </a:cubicBezTo>
                  <a:cubicBezTo>
                    <a:pt x="5919" y="7589"/>
                    <a:pt x="5659" y="7372"/>
                    <a:pt x="5355" y="7286"/>
                  </a:cubicBezTo>
                  <a:cubicBezTo>
                    <a:pt x="5247" y="7242"/>
                    <a:pt x="5117" y="7221"/>
                    <a:pt x="4987" y="7221"/>
                  </a:cubicBezTo>
                  <a:cubicBezTo>
                    <a:pt x="4466" y="7264"/>
                    <a:pt x="3989" y="7567"/>
                    <a:pt x="3729" y="8044"/>
                  </a:cubicBezTo>
                  <a:cubicBezTo>
                    <a:pt x="3469" y="7806"/>
                    <a:pt x="3122" y="7676"/>
                    <a:pt x="2753" y="7676"/>
                  </a:cubicBezTo>
                  <a:cubicBezTo>
                    <a:pt x="2645" y="7676"/>
                    <a:pt x="2558" y="7676"/>
                    <a:pt x="2450" y="7698"/>
                  </a:cubicBezTo>
                  <a:cubicBezTo>
                    <a:pt x="997" y="7979"/>
                    <a:pt x="1062" y="9996"/>
                    <a:pt x="1062" y="10147"/>
                  </a:cubicBezTo>
                  <a:cubicBezTo>
                    <a:pt x="1019" y="10169"/>
                    <a:pt x="954" y="10191"/>
                    <a:pt x="911" y="10212"/>
                  </a:cubicBezTo>
                  <a:cubicBezTo>
                    <a:pt x="434" y="10451"/>
                    <a:pt x="0" y="11383"/>
                    <a:pt x="152" y="12641"/>
                  </a:cubicBezTo>
                  <a:cubicBezTo>
                    <a:pt x="260" y="13573"/>
                    <a:pt x="672" y="14180"/>
                    <a:pt x="1236" y="14310"/>
                  </a:cubicBezTo>
                  <a:cubicBezTo>
                    <a:pt x="1510" y="14368"/>
                    <a:pt x="1785" y="14397"/>
                    <a:pt x="2066" y="14397"/>
                  </a:cubicBezTo>
                  <a:cubicBezTo>
                    <a:pt x="2207" y="14397"/>
                    <a:pt x="2349" y="14390"/>
                    <a:pt x="2493" y="14375"/>
                  </a:cubicBezTo>
                  <a:cubicBezTo>
                    <a:pt x="2710" y="14787"/>
                    <a:pt x="3664" y="15286"/>
                    <a:pt x="4553" y="15286"/>
                  </a:cubicBezTo>
                  <a:lnTo>
                    <a:pt x="4553" y="15307"/>
                  </a:lnTo>
                  <a:lnTo>
                    <a:pt x="4726" y="15307"/>
                  </a:lnTo>
                  <a:cubicBezTo>
                    <a:pt x="5767" y="15221"/>
                    <a:pt x="6309" y="14852"/>
                    <a:pt x="6548" y="14614"/>
                  </a:cubicBezTo>
                  <a:cubicBezTo>
                    <a:pt x="6960" y="14830"/>
                    <a:pt x="7415" y="14982"/>
                    <a:pt x="7892" y="14982"/>
                  </a:cubicBezTo>
                  <a:lnTo>
                    <a:pt x="8000" y="14982"/>
                  </a:lnTo>
                  <a:cubicBezTo>
                    <a:pt x="8018" y="14983"/>
                    <a:pt x="8036" y="14983"/>
                    <a:pt x="8053" y="14983"/>
                  </a:cubicBezTo>
                  <a:cubicBezTo>
                    <a:pt x="8596" y="14983"/>
                    <a:pt x="9091" y="14662"/>
                    <a:pt x="9301" y="14158"/>
                  </a:cubicBezTo>
                  <a:cubicBezTo>
                    <a:pt x="9778" y="14397"/>
                    <a:pt x="10320" y="14505"/>
                    <a:pt x="10862" y="14505"/>
                  </a:cubicBezTo>
                  <a:lnTo>
                    <a:pt x="10992" y="14505"/>
                  </a:lnTo>
                  <a:cubicBezTo>
                    <a:pt x="11018" y="14506"/>
                    <a:pt x="11043" y="14507"/>
                    <a:pt x="11068" y="14507"/>
                  </a:cubicBezTo>
                  <a:cubicBezTo>
                    <a:pt x="11498" y="14507"/>
                    <a:pt x="11921" y="14335"/>
                    <a:pt x="12228" y="14028"/>
                  </a:cubicBezTo>
                  <a:cubicBezTo>
                    <a:pt x="12358" y="14131"/>
                    <a:pt x="12513" y="14181"/>
                    <a:pt x="12688" y="14181"/>
                  </a:cubicBezTo>
                  <a:cubicBezTo>
                    <a:pt x="12921" y="14181"/>
                    <a:pt x="13189" y="14093"/>
                    <a:pt x="13485" y="13920"/>
                  </a:cubicBezTo>
                  <a:cubicBezTo>
                    <a:pt x="14418" y="13400"/>
                    <a:pt x="14591" y="12749"/>
                    <a:pt x="14634" y="12402"/>
                  </a:cubicBezTo>
                  <a:cubicBezTo>
                    <a:pt x="14656" y="12077"/>
                    <a:pt x="14548" y="11752"/>
                    <a:pt x="14331" y="11513"/>
                  </a:cubicBezTo>
                  <a:cubicBezTo>
                    <a:pt x="14786" y="11080"/>
                    <a:pt x="14808" y="10126"/>
                    <a:pt x="14634" y="9562"/>
                  </a:cubicBezTo>
                  <a:lnTo>
                    <a:pt x="14699" y="9540"/>
                  </a:lnTo>
                  <a:cubicBezTo>
                    <a:pt x="14851" y="9475"/>
                    <a:pt x="14981" y="9367"/>
                    <a:pt x="15046" y="9193"/>
                  </a:cubicBezTo>
                  <a:cubicBezTo>
                    <a:pt x="15241" y="8717"/>
                    <a:pt x="15046" y="7828"/>
                    <a:pt x="14743" y="7199"/>
                  </a:cubicBezTo>
                  <a:cubicBezTo>
                    <a:pt x="15046" y="7134"/>
                    <a:pt x="15307" y="6939"/>
                    <a:pt x="15415" y="6657"/>
                  </a:cubicBezTo>
                  <a:cubicBezTo>
                    <a:pt x="15675" y="5985"/>
                    <a:pt x="15610" y="5248"/>
                    <a:pt x="15285" y="4619"/>
                  </a:cubicBezTo>
                  <a:cubicBezTo>
                    <a:pt x="15567" y="4099"/>
                    <a:pt x="15523" y="3448"/>
                    <a:pt x="15155" y="2971"/>
                  </a:cubicBezTo>
                  <a:cubicBezTo>
                    <a:pt x="15025" y="2733"/>
                    <a:pt x="14830" y="2516"/>
                    <a:pt x="14613" y="2364"/>
                  </a:cubicBezTo>
                  <a:cubicBezTo>
                    <a:pt x="14699" y="1974"/>
                    <a:pt x="14591" y="1562"/>
                    <a:pt x="14309" y="1280"/>
                  </a:cubicBezTo>
                  <a:cubicBezTo>
                    <a:pt x="14092" y="1042"/>
                    <a:pt x="13811" y="912"/>
                    <a:pt x="13507" y="912"/>
                  </a:cubicBezTo>
                  <a:cubicBezTo>
                    <a:pt x="13355" y="912"/>
                    <a:pt x="13225" y="955"/>
                    <a:pt x="13095" y="998"/>
                  </a:cubicBezTo>
                  <a:cubicBezTo>
                    <a:pt x="13138" y="543"/>
                    <a:pt x="12835" y="109"/>
                    <a:pt x="12358" y="44"/>
                  </a:cubicBezTo>
                  <a:cubicBezTo>
                    <a:pt x="12250" y="23"/>
                    <a:pt x="12141" y="1"/>
                    <a:pt x="120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4" name="Google Shape;5284;p83"/>
            <p:cNvSpPr/>
            <p:nvPr/>
          </p:nvSpPr>
          <p:spPr>
            <a:xfrm>
              <a:off x="4858218" y="2919792"/>
              <a:ext cx="146959" cy="138286"/>
            </a:xfrm>
            <a:custGeom>
              <a:avLst/>
              <a:gdLst/>
              <a:ahLst/>
              <a:cxnLst/>
              <a:rect l="l" t="t" r="r" b="b"/>
              <a:pathLst>
                <a:path w="3575" h="3364" extrusionOk="0">
                  <a:moveTo>
                    <a:pt x="456" y="1"/>
                  </a:moveTo>
                  <a:cubicBezTo>
                    <a:pt x="456" y="1"/>
                    <a:pt x="0" y="1432"/>
                    <a:pt x="607" y="1605"/>
                  </a:cubicBezTo>
                  <a:cubicBezTo>
                    <a:pt x="628" y="1611"/>
                    <a:pt x="649" y="1615"/>
                    <a:pt x="668" y="1618"/>
                  </a:cubicBezTo>
                  <a:lnTo>
                    <a:pt x="668" y="1618"/>
                  </a:lnTo>
                  <a:cubicBezTo>
                    <a:pt x="542" y="2093"/>
                    <a:pt x="657" y="2801"/>
                    <a:pt x="1051" y="2950"/>
                  </a:cubicBezTo>
                  <a:lnTo>
                    <a:pt x="1051" y="2950"/>
                  </a:lnTo>
                  <a:cubicBezTo>
                    <a:pt x="1045" y="3153"/>
                    <a:pt x="1251" y="3340"/>
                    <a:pt x="1908" y="3361"/>
                  </a:cubicBezTo>
                  <a:cubicBezTo>
                    <a:pt x="1937" y="3363"/>
                    <a:pt x="1965" y="3363"/>
                    <a:pt x="1993" y="3363"/>
                  </a:cubicBezTo>
                  <a:cubicBezTo>
                    <a:pt x="2802" y="3363"/>
                    <a:pt x="2908" y="2754"/>
                    <a:pt x="2794" y="2380"/>
                  </a:cubicBezTo>
                  <a:lnTo>
                    <a:pt x="2794" y="2380"/>
                  </a:lnTo>
                  <a:cubicBezTo>
                    <a:pt x="3166" y="1902"/>
                    <a:pt x="3575" y="488"/>
                    <a:pt x="2992" y="153"/>
                  </a:cubicBezTo>
                  <a:lnTo>
                    <a:pt x="4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5" name="Google Shape;5285;p83"/>
            <p:cNvSpPr/>
            <p:nvPr/>
          </p:nvSpPr>
          <p:spPr>
            <a:xfrm>
              <a:off x="4862658" y="2918929"/>
              <a:ext cx="138203" cy="141739"/>
            </a:xfrm>
            <a:custGeom>
              <a:avLst/>
              <a:gdLst/>
              <a:ahLst/>
              <a:cxnLst/>
              <a:rect l="l" t="t" r="r" b="b"/>
              <a:pathLst>
                <a:path w="3362" h="3448" extrusionOk="0">
                  <a:moveTo>
                    <a:pt x="952" y="1249"/>
                  </a:moveTo>
                  <a:cubicBezTo>
                    <a:pt x="963" y="1249"/>
                    <a:pt x="971" y="1252"/>
                    <a:pt x="976" y="1258"/>
                  </a:cubicBezTo>
                  <a:cubicBezTo>
                    <a:pt x="998" y="1279"/>
                    <a:pt x="998" y="1366"/>
                    <a:pt x="955" y="1431"/>
                  </a:cubicBezTo>
                  <a:cubicBezTo>
                    <a:pt x="890" y="1561"/>
                    <a:pt x="760" y="1626"/>
                    <a:pt x="630" y="1626"/>
                  </a:cubicBezTo>
                  <a:lnTo>
                    <a:pt x="630" y="1605"/>
                  </a:lnTo>
                  <a:cubicBezTo>
                    <a:pt x="651" y="1496"/>
                    <a:pt x="716" y="1388"/>
                    <a:pt x="803" y="1323"/>
                  </a:cubicBezTo>
                  <a:cubicBezTo>
                    <a:pt x="868" y="1274"/>
                    <a:pt x="921" y="1249"/>
                    <a:pt x="952" y="1249"/>
                  </a:cubicBezTo>
                  <a:close/>
                  <a:moveTo>
                    <a:pt x="2451" y="2168"/>
                  </a:moveTo>
                  <a:cubicBezTo>
                    <a:pt x="2494" y="2168"/>
                    <a:pt x="2516" y="2168"/>
                    <a:pt x="2537" y="2212"/>
                  </a:cubicBezTo>
                  <a:cubicBezTo>
                    <a:pt x="2581" y="2255"/>
                    <a:pt x="2624" y="2320"/>
                    <a:pt x="2646" y="2407"/>
                  </a:cubicBezTo>
                  <a:cubicBezTo>
                    <a:pt x="2581" y="2493"/>
                    <a:pt x="2516" y="2537"/>
                    <a:pt x="2472" y="2537"/>
                  </a:cubicBezTo>
                  <a:cubicBezTo>
                    <a:pt x="2321" y="2493"/>
                    <a:pt x="2234" y="2450"/>
                    <a:pt x="2212" y="2363"/>
                  </a:cubicBezTo>
                  <a:cubicBezTo>
                    <a:pt x="2212" y="2298"/>
                    <a:pt x="2299" y="2212"/>
                    <a:pt x="2429" y="2168"/>
                  </a:cubicBezTo>
                  <a:close/>
                  <a:moveTo>
                    <a:pt x="1464" y="2477"/>
                  </a:moveTo>
                  <a:cubicBezTo>
                    <a:pt x="1491" y="2477"/>
                    <a:pt x="1518" y="2483"/>
                    <a:pt x="1540" y="2493"/>
                  </a:cubicBezTo>
                  <a:cubicBezTo>
                    <a:pt x="1584" y="2580"/>
                    <a:pt x="1562" y="2667"/>
                    <a:pt x="1518" y="2732"/>
                  </a:cubicBezTo>
                  <a:cubicBezTo>
                    <a:pt x="1447" y="2876"/>
                    <a:pt x="1300" y="2960"/>
                    <a:pt x="1141" y="2960"/>
                  </a:cubicBezTo>
                  <a:cubicBezTo>
                    <a:pt x="1108" y="2960"/>
                    <a:pt x="1075" y="2956"/>
                    <a:pt x="1042" y="2949"/>
                  </a:cubicBezTo>
                  <a:lnTo>
                    <a:pt x="998" y="2949"/>
                  </a:lnTo>
                  <a:cubicBezTo>
                    <a:pt x="1042" y="2732"/>
                    <a:pt x="1193" y="2580"/>
                    <a:pt x="1388" y="2493"/>
                  </a:cubicBezTo>
                  <a:cubicBezTo>
                    <a:pt x="1410" y="2483"/>
                    <a:pt x="1437" y="2477"/>
                    <a:pt x="1464" y="2477"/>
                  </a:cubicBezTo>
                  <a:close/>
                  <a:moveTo>
                    <a:pt x="369" y="0"/>
                  </a:moveTo>
                  <a:cubicBezTo>
                    <a:pt x="348" y="0"/>
                    <a:pt x="326" y="22"/>
                    <a:pt x="326" y="44"/>
                  </a:cubicBezTo>
                  <a:cubicBezTo>
                    <a:pt x="304" y="65"/>
                    <a:pt x="1" y="1062"/>
                    <a:pt x="239" y="1496"/>
                  </a:cubicBezTo>
                  <a:cubicBezTo>
                    <a:pt x="283" y="1583"/>
                    <a:pt x="369" y="1670"/>
                    <a:pt x="478" y="1691"/>
                  </a:cubicBezTo>
                  <a:lnTo>
                    <a:pt x="521" y="1691"/>
                  </a:lnTo>
                  <a:cubicBezTo>
                    <a:pt x="456" y="1951"/>
                    <a:pt x="456" y="2212"/>
                    <a:pt x="521" y="2472"/>
                  </a:cubicBezTo>
                  <a:cubicBezTo>
                    <a:pt x="565" y="2689"/>
                    <a:pt x="695" y="2884"/>
                    <a:pt x="911" y="3014"/>
                  </a:cubicBezTo>
                  <a:cubicBezTo>
                    <a:pt x="911" y="3014"/>
                    <a:pt x="911" y="3035"/>
                    <a:pt x="911" y="3035"/>
                  </a:cubicBezTo>
                  <a:cubicBezTo>
                    <a:pt x="933" y="3209"/>
                    <a:pt x="1107" y="3426"/>
                    <a:pt x="1800" y="3447"/>
                  </a:cubicBezTo>
                  <a:lnTo>
                    <a:pt x="1865" y="3447"/>
                  </a:lnTo>
                  <a:cubicBezTo>
                    <a:pt x="2386" y="3447"/>
                    <a:pt x="2603" y="3209"/>
                    <a:pt x="2733" y="3035"/>
                  </a:cubicBezTo>
                  <a:cubicBezTo>
                    <a:pt x="2798" y="2840"/>
                    <a:pt x="2819" y="2645"/>
                    <a:pt x="2754" y="2450"/>
                  </a:cubicBezTo>
                  <a:cubicBezTo>
                    <a:pt x="2884" y="2277"/>
                    <a:pt x="2993" y="2081"/>
                    <a:pt x="3058" y="1886"/>
                  </a:cubicBezTo>
                  <a:cubicBezTo>
                    <a:pt x="3296" y="1214"/>
                    <a:pt x="3361" y="434"/>
                    <a:pt x="2928" y="174"/>
                  </a:cubicBezTo>
                  <a:cubicBezTo>
                    <a:pt x="2906" y="174"/>
                    <a:pt x="2884" y="174"/>
                    <a:pt x="2863" y="195"/>
                  </a:cubicBezTo>
                  <a:cubicBezTo>
                    <a:pt x="2863" y="217"/>
                    <a:pt x="2863" y="239"/>
                    <a:pt x="2884" y="260"/>
                  </a:cubicBezTo>
                  <a:cubicBezTo>
                    <a:pt x="3275" y="477"/>
                    <a:pt x="3210" y="1236"/>
                    <a:pt x="2971" y="1843"/>
                  </a:cubicBezTo>
                  <a:cubicBezTo>
                    <a:pt x="2906" y="2016"/>
                    <a:pt x="2841" y="2190"/>
                    <a:pt x="2733" y="2363"/>
                  </a:cubicBezTo>
                  <a:cubicBezTo>
                    <a:pt x="2711" y="2277"/>
                    <a:pt x="2668" y="2233"/>
                    <a:pt x="2624" y="2168"/>
                  </a:cubicBezTo>
                  <a:cubicBezTo>
                    <a:pt x="2596" y="2126"/>
                    <a:pt x="2550" y="2102"/>
                    <a:pt x="2503" y="2102"/>
                  </a:cubicBezTo>
                  <a:cubicBezTo>
                    <a:pt x="2478" y="2102"/>
                    <a:pt x="2452" y="2109"/>
                    <a:pt x="2429" y="2125"/>
                  </a:cubicBezTo>
                  <a:cubicBezTo>
                    <a:pt x="2256" y="2190"/>
                    <a:pt x="2147" y="2298"/>
                    <a:pt x="2169" y="2407"/>
                  </a:cubicBezTo>
                  <a:cubicBezTo>
                    <a:pt x="2169" y="2515"/>
                    <a:pt x="2277" y="2602"/>
                    <a:pt x="2472" y="2645"/>
                  </a:cubicBezTo>
                  <a:cubicBezTo>
                    <a:pt x="2559" y="2645"/>
                    <a:pt x="2646" y="2602"/>
                    <a:pt x="2689" y="2537"/>
                  </a:cubicBezTo>
                  <a:lnTo>
                    <a:pt x="2689" y="2537"/>
                  </a:lnTo>
                  <a:cubicBezTo>
                    <a:pt x="2711" y="2689"/>
                    <a:pt x="2711" y="2840"/>
                    <a:pt x="2646" y="2992"/>
                  </a:cubicBezTo>
                  <a:cubicBezTo>
                    <a:pt x="2563" y="3178"/>
                    <a:pt x="2362" y="3384"/>
                    <a:pt x="1893" y="3384"/>
                  </a:cubicBezTo>
                  <a:cubicBezTo>
                    <a:pt x="1870" y="3384"/>
                    <a:pt x="1846" y="3383"/>
                    <a:pt x="1822" y="3382"/>
                  </a:cubicBezTo>
                  <a:cubicBezTo>
                    <a:pt x="1323" y="3361"/>
                    <a:pt x="1042" y="3252"/>
                    <a:pt x="998" y="3057"/>
                  </a:cubicBezTo>
                  <a:lnTo>
                    <a:pt x="1042" y="3057"/>
                  </a:lnTo>
                  <a:cubicBezTo>
                    <a:pt x="1078" y="3064"/>
                    <a:pt x="1114" y="3068"/>
                    <a:pt x="1151" y="3068"/>
                  </a:cubicBezTo>
                  <a:cubicBezTo>
                    <a:pt x="1334" y="3068"/>
                    <a:pt x="1515" y="2978"/>
                    <a:pt x="1605" y="2797"/>
                  </a:cubicBezTo>
                  <a:cubicBezTo>
                    <a:pt x="1670" y="2710"/>
                    <a:pt x="1670" y="2580"/>
                    <a:pt x="1605" y="2472"/>
                  </a:cubicBezTo>
                  <a:cubicBezTo>
                    <a:pt x="1567" y="2434"/>
                    <a:pt x="1522" y="2411"/>
                    <a:pt x="1474" y="2411"/>
                  </a:cubicBezTo>
                  <a:cubicBezTo>
                    <a:pt x="1439" y="2411"/>
                    <a:pt x="1403" y="2423"/>
                    <a:pt x="1367" y="2450"/>
                  </a:cubicBezTo>
                  <a:cubicBezTo>
                    <a:pt x="1150" y="2515"/>
                    <a:pt x="976" y="2710"/>
                    <a:pt x="911" y="2927"/>
                  </a:cubicBezTo>
                  <a:cubicBezTo>
                    <a:pt x="760" y="2819"/>
                    <a:pt x="630" y="2645"/>
                    <a:pt x="608" y="2450"/>
                  </a:cubicBezTo>
                  <a:cubicBezTo>
                    <a:pt x="543" y="2212"/>
                    <a:pt x="543" y="1951"/>
                    <a:pt x="608" y="1713"/>
                  </a:cubicBezTo>
                  <a:cubicBezTo>
                    <a:pt x="623" y="1715"/>
                    <a:pt x="638" y="1716"/>
                    <a:pt x="652" y="1716"/>
                  </a:cubicBezTo>
                  <a:cubicBezTo>
                    <a:pt x="810" y="1716"/>
                    <a:pt x="962" y="1613"/>
                    <a:pt x="1042" y="1474"/>
                  </a:cubicBezTo>
                  <a:cubicBezTo>
                    <a:pt x="1107" y="1409"/>
                    <a:pt x="1107" y="1279"/>
                    <a:pt x="1042" y="1214"/>
                  </a:cubicBezTo>
                  <a:cubicBezTo>
                    <a:pt x="1021" y="1194"/>
                    <a:pt x="992" y="1179"/>
                    <a:pt x="951" y="1179"/>
                  </a:cubicBezTo>
                  <a:cubicBezTo>
                    <a:pt x="904" y="1179"/>
                    <a:pt x="841" y="1199"/>
                    <a:pt x="760" y="1258"/>
                  </a:cubicBezTo>
                  <a:cubicBezTo>
                    <a:pt x="651" y="1344"/>
                    <a:pt x="586" y="1474"/>
                    <a:pt x="543" y="1605"/>
                  </a:cubicBezTo>
                  <a:lnTo>
                    <a:pt x="499" y="1605"/>
                  </a:lnTo>
                  <a:cubicBezTo>
                    <a:pt x="413" y="1583"/>
                    <a:pt x="348" y="1539"/>
                    <a:pt x="326" y="1453"/>
                  </a:cubicBezTo>
                  <a:cubicBezTo>
                    <a:pt x="88" y="1041"/>
                    <a:pt x="391" y="65"/>
                    <a:pt x="391" y="65"/>
                  </a:cubicBezTo>
                  <a:cubicBezTo>
                    <a:pt x="413" y="44"/>
                    <a:pt x="391" y="22"/>
                    <a:pt x="3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6" name="Google Shape;5286;p83"/>
            <p:cNvSpPr/>
            <p:nvPr/>
          </p:nvSpPr>
          <p:spPr>
            <a:xfrm>
              <a:off x="5251161" y="2473081"/>
              <a:ext cx="240767" cy="162539"/>
            </a:xfrm>
            <a:custGeom>
              <a:avLst/>
              <a:gdLst/>
              <a:ahLst/>
              <a:cxnLst/>
              <a:rect l="l" t="t" r="r" b="b"/>
              <a:pathLst>
                <a:path w="5857" h="3954" extrusionOk="0">
                  <a:moveTo>
                    <a:pt x="3677" y="0"/>
                  </a:moveTo>
                  <a:cubicBezTo>
                    <a:pt x="3118" y="0"/>
                    <a:pt x="2756" y="960"/>
                    <a:pt x="2756" y="960"/>
                  </a:cubicBezTo>
                  <a:cubicBezTo>
                    <a:pt x="2717" y="453"/>
                    <a:pt x="2446" y="183"/>
                    <a:pt x="2076" y="183"/>
                  </a:cubicBezTo>
                  <a:cubicBezTo>
                    <a:pt x="1624" y="183"/>
                    <a:pt x="1024" y="587"/>
                    <a:pt x="523" y="1458"/>
                  </a:cubicBezTo>
                  <a:cubicBezTo>
                    <a:pt x="1" y="2375"/>
                    <a:pt x="518" y="2559"/>
                    <a:pt x="1039" y="2559"/>
                  </a:cubicBezTo>
                  <a:cubicBezTo>
                    <a:pt x="1387" y="2559"/>
                    <a:pt x="1737" y="2477"/>
                    <a:pt x="1777" y="2477"/>
                  </a:cubicBezTo>
                  <a:cubicBezTo>
                    <a:pt x="1779" y="2477"/>
                    <a:pt x="1780" y="2477"/>
                    <a:pt x="1780" y="2477"/>
                  </a:cubicBezTo>
                  <a:cubicBezTo>
                    <a:pt x="2717" y="3584"/>
                    <a:pt x="3521" y="3953"/>
                    <a:pt x="4162" y="3953"/>
                  </a:cubicBezTo>
                  <a:cubicBezTo>
                    <a:pt x="5242" y="3953"/>
                    <a:pt x="5856" y="2904"/>
                    <a:pt x="5856" y="2564"/>
                  </a:cubicBezTo>
                  <a:cubicBezTo>
                    <a:pt x="5856" y="2022"/>
                    <a:pt x="4100" y="1458"/>
                    <a:pt x="4144" y="1458"/>
                  </a:cubicBezTo>
                  <a:cubicBezTo>
                    <a:pt x="4187" y="1437"/>
                    <a:pt x="4490" y="244"/>
                    <a:pt x="3840" y="28"/>
                  </a:cubicBezTo>
                  <a:cubicBezTo>
                    <a:pt x="3784" y="9"/>
                    <a:pt x="3730" y="0"/>
                    <a:pt x="367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7" name="Google Shape;5287;p83"/>
            <p:cNvSpPr/>
            <p:nvPr/>
          </p:nvSpPr>
          <p:spPr>
            <a:xfrm>
              <a:off x="5163028" y="2355515"/>
              <a:ext cx="95411" cy="134750"/>
            </a:xfrm>
            <a:custGeom>
              <a:avLst/>
              <a:gdLst/>
              <a:ahLst/>
              <a:cxnLst/>
              <a:rect l="l" t="t" r="r" b="b"/>
              <a:pathLst>
                <a:path w="2321" h="3278" extrusionOk="0">
                  <a:moveTo>
                    <a:pt x="706" y="0"/>
                  </a:moveTo>
                  <a:cubicBezTo>
                    <a:pt x="655" y="0"/>
                    <a:pt x="608" y="22"/>
                    <a:pt x="564" y="69"/>
                  </a:cubicBezTo>
                  <a:cubicBezTo>
                    <a:pt x="0" y="698"/>
                    <a:pt x="1713" y="3278"/>
                    <a:pt x="1713" y="3278"/>
                  </a:cubicBezTo>
                  <a:lnTo>
                    <a:pt x="2320" y="3061"/>
                  </a:lnTo>
                  <a:cubicBezTo>
                    <a:pt x="2320" y="3061"/>
                    <a:pt x="1306" y="0"/>
                    <a:pt x="7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8" name="Google Shape;5288;p83"/>
            <p:cNvSpPr/>
            <p:nvPr/>
          </p:nvSpPr>
          <p:spPr>
            <a:xfrm>
              <a:off x="5371564" y="2336688"/>
              <a:ext cx="73993" cy="121514"/>
            </a:xfrm>
            <a:custGeom>
              <a:avLst/>
              <a:gdLst/>
              <a:ahLst/>
              <a:cxnLst/>
              <a:rect l="l" t="t" r="r" b="b"/>
              <a:pathLst>
                <a:path w="1800" h="2956" extrusionOk="0">
                  <a:moveTo>
                    <a:pt x="984" y="1"/>
                  </a:moveTo>
                  <a:cubicBezTo>
                    <a:pt x="288" y="1"/>
                    <a:pt x="0" y="2652"/>
                    <a:pt x="0" y="2652"/>
                  </a:cubicBezTo>
                  <a:lnTo>
                    <a:pt x="477" y="2955"/>
                  </a:lnTo>
                  <a:cubicBezTo>
                    <a:pt x="477" y="2955"/>
                    <a:pt x="1800" y="159"/>
                    <a:pt x="1041" y="7"/>
                  </a:cubicBezTo>
                  <a:cubicBezTo>
                    <a:pt x="1022" y="3"/>
                    <a:pt x="1002" y="1"/>
                    <a:pt x="9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9" name="Google Shape;5289;p83"/>
            <p:cNvSpPr/>
            <p:nvPr/>
          </p:nvSpPr>
          <p:spPr>
            <a:xfrm>
              <a:off x="5334116" y="2513037"/>
              <a:ext cx="28570" cy="38723"/>
            </a:xfrm>
            <a:custGeom>
              <a:avLst/>
              <a:gdLst/>
              <a:ahLst/>
              <a:cxnLst/>
              <a:rect l="l" t="t" r="r" b="b"/>
              <a:pathLst>
                <a:path w="695" h="942" extrusionOk="0">
                  <a:moveTo>
                    <a:pt x="518" y="1"/>
                  </a:moveTo>
                  <a:cubicBezTo>
                    <a:pt x="512" y="1"/>
                    <a:pt x="506" y="3"/>
                    <a:pt x="500" y="10"/>
                  </a:cubicBezTo>
                  <a:cubicBezTo>
                    <a:pt x="478" y="10"/>
                    <a:pt x="456" y="31"/>
                    <a:pt x="456" y="53"/>
                  </a:cubicBezTo>
                  <a:cubicBezTo>
                    <a:pt x="500" y="205"/>
                    <a:pt x="608" y="660"/>
                    <a:pt x="500" y="812"/>
                  </a:cubicBezTo>
                  <a:cubicBezTo>
                    <a:pt x="500" y="833"/>
                    <a:pt x="478" y="855"/>
                    <a:pt x="456" y="855"/>
                  </a:cubicBezTo>
                  <a:cubicBezTo>
                    <a:pt x="449" y="858"/>
                    <a:pt x="440" y="859"/>
                    <a:pt x="431" y="859"/>
                  </a:cubicBezTo>
                  <a:cubicBezTo>
                    <a:pt x="356" y="859"/>
                    <a:pt x="220" y="761"/>
                    <a:pt x="66" y="205"/>
                  </a:cubicBezTo>
                  <a:cubicBezTo>
                    <a:pt x="66" y="205"/>
                    <a:pt x="66" y="183"/>
                    <a:pt x="66" y="183"/>
                  </a:cubicBezTo>
                  <a:cubicBezTo>
                    <a:pt x="66" y="168"/>
                    <a:pt x="55" y="152"/>
                    <a:pt x="41" y="152"/>
                  </a:cubicBezTo>
                  <a:cubicBezTo>
                    <a:pt x="35" y="152"/>
                    <a:pt x="29" y="155"/>
                    <a:pt x="23" y="161"/>
                  </a:cubicBezTo>
                  <a:cubicBezTo>
                    <a:pt x="1" y="161"/>
                    <a:pt x="1" y="183"/>
                    <a:pt x="1" y="205"/>
                  </a:cubicBezTo>
                  <a:lnTo>
                    <a:pt x="1" y="226"/>
                  </a:lnTo>
                  <a:cubicBezTo>
                    <a:pt x="109" y="703"/>
                    <a:pt x="261" y="942"/>
                    <a:pt x="434" y="942"/>
                  </a:cubicBezTo>
                  <a:lnTo>
                    <a:pt x="456" y="920"/>
                  </a:lnTo>
                  <a:cubicBezTo>
                    <a:pt x="521" y="920"/>
                    <a:pt x="543" y="877"/>
                    <a:pt x="565" y="833"/>
                  </a:cubicBezTo>
                  <a:cubicBezTo>
                    <a:pt x="695" y="638"/>
                    <a:pt x="543" y="53"/>
                    <a:pt x="543" y="31"/>
                  </a:cubicBezTo>
                  <a:cubicBezTo>
                    <a:pt x="543" y="16"/>
                    <a:pt x="532" y="1"/>
                    <a:pt x="518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0" name="Google Shape;5290;p83"/>
            <p:cNvSpPr/>
            <p:nvPr/>
          </p:nvSpPr>
          <p:spPr>
            <a:xfrm>
              <a:off x="5452668" y="2558502"/>
              <a:ext cx="19649" cy="21787"/>
            </a:xfrm>
            <a:custGeom>
              <a:avLst/>
              <a:gdLst/>
              <a:ahLst/>
              <a:cxnLst/>
              <a:rect l="l" t="t" r="r" b="b"/>
              <a:pathLst>
                <a:path w="478" h="530" extrusionOk="0">
                  <a:moveTo>
                    <a:pt x="25" y="0"/>
                  </a:moveTo>
                  <a:cubicBezTo>
                    <a:pt x="11" y="0"/>
                    <a:pt x="0" y="16"/>
                    <a:pt x="0" y="31"/>
                  </a:cubicBezTo>
                  <a:cubicBezTo>
                    <a:pt x="0" y="74"/>
                    <a:pt x="22" y="465"/>
                    <a:pt x="196" y="530"/>
                  </a:cubicBezTo>
                  <a:lnTo>
                    <a:pt x="261" y="530"/>
                  </a:lnTo>
                  <a:cubicBezTo>
                    <a:pt x="326" y="530"/>
                    <a:pt x="391" y="486"/>
                    <a:pt x="456" y="443"/>
                  </a:cubicBezTo>
                  <a:cubicBezTo>
                    <a:pt x="477" y="421"/>
                    <a:pt x="477" y="399"/>
                    <a:pt x="456" y="378"/>
                  </a:cubicBezTo>
                  <a:lnTo>
                    <a:pt x="391" y="378"/>
                  </a:lnTo>
                  <a:cubicBezTo>
                    <a:pt x="342" y="427"/>
                    <a:pt x="293" y="451"/>
                    <a:pt x="253" y="451"/>
                  </a:cubicBezTo>
                  <a:cubicBezTo>
                    <a:pt x="240" y="451"/>
                    <a:pt x="228" y="448"/>
                    <a:pt x="217" y="443"/>
                  </a:cubicBezTo>
                  <a:cubicBezTo>
                    <a:pt x="130" y="399"/>
                    <a:pt x="87" y="183"/>
                    <a:pt x="87" y="31"/>
                  </a:cubicBezTo>
                  <a:cubicBezTo>
                    <a:pt x="72" y="16"/>
                    <a:pt x="67" y="0"/>
                    <a:pt x="58" y="0"/>
                  </a:cubicBezTo>
                  <a:cubicBezTo>
                    <a:pt x="55" y="0"/>
                    <a:pt x="50" y="3"/>
                    <a:pt x="44" y="9"/>
                  </a:cubicBezTo>
                  <a:cubicBezTo>
                    <a:pt x="37" y="3"/>
                    <a:pt x="31" y="0"/>
                    <a:pt x="25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1" name="Google Shape;5291;p83"/>
            <p:cNvSpPr/>
            <p:nvPr/>
          </p:nvSpPr>
          <p:spPr>
            <a:xfrm>
              <a:off x="5404532" y="2575808"/>
              <a:ext cx="38353" cy="43697"/>
            </a:xfrm>
            <a:custGeom>
              <a:avLst/>
              <a:gdLst/>
              <a:ahLst/>
              <a:cxnLst/>
              <a:rect l="l" t="t" r="r" b="b"/>
              <a:pathLst>
                <a:path w="933" h="1063" extrusionOk="0">
                  <a:moveTo>
                    <a:pt x="282" y="0"/>
                  </a:moveTo>
                  <a:cubicBezTo>
                    <a:pt x="261" y="0"/>
                    <a:pt x="239" y="0"/>
                    <a:pt x="239" y="22"/>
                  </a:cubicBezTo>
                  <a:cubicBezTo>
                    <a:pt x="217" y="65"/>
                    <a:pt x="1" y="737"/>
                    <a:pt x="261" y="976"/>
                  </a:cubicBezTo>
                  <a:cubicBezTo>
                    <a:pt x="326" y="1041"/>
                    <a:pt x="413" y="1062"/>
                    <a:pt x="499" y="1062"/>
                  </a:cubicBezTo>
                  <a:cubicBezTo>
                    <a:pt x="629" y="1041"/>
                    <a:pt x="781" y="997"/>
                    <a:pt x="911" y="932"/>
                  </a:cubicBezTo>
                  <a:cubicBezTo>
                    <a:pt x="933" y="932"/>
                    <a:pt x="933" y="911"/>
                    <a:pt x="933" y="889"/>
                  </a:cubicBezTo>
                  <a:cubicBezTo>
                    <a:pt x="933" y="874"/>
                    <a:pt x="911" y="858"/>
                    <a:pt x="899" y="858"/>
                  </a:cubicBezTo>
                  <a:cubicBezTo>
                    <a:pt x="893" y="858"/>
                    <a:pt x="890" y="861"/>
                    <a:pt x="890" y="867"/>
                  </a:cubicBezTo>
                  <a:cubicBezTo>
                    <a:pt x="730" y="941"/>
                    <a:pt x="597" y="980"/>
                    <a:pt x="493" y="980"/>
                  </a:cubicBezTo>
                  <a:cubicBezTo>
                    <a:pt x="414" y="980"/>
                    <a:pt x="351" y="958"/>
                    <a:pt x="304" y="911"/>
                  </a:cubicBezTo>
                  <a:cubicBezTo>
                    <a:pt x="131" y="759"/>
                    <a:pt x="239" y="239"/>
                    <a:pt x="304" y="44"/>
                  </a:cubicBezTo>
                  <a:cubicBezTo>
                    <a:pt x="326" y="22"/>
                    <a:pt x="304" y="0"/>
                    <a:pt x="282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2" name="Google Shape;5292;p83"/>
            <p:cNvSpPr/>
            <p:nvPr/>
          </p:nvSpPr>
          <p:spPr>
            <a:xfrm>
              <a:off x="5383485" y="2499595"/>
              <a:ext cx="20184" cy="37901"/>
            </a:xfrm>
            <a:custGeom>
              <a:avLst/>
              <a:gdLst/>
              <a:ahLst/>
              <a:cxnLst/>
              <a:rect l="l" t="t" r="r" b="b"/>
              <a:pathLst>
                <a:path w="491" h="922" extrusionOk="0">
                  <a:moveTo>
                    <a:pt x="426" y="0"/>
                  </a:moveTo>
                  <a:cubicBezTo>
                    <a:pt x="404" y="0"/>
                    <a:pt x="383" y="11"/>
                    <a:pt x="383" y="33"/>
                  </a:cubicBezTo>
                  <a:cubicBezTo>
                    <a:pt x="404" y="315"/>
                    <a:pt x="404" y="575"/>
                    <a:pt x="361" y="857"/>
                  </a:cubicBezTo>
                  <a:cubicBezTo>
                    <a:pt x="231" y="640"/>
                    <a:pt x="144" y="402"/>
                    <a:pt x="101" y="163"/>
                  </a:cubicBezTo>
                  <a:cubicBezTo>
                    <a:pt x="101" y="147"/>
                    <a:pt x="85" y="139"/>
                    <a:pt x="67" y="139"/>
                  </a:cubicBezTo>
                  <a:cubicBezTo>
                    <a:pt x="37" y="139"/>
                    <a:pt x="1" y="158"/>
                    <a:pt x="14" y="185"/>
                  </a:cubicBezTo>
                  <a:cubicBezTo>
                    <a:pt x="57" y="358"/>
                    <a:pt x="209" y="879"/>
                    <a:pt x="339" y="922"/>
                  </a:cubicBezTo>
                  <a:lnTo>
                    <a:pt x="404" y="922"/>
                  </a:lnTo>
                  <a:cubicBezTo>
                    <a:pt x="491" y="857"/>
                    <a:pt x="469" y="271"/>
                    <a:pt x="469" y="33"/>
                  </a:cubicBezTo>
                  <a:cubicBezTo>
                    <a:pt x="469" y="11"/>
                    <a:pt x="448" y="0"/>
                    <a:pt x="426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3" name="Google Shape;5293;p83"/>
            <p:cNvSpPr/>
            <p:nvPr/>
          </p:nvSpPr>
          <p:spPr>
            <a:xfrm>
              <a:off x="5210260" y="2420711"/>
              <a:ext cx="34777" cy="53522"/>
            </a:xfrm>
            <a:custGeom>
              <a:avLst/>
              <a:gdLst/>
              <a:ahLst/>
              <a:cxnLst/>
              <a:rect l="l" t="t" r="r" b="b"/>
              <a:pathLst>
                <a:path w="846" h="1302" extrusionOk="0">
                  <a:moveTo>
                    <a:pt x="130" y="1"/>
                  </a:moveTo>
                  <a:cubicBezTo>
                    <a:pt x="87" y="1"/>
                    <a:pt x="87" y="22"/>
                    <a:pt x="65" y="22"/>
                  </a:cubicBezTo>
                  <a:cubicBezTo>
                    <a:pt x="0" y="153"/>
                    <a:pt x="412" y="933"/>
                    <a:pt x="586" y="1258"/>
                  </a:cubicBezTo>
                  <a:cubicBezTo>
                    <a:pt x="601" y="1274"/>
                    <a:pt x="616" y="1289"/>
                    <a:pt x="632" y="1289"/>
                  </a:cubicBezTo>
                  <a:cubicBezTo>
                    <a:pt x="638" y="1289"/>
                    <a:pt x="644" y="1286"/>
                    <a:pt x="651" y="1280"/>
                  </a:cubicBezTo>
                  <a:cubicBezTo>
                    <a:pt x="672" y="1280"/>
                    <a:pt x="672" y="1258"/>
                    <a:pt x="672" y="1237"/>
                  </a:cubicBezTo>
                  <a:cubicBezTo>
                    <a:pt x="434" y="868"/>
                    <a:pt x="260" y="478"/>
                    <a:pt x="130" y="87"/>
                  </a:cubicBezTo>
                  <a:lnTo>
                    <a:pt x="130" y="87"/>
                  </a:lnTo>
                  <a:cubicBezTo>
                    <a:pt x="391" y="456"/>
                    <a:pt x="607" y="846"/>
                    <a:pt x="759" y="1258"/>
                  </a:cubicBezTo>
                  <a:cubicBezTo>
                    <a:pt x="759" y="1280"/>
                    <a:pt x="781" y="1280"/>
                    <a:pt x="781" y="1302"/>
                  </a:cubicBezTo>
                  <a:lnTo>
                    <a:pt x="824" y="1280"/>
                  </a:lnTo>
                  <a:cubicBezTo>
                    <a:pt x="824" y="1280"/>
                    <a:pt x="846" y="1258"/>
                    <a:pt x="846" y="1237"/>
                  </a:cubicBezTo>
                  <a:cubicBezTo>
                    <a:pt x="672" y="868"/>
                    <a:pt x="304" y="1"/>
                    <a:pt x="130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4" name="Google Shape;5294;p83"/>
            <p:cNvSpPr/>
            <p:nvPr/>
          </p:nvSpPr>
          <p:spPr>
            <a:xfrm>
              <a:off x="5381348" y="2391524"/>
              <a:ext cx="27706" cy="54180"/>
            </a:xfrm>
            <a:custGeom>
              <a:avLst/>
              <a:gdLst/>
              <a:ahLst/>
              <a:cxnLst/>
              <a:rect l="l" t="t" r="r" b="b"/>
              <a:pathLst>
                <a:path w="674" h="1318" extrusionOk="0">
                  <a:moveTo>
                    <a:pt x="510" y="1"/>
                  </a:moveTo>
                  <a:cubicBezTo>
                    <a:pt x="500" y="1"/>
                    <a:pt x="489" y="6"/>
                    <a:pt x="478" y="17"/>
                  </a:cubicBezTo>
                  <a:cubicBezTo>
                    <a:pt x="304" y="104"/>
                    <a:pt x="44" y="884"/>
                    <a:pt x="1" y="1036"/>
                  </a:cubicBezTo>
                  <a:cubicBezTo>
                    <a:pt x="1" y="1058"/>
                    <a:pt x="1" y="1079"/>
                    <a:pt x="23" y="1101"/>
                  </a:cubicBezTo>
                  <a:cubicBezTo>
                    <a:pt x="44" y="1101"/>
                    <a:pt x="66" y="1079"/>
                    <a:pt x="88" y="1058"/>
                  </a:cubicBezTo>
                  <a:cubicBezTo>
                    <a:pt x="196" y="711"/>
                    <a:pt x="391" y="147"/>
                    <a:pt x="521" y="82"/>
                  </a:cubicBezTo>
                  <a:lnTo>
                    <a:pt x="521" y="82"/>
                  </a:lnTo>
                  <a:cubicBezTo>
                    <a:pt x="565" y="147"/>
                    <a:pt x="391" y="689"/>
                    <a:pt x="131" y="1274"/>
                  </a:cubicBezTo>
                  <a:cubicBezTo>
                    <a:pt x="109" y="1296"/>
                    <a:pt x="131" y="1318"/>
                    <a:pt x="153" y="1318"/>
                  </a:cubicBezTo>
                  <a:lnTo>
                    <a:pt x="196" y="1318"/>
                  </a:lnTo>
                  <a:cubicBezTo>
                    <a:pt x="261" y="1209"/>
                    <a:pt x="673" y="255"/>
                    <a:pt x="586" y="60"/>
                  </a:cubicBezTo>
                  <a:cubicBezTo>
                    <a:pt x="586" y="39"/>
                    <a:pt x="565" y="17"/>
                    <a:pt x="543" y="17"/>
                  </a:cubicBezTo>
                  <a:cubicBezTo>
                    <a:pt x="532" y="6"/>
                    <a:pt x="521" y="1"/>
                    <a:pt x="510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5" name="Google Shape;5295;p83"/>
            <p:cNvSpPr/>
            <p:nvPr/>
          </p:nvSpPr>
          <p:spPr>
            <a:xfrm>
              <a:off x="5270852" y="2450637"/>
              <a:ext cx="108770" cy="75309"/>
            </a:xfrm>
            <a:custGeom>
              <a:avLst/>
              <a:gdLst/>
              <a:ahLst/>
              <a:cxnLst/>
              <a:rect l="l" t="t" r="r" b="b"/>
              <a:pathLst>
                <a:path w="2646" h="1832" extrusionOk="0">
                  <a:moveTo>
                    <a:pt x="1648" y="292"/>
                  </a:moveTo>
                  <a:lnTo>
                    <a:pt x="1648" y="292"/>
                  </a:lnTo>
                  <a:cubicBezTo>
                    <a:pt x="1735" y="335"/>
                    <a:pt x="1778" y="422"/>
                    <a:pt x="1800" y="509"/>
                  </a:cubicBezTo>
                  <a:cubicBezTo>
                    <a:pt x="1800" y="530"/>
                    <a:pt x="1800" y="574"/>
                    <a:pt x="1757" y="595"/>
                  </a:cubicBezTo>
                  <a:cubicBezTo>
                    <a:pt x="1746" y="606"/>
                    <a:pt x="1735" y="612"/>
                    <a:pt x="1721" y="612"/>
                  </a:cubicBezTo>
                  <a:cubicBezTo>
                    <a:pt x="1708" y="612"/>
                    <a:pt x="1692" y="606"/>
                    <a:pt x="1670" y="595"/>
                  </a:cubicBezTo>
                  <a:cubicBezTo>
                    <a:pt x="1605" y="574"/>
                    <a:pt x="1605" y="422"/>
                    <a:pt x="1648" y="292"/>
                  </a:cubicBezTo>
                  <a:close/>
                  <a:moveTo>
                    <a:pt x="651" y="639"/>
                  </a:moveTo>
                  <a:cubicBezTo>
                    <a:pt x="716" y="660"/>
                    <a:pt x="759" y="704"/>
                    <a:pt x="803" y="769"/>
                  </a:cubicBezTo>
                  <a:cubicBezTo>
                    <a:pt x="824" y="812"/>
                    <a:pt x="803" y="877"/>
                    <a:pt x="759" y="942"/>
                  </a:cubicBezTo>
                  <a:cubicBezTo>
                    <a:pt x="738" y="986"/>
                    <a:pt x="694" y="1007"/>
                    <a:pt x="673" y="1007"/>
                  </a:cubicBezTo>
                  <a:cubicBezTo>
                    <a:pt x="673" y="1007"/>
                    <a:pt x="651" y="986"/>
                    <a:pt x="651" y="942"/>
                  </a:cubicBezTo>
                  <a:cubicBezTo>
                    <a:pt x="629" y="834"/>
                    <a:pt x="629" y="725"/>
                    <a:pt x="651" y="639"/>
                  </a:cubicBezTo>
                  <a:close/>
                  <a:moveTo>
                    <a:pt x="1965" y="0"/>
                  </a:moveTo>
                  <a:cubicBezTo>
                    <a:pt x="1829" y="0"/>
                    <a:pt x="1699" y="68"/>
                    <a:pt x="1627" y="183"/>
                  </a:cubicBezTo>
                  <a:cubicBezTo>
                    <a:pt x="1540" y="140"/>
                    <a:pt x="1453" y="97"/>
                    <a:pt x="1366" y="75"/>
                  </a:cubicBezTo>
                  <a:cubicBezTo>
                    <a:pt x="1299" y="45"/>
                    <a:pt x="1230" y="31"/>
                    <a:pt x="1161" y="31"/>
                  </a:cubicBezTo>
                  <a:cubicBezTo>
                    <a:pt x="1028" y="31"/>
                    <a:pt x="895" y="84"/>
                    <a:pt x="781" y="183"/>
                  </a:cubicBezTo>
                  <a:cubicBezTo>
                    <a:pt x="694" y="292"/>
                    <a:pt x="629" y="422"/>
                    <a:pt x="586" y="552"/>
                  </a:cubicBezTo>
                  <a:lnTo>
                    <a:pt x="543" y="552"/>
                  </a:lnTo>
                  <a:cubicBezTo>
                    <a:pt x="434" y="552"/>
                    <a:pt x="282" y="639"/>
                    <a:pt x="196" y="942"/>
                  </a:cubicBezTo>
                  <a:cubicBezTo>
                    <a:pt x="1" y="1528"/>
                    <a:pt x="282" y="1809"/>
                    <a:pt x="282" y="1809"/>
                  </a:cubicBezTo>
                  <a:lnTo>
                    <a:pt x="326" y="1809"/>
                  </a:lnTo>
                  <a:cubicBezTo>
                    <a:pt x="326" y="1831"/>
                    <a:pt x="347" y="1831"/>
                    <a:pt x="347" y="1831"/>
                  </a:cubicBezTo>
                  <a:cubicBezTo>
                    <a:pt x="369" y="1809"/>
                    <a:pt x="369" y="1788"/>
                    <a:pt x="347" y="1766"/>
                  </a:cubicBezTo>
                  <a:cubicBezTo>
                    <a:pt x="347" y="1766"/>
                    <a:pt x="109" y="1549"/>
                    <a:pt x="282" y="1007"/>
                  </a:cubicBezTo>
                  <a:cubicBezTo>
                    <a:pt x="347" y="790"/>
                    <a:pt x="434" y="660"/>
                    <a:pt x="543" y="660"/>
                  </a:cubicBezTo>
                  <a:lnTo>
                    <a:pt x="564" y="660"/>
                  </a:lnTo>
                  <a:cubicBezTo>
                    <a:pt x="543" y="769"/>
                    <a:pt x="543" y="877"/>
                    <a:pt x="564" y="1007"/>
                  </a:cubicBezTo>
                  <a:cubicBezTo>
                    <a:pt x="586" y="1094"/>
                    <a:pt x="629" y="1116"/>
                    <a:pt x="673" y="1116"/>
                  </a:cubicBezTo>
                  <a:cubicBezTo>
                    <a:pt x="738" y="1116"/>
                    <a:pt x="803" y="1072"/>
                    <a:pt x="846" y="1029"/>
                  </a:cubicBezTo>
                  <a:cubicBezTo>
                    <a:pt x="911" y="942"/>
                    <a:pt x="911" y="834"/>
                    <a:pt x="889" y="747"/>
                  </a:cubicBezTo>
                  <a:cubicBezTo>
                    <a:pt x="824" y="660"/>
                    <a:pt x="759" y="617"/>
                    <a:pt x="673" y="574"/>
                  </a:cubicBezTo>
                  <a:cubicBezTo>
                    <a:pt x="694" y="465"/>
                    <a:pt x="759" y="357"/>
                    <a:pt x="846" y="270"/>
                  </a:cubicBezTo>
                  <a:cubicBezTo>
                    <a:pt x="930" y="186"/>
                    <a:pt x="1041" y="138"/>
                    <a:pt x="1156" y="138"/>
                  </a:cubicBezTo>
                  <a:cubicBezTo>
                    <a:pt x="1219" y="138"/>
                    <a:pt x="1283" y="153"/>
                    <a:pt x="1345" y="183"/>
                  </a:cubicBezTo>
                  <a:cubicBezTo>
                    <a:pt x="1431" y="205"/>
                    <a:pt x="1518" y="227"/>
                    <a:pt x="1583" y="270"/>
                  </a:cubicBezTo>
                  <a:cubicBezTo>
                    <a:pt x="1518" y="422"/>
                    <a:pt x="1518" y="639"/>
                    <a:pt x="1648" y="704"/>
                  </a:cubicBezTo>
                  <a:cubicBezTo>
                    <a:pt x="1670" y="725"/>
                    <a:pt x="1697" y="736"/>
                    <a:pt x="1727" y="736"/>
                  </a:cubicBezTo>
                  <a:cubicBezTo>
                    <a:pt x="1757" y="736"/>
                    <a:pt x="1789" y="725"/>
                    <a:pt x="1822" y="704"/>
                  </a:cubicBezTo>
                  <a:cubicBezTo>
                    <a:pt x="1865" y="660"/>
                    <a:pt x="1908" y="595"/>
                    <a:pt x="1887" y="530"/>
                  </a:cubicBezTo>
                  <a:cubicBezTo>
                    <a:pt x="1865" y="400"/>
                    <a:pt x="1800" y="313"/>
                    <a:pt x="1692" y="248"/>
                  </a:cubicBezTo>
                  <a:cubicBezTo>
                    <a:pt x="1749" y="149"/>
                    <a:pt x="1852" y="96"/>
                    <a:pt x="1960" y="96"/>
                  </a:cubicBezTo>
                  <a:cubicBezTo>
                    <a:pt x="2016" y="96"/>
                    <a:pt x="2073" y="110"/>
                    <a:pt x="2125" y="140"/>
                  </a:cubicBezTo>
                  <a:cubicBezTo>
                    <a:pt x="2407" y="248"/>
                    <a:pt x="2559" y="509"/>
                    <a:pt x="2515" y="812"/>
                  </a:cubicBezTo>
                  <a:cubicBezTo>
                    <a:pt x="2505" y="834"/>
                    <a:pt x="2521" y="845"/>
                    <a:pt x="2540" y="845"/>
                  </a:cubicBezTo>
                  <a:cubicBezTo>
                    <a:pt x="2559" y="845"/>
                    <a:pt x="2581" y="834"/>
                    <a:pt x="2581" y="812"/>
                  </a:cubicBezTo>
                  <a:cubicBezTo>
                    <a:pt x="2646" y="487"/>
                    <a:pt x="2472" y="162"/>
                    <a:pt x="2169" y="53"/>
                  </a:cubicBezTo>
                  <a:cubicBezTo>
                    <a:pt x="2104" y="17"/>
                    <a:pt x="2034" y="0"/>
                    <a:pt x="19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6" name="Google Shape;5296;p83"/>
            <p:cNvSpPr/>
            <p:nvPr/>
          </p:nvSpPr>
          <p:spPr>
            <a:xfrm>
              <a:off x="5418796" y="2572231"/>
              <a:ext cx="40162" cy="46369"/>
            </a:xfrm>
            <a:custGeom>
              <a:avLst/>
              <a:gdLst/>
              <a:ahLst/>
              <a:cxnLst/>
              <a:rect l="l" t="t" r="r" b="b"/>
              <a:pathLst>
                <a:path w="977" h="1128" extrusionOk="0">
                  <a:moveTo>
                    <a:pt x="911" y="0"/>
                  </a:moveTo>
                  <a:lnTo>
                    <a:pt x="22" y="1063"/>
                  </a:lnTo>
                  <a:cubicBezTo>
                    <a:pt x="1" y="1084"/>
                    <a:pt x="1" y="1106"/>
                    <a:pt x="22" y="1128"/>
                  </a:cubicBezTo>
                  <a:lnTo>
                    <a:pt x="66" y="1128"/>
                  </a:lnTo>
                  <a:lnTo>
                    <a:pt x="954" y="65"/>
                  </a:lnTo>
                  <a:cubicBezTo>
                    <a:pt x="976" y="44"/>
                    <a:pt x="976" y="22"/>
                    <a:pt x="954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7" name="Google Shape;5297;p83"/>
            <p:cNvSpPr/>
            <p:nvPr/>
          </p:nvSpPr>
          <p:spPr>
            <a:xfrm>
              <a:off x="5314507" y="2546375"/>
              <a:ext cx="23226" cy="22321"/>
            </a:xfrm>
            <a:custGeom>
              <a:avLst/>
              <a:gdLst/>
              <a:ahLst/>
              <a:cxnLst/>
              <a:rect l="l" t="t" r="r" b="b"/>
              <a:pathLst>
                <a:path w="565" h="543" extrusionOk="0">
                  <a:moveTo>
                    <a:pt x="283" y="1"/>
                  </a:moveTo>
                  <a:cubicBezTo>
                    <a:pt x="131" y="1"/>
                    <a:pt x="1" y="109"/>
                    <a:pt x="1" y="261"/>
                  </a:cubicBezTo>
                  <a:cubicBezTo>
                    <a:pt x="1" y="434"/>
                    <a:pt x="131" y="543"/>
                    <a:pt x="283" y="543"/>
                  </a:cubicBezTo>
                  <a:cubicBezTo>
                    <a:pt x="435" y="543"/>
                    <a:pt x="565" y="434"/>
                    <a:pt x="565" y="261"/>
                  </a:cubicBezTo>
                  <a:cubicBezTo>
                    <a:pt x="565" y="109"/>
                    <a:pt x="435" y="1"/>
                    <a:pt x="283" y="1"/>
                  </a:cubicBezTo>
                  <a:close/>
                </a:path>
              </a:pathLst>
            </a:custGeom>
            <a:solidFill>
              <a:srgbClr val="DD9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8" name="Google Shape;5298;p83"/>
            <p:cNvSpPr/>
            <p:nvPr/>
          </p:nvSpPr>
          <p:spPr>
            <a:xfrm>
              <a:off x="5408108" y="2534783"/>
              <a:ext cx="23226" cy="22321"/>
            </a:xfrm>
            <a:custGeom>
              <a:avLst/>
              <a:gdLst/>
              <a:ahLst/>
              <a:cxnLst/>
              <a:rect l="l" t="t" r="r" b="b"/>
              <a:pathLst>
                <a:path w="565" h="543" extrusionOk="0">
                  <a:moveTo>
                    <a:pt x="282" y="1"/>
                  </a:moveTo>
                  <a:cubicBezTo>
                    <a:pt x="130" y="1"/>
                    <a:pt x="0" y="131"/>
                    <a:pt x="0" y="283"/>
                  </a:cubicBezTo>
                  <a:cubicBezTo>
                    <a:pt x="0" y="434"/>
                    <a:pt x="130" y="543"/>
                    <a:pt x="282" y="543"/>
                  </a:cubicBezTo>
                  <a:cubicBezTo>
                    <a:pt x="434" y="543"/>
                    <a:pt x="564" y="434"/>
                    <a:pt x="564" y="283"/>
                  </a:cubicBezTo>
                  <a:cubicBezTo>
                    <a:pt x="564" y="131"/>
                    <a:pt x="434" y="1"/>
                    <a:pt x="282" y="1"/>
                  </a:cubicBezTo>
                  <a:close/>
                </a:path>
              </a:pathLst>
            </a:custGeom>
            <a:solidFill>
              <a:srgbClr val="DD9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9" name="Google Shape;5299;p83"/>
            <p:cNvSpPr/>
            <p:nvPr/>
          </p:nvSpPr>
          <p:spPr>
            <a:xfrm>
              <a:off x="5342501" y="3076287"/>
              <a:ext cx="51384" cy="36956"/>
            </a:xfrm>
            <a:custGeom>
              <a:avLst/>
              <a:gdLst/>
              <a:ahLst/>
              <a:cxnLst/>
              <a:rect l="l" t="t" r="r" b="b"/>
              <a:pathLst>
                <a:path w="1250" h="899" extrusionOk="0">
                  <a:moveTo>
                    <a:pt x="1160" y="1"/>
                  </a:moveTo>
                  <a:cubicBezTo>
                    <a:pt x="1154" y="1"/>
                    <a:pt x="1147" y="3"/>
                    <a:pt x="1141" y="10"/>
                  </a:cubicBezTo>
                  <a:cubicBezTo>
                    <a:pt x="1119" y="10"/>
                    <a:pt x="1098" y="31"/>
                    <a:pt x="1098" y="53"/>
                  </a:cubicBezTo>
                  <a:cubicBezTo>
                    <a:pt x="1141" y="270"/>
                    <a:pt x="1141" y="487"/>
                    <a:pt x="1119" y="703"/>
                  </a:cubicBezTo>
                  <a:cubicBezTo>
                    <a:pt x="989" y="595"/>
                    <a:pt x="859" y="443"/>
                    <a:pt x="772" y="291"/>
                  </a:cubicBezTo>
                  <a:cubicBezTo>
                    <a:pt x="772" y="270"/>
                    <a:pt x="751" y="270"/>
                    <a:pt x="751" y="270"/>
                  </a:cubicBezTo>
                  <a:cubicBezTo>
                    <a:pt x="729" y="270"/>
                    <a:pt x="729" y="291"/>
                    <a:pt x="707" y="291"/>
                  </a:cubicBezTo>
                  <a:cubicBezTo>
                    <a:pt x="599" y="465"/>
                    <a:pt x="469" y="638"/>
                    <a:pt x="317" y="812"/>
                  </a:cubicBezTo>
                  <a:cubicBezTo>
                    <a:pt x="274" y="703"/>
                    <a:pt x="187" y="422"/>
                    <a:pt x="100" y="161"/>
                  </a:cubicBezTo>
                  <a:cubicBezTo>
                    <a:pt x="100" y="145"/>
                    <a:pt x="85" y="138"/>
                    <a:pt x="66" y="138"/>
                  </a:cubicBezTo>
                  <a:cubicBezTo>
                    <a:pt x="37" y="138"/>
                    <a:pt x="0" y="156"/>
                    <a:pt x="14" y="183"/>
                  </a:cubicBezTo>
                  <a:cubicBezTo>
                    <a:pt x="100" y="422"/>
                    <a:pt x="165" y="660"/>
                    <a:pt x="274" y="877"/>
                  </a:cubicBezTo>
                  <a:cubicBezTo>
                    <a:pt x="274" y="899"/>
                    <a:pt x="296" y="899"/>
                    <a:pt x="317" y="899"/>
                  </a:cubicBezTo>
                  <a:cubicBezTo>
                    <a:pt x="339" y="899"/>
                    <a:pt x="382" y="899"/>
                    <a:pt x="751" y="378"/>
                  </a:cubicBezTo>
                  <a:cubicBezTo>
                    <a:pt x="924" y="648"/>
                    <a:pt x="1029" y="797"/>
                    <a:pt x="1126" y="797"/>
                  </a:cubicBezTo>
                  <a:cubicBezTo>
                    <a:pt x="1138" y="797"/>
                    <a:pt x="1151" y="795"/>
                    <a:pt x="1163" y="790"/>
                  </a:cubicBezTo>
                  <a:cubicBezTo>
                    <a:pt x="1249" y="747"/>
                    <a:pt x="1228" y="356"/>
                    <a:pt x="1184" y="31"/>
                  </a:cubicBezTo>
                  <a:cubicBezTo>
                    <a:pt x="1184" y="16"/>
                    <a:pt x="1174" y="1"/>
                    <a:pt x="11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0" name="Google Shape;5300;p83"/>
            <p:cNvSpPr/>
            <p:nvPr/>
          </p:nvSpPr>
          <p:spPr>
            <a:xfrm>
              <a:off x="5236075" y="3084673"/>
              <a:ext cx="45506" cy="31242"/>
            </a:xfrm>
            <a:custGeom>
              <a:avLst/>
              <a:gdLst/>
              <a:ahLst/>
              <a:cxnLst/>
              <a:rect l="l" t="t" r="r" b="b"/>
              <a:pathLst>
                <a:path w="1107" h="760" extrusionOk="0">
                  <a:moveTo>
                    <a:pt x="44" y="1"/>
                  </a:moveTo>
                  <a:cubicBezTo>
                    <a:pt x="23" y="1"/>
                    <a:pt x="1" y="22"/>
                    <a:pt x="1" y="44"/>
                  </a:cubicBezTo>
                  <a:cubicBezTo>
                    <a:pt x="218" y="716"/>
                    <a:pt x="283" y="760"/>
                    <a:pt x="305" y="760"/>
                  </a:cubicBezTo>
                  <a:lnTo>
                    <a:pt x="348" y="738"/>
                  </a:lnTo>
                  <a:cubicBezTo>
                    <a:pt x="435" y="586"/>
                    <a:pt x="500" y="413"/>
                    <a:pt x="543" y="239"/>
                  </a:cubicBezTo>
                  <a:cubicBezTo>
                    <a:pt x="912" y="664"/>
                    <a:pt x="1014" y="695"/>
                    <a:pt x="1036" y="695"/>
                  </a:cubicBezTo>
                  <a:cubicBezTo>
                    <a:pt x="1040" y="695"/>
                    <a:pt x="1042" y="695"/>
                    <a:pt x="1042" y="695"/>
                  </a:cubicBezTo>
                  <a:cubicBezTo>
                    <a:pt x="1063" y="673"/>
                    <a:pt x="1107" y="629"/>
                    <a:pt x="1107" y="44"/>
                  </a:cubicBezTo>
                  <a:cubicBezTo>
                    <a:pt x="1107" y="22"/>
                    <a:pt x="1085" y="1"/>
                    <a:pt x="1063" y="1"/>
                  </a:cubicBezTo>
                  <a:cubicBezTo>
                    <a:pt x="1042" y="1"/>
                    <a:pt x="1020" y="22"/>
                    <a:pt x="1020" y="44"/>
                  </a:cubicBezTo>
                  <a:cubicBezTo>
                    <a:pt x="1020" y="239"/>
                    <a:pt x="1020" y="413"/>
                    <a:pt x="998" y="608"/>
                  </a:cubicBezTo>
                  <a:cubicBezTo>
                    <a:pt x="847" y="456"/>
                    <a:pt x="695" y="304"/>
                    <a:pt x="543" y="131"/>
                  </a:cubicBezTo>
                  <a:lnTo>
                    <a:pt x="500" y="131"/>
                  </a:lnTo>
                  <a:cubicBezTo>
                    <a:pt x="500" y="131"/>
                    <a:pt x="478" y="131"/>
                    <a:pt x="478" y="152"/>
                  </a:cubicBezTo>
                  <a:cubicBezTo>
                    <a:pt x="435" y="326"/>
                    <a:pt x="370" y="478"/>
                    <a:pt x="305" y="651"/>
                  </a:cubicBezTo>
                  <a:cubicBezTo>
                    <a:pt x="218" y="434"/>
                    <a:pt x="153" y="239"/>
                    <a:pt x="88" y="22"/>
                  </a:cubicBezTo>
                  <a:cubicBezTo>
                    <a:pt x="88" y="1"/>
                    <a:pt x="66" y="1"/>
                    <a:pt x="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1" name="Google Shape;5301;p83"/>
            <p:cNvSpPr/>
            <p:nvPr/>
          </p:nvSpPr>
          <p:spPr>
            <a:xfrm>
              <a:off x="5035554" y="3084673"/>
              <a:ext cx="48178" cy="35681"/>
            </a:xfrm>
            <a:custGeom>
              <a:avLst/>
              <a:gdLst/>
              <a:ahLst/>
              <a:cxnLst/>
              <a:rect l="l" t="t" r="r" b="b"/>
              <a:pathLst>
                <a:path w="1172" h="868" extrusionOk="0">
                  <a:moveTo>
                    <a:pt x="1085" y="1"/>
                  </a:moveTo>
                  <a:cubicBezTo>
                    <a:pt x="1063" y="1"/>
                    <a:pt x="1063" y="22"/>
                    <a:pt x="1063" y="44"/>
                  </a:cubicBezTo>
                  <a:cubicBezTo>
                    <a:pt x="1085" y="261"/>
                    <a:pt x="1085" y="456"/>
                    <a:pt x="1063" y="673"/>
                  </a:cubicBezTo>
                  <a:cubicBezTo>
                    <a:pt x="911" y="478"/>
                    <a:pt x="781" y="283"/>
                    <a:pt x="673" y="66"/>
                  </a:cubicBezTo>
                  <a:cubicBezTo>
                    <a:pt x="658" y="50"/>
                    <a:pt x="653" y="35"/>
                    <a:pt x="644" y="35"/>
                  </a:cubicBezTo>
                  <a:cubicBezTo>
                    <a:pt x="640" y="35"/>
                    <a:pt x="636" y="38"/>
                    <a:pt x="630" y="44"/>
                  </a:cubicBezTo>
                  <a:cubicBezTo>
                    <a:pt x="608" y="44"/>
                    <a:pt x="586" y="44"/>
                    <a:pt x="586" y="66"/>
                  </a:cubicBezTo>
                  <a:cubicBezTo>
                    <a:pt x="565" y="304"/>
                    <a:pt x="500" y="543"/>
                    <a:pt x="434" y="781"/>
                  </a:cubicBezTo>
                  <a:cubicBezTo>
                    <a:pt x="283" y="543"/>
                    <a:pt x="174" y="304"/>
                    <a:pt x="88" y="66"/>
                  </a:cubicBezTo>
                  <a:cubicBezTo>
                    <a:pt x="88" y="50"/>
                    <a:pt x="77" y="35"/>
                    <a:pt x="63" y="35"/>
                  </a:cubicBezTo>
                  <a:cubicBezTo>
                    <a:pt x="57" y="35"/>
                    <a:pt x="51" y="38"/>
                    <a:pt x="44" y="44"/>
                  </a:cubicBezTo>
                  <a:cubicBezTo>
                    <a:pt x="23" y="44"/>
                    <a:pt x="1" y="66"/>
                    <a:pt x="23" y="87"/>
                  </a:cubicBezTo>
                  <a:cubicBezTo>
                    <a:pt x="283" y="781"/>
                    <a:pt x="391" y="868"/>
                    <a:pt x="434" y="868"/>
                  </a:cubicBezTo>
                  <a:lnTo>
                    <a:pt x="456" y="846"/>
                  </a:lnTo>
                  <a:cubicBezTo>
                    <a:pt x="521" y="846"/>
                    <a:pt x="586" y="608"/>
                    <a:pt x="651" y="196"/>
                  </a:cubicBezTo>
                  <a:cubicBezTo>
                    <a:pt x="825" y="478"/>
                    <a:pt x="998" y="760"/>
                    <a:pt x="1085" y="760"/>
                  </a:cubicBezTo>
                  <a:cubicBezTo>
                    <a:pt x="1107" y="760"/>
                    <a:pt x="1128" y="760"/>
                    <a:pt x="1150" y="738"/>
                  </a:cubicBezTo>
                  <a:cubicBezTo>
                    <a:pt x="1172" y="499"/>
                    <a:pt x="1172" y="261"/>
                    <a:pt x="1150" y="44"/>
                  </a:cubicBezTo>
                  <a:cubicBezTo>
                    <a:pt x="1128" y="22"/>
                    <a:pt x="1107" y="1"/>
                    <a:pt x="10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2" name="Google Shape;5302;p83"/>
            <p:cNvSpPr/>
            <p:nvPr/>
          </p:nvSpPr>
          <p:spPr>
            <a:xfrm>
              <a:off x="4924154" y="3084303"/>
              <a:ext cx="48178" cy="33379"/>
            </a:xfrm>
            <a:custGeom>
              <a:avLst/>
              <a:gdLst/>
              <a:ahLst/>
              <a:cxnLst/>
              <a:rect l="l" t="t" r="r" b="b"/>
              <a:pathLst>
                <a:path w="1172" h="812" extrusionOk="0">
                  <a:moveTo>
                    <a:pt x="42" y="1"/>
                  </a:moveTo>
                  <a:cubicBezTo>
                    <a:pt x="35" y="1"/>
                    <a:pt x="29" y="3"/>
                    <a:pt x="22" y="10"/>
                  </a:cubicBezTo>
                  <a:cubicBezTo>
                    <a:pt x="1" y="10"/>
                    <a:pt x="1" y="31"/>
                    <a:pt x="1" y="53"/>
                  </a:cubicBezTo>
                  <a:cubicBezTo>
                    <a:pt x="88" y="313"/>
                    <a:pt x="239" y="747"/>
                    <a:pt x="369" y="769"/>
                  </a:cubicBezTo>
                  <a:cubicBezTo>
                    <a:pt x="391" y="769"/>
                    <a:pt x="413" y="769"/>
                    <a:pt x="413" y="747"/>
                  </a:cubicBezTo>
                  <a:cubicBezTo>
                    <a:pt x="499" y="595"/>
                    <a:pt x="564" y="422"/>
                    <a:pt x="608" y="248"/>
                  </a:cubicBezTo>
                  <a:cubicBezTo>
                    <a:pt x="803" y="617"/>
                    <a:pt x="955" y="812"/>
                    <a:pt x="1041" y="812"/>
                  </a:cubicBezTo>
                  <a:lnTo>
                    <a:pt x="1063" y="790"/>
                  </a:lnTo>
                  <a:cubicBezTo>
                    <a:pt x="1172" y="747"/>
                    <a:pt x="1172" y="313"/>
                    <a:pt x="1172" y="31"/>
                  </a:cubicBezTo>
                  <a:cubicBezTo>
                    <a:pt x="1172" y="10"/>
                    <a:pt x="1150" y="10"/>
                    <a:pt x="1128" y="10"/>
                  </a:cubicBezTo>
                  <a:cubicBezTo>
                    <a:pt x="1107" y="10"/>
                    <a:pt x="1107" y="10"/>
                    <a:pt x="1107" y="31"/>
                  </a:cubicBezTo>
                  <a:cubicBezTo>
                    <a:pt x="1107" y="270"/>
                    <a:pt x="1085" y="487"/>
                    <a:pt x="1041" y="725"/>
                  </a:cubicBezTo>
                  <a:cubicBezTo>
                    <a:pt x="868" y="530"/>
                    <a:pt x="738" y="335"/>
                    <a:pt x="630" y="118"/>
                  </a:cubicBezTo>
                  <a:cubicBezTo>
                    <a:pt x="608" y="96"/>
                    <a:pt x="608" y="75"/>
                    <a:pt x="586" y="75"/>
                  </a:cubicBezTo>
                  <a:cubicBezTo>
                    <a:pt x="564" y="96"/>
                    <a:pt x="564" y="96"/>
                    <a:pt x="543" y="118"/>
                  </a:cubicBezTo>
                  <a:cubicBezTo>
                    <a:pt x="521" y="313"/>
                    <a:pt x="456" y="508"/>
                    <a:pt x="369" y="682"/>
                  </a:cubicBezTo>
                  <a:cubicBezTo>
                    <a:pt x="239" y="487"/>
                    <a:pt x="153" y="270"/>
                    <a:pt x="88" y="31"/>
                  </a:cubicBezTo>
                  <a:cubicBezTo>
                    <a:pt x="72" y="16"/>
                    <a:pt x="57" y="1"/>
                    <a:pt x="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3" name="Google Shape;5303;p83"/>
            <p:cNvSpPr/>
            <p:nvPr/>
          </p:nvSpPr>
          <p:spPr>
            <a:xfrm>
              <a:off x="5191145" y="2739784"/>
              <a:ext cx="143917" cy="75145"/>
            </a:xfrm>
            <a:custGeom>
              <a:avLst/>
              <a:gdLst/>
              <a:ahLst/>
              <a:cxnLst/>
              <a:rect l="l" t="t" r="r" b="b"/>
              <a:pathLst>
                <a:path w="3501" h="1828" extrusionOk="0">
                  <a:moveTo>
                    <a:pt x="2698" y="0"/>
                  </a:moveTo>
                  <a:lnTo>
                    <a:pt x="725" y="521"/>
                  </a:lnTo>
                  <a:cubicBezTo>
                    <a:pt x="721" y="520"/>
                    <a:pt x="717" y="520"/>
                    <a:pt x="713" y="520"/>
                  </a:cubicBezTo>
                  <a:cubicBezTo>
                    <a:pt x="370" y="520"/>
                    <a:pt x="0" y="1433"/>
                    <a:pt x="1029" y="1605"/>
                  </a:cubicBezTo>
                  <a:cubicBezTo>
                    <a:pt x="1136" y="1622"/>
                    <a:pt x="1231" y="1630"/>
                    <a:pt x="1315" y="1630"/>
                  </a:cubicBezTo>
                  <a:cubicBezTo>
                    <a:pt x="1394" y="1630"/>
                    <a:pt x="1464" y="1623"/>
                    <a:pt x="1525" y="1611"/>
                  </a:cubicBezTo>
                  <a:lnTo>
                    <a:pt x="1525" y="1611"/>
                  </a:lnTo>
                  <a:cubicBezTo>
                    <a:pt x="1662" y="1734"/>
                    <a:pt x="1864" y="1827"/>
                    <a:pt x="2128" y="1827"/>
                  </a:cubicBezTo>
                  <a:cubicBezTo>
                    <a:pt x="2165" y="1827"/>
                    <a:pt x="2204" y="1825"/>
                    <a:pt x="2243" y="1822"/>
                  </a:cubicBezTo>
                  <a:cubicBezTo>
                    <a:pt x="2786" y="1769"/>
                    <a:pt x="3005" y="1401"/>
                    <a:pt x="2990" y="1107"/>
                  </a:cubicBezTo>
                  <a:lnTo>
                    <a:pt x="2990" y="1107"/>
                  </a:lnTo>
                  <a:cubicBezTo>
                    <a:pt x="3016" y="1077"/>
                    <a:pt x="3041" y="1040"/>
                    <a:pt x="3067" y="998"/>
                  </a:cubicBezTo>
                  <a:cubicBezTo>
                    <a:pt x="3501" y="304"/>
                    <a:pt x="2698" y="0"/>
                    <a:pt x="26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4" name="Google Shape;5304;p83"/>
            <p:cNvSpPr/>
            <p:nvPr/>
          </p:nvSpPr>
          <p:spPr>
            <a:xfrm>
              <a:off x="5203107" y="2738017"/>
              <a:ext cx="122171" cy="79337"/>
            </a:xfrm>
            <a:custGeom>
              <a:avLst/>
              <a:gdLst/>
              <a:ahLst/>
              <a:cxnLst/>
              <a:rect l="l" t="t" r="r" b="b"/>
              <a:pathLst>
                <a:path w="2972" h="1930" extrusionOk="0">
                  <a:moveTo>
                    <a:pt x="2407" y="824"/>
                  </a:moveTo>
                  <a:cubicBezTo>
                    <a:pt x="2559" y="846"/>
                    <a:pt x="2668" y="976"/>
                    <a:pt x="2668" y="1149"/>
                  </a:cubicBezTo>
                  <a:cubicBezTo>
                    <a:pt x="2604" y="1213"/>
                    <a:pt x="2541" y="1253"/>
                    <a:pt x="2477" y="1253"/>
                  </a:cubicBezTo>
                  <a:cubicBezTo>
                    <a:pt x="2454" y="1253"/>
                    <a:pt x="2431" y="1247"/>
                    <a:pt x="2407" y="1236"/>
                  </a:cubicBezTo>
                  <a:cubicBezTo>
                    <a:pt x="2277" y="1171"/>
                    <a:pt x="2212" y="1041"/>
                    <a:pt x="2256" y="911"/>
                  </a:cubicBezTo>
                  <a:cubicBezTo>
                    <a:pt x="2256" y="846"/>
                    <a:pt x="2299" y="824"/>
                    <a:pt x="2364" y="824"/>
                  </a:cubicBezTo>
                  <a:close/>
                  <a:moveTo>
                    <a:pt x="1237" y="1084"/>
                  </a:moveTo>
                  <a:cubicBezTo>
                    <a:pt x="1345" y="1084"/>
                    <a:pt x="1453" y="1149"/>
                    <a:pt x="1518" y="1257"/>
                  </a:cubicBezTo>
                  <a:cubicBezTo>
                    <a:pt x="1540" y="1323"/>
                    <a:pt x="1540" y="1409"/>
                    <a:pt x="1497" y="1474"/>
                  </a:cubicBezTo>
                  <a:cubicBezTo>
                    <a:pt x="1432" y="1561"/>
                    <a:pt x="1323" y="1604"/>
                    <a:pt x="1237" y="1626"/>
                  </a:cubicBezTo>
                  <a:cubicBezTo>
                    <a:pt x="1193" y="1583"/>
                    <a:pt x="1172" y="1561"/>
                    <a:pt x="1150" y="1518"/>
                  </a:cubicBezTo>
                  <a:cubicBezTo>
                    <a:pt x="1063" y="1409"/>
                    <a:pt x="1041" y="1279"/>
                    <a:pt x="1085" y="1171"/>
                  </a:cubicBezTo>
                  <a:cubicBezTo>
                    <a:pt x="1107" y="1106"/>
                    <a:pt x="1172" y="1084"/>
                    <a:pt x="1237" y="1084"/>
                  </a:cubicBezTo>
                  <a:close/>
                  <a:moveTo>
                    <a:pt x="2407" y="0"/>
                  </a:moveTo>
                  <a:cubicBezTo>
                    <a:pt x="2386" y="0"/>
                    <a:pt x="2364" y="0"/>
                    <a:pt x="2364" y="22"/>
                  </a:cubicBezTo>
                  <a:cubicBezTo>
                    <a:pt x="2342" y="43"/>
                    <a:pt x="2364" y="65"/>
                    <a:pt x="2386" y="87"/>
                  </a:cubicBezTo>
                  <a:cubicBezTo>
                    <a:pt x="2581" y="152"/>
                    <a:pt x="2733" y="304"/>
                    <a:pt x="2841" y="499"/>
                  </a:cubicBezTo>
                  <a:cubicBezTo>
                    <a:pt x="2884" y="672"/>
                    <a:pt x="2841" y="867"/>
                    <a:pt x="2733" y="1019"/>
                  </a:cubicBezTo>
                  <a:lnTo>
                    <a:pt x="2733" y="1041"/>
                  </a:lnTo>
                  <a:cubicBezTo>
                    <a:pt x="2711" y="889"/>
                    <a:pt x="2581" y="759"/>
                    <a:pt x="2429" y="737"/>
                  </a:cubicBezTo>
                  <a:cubicBezTo>
                    <a:pt x="2411" y="734"/>
                    <a:pt x="2393" y="732"/>
                    <a:pt x="2375" y="732"/>
                  </a:cubicBezTo>
                  <a:cubicBezTo>
                    <a:pt x="2286" y="732"/>
                    <a:pt x="2205" y="777"/>
                    <a:pt x="2169" y="867"/>
                  </a:cubicBezTo>
                  <a:cubicBezTo>
                    <a:pt x="2126" y="1041"/>
                    <a:pt x="2212" y="1236"/>
                    <a:pt x="2386" y="1323"/>
                  </a:cubicBezTo>
                  <a:cubicBezTo>
                    <a:pt x="2410" y="1335"/>
                    <a:pt x="2436" y="1340"/>
                    <a:pt x="2462" y="1340"/>
                  </a:cubicBezTo>
                  <a:cubicBezTo>
                    <a:pt x="2531" y="1340"/>
                    <a:pt x="2605" y="1304"/>
                    <a:pt x="2668" y="1257"/>
                  </a:cubicBezTo>
                  <a:lnTo>
                    <a:pt x="2668" y="1257"/>
                  </a:lnTo>
                  <a:cubicBezTo>
                    <a:pt x="2602" y="1583"/>
                    <a:pt x="2299" y="1843"/>
                    <a:pt x="1952" y="1843"/>
                  </a:cubicBezTo>
                  <a:cubicBezTo>
                    <a:pt x="1917" y="1846"/>
                    <a:pt x="1881" y="1848"/>
                    <a:pt x="1845" y="1848"/>
                  </a:cubicBezTo>
                  <a:cubicBezTo>
                    <a:pt x="1660" y="1848"/>
                    <a:pt x="1469" y="1800"/>
                    <a:pt x="1323" y="1691"/>
                  </a:cubicBezTo>
                  <a:cubicBezTo>
                    <a:pt x="1410" y="1669"/>
                    <a:pt x="1497" y="1604"/>
                    <a:pt x="1562" y="1539"/>
                  </a:cubicBezTo>
                  <a:cubicBezTo>
                    <a:pt x="1627" y="1431"/>
                    <a:pt x="1649" y="1323"/>
                    <a:pt x="1583" y="1214"/>
                  </a:cubicBezTo>
                  <a:cubicBezTo>
                    <a:pt x="1525" y="1097"/>
                    <a:pt x="1415" y="1016"/>
                    <a:pt x="1298" y="1016"/>
                  </a:cubicBezTo>
                  <a:cubicBezTo>
                    <a:pt x="1285" y="1016"/>
                    <a:pt x="1272" y="1017"/>
                    <a:pt x="1258" y="1019"/>
                  </a:cubicBezTo>
                  <a:cubicBezTo>
                    <a:pt x="1240" y="1015"/>
                    <a:pt x="1222" y="1013"/>
                    <a:pt x="1205" y="1013"/>
                  </a:cubicBezTo>
                  <a:cubicBezTo>
                    <a:pt x="1121" y="1013"/>
                    <a:pt x="1056" y="1056"/>
                    <a:pt x="1020" y="1127"/>
                  </a:cubicBezTo>
                  <a:cubicBezTo>
                    <a:pt x="955" y="1279"/>
                    <a:pt x="976" y="1431"/>
                    <a:pt x="1085" y="1561"/>
                  </a:cubicBezTo>
                  <a:cubicBezTo>
                    <a:pt x="1107" y="1583"/>
                    <a:pt x="1128" y="1604"/>
                    <a:pt x="1150" y="1626"/>
                  </a:cubicBezTo>
                  <a:cubicBezTo>
                    <a:pt x="1112" y="1632"/>
                    <a:pt x="1072" y="1635"/>
                    <a:pt x="1031" y="1635"/>
                  </a:cubicBezTo>
                  <a:cubicBezTo>
                    <a:pt x="933" y="1635"/>
                    <a:pt x="830" y="1620"/>
                    <a:pt x="738" y="1604"/>
                  </a:cubicBezTo>
                  <a:cubicBezTo>
                    <a:pt x="109" y="1496"/>
                    <a:pt x="88" y="1149"/>
                    <a:pt x="109" y="997"/>
                  </a:cubicBezTo>
                  <a:cubicBezTo>
                    <a:pt x="131" y="781"/>
                    <a:pt x="304" y="585"/>
                    <a:pt x="434" y="585"/>
                  </a:cubicBezTo>
                  <a:cubicBezTo>
                    <a:pt x="499" y="585"/>
                    <a:pt x="499" y="520"/>
                    <a:pt x="434" y="520"/>
                  </a:cubicBezTo>
                  <a:cubicBezTo>
                    <a:pt x="425" y="519"/>
                    <a:pt x="416" y="519"/>
                    <a:pt x="407" y="519"/>
                  </a:cubicBezTo>
                  <a:cubicBezTo>
                    <a:pt x="222" y="519"/>
                    <a:pt x="43" y="728"/>
                    <a:pt x="22" y="997"/>
                  </a:cubicBezTo>
                  <a:cubicBezTo>
                    <a:pt x="1" y="1127"/>
                    <a:pt x="1" y="1561"/>
                    <a:pt x="738" y="1691"/>
                  </a:cubicBezTo>
                  <a:cubicBezTo>
                    <a:pt x="845" y="1706"/>
                    <a:pt x="953" y="1722"/>
                    <a:pt x="1068" y="1722"/>
                  </a:cubicBezTo>
                  <a:cubicBezTo>
                    <a:pt x="1115" y="1722"/>
                    <a:pt x="1164" y="1719"/>
                    <a:pt x="1215" y="1713"/>
                  </a:cubicBezTo>
                  <a:cubicBezTo>
                    <a:pt x="1388" y="1843"/>
                    <a:pt x="1605" y="1930"/>
                    <a:pt x="1822" y="1930"/>
                  </a:cubicBezTo>
                  <a:cubicBezTo>
                    <a:pt x="1865" y="1930"/>
                    <a:pt x="1909" y="1908"/>
                    <a:pt x="1952" y="1908"/>
                  </a:cubicBezTo>
                  <a:cubicBezTo>
                    <a:pt x="2494" y="1843"/>
                    <a:pt x="2733" y="1518"/>
                    <a:pt x="2733" y="1192"/>
                  </a:cubicBezTo>
                  <a:lnTo>
                    <a:pt x="2733" y="1171"/>
                  </a:lnTo>
                  <a:cubicBezTo>
                    <a:pt x="2754" y="1127"/>
                    <a:pt x="2776" y="1106"/>
                    <a:pt x="2798" y="1062"/>
                  </a:cubicBezTo>
                  <a:cubicBezTo>
                    <a:pt x="2928" y="889"/>
                    <a:pt x="2971" y="672"/>
                    <a:pt x="2906" y="477"/>
                  </a:cubicBezTo>
                  <a:cubicBezTo>
                    <a:pt x="2819" y="260"/>
                    <a:pt x="2624" y="87"/>
                    <a:pt x="2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5" name="Google Shape;5305;p83"/>
            <p:cNvSpPr/>
            <p:nvPr/>
          </p:nvSpPr>
          <p:spPr>
            <a:xfrm>
              <a:off x="4934061" y="2765641"/>
              <a:ext cx="143424" cy="76008"/>
            </a:xfrm>
            <a:custGeom>
              <a:avLst/>
              <a:gdLst/>
              <a:ahLst/>
              <a:cxnLst/>
              <a:rect l="l" t="t" r="r" b="b"/>
              <a:pathLst>
                <a:path w="3489" h="1849" extrusionOk="0">
                  <a:moveTo>
                    <a:pt x="2708" y="0"/>
                  </a:moveTo>
                  <a:lnTo>
                    <a:pt x="735" y="542"/>
                  </a:lnTo>
                  <a:cubicBezTo>
                    <a:pt x="727" y="541"/>
                    <a:pt x="719" y="541"/>
                    <a:pt x="710" y="541"/>
                  </a:cubicBezTo>
                  <a:cubicBezTo>
                    <a:pt x="350" y="541"/>
                    <a:pt x="1" y="1435"/>
                    <a:pt x="1039" y="1626"/>
                  </a:cubicBezTo>
                  <a:cubicBezTo>
                    <a:pt x="1146" y="1644"/>
                    <a:pt x="1240" y="1652"/>
                    <a:pt x="1324" y="1652"/>
                  </a:cubicBezTo>
                  <a:cubicBezTo>
                    <a:pt x="1402" y="1652"/>
                    <a:pt x="1470" y="1645"/>
                    <a:pt x="1530" y="1633"/>
                  </a:cubicBezTo>
                  <a:lnTo>
                    <a:pt x="1530" y="1633"/>
                  </a:lnTo>
                  <a:cubicBezTo>
                    <a:pt x="1669" y="1756"/>
                    <a:pt x="1874" y="1849"/>
                    <a:pt x="2138" y="1849"/>
                  </a:cubicBezTo>
                  <a:cubicBezTo>
                    <a:pt x="2175" y="1849"/>
                    <a:pt x="2214" y="1847"/>
                    <a:pt x="2253" y="1843"/>
                  </a:cubicBezTo>
                  <a:cubicBezTo>
                    <a:pt x="2791" y="1777"/>
                    <a:pt x="3012" y="1417"/>
                    <a:pt x="3001" y="1124"/>
                  </a:cubicBezTo>
                  <a:lnTo>
                    <a:pt x="3001" y="1124"/>
                  </a:lnTo>
                  <a:cubicBezTo>
                    <a:pt x="3026" y="1095"/>
                    <a:pt x="3051" y="1060"/>
                    <a:pt x="3077" y="1019"/>
                  </a:cubicBezTo>
                  <a:cubicBezTo>
                    <a:pt x="3489" y="304"/>
                    <a:pt x="2708" y="0"/>
                    <a:pt x="27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6" name="Google Shape;5306;p83"/>
            <p:cNvSpPr/>
            <p:nvPr/>
          </p:nvSpPr>
          <p:spPr>
            <a:xfrm>
              <a:off x="4946434" y="2763832"/>
              <a:ext cx="121267" cy="79379"/>
            </a:xfrm>
            <a:custGeom>
              <a:avLst/>
              <a:gdLst/>
              <a:ahLst/>
              <a:cxnLst/>
              <a:rect l="l" t="t" r="r" b="b"/>
              <a:pathLst>
                <a:path w="2950" h="1931" extrusionOk="0">
                  <a:moveTo>
                    <a:pt x="2386" y="825"/>
                  </a:moveTo>
                  <a:cubicBezTo>
                    <a:pt x="2559" y="846"/>
                    <a:pt x="2668" y="976"/>
                    <a:pt x="2668" y="1150"/>
                  </a:cubicBezTo>
                  <a:cubicBezTo>
                    <a:pt x="2583" y="1234"/>
                    <a:pt x="2512" y="1266"/>
                    <a:pt x="2444" y="1266"/>
                  </a:cubicBezTo>
                  <a:cubicBezTo>
                    <a:pt x="2425" y="1266"/>
                    <a:pt x="2405" y="1263"/>
                    <a:pt x="2386" y="1258"/>
                  </a:cubicBezTo>
                  <a:cubicBezTo>
                    <a:pt x="2277" y="1171"/>
                    <a:pt x="2212" y="1041"/>
                    <a:pt x="2234" y="911"/>
                  </a:cubicBezTo>
                  <a:cubicBezTo>
                    <a:pt x="2256" y="846"/>
                    <a:pt x="2299" y="825"/>
                    <a:pt x="2364" y="825"/>
                  </a:cubicBezTo>
                  <a:close/>
                  <a:moveTo>
                    <a:pt x="1237" y="1085"/>
                  </a:moveTo>
                  <a:cubicBezTo>
                    <a:pt x="1345" y="1085"/>
                    <a:pt x="1453" y="1150"/>
                    <a:pt x="1497" y="1258"/>
                  </a:cubicBezTo>
                  <a:cubicBezTo>
                    <a:pt x="1540" y="1323"/>
                    <a:pt x="1540" y="1410"/>
                    <a:pt x="1475" y="1475"/>
                  </a:cubicBezTo>
                  <a:cubicBezTo>
                    <a:pt x="1410" y="1562"/>
                    <a:pt x="1323" y="1605"/>
                    <a:pt x="1237" y="1627"/>
                  </a:cubicBezTo>
                  <a:cubicBezTo>
                    <a:pt x="1193" y="1583"/>
                    <a:pt x="1172" y="1562"/>
                    <a:pt x="1150" y="1518"/>
                  </a:cubicBezTo>
                  <a:cubicBezTo>
                    <a:pt x="1063" y="1410"/>
                    <a:pt x="1041" y="1280"/>
                    <a:pt x="1085" y="1171"/>
                  </a:cubicBezTo>
                  <a:cubicBezTo>
                    <a:pt x="1107" y="1106"/>
                    <a:pt x="1172" y="1085"/>
                    <a:pt x="1237" y="1085"/>
                  </a:cubicBezTo>
                  <a:close/>
                  <a:moveTo>
                    <a:pt x="2407" y="1"/>
                  </a:moveTo>
                  <a:cubicBezTo>
                    <a:pt x="2386" y="1"/>
                    <a:pt x="2364" y="1"/>
                    <a:pt x="2364" y="22"/>
                  </a:cubicBezTo>
                  <a:cubicBezTo>
                    <a:pt x="2342" y="44"/>
                    <a:pt x="2364" y="66"/>
                    <a:pt x="2386" y="87"/>
                  </a:cubicBezTo>
                  <a:cubicBezTo>
                    <a:pt x="2581" y="153"/>
                    <a:pt x="2733" y="304"/>
                    <a:pt x="2819" y="499"/>
                  </a:cubicBezTo>
                  <a:cubicBezTo>
                    <a:pt x="2884" y="695"/>
                    <a:pt x="2841" y="890"/>
                    <a:pt x="2733" y="1041"/>
                  </a:cubicBezTo>
                  <a:cubicBezTo>
                    <a:pt x="2689" y="890"/>
                    <a:pt x="2559" y="760"/>
                    <a:pt x="2407" y="738"/>
                  </a:cubicBezTo>
                  <a:cubicBezTo>
                    <a:pt x="2389" y="734"/>
                    <a:pt x="2371" y="732"/>
                    <a:pt x="2354" y="732"/>
                  </a:cubicBezTo>
                  <a:cubicBezTo>
                    <a:pt x="2265" y="732"/>
                    <a:pt x="2187" y="778"/>
                    <a:pt x="2169" y="868"/>
                  </a:cubicBezTo>
                  <a:cubicBezTo>
                    <a:pt x="2126" y="1041"/>
                    <a:pt x="2212" y="1237"/>
                    <a:pt x="2364" y="1323"/>
                  </a:cubicBezTo>
                  <a:cubicBezTo>
                    <a:pt x="2386" y="1329"/>
                    <a:pt x="2410" y="1331"/>
                    <a:pt x="2435" y="1331"/>
                  </a:cubicBezTo>
                  <a:cubicBezTo>
                    <a:pt x="2512" y="1331"/>
                    <a:pt x="2597" y="1307"/>
                    <a:pt x="2646" y="1258"/>
                  </a:cubicBezTo>
                  <a:lnTo>
                    <a:pt x="2646" y="1258"/>
                  </a:lnTo>
                  <a:cubicBezTo>
                    <a:pt x="2581" y="1583"/>
                    <a:pt x="2277" y="1844"/>
                    <a:pt x="1952" y="1844"/>
                  </a:cubicBezTo>
                  <a:cubicBezTo>
                    <a:pt x="1913" y="1847"/>
                    <a:pt x="1875" y="1849"/>
                    <a:pt x="1838" y="1849"/>
                  </a:cubicBezTo>
                  <a:cubicBezTo>
                    <a:pt x="1644" y="1849"/>
                    <a:pt x="1465" y="1801"/>
                    <a:pt x="1302" y="1692"/>
                  </a:cubicBezTo>
                  <a:cubicBezTo>
                    <a:pt x="1388" y="1670"/>
                    <a:pt x="1475" y="1605"/>
                    <a:pt x="1540" y="1540"/>
                  </a:cubicBezTo>
                  <a:cubicBezTo>
                    <a:pt x="1605" y="1432"/>
                    <a:pt x="1627" y="1323"/>
                    <a:pt x="1583" y="1215"/>
                  </a:cubicBezTo>
                  <a:cubicBezTo>
                    <a:pt x="1518" y="1085"/>
                    <a:pt x="1388" y="1020"/>
                    <a:pt x="1237" y="1020"/>
                  </a:cubicBezTo>
                  <a:cubicBezTo>
                    <a:pt x="1222" y="1016"/>
                    <a:pt x="1206" y="1014"/>
                    <a:pt x="1190" y="1014"/>
                  </a:cubicBezTo>
                  <a:cubicBezTo>
                    <a:pt x="1115" y="1014"/>
                    <a:pt x="1034" y="1056"/>
                    <a:pt x="998" y="1128"/>
                  </a:cubicBezTo>
                  <a:cubicBezTo>
                    <a:pt x="955" y="1280"/>
                    <a:pt x="976" y="1432"/>
                    <a:pt x="1063" y="1562"/>
                  </a:cubicBezTo>
                  <a:cubicBezTo>
                    <a:pt x="1085" y="1583"/>
                    <a:pt x="1107" y="1605"/>
                    <a:pt x="1128" y="1627"/>
                  </a:cubicBezTo>
                  <a:cubicBezTo>
                    <a:pt x="1074" y="1636"/>
                    <a:pt x="1020" y="1641"/>
                    <a:pt x="967" y="1641"/>
                  </a:cubicBezTo>
                  <a:cubicBezTo>
                    <a:pt x="890" y="1641"/>
                    <a:pt x="814" y="1630"/>
                    <a:pt x="738" y="1605"/>
                  </a:cubicBezTo>
                  <a:cubicBezTo>
                    <a:pt x="109" y="1497"/>
                    <a:pt x="66" y="1150"/>
                    <a:pt x="88" y="998"/>
                  </a:cubicBezTo>
                  <a:cubicBezTo>
                    <a:pt x="109" y="781"/>
                    <a:pt x="283" y="586"/>
                    <a:pt x="434" y="586"/>
                  </a:cubicBezTo>
                  <a:cubicBezTo>
                    <a:pt x="456" y="586"/>
                    <a:pt x="478" y="586"/>
                    <a:pt x="478" y="564"/>
                  </a:cubicBezTo>
                  <a:cubicBezTo>
                    <a:pt x="478" y="543"/>
                    <a:pt x="456" y="521"/>
                    <a:pt x="434" y="521"/>
                  </a:cubicBezTo>
                  <a:cubicBezTo>
                    <a:pt x="425" y="520"/>
                    <a:pt x="416" y="520"/>
                    <a:pt x="407" y="520"/>
                  </a:cubicBezTo>
                  <a:cubicBezTo>
                    <a:pt x="222" y="520"/>
                    <a:pt x="43" y="728"/>
                    <a:pt x="22" y="976"/>
                  </a:cubicBezTo>
                  <a:cubicBezTo>
                    <a:pt x="1" y="1128"/>
                    <a:pt x="1" y="1562"/>
                    <a:pt x="716" y="1692"/>
                  </a:cubicBezTo>
                  <a:cubicBezTo>
                    <a:pt x="824" y="1707"/>
                    <a:pt x="942" y="1722"/>
                    <a:pt x="1055" y="1722"/>
                  </a:cubicBezTo>
                  <a:cubicBezTo>
                    <a:pt x="1102" y="1722"/>
                    <a:pt x="1149" y="1720"/>
                    <a:pt x="1193" y="1714"/>
                  </a:cubicBezTo>
                  <a:cubicBezTo>
                    <a:pt x="1367" y="1844"/>
                    <a:pt x="1583" y="1930"/>
                    <a:pt x="1822" y="1930"/>
                  </a:cubicBezTo>
                  <a:lnTo>
                    <a:pt x="1952" y="1909"/>
                  </a:lnTo>
                  <a:cubicBezTo>
                    <a:pt x="2342" y="1909"/>
                    <a:pt x="2689" y="1605"/>
                    <a:pt x="2733" y="1193"/>
                  </a:cubicBezTo>
                  <a:lnTo>
                    <a:pt x="2733" y="1171"/>
                  </a:lnTo>
                  <a:lnTo>
                    <a:pt x="2798" y="1085"/>
                  </a:lnTo>
                  <a:cubicBezTo>
                    <a:pt x="2906" y="890"/>
                    <a:pt x="2949" y="673"/>
                    <a:pt x="2906" y="478"/>
                  </a:cubicBezTo>
                  <a:cubicBezTo>
                    <a:pt x="2798" y="261"/>
                    <a:pt x="2624" y="87"/>
                    <a:pt x="24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7" name="Google Shape;5307;p83"/>
            <p:cNvSpPr/>
            <p:nvPr/>
          </p:nvSpPr>
          <p:spPr>
            <a:xfrm>
              <a:off x="5271756" y="2590072"/>
              <a:ext cx="110045" cy="93890"/>
            </a:xfrm>
            <a:custGeom>
              <a:avLst/>
              <a:gdLst/>
              <a:ahLst/>
              <a:cxnLst/>
              <a:rect l="l" t="t" r="r" b="b"/>
              <a:pathLst>
                <a:path w="2677" h="2284" extrusionOk="0">
                  <a:moveTo>
                    <a:pt x="607" y="0"/>
                  </a:moveTo>
                  <a:cubicBezTo>
                    <a:pt x="217" y="108"/>
                    <a:pt x="0" y="564"/>
                    <a:pt x="195" y="954"/>
                  </a:cubicBezTo>
                  <a:cubicBezTo>
                    <a:pt x="242" y="1101"/>
                    <a:pt x="350" y="1155"/>
                    <a:pt x="474" y="1155"/>
                  </a:cubicBezTo>
                  <a:cubicBezTo>
                    <a:pt x="519" y="1155"/>
                    <a:pt x="566" y="1148"/>
                    <a:pt x="613" y="1136"/>
                  </a:cubicBezTo>
                  <a:lnTo>
                    <a:pt x="613" y="1136"/>
                  </a:lnTo>
                  <a:cubicBezTo>
                    <a:pt x="631" y="1232"/>
                    <a:pt x="683" y="1345"/>
                    <a:pt x="781" y="1474"/>
                  </a:cubicBezTo>
                  <a:cubicBezTo>
                    <a:pt x="986" y="1748"/>
                    <a:pt x="1248" y="1841"/>
                    <a:pt x="1460" y="1841"/>
                  </a:cubicBezTo>
                  <a:cubicBezTo>
                    <a:pt x="1488" y="1841"/>
                    <a:pt x="1515" y="1839"/>
                    <a:pt x="1540" y="1836"/>
                  </a:cubicBezTo>
                  <a:lnTo>
                    <a:pt x="1540" y="1836"/>
                  </a:lnTo>
                  <a:cubicBezTo>
                    <a:pt x="1516" y="2022"/>
                    <a:pt x="1614" y="2235"/>
                    <a:pt x="2017" y="2276"/>
                  </a:cubicBezTo>
                  <a:cubicBezTo>
                    <a:pt x="2054" y="2281"/>
                    <a:pt x="2089" y="2284"/>
                    <a:pt x="2121" y="2284"/>
                  </a:cubicBezTo>
                  <a:cubicBezTo>
                    <a:pt x="2677" y="2284"/>
                    <a:pt x="2580" y="1626"/>
                    <a:pt x="2580" y="1626"/>
                  </a:cubicBezTo>
                  <a:lnTo>
                    <a:pt x="60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8" name="Google Shape;5308;p83"/>
            <p:cNvSpPr/>
            <p:nvPr/>
          </p:nvSpPr>
          <p:spPr>
            <a:xfrm>
              <a:off x="5274428" y="2587359"/>
              <a:ext cx="106962" cy="98288"/>
            </a:xfrm>
            <a:custGeom>
              <a:avLst/>
              <a:gdLst/>
              <a:ahLst/>
              <a:cxnLst/>
              <a:rect l="l" t="t" r="r" b="b"/>
              <a:pathLst>
                <a:path w="2602" h="2391" extrusionOk="0">
                  <a:moveTo>
                    <a:pt x="867" y="825"/>
                  </a:moveTo>
                  <a:cubicBezTo>
                    <a:pt x="889" y="825"/>
                    <a:pt x="933" y="825"/>
                    <a:pt x="954" y="868"/>
                  </a:cubicBezTo>
                  <a:cubicBezTo>
                    <a:pt x="954" y="868"/>
                    <a:pt x="933" y="912"/>
                    <a:pt x="933" y="912"/>
                  </a:cubicBezTo>
                  <a:cubicBezTo>
                    <a:pt x="846" y="1020"/>
                    <a:pt x="716" y="1107"/>
                    <a:pt x="586" y="1150"/>
                  </a:cubicBezTo>
                  <a:cubicBezTo>
                    <a:pt x="564" y="1107"/>
                    <a:pt x="586" y="1042"/>
                    <a:pt x="607" y="998"/>
                  </a:cubicBezTo>
                  <a:cubicBezTo>
                    <a:pt x="651" y="912"/>
                    <a:pt x="737" y="847"/>
                    <a:pt x="846" y="825"/>
                  </a:cubicBezTo>
                  <a:close/>
                  <a:moveTo>
                    <a:pt x="1735" y="1649"/>
                  </a:moveTo>
                  <a:cubicBezTo>
                    <a:pt x="1756" y="1714"/>
                    <a:pt x="1713" y="1757"/>
                    <a:pt x="1691" y="1779"/>
                  </a:cubicBezTo>
                  <a:cubicBezTo>
                    <a:pt x="1626" y="1822"/>
                    <a:pt x="1583" y="1844"/>
                    <a:pt x="1518" y="1844"/>
                  </a:cubicBezTo>
                  <a:cubicBezTo>
                    <a:pt x="1540" y="1757"/>
                    <a:pt x="1605" y="1692"/>
                    <a:pt x="1670" y="1649"/>
                  </a:cubicBezTo>
                  <a:close/>
                  <a:moveTo>
                    <a:pt x="542" y="1"/>
                  </a:moveTo>
                  <a:cubicBezTo>
                    <a:pt x="369" y="66"/>
                    <a:pt x="217" y="196"/>
                    <a:pt x="109" y="370"/>
                  </a:cubicBezTo>
                  <a:cubicBezTo>
                    <a:pt x="22" y="565"/>
                    <a:pt x="0" y="803"/>
                    <a:pt x="87" y="1020"/>
                  </a:cubicBezTo>
                  <a:cubicBezTo>
                    <a:pt x="130" y="1150"/>
                    <a:pt x="239" y="1237"/>
                    <a:pt x="369" y="1258"/>
                  </a:cubicBezTo>
                  <a:lnTo>
                    <a:pt x="521" y="1258"/>
                  </a:lnTo>
                  <a:cubicBezTo>
                    <a:pt x="542" y="1367"/>
                    <a:pt x="607" y="1454"/>
                    <a:pt x="672" y="1562"/>
                  </a:cubicBezTo>
                  <a:cubicBezTo>
                    <a:pt x="846" y="1800"/>
                    <a:pt x="1128" y="1952"/>
                    <a:pt x="1431" y="1952"/>
                  </a:cubicBezTo>
                  <a:cubicBezTo>
                    <a:pt x="1431" y="1974"/>
                    <a:pt x="1431" y="1996"/>
                    <a:pt x="1431" y="2017"/>
                  </a:cubicBezTo>
                  <a:cubicBezTo>
                    <a:pt x="1453" y="2126"/>
                    <a:pt x="1540" y="2342"/>
                    <a:pt x="1952" y="2386"/>
                  </a:cubicBezTo>
                  <a:lnTo>
                    <a:pt x="2060" y="2386"/>
                  </a:lnTo>
                  <a:cubicBezTo>
                    <a:pt x="2077" y="2389"/>
                    <a:pt x="2094" y="2390"/>
                    <a:pt x="2111" y="2390"/>
                  </a:cubicBezTo>
                  <a:cubicBezTo>
                    <a:pt x="2224" y="2390"/>
                    <a:pt x="2334" y="2331"/>
                    <a:pt x="2428" y="2256"/>
                  </a:cubicBezTo>
                  <a:cubicBezTo>
                    <a:pt x="2559" y="2104"/>
                    <a:pt x="2602" y="1887"/>
                    <a:pt x="2580" y="1692"/>
                  </a:cubicBezTo>
                  <a:cubicBezTo>
                    <a:pt x="2580" y="1670"/>
                    <a:pt x="2559" y="1660"/>
                    <a:pt x="2537" y="1660"/>
                  </a:cubicBezTo>
                  <a:cubicBezTo>
                    <a:pt x="2515" y="1660"/>
                    <a:pt x="2494" y="1670"/>
                    <a:pt x="2494" y="1692"/>
                  </a:cubicBezTo>
                  <a:cubicBezTo>
                    <a:pt x="2515" y="1866"/>
                    <a:pt x="2472" y="2039"/>
                    <a:pt x="2363" y="2191"/>
                  </a:cubicBezTo>
                  <a:cubicBezTo>
                    <a:pt x="2284" y="2254"/>
                    <a:pt x="2193" y="2294"/>
                    <a:pt x="2091" y="2294"/>
                  </a:cubicBezTo>
                  <a:cubicBezTo>
                    <a:pt x="2053" y="2294"/>
                    <a:pt x="2014" y="2289"/>
                    <a:pt x="1973" y="2277"/>
                  </a:cubicBezTo>
                  <a:cubicBezTo>
                    <a:pt x="1713" y="2256"/>
                    <a:pt x="1540" y="2147"/>
                    <a:pt x="1540" y="1974"/>
                  </a:cubicBezTo>
                  <a:cubicBezTo>
                    <a:pt x="1540" y="1952"/>
                    <a:pt x="1540" y="1931"/>
                    <a:pt x="1540" y="1931"/>
                  </a:cubicBezTo>
                  <a:cubicBezTo>
                    <a:pt x="1605" y="1909"/>
                    <a:pt x="1691" y="1887"/>
                    <a:pt x="1756" y="1844"/>
                  </a:cubicBezTo>
                  <a:cubicBezTo>
                    <a:pt x="1843" y="1800"/>
                    <a:pt x="1865" y="1692"/>
                    <a:pt x="1821" y="1605"/>
                  </a:cubicBezTo>
                  <a:cubicBezTo>
                    <a:pt x="1790" y="1574"/>
                    <a:pt x="1746" y="1553"/>
                    <a:pt x="1708" y="1553"/>
                  </a:cubicBezTo>
                  <a:cubicBezTo>
                    <a:pt x="1694" y="1553"/>
                    <a:pt x="1681" y="1556"/>
                    <a:pt x="1670" y="1562"/>
                  </a:cubicBezTo>
                  <a:cubicBezTo>
                    <a:pt x="1561" y="1627"/>
                    <a:pt x="1475" y="1714"/>
                    <a:pt x="1453" y="1844"/>
                  </a:cubicBezTo>
                  <a:cubicBezTo>
                    <a:pt x="1435" y="1845"/>
                    <a:pt x="1417" y="1846"/>
                    <a:pt x="1399" y="1846"/>
                  </a:cubicBezTo>
                  <a:cubicBezTo>
                    <a:pt x="1138" y="1846"/>
                    <a:pt x="901" y="1700"/>
                    <a:pt x="759" y="1497"/>
                  </a:cubicBezTo>
                  <a:cubicBezTo>
                    <a:pt x="694" y="1410"/>
                    <a:pt x="651" y="1324"/>
                    <a:pt x="607" y="1215"/>
                  </a:cubicBezTo>
                  <a:cubicBezTo>
                    <a:pt x="781" y="1172"/>
                    <a:pt x="911" y="1085"/>
                    <a:pt x="1019" y="955"/>
                  </a:cubicBezTo>
                  <a:cubicBezTo>
                    <a:pt x="1063" y="912"/>
                    <a:pt x="1063" y="847"/>
                    <a:pt x="1019" y="803"/>
                  </a:cubicBezTo>
                  <a:cubicBezTo>
                    <a:pt x="984" y="768"/>
                    <a:pt x="934" y="732"/>
                    <a:pt x="881" y="732"/>
                  </a:cubicBezTo>
                  <a:cubicBezTo>
                    <a:pt x="870" y="732"/>
                    <a:pt x="858" y="734"/>
                    <a:pt x="846" y="738"/>
                  </a:cubicBezTo>
                  <a:cubicBezTo>
                    <a:pt x="716" y="760"/>
                    <a:pt x="586" y="847"/>
                    <a:pt x="542" y="955"/>
                  </a:cubicBezTo>
                  <a:cubicBezTo>
                    <a:pt x="499" y="1020"/>
                    <a:pt x="499" y="1107"/>
                    <a:pt x="499" y="1172"/>
                  </a:cubicBezTo>
                  <a:lnTo>
                    <a:pt x="369" y="1172"/>
                  </a:lnTo>
                  <a:cubicBezTo>
                    <a:pt x="282" y="1150"/>
                    <a:pt x="195" y="1085"/>
                    <a:pt x="174" y="998"/>
                  </a:cubicBezTo>
                  <a:cubicBezTo>
                    <a:pt x="87" y="803"/>
                    <a:pt x="109" y="586"/>
                    <a:pt x="195" y="391"/>
                  </a:cubicBezTo>
                  <a:cubicBezTo>
                    <a:pt x="260" y="261"/>
                    <a:pt x="412" y="131"/>
                    <a:pt x="564" y="88"/>
                  </a:cubicBezTo>
                  <a:cubicBezTo>
                    <a:pt x="586" y="88"/>
                    <a:pt x="607" y="66"/>
                    <a:pt x="607" y="44"/>
                  </a:cubicBezTo>
                  <a:cubicBezTo>
                    <a:pt x="586" y="23"/>
                    <a:pt x="564" y="1"/>
                    <a:pt x="5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9" name="Google Shape;5309;p83"/>
            <p:cNvSpPr/>
            <p:nvPr/>
          </p:nvSpPr>
          <p:spPr>
            <a:xfrm>
              <a:off x="5098859" y="2835153"/>
              <a:ext cx="137258" cy="43944"/>
            </a:xfrm>
            <a:custGeom>
              <a:avLst/>
              <a:gdLst/>
              <a:ahLst/>
              <a:cxnLst/>
              <a:rect l="l" t="t" r="r" b="b"/>
              <a:pathLst>
                <a:path w="3339" h="1069" extrusionOk="0">
                  <a:moveTo>
                    <a:pt x="2797" y="0"/>
                  </a:moveTo>
                  <a:lnTo>
                    <a:pt x="217" y="22"/>
                  </a:lnTo>
                  <a:cubicBezTo>
                    <a:pt x="0" y="369"/>
                    <a:pt x="130" y="846"/>
                    <a:pt x="521" y="1019"/>
                  </a:cubicBezTo>
                  <a:cubicBezTo>
                    <a:pt x="576" y="1052"/>
                    <a:pt x="628" y="1067"/>
                    <a:pt x="678" y="1067"/>
                  </a:cubicBezTo>
                  <a:cubicBezTo>
                    <a:pt x="790" y="1067"/>
                    <a:pt x="887" y="992"/>
                    <a:pt x="960" y="891"/>
                  </a:cubicBezTo>
                  <a:lnTo>
                    <a:pt x="960" y="891"/>
                  </a:lnTo>
                  <a:cubicBezTo>
                    <a:pt x="1035" y="952"/>
                    <a:pt x="1145" y="1005"/>
                    <a:pt x="1301" y="1041"/>
                  </a:cubicBezTo>
                  <a:cubicBezTo>
                    <a:pt x="1383" y="1060"/>
                    <a:pt x="1460" y="1069"/>
                    <a:pt x="1532" y="1069"/>
                  </a:cubicBezTo>
                  <a:cubicBezTo>
                    <a:pt x="1795" y="1069"/>
                    <a:pt x="1996" y="957"/>
                    <a:pt x="2118" y="828"/>
                  </a:cubicBezTo>
                  <a:lnTo>
                    <a:pt x="2118" y="828"/>
                  </a:lnTo>
                  <a:cubicBezTo>
                    <a:pt x="2177" y="924"/>
                    <a:pt x="2275" y="999"/>
                    <a:pt x="2415" y="999"/>
                  </a:cubicBezTo>
                  <a:cubicBezTo>
                    <a:pt x="2514" y="999"/>
                    <a:pt x="2634" y="962"/>
                    <a:pt x="2775" y="867"/>
                  </a:cubicBezTo>
                  <a:cubicBezTo>
                    <a:pt x="3339" y="499"/>
                    <a:pt x="2797" y="0"/>
                    <a:pt x="27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0" name="Google Shape;5310;p83"/>
            <p:cNvSpPr/>
            <p:nvPr/>
          </p:nvSpPr>
          <p:spPr>
            <a:xfrm>
              <a:off x="5101531" y="2835153"/>
              <a:ext cx="123898" cy="46369"/>
            </a:xfrm>
            <a:custGeom>
              <a:avLst/>
              <a:gdLst/>
              <a:ahLst/>
              <a:cxnLst/>
              <a:rect l="l" t="t" r="r" b="b"/>
              <a:pathLst>
                <a:path w="3014" h="1128" extrusionOk="0">
                  <a:moveTo>
                    <a:pt x="2103" y="477"/>
                  </a:moveTo>
                  <a:cubicBezTo>
                    <a:pt x="2147" y="499"/>
                    <a:pt x="2147" y="586"/>
                    <a:pt x="2147" y="607"/>
                  </a:cubicBezTo>
                  <a:cubicBezTo>
                    <a:pt x="2125" y="672"/>
                    <a:pt x="2103" y="716"/>
                    <a:pt x="2060" y="759"/>
                  </a:cubicBezTo>
                  <a:cubicBezTo>
                    <a:pt x="2017" y="672"/>
                    <a:pt x="2017" y="586"/>
                    <a:pt x="2038" y="521"/>
                  </a:cubicBezTo>
                  <a:cubicBezTo>
                    <a:pt x="2038" y="499"/>
                    <a:pt x="2060" y="477"/>
                    <a:pt x="2082" y="477"/>
                  </a:cubicBezTo>
                  <a:close/>
                  <a:moveTo>
                    <a:pt x="976" y="369"/>
                  </a:moveTo>
                  <a:cubicBezTo>
                    <a:pt x="998" y="369"/>
                    <a:pt x="998" y="412"/>
                    <a:pt x="998" y="412"/>
                  </a:cubicBezTo>
                  <a:cubicBezTo>
                    <a:pt x="998" y="564"/>
                    <a:pt x="954" y="716"/>
                    <a:pt x="889" y="824"/>
                  </a:cubicBezTo>
                  <a:cubicBezTo>
                    <a:pt x="846" y="802"/>
                    <a:pt x="824" y="759"/>
                    <a:pt x="802" y="694"/>
                  </a:cubicBezTo>
                  <a:cubicBezTo>
                    <a:pt x="781" y="586"/>
                    <a:pt x="802" y="477"/>
                    <a:pt x="867" y="412"/>
                  </a:cubicBezTo>
                  <a:cubicBezTo>
                    <a:pt x="889" y="390"/>
                    <a:pt x="932" y="369"/>
                    <a:pt x="954" y="369"/>
                  </a:cubicBezTo>
                  <a:close/>
                  <a:moveTo>
                    <a:pt x="152" y="0"/>
                  </a:moveTo>
                  <a:cubicBezTo>
                    <a:pt x="44" y="174"/>
                    <a:pt x="0" y="369"/>
                    <a:pt x="44" y="542"/>
                  </a:cubicBezTo>
                  <a:cubicBezTo>
                    <a:pt x="87" y="781"/>
                    <a:pt x="239" y="954"/>
                    <a:pt x="434" y="1063"/>
                  </a:cubicBezTo>
                  <a:cubicBezTo>
                    <a:pt x="488" y="1106"/>
                    <a:pt x="553" y="1128"/>
                    <a:pt x="618" y="1128"/>
                  </a:cubicBezTo>
                  <a:cubicBezTo>
                    <a:pt x="683" y="1128"/>
                    <a:pt x="748" y="1106"/>
                    <a:pt x="802" y="1063"/>
                  </a:cubicBezTo>
                  <a:cubicBezTo>
                    <a:pt x="846" y="1041"/>
                    <a:pt x="889" y="997"/>
                    <a:pt x="911" y="976"/>
                  </a:cubicBezTo>
                  <a:cubicBezTo>
                    <a:pt x="998" y="1019"/>
                    <a:pt x="1106" y="1063"/>
                    <a:pt x="1214" y="1084"/>
                  </a:cubicBezTo>
                  <a:cubicBezTo>
                    <a:pt x="1301" y="1106"/>
                    <a:pt x="1366" y="1106"/>
                    <a:pt x="1453" y="1106"/>
                  </a:cubicBezTo>
                  <a:cubicBezTo>
                    <a:pt x="1480" y="1109"/>
                    <a:pt x="1508" y="1110"/>
                    <a:pt x="1535" y="1110"/>
                  </a:cubicBezTo>
                  <a:cubicBezTo>
                    <a:pt x="1724" y="1110"/>
                    <a:pt x="1908" y="1046"/>
                    <a:pt x="2060" y="932"/>
                  </a:cubicBezTo>
                  <a:lnTo>
                    <a:pt x="2082" y="976"/>
                  </a:lnTo>
                  <a:cubicBezTo>
                    <a:pt x="2140" y="1022"/>
                    <a:pt x="2222" y="1069"/>
                    <a:pt x="2340" y="1069"/>
                  </a:cubicBezTo>
                  <a:cubicBezTo>
                    <a:pt x="2442" y="1069"/>
                    <a:pt x="2571" y="1033"/>
                    <a:pt x="2732" y="932"/>
                  </a:cubicBezTo>
                  <a:cubicBezTo>
                    <a:pt x="2884" y="846"/>
                    <a:pt x="2992" y="694"/>
                    <a:pt x="3014" y="542"/>
                  </a:cubicBezTo>
                  <a:cubicBezTo>
                    <a:pt x="2992" y="325"/>
                    <a:pt x="2905" y="152"/>
                    <a:pt x="2754" y="0"/>
                  </a:cubicBezTo>
                  <a:lnTo>
                    <a:pt x="2710" y="0"/>
                  </a:lnTo>
                  <a:cubicBezTo>
                    <a:pt x="2689" y="22"/>
                    <a:pt x="2689" y="44"/>
                    <a:pt x="2710" y="65"/>
                  </a:cubicBezTo>
                  <a:cubicBezTo>
                    <a:pt x="2840" y="195"/>
                    <a:pt x="2905" y="347"/>
                    <a:pt x="2927" y="521"/>
                  </a:cubicBezTo>
                  <a:cubicBezTo>
                    <a:pt x="2905" y="672"/>
                    <a:pt x="2819" y="781"/>
                    <a:pt x="2689" y="867"/>
                  </a:cubicBezTo>
                  <a:cubicBezTo>
                    <a:pt x="2566" y="941"/>
                    <a:pt x="2449" y="980"/>
                    <a:pt x="2348" y="980"/>
                  </a:cubicBezTo>
                  <a:cubicBezTo>
                    <a:pt x="2271" y="980"/>
                    <a:pt x="2203" y="958"/>
                    <a:pt x="2147" y="911"/>
                  </a:cubicBezTo>
                  <a:cubicBezTo>
                    <a:pt x="2125" y="889"/>
                    <a:pt x="2125" y="867"/>
                    <a:pt x="2103" y="867"/>
                  </a:cubicBezTo>
                  <a:cubicBezTo>
                    <a:pt x="2168" y="802"/>
                    <a:pt x="2212" y="737"/>
                    <a:pt x="2233" y="651"/>
                  </a:cubicBezTo>
                  <a:cubicBezTo>
                    <a:pt x="2255" y="564"/>
                    <a:pt x="2212" y="477"/>
                    <a:pt x="2125" y="434"/>
                  </a:cubicBezTo>
                  <a:cubicBezTo>
                    <a:pt x="2109" y="428"/>
                    <a:pt x="2092" y="426"/>
                    <a:pt x="2077" y="426"/>
                  </a:cubicBezTo>
                  <a:cubicBezTo>
                    <a:pt x="2030" y="426"/>
                    <a:pt x="1989" y="450"/>
                    <a:pt x="1973" y="499"/>
                  </a:cubicBezTo>
                  <a:cubicBezTo>
                    <a:pt x="1930" y="607"/>
                    <a:pt x="1951" y="737"/>
                    <a:pt x="2017" y="846"/>
                  </a:cubicBezTo>
                  <a:cubicBezTo>
                    <a:pt x="1854" y="992"/>
                    <a:pt x="1655" y="1065"/>
                    <a:pt x="1446" y="1065"/>
                  </a:cubicBezTo>
                  <a:cubicBezTo>
                    <a:pt x="1377" y="1065"/>
                    <a:pt x="1306" y="1057"/>
                    <a:pt x="1236" y="1041"/>
                  </a:cubicBezTo>
                  <a:cubicBezTo>
                    <a:pt x="1128" y="1019"/>
                    <a:pt x="1041" y="976"/>
                    <a:pt x="954" y="911"/>
                  </a:cubicBezTo>
                  <a:cubicBezTo>
                    <a:pt x="1041" y="781"/>
                    <a:pt x="1084" y="607"/>
                    <a:pt x="1084" y="434"/>
                  </a:cubicBezTo>
                  <a:cubicBezTo>
                    <a:pt x="1084" y="369"/>
                    <a:pt x="1041" y="325"/>
                    <a:pt x="998" y="325"/>
                  </a:cubicBezTo>
                  <a:cubicBezTo>
                    <a:pt x="981" y="320"/>
                    <a:pt x="965" y="317"/>
                    <a:pt x="949" y="317"/>
                  </a:cubicBezTo>
                  <a:cubicBezTo>
                    <a:pt x="901" y="317"/>
                    <a:pt x="857" y="342"/>
                    <a:pt x="824" y="390"/>
                  </a:cubicBezTo>
                  <a:cubicBezTo>
                    <a:pt x="737" y="477"/>
                    <a:pt x="694" y="629"/>
                    <a:pt x="737" y="759"/>
                  </a:cubicBezTo>
                  <a:cubicBezTo>
                    <a:pt x="737" y="824"/>
                    <a:pt x="781" y="889"/>
                    <a:pt x="846" y="932"/>
                  </a:cubicBezTo>
                  <a:cubicBezTo>
                    <a:pt x="802" y="954"/>
                    <a:pt x="781" y="997"/>
                    <a:pt x="737" y="1019"/>
                  </a:cubicBezTo>
                  <a:cubicBezTo>
                    <a:pt x="705" y="1041"/>
                    <a:pt x="661" y="1052"/>
                    <a:pt x="615" y="1052"/>
                  </a:cubicBezTo>
                  <a:cubicBezTo>
                    <a:pt x="569" y="1052"/>
                    <a:pt x="521" y="1041"/>
                    <a:pt x="477" y="1019"/>
                  </a:cubicBezTo>
                  <a:cubicBezTo>
                    <a:pt x="282" y="911"/>
                    <a:pt x="152" y="759"/>
                    <a:pt x="109" y="542"/>
                  </a:cubicBezTo>
                  <a:cubicBezTo>
                    <a:pt x="65" y="390"/>
                    <a:pt x="109" y="217"/>
                    <a:pt x="195" y="65"/>
                  </a:cubicBezTo>
                  <a:cubicBezTo>
                    <a:pt x="217" y="44"/>
                    <a:pt x="217" y="22"/>
                    <a:pt x="1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11" name="Google Shape;5311;p83"/>
          <p:cNvGrpSpPr/>
          <p:nvPr/>
        </p:nvGrpSpPr>
        <p:grpSpPr>
          <a:xfrm>
            <a:off x="5127993" y="1559603"/>
            <a:ext cx="626459" cy="615914"/>
            <a:chOff x="4738922" y="1425461"/>
            <a:chExt cx="697538" cy="685873"/>
          </a:xfrm>
        </p:grpSpPr>
        <p:sp>
          <p:nvSpPr>
            <p:cNvPr id="5312" name="Google Shape;5312;p83"/>
            <p:cNvSpPr/>
            <p:nvPr/>
          </p:nvSpPr>
          <p:spPr>
            <a:xfrm>
              <a:off x="5164622" y="1914394"/>
              <a:ext cx="263082" cy="156489"/>
            </a:xfrm>
            <a:custGeom>
              <a:avLst/>
              <a:gdLst/>
              <a:ahLst/>
              <a:cxnLst/>
              <a:rect l="l" t="t" r="r" b="b"/>
              <a:pathLst>
                <a:path w="6575" h="3911" extrusionOk="0">
                  <a:moveTo>
                    <a:pt x="3972" y="0"/>
                  </a:moveTo>
                  <a:cubicBezTo>
                    <a:pt x="2664" y="0"/>
                    <a:pt x="0" y="1798"/>
                    <a:pt x="742" y="2844"/>
                  </a:cubicBezTo>
                  <a:cubicBezTo>
                    <a:pt x="1646" y="3549"/>
                    <a:pt x="2737" y="3911"/>
                    <a:pt x="3841" y="3911"/>
                  </a:cubicBezTo>
                  <a:cubicBezTo>
                    <a:pt x="4538" y="3911"/>
                    <a:pt x="5240" y="3767"/>
                    <a:pt x="5902" y="3473"/>
                  </a:cubicBezTo>
                  <a:cubicBezTo>
                    <a:pt x="5902" y="3473"/>
                    <a:pt x="6574" y="2346"/>
                    <a:pt x="6401" y="2324"/>
                  </a:cubicBezTo>
                  <a:cubicBezTo>
                    <a:pt x="6398" y="2323"/>
                    <a:pt x="6395" y="2323"/>
                    <a:pt x="6391" y="2323"/>
                  </a:cubicBezTo>
                  <a:cubicBezTo>
                    <a:pt x="6206" y="2323"/>
                    <a:pt x="5599" y="2909"/>
                    <a:pt x="5599" y="2909"/>
                  </a:cubicBezTo>
                  <a:cubicBezTo>
                    <a:pt x="5599" y="2909"/>
                    <a:pt x="5404" y="741"/>
                    <a:pt x="4428" y="112"/>
                  </a:cubicBezTo>
                  <a:cubicBezTo>
                    <a:pt x="4311" y="35"/>
                    <a:pt x="4155" y="0"/>
                    <a:pt x="39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3" name="Google Shape;5313;p83"/>
            <p:cNvSpPr/>
            <p:nvPr/>
          </p:nvSpPr>
          <p:spPr>
            <a:xfrm>
              <a:off x="4738922" y="1600188"/>
              <a:ext cx="697538" cy="494755"/>
            </a:xfrm>
            <a:custGeom>
              <a:avLst/>
              <a:gdLst/>
              <a:ahLst/>
              <a:cxnLst/>
              <a:rect l="l" t="t" r="r" b="b"/>
              <a:pathLst>
                <a:path w="17433" h="12365" extrusionOk="0">
                  <a:moveTo>
                    <a:pt x="8754" y="1"/>
                  </a:moveTo>
                  <a:cubicBezTo>
                    <a:pt x="8411" y="1"/>
                    <a:pt x="8058" y="38"/>
                    <a:pt x="7697" y="117"/>
                  </a:cubicBezTo>
                  <a:cubicBezTo>
                    <a:pt x="0" y="1808"/>
                    <a:pt x="1865" y="11196"/>
                    <a:pt x="1865" y="11196"/>
                  </a:cubicBezTo>
                  <a:cubicBezTo>
                    <a:pt x="2023" y="12009"/>
                    <a:pt x="3633" y="12365"/>
                    <a:pt x="5732" y="12365"/>
                  </a:cubicBezTo>
                  <a:cubicBezTo>
                    <a:pt x="7940" y="12365"/>
                    <a:pt x="10689" y="11971"/>
                    <a:pt x="12857" y="11304"/>
                  </a:cubicBezTo>
                  <a:cubicBezTo>
                    <a:pt x="17432" y="9915"/>
                    <a:pt x="14348" y="1"/>
                    <a:pt x="87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4" name="Google Shape;5314;p83"/>
            <p:cNvSpPr/>
            <p:nvPr/>
          </p:nvSpPr>
          <p:spPr>
            <a:xfrm>
              <a:off x="4799617" y="1662965"/>
              <a:ext cx="314098" cy="236314"/>
            </a:xfrm>
            <a:custGeom>
              <a:avLst/>
              <a:gdLst/>
              <a:ahLst/>
              <a:cxnLst/>
              <a:rect l="l" t="t" r="r" b="b"/>
              <a:pathLst>
                <a:path w="7850" h="5906" extrusionOk="0">
                  <a:moveTo>
                    <a:pt x="2993" y="1"/>
                  </a:moveTo>
                  <a:cubicBezTo>
                    <a:pt x="2993" y="22"/>
                    <a:pt x="1" y="1063"/>
                    <a:pt x="391" y="4662"/>
                  </a:cubicBezTo>
                  <a:cubicBezTo>
                    <a:pt x="391" y="4662"/>
                    <a:pt x="2435" y="5905"/>
                    <a:pt x="4280" y="5905"/>
                  </a:cubicBezTo>
                  <a:cubicBezTo>
                    <a:pt x="4559" y="5905"/>
                    <a:pt x="4833" y="5877"/>
                    <a:pt x="5096" y="5811"/>
                  </a:cubicBezTo>
                  <a:cubicBezTo>
                    <a:pt x="7112" y="5334"/>
                    <a:pt x="7849" y="2581"/>
                    <a:pt x="7849" y="2581"/>
                  </a:cubicBezTo>
                  <a:lnTo>
                    <a:pt x="7589" y="2039"/>
                  </a:lnTo>
                  <a:cubicBezTo>
                    <a:pt x="7589" y="2039"/>
                    <a:pt x="7470" y="2046"/>
                    <a:pt x="7270" y="2046"/>
                  </a:cubicBezTo>
                  <a:cubicBezTo>
                    <a:pt x="6314" y="2046"/>
                    <a:pt x="3512" y="1883"/>
                    <a:pt x="29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5" name="Google Shape;5315;p83"/>
            <p:cNvSpPr/>
            <p:nvPr/>
          </p:nvSpPr>
          <p:spPr>
            <a:xfrm>
              <a:off x="5100607" y="1682050"/>
              <a:ext cx="102432" cy="170093"/>
            </a:xfrm>
            <a:custGeom>
              <a:avLst/>
              <a:gdLst/>
              <a:ahLst/>
              <a:cxnLst/>
              <a:rect l="l" t="t" r="r" b="b"/>
              <a:pathLst>
                <a:path w="2560" h="4251" extrusionOk="0">
                  <a:moveTo>
                    <a:pt x="1085" y="1"/>
                  </a:moveTo>
                  <a:lnTo>
                    <a:pt x="1" y="456"/>
                  </a:lnTo>
                  <a:lnTo>
                    <a:pt x="1367" y="4250"/>
                  </a:lnTo>
                  <a:lnTo>
                    <a:pt x="2559" y="3643"/>
                  </a:lnTo>
                  <a:lnTo>
                    <a:pt x="108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6" name="Google Shape;5316;p83"/>
            <p:cNvSpPr/>
            <p:nvPr/>
          </p:nvSpPr>
          <p:spPr>
            <a:xfrm>
              <a:off x="4789094" y="1955205"/>
              <a:ext cx="263882" cy="156129"/>
            </a:xfrm>
            <a:custGeom>
              <a:avLst/>
              <a:gdLst/>
              <a:ahLst/>
              <a:cxnLst/>
              <a:rect l="l" t="t" r="r" b="b"/>
              <a:pathLst>
                <a:path w="6595" h="3902" extrusionOk="0">
                  <a:moveTo>
                    <a:pt x="3975" y="0"/>
                  </a:moveTo>
                  <a:cubicBezTo>
                    <a:pt x="2668" y="0"/>
                    <a:pt x="0" y="1817"/>
                    <a:pt x="762" y="2865"/>
                  </a:cubicBezTo>
                  <a:cubicBezTo>
                    <a:pt x="1662" y="3553"/>
                    <a:pt x="2747" y="3902"/>
                    <a:pt x="3841" y="3902"/>
                  </a:cubicBezTo>
                  <a:cubicBezTo>
                    <a:pt x="4539" y="3902"/>
                    <a:pt x="5241" y="3759"/>
                    <a:pt x="5901" y="3472"/>
                  </a:cubicBezTo>
                  <a:cubicBezTo>
                    <a:pt x="5901" y="3472"/>
                    <a:pt x="6594" y="2323"/>
                    <a:pt x="6421" y="2301"/>
                  </a:cubicBezTo>
                  <a:cubicBezTo>
                    <a:pt x="6418" y="2301"/>
                    <a:pt x="6415" y="2301"/>
                    <a:pt x="6412" y="2301"/>
                  </a:cubicBezTo>
                  <a:cubicBezTo>
                    <a:pt x="6226" y="2301"/>
                    <a:pt x="5597" y="2908"/>
                    <a:pt x="5597" y="2908"/>
                  </a:cubicBezTo>
                  <a:cubicBezTo>
                    <a:pt x="5597" y="2908"/>
                    <a:pt x="5402" y="740"/>
                    <a:pt x="4426" y="111"/>
                  </a:cubicBezTo>
                  <a:cubicBezTo>
                    <a:pt x="4310" y="35"/>
                    <a:pt x="4156" y="0"/>
                    <a:pt x="39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7" name="Google Shape;5317;p83"/>
            <p:cNvSpPr/>
            <p:nvPr/>
          </p:nvSpPr>
          <p:spPr>
            <a:xfrm>
              <a:off x="5176945" y="1637798"/>
              <a:ext cx="125839" cy="140804"/>
            </a:xfrm>
            <a:custGeom>
              <a:avLst/>
              <a:gdLst/>
              <a:ahLst/>
              <a:cxnLst/>
              <a:rect l="l" t="t" r="r" b="b"/>
              <a:pathLst>
                <a:path w="3145" h="3519" extrusionOk="0">
                  <a:moveTo>
                    <a:pt x="651" y="1"/>
                  </a:moveTo>
                  <a:cubicBezTo>
                    <a:pt x="543" y="304"/>
                    <a:pt x="1" y="2559"/>
                    <a:pt x="1" y="2559"/>
                  </a:cubicBezTo>
                  <a:lnTo>
                    <a:pt x="434" y="3275"/>
                  </a:lnTo>
                  <a:cubicBezTo>
                    <a:pt x="694" y="3437"/>
                    <a:pt x="993" y="3519"/>
                    <a:pt x="1291" y="3519"/>
                  </a:cubicBezTo>
                  <a:cubicBezTo>
                    <a:pt x="1589" y="3519"/>
                    <a:pt x="1887" y="3437"/>
                    <a:pt x="2147" y="3275"/>
                  </a:cubicBezTo>
                  <a:cubicBezTo>
                    <a:pt x="3144" y="2733"/>
                    <a:pt x="2581" y="1670"/>
                    <a:pt x="2581" y="1670"/>
                  </a:cubicBezTo>
                  <a:cubicBezTo>
                    <a:pt x="2169" y="890"/>
                    <a:pt x="1497" y="283"/>
                    <a:pt x="6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8" name="Google Shape;5318;p83"/>
            <p:cNvSpPr/>
            <p:nvPr/>
          </p:nvSpPr>
          <p:spPr>
            <a:xfrm>
              <a:off x="4895039" y="1433823"/>
              <a:ext cx="323621" cy="279327"/>
            </a:xfrm>
            <a:custGeom>
              <a:avLst/>
              <a:gdLst/>
              <a:ahLst/>
              <a:cxnLst/>
              <a:rect l="l" t="t" r="r" b="b"/>
              <a:pathLst>
                <a:path w="8088" h="6981" extrusionOk="0">
                  <a:moveTo>
                    <a:pt x="5481" y="0"/>
                  </a:moveTo>
                  <a:cubicBezTo>
                    <a:pt x="5189" y="0"/>
                    <a:pt x="4965" y="1305"/>
                    <a:pt x="4965" y="1305"/>
                  </a:cubicBezTo>
                  <a:cubicBezTo>
                    <a:pt x="4861" y="1245"/>
                    <a:pt x="4721" y="1220"/>
                    <a:pt x="4557" y="1220"/>
                  </a:cubicBezTo>
                  <a:cubicBezTo>
                    <a:pt x="3520" y="1220"/>
                    <a:pt x="1518" y="2237"/>
                    <a:pt x="1518" y="2237"/>
                  </a:cubicBezTo>
                  <a:cubicBezTo>
                    <a:pt x="1518" y="2237"/>
                    <a:pt x="903" y="1752"/>
                    <a:pt x="503" y="1752"/>
                  </a:cubicBezTo>
                  <a:cubicBezTo>
                    <a:pt x="361" y="1752"/>
                    <a:pt x="247" y="1813"/>
                    <a:pt x="196" y="1977"/>
                  </a:cubicBezTo>
                  <a:cubicBezTo>
                    <a:pt x="1" y="2584"/>
                    <a:pt x="1496" y="2692"/>
                    <a:pt x="1496" y="2692"/>
                  </a:cubicBezTo>
                  <a:cubicBezTo>
                    <a:pt x="1496" y="2692"/>
                    <a:pt x="608" y="6682"/>
                    <a:pt x="2169" y="6942"/>
                  </a:cubicBezTo>
                  <a:cubicBezTo>
                    <a:pt x="2312" y="6968"/>
                    <a:pt x="2472" y="6981"/>
                    <a:pt x="2645" y="6981"/>
                  </a:cubicBezTo>
                  <a:cubicBezTo>
                    <a:pt x="4318" y="6981"/>
                    <a:pt x="7158" y="5801"/>
                    <a:pt x="7610" y="4622"/>
                  </a:cubicBezTo>
                  <a:cubicBezTo>
                    <a:pt x="8087" y="3321"/>
                    <a:pt x="5377" y="1478"/>
                    <a:pt x="5377" y="1478"/>
                  </a:cubicBezTo>
                  <a:cubicBezTo>
                    <a:pt x="5377" y="1478"/>
                    <a:pt x="5876" y="264"/>
                    <a:pt x="5551" y="26"/>
                  </a:cubicBezTo>
                  <a:cubicBezTo>
                    <a:pt x="5527" y="8"/>
                    <a:pt x="5504" y="0"/>
                    <a:pt x="54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9" name="Google Shape;5319;p83"/>
            <p:cNvSpPr/>
            <p:nvPr/>
          </p:nvSpPr>
          <p:spPr>
            <a:xfrm>
              <a:off x="5045114" y="1597907"/>
              <a:ext cx="57298" cy="51816"/>
            </a:xfrm>
            <a:custGeom>
              <a:avLst/>
              <a:gdLst/>
              <a:ahLst/>
              <a:cxnLst/>
              <a:rect l="l" t="t" r="r" b="b"/>
              <a:pathLst>
                <a:path w="1432" h="1295" extrusionOk="0">
                  <a:moveTo>
                    <a:pt x="1431" y="1"/>
                  </a:moveTo>
                  <a:lnTo>
                    <a:pt x="0" y="608"/>
                  </a:lnTo>
                  <a:cubicBezTo>
                    <a:pt x="391" y="1111"/>
                    <a:pt x="676" y="1294"/>
                    <a:pt x="882" y="1294"/>
                  </a:cubicBezTo>
                  <a:cubicBezTo>
                    <a:pt x="1431" y="1294"/>
                    <a:pt x="1431" y="1"/>
                    <a:pt x="14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0" name="Google Shape;5320;p83"/>
            <p:cNvSpPr/>
            <p:nvPr/>
          </p:nvSpPr>
          <p:spPr>
            <a:xfrm>
              <a:off x="5035552" y="1484277"/>
              <a:ext cx="55577" cy="127560"/>
            </a:xfrm>
            <a:custGeom>
              <a:avLst/>
              <a:gdLst/>
              <a:ahLst/>
              <a:cxnLst/>
              <a:rect l="l" t="t" r="r" b="b"/>
              <a:pathLst>
                <a:path w="1389" h="3188" extrusionOk="0">
                  <a:moveTo>
                    <a:pt x="478" y="0"/>
                  </a:moveTo>
                  <a:cubicBezTo>
                    <a:pt x="1" y="738"/>
                    <a:pt x="1258" y="3057"/>
                    <a:pt x="1323" y="3166"/>
                  </a:cubicBezTo>
                  <a:cubicBezTo>
                    <a:pt x="1323" y="3166"/>
                    <a:pt x="1345" y="3188"/>
                    <a:pt x="1367" y="3188"/>
                  </a:cubicBezTo>
                  <a:cubicBezTo>
                    <a:pt x="1388" y="3166"/>
                    <a:pt x="1388" y="3144"/>
                    <a:pt x="1388" y="3122"/>
                  </a:cubicBezTo>
                  <a:cubicBezTo>
                    <a:pt x="1367" y="3101"/>
                    <a:pt x="88" y="759"/>
                    <a:pt x="543" y="66"/>
                  </a:cubicBezTo>
                  <a:cubicBezTo>
                    <a:pt x="543" y="44"/>
                    <a:pt x="543" y="22"/>
                    <a:pt x="543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1" name="Google Shape;5321;p83"/>
            <p:cNvSpPr/>
            <p:nvPr/>
          </p:nvSpPr>
          <p:spPr>
            <a:xfrm>
              <a:off x="5036432" y="1611791"/>
              <a:ext cx="80705" cy="66821"/>
            </a:xfrm>
            <a:custGeom>
              <a:avLst/>
              <a:gdLst/>
              <a:ahLst/>
              <a:cxnLst/>
              <a:rect l="l" t="t" r="r" b="b"/>
              <a:pathLst>
                <a:path w="2017" h="1670" extrusionOk="0">
                  <a:moveTo>
                    <a:pt x="1952" y="1"/>
                  </a:moveTo>
                  <a:cubicBezTo>
                    <a:pt x="1908" y="1"/>
                    <a:pt x="1908" y="22"/>
                    <a:pt x="1908" y="44"/>
                  </a:cubicBezTo>
                  <a:cubicBezTo>
                    <a:pt x="1930" y="998"/>
                    <a:pt x="1757" y="1540"/>
                    <a:pt x="1388" y="1583"/>
                  </a:cubicBezTo>
                  <a:cubicBezTo>
                    <a:pt x="1375" y="1584"/>
                    <a:pt x="1363" y="1585"/>
                    <a:pt x="1350" y="1585"/>
                  </a:cubicBezTo>
                  <a:cubicBezTo>
                    <a:pt x="831" y="1585"/>
                    <a:pt x="108" y="757"/>
                    <a:pt x="87" y="651"/>
                  </a:cubicBezTo>
                  <a:cubicBezTo>
                    <a:pt x="87" y="629"/>
                    <a:pt x="66" y="608"/>
                    <a:pt x="44" y="608"/>
                  </a:cubicBezTo>
                  <a:cubicBezTo>
                    <a:pt x="22" y="608"/>
                    <a:pt x="0" y="629"/>
                    <a:pt x="0" y="651"/>
                  </a:cubicBezTo>
                  <a:cubicBezTo>
                    <a:pt x="44" y="803"/>
                    <a:pt x="759" y="1670"/>
                    <a:pt x="1345" y="1670"/>
                  </a:cubicBezTo>
                  <a:lnTo>
                    <a:pt x="1388" y="1670"/>
                  </a:lnTo>
                  <a:cubicBezTo>
                    <a:pt x="1822" y="1605"/>
                    <a:pt x="2017" y="1063"/>
                    <a:pt x="1995" y="44"/>
                  </a:cubicBezTo>
                  <a:cubicBezTo>
                    <a:pt x="1973" y="22"/>
                    <a:pt x="1973" y="1"/>
                    <a:pt x="1952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2" name="Google Shape;5322;p83"/>
            <p:cNvSpPr/>
            <p:nvPr/>
          </p:nvSpPr>
          <p:spPr>
            <a:xfrm>
              <a:off x="4959134" y="1558977"/>
              <a:ext cx="73023" cy="81025"/>
            </a:xfrm>
            <a:custGeom>
              <a:avLst/>
              <a:gdLst/>
              <a:ahLst/>
              <a:cxnLst/>
              <a:rect l="l" t="t" r="r" b="b"/>
              <a:pathLst>
                <a:path w="1825" h="2025" extrusionOk="0">
                  <a:moveTo>
                    <a:pt x="800" y="1"/>
                  </a:moveTo>
                  <a:cubicBezTo>
                    <a:pt x="717" y="1"/>
                    <a:pt x="632" y="26"/>
                    <a:pt x="545" y="85"/>
                  </a:cubicBezTo>
                  <a:cubicBezTo>
                    <a:pt x="14" y="458"/>
                    <a:pt x="0" y="2024"/>
                    <a:pt x="680" y="2024"/>
                  </a:cubicBezTo>
                  <a:cubicBezTo>
                    <a:pt x="750" y="2024"/>
                    <a:pt x="828" y="2008"/>
                    <a:pt x="913" y="1971"/>
                  </a:cubicBezTo>
                  <a:cubicBezTo>
                    <a:pt x="1824" y="1559"/>
                    <a:pt x="1759" y="1342"/>
                    <a:pt x="1694" y="909"/>
                  </a:cubicBezTo>
                  <a:cubicBezTo>
                    <a:pt x="1694" y="909"/>
                    <a:pt x="1296" y="1"/>
                    <a:pt x="8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3" name="Google Shape;5323;p83"/>
            <p:cNvSpPr/>
            <p:nvPr/>
          </p:nvSpPr>
          <p:spPr>
            <a:xfrm>
              <a:off x="4981779" y="1579703"/>
              <a:ext cx="25208" cy="33010"/>
            </a:xfrm>
            <a:custGeom>
              <a:avLst/>
              <a:gdLst/>
              <a:ahLst/>
              <a:cxnLst/>
              <a:rect l="l" t="t" r="r" b="b"/>
              <a:pathLst>
                <a:path w="630" h="825" extrusionOk="0">
                  <a:moveTo>
                    <a:pt x="261" y="0"/>
                  </a:moveTo>
                  <a:cubicBezTo>
                    <a:pt x="239" y="22"/>
                    <a:pt x="217" y="44"/>
                    <a:pt x="239" y="65"/>
                  </a:cubicBezTo>
                  <a:cubicBezTo>
                    <a:pt x="347" y="261"/>
                    <a:pt x="521" y="629"/>
                    <a:pt x="478" y="716"/>
                  </a:cubicBezTo>
                  <a:cubicBezTo>
                    <a:pt x="476" y="717"/>
                    <a:pt x="473" y="717"/>
                    <a:pt x="471" y="717"/>
                  </a:cubicBezTo>
                  <a:cubicBezTo>
                    <a:pt x="416" y="717"/>
                    <a:pt x="231" y="510"/>
                    <a:pt x="66" y="282"/>
                  </a:cubicBezTo>
                  <a:cubicBezTo>
                    <a:pt x="55" y="271"/>
                    <a:pt x="44" y="266"/>
                    <a:pt x="33" y="266"/>
                  </a:cubicBezTo>
                  <a:cubicBezTo>
                    <a:pt x="22" y="266"/>
                    <a:pt x="11" y="271"/>
                    <a:pt x="1" y="282"/>
                  </a:cubicBezTo>
                  <a:cubicBezTo>
                    <a:pt x="1" y="304"/>
                    <a:pt x="1" y="326"/>
                    <a:pt x="1" y="326"/>
                  </a:cubicBezTo>
                  <a:cubicBezTo>
                    <a:pt x="109" y="477"/>
                    <a:pt x="369" y="824"/>
                    <a:pt x="499" y="824"/>
                  </a:cubicBezTo>
                  <a:lnTo>
                    <a:pt x="499" y="803"/>
                  </a:lnTo>
                  <a:cubicBezTo>
                    <a:pt x="521" y="803"/>
                    <a:pt x="543" y="781"/>
                    <a:pt x="564" y="759"/>
                  </a:cubicBezTo>
                  <a:cubicBezTo>
                    <a:pt x="629" y="586"/>
                    <a:pt x="369" y="109"/>
                    <a:pt x="304" y="22"/>
                  </a:cubicBezTo>
                  <a:cubicBezTo>
                    <a:pt x="304" y="0"/>
                    <a:pt x="282" y="0"/>
                    <a:pt x="2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4" name="Google Shape;5324;p83"/>
            <p:cNvSpPr/>
            <p:nvPr/>
          </p:nvSpPr>
          <p:spPr>
            <a:xfrm>
              <a:off x="4881036" y="1485597"/>
              <a:ext cx="84306" cy="78024"/>
            </a:xfrm>
            <a:custGeom>
              <a:avLst/>
              <a:gdLst/>
              <a:ahLst/>
              <a:cxnLst/>
              <a:rect l="l" t="t" r="r" b="b"/>
              <a:pathLst>
                <a:path w="2107" h="1950" extrusionOk="0">
                  <a:moveTo>
                    <a:pt x="1298" y="0"/>
                  </a:moveTo>
                  <a:cubicBezTo>
                    <a:pt x="684" y="0"/>
                    <a:pt x="1" y="732"/>
                    <a:pt x="220" y="1377"/>
                  </a:cubicBezTo>
                  <a:cubicBezTo>
                    <a:pt x="363" y="1824"/>
                    <a:pt x="682" y="1950"/>
                    <a:pt x="994" y="1950"/>
                  </a:cubicBezTo>
                  <a:cubicBezTo>
                    <a:pt x="1393" y="1950"/>
                    <a:pt x="1781" y="1745"/>
                    <a:pt x="1781" y="1745"/>
                  </a:cubicBezTo>
                  <a:lnTo>
                    <a:pt x="2107" y="900"/>
                  </a:lnTo>
                  <a:cubicBezTo>
                    <a:pt x="1987" y="247"/>
                    <a:pt x="1654" y="0"/>
                    <a:pt x="12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5" name="Google Shape;5325;p83"/>
            <p:cNvSpPr/>
            <p:nvPr/>
          </p:nvSpPr>
          <p:spPr>
            <a:xfrm>
              <a:off x="5050755" y="1425461"/>
              <a:ext cx="104553" cy="71022"/>
            </a:xfrm>
            <a:custGeom>
              <a:avLst/>
              <a:gdLst/>
              <a:ahLst/>
              <a:cxnLst/>
              <a:rect l="l" t="t" r="r" b="b"/>
              <a:pathLst>
                <a:path w="2613" h="1775" extrusionOk="0">
                  <a:moveTo>
                    <a:pt x="1409" y="1"/>
                  </a:moveTo>
                  <a:cubicBezTo>
                    <a:pt x="732" y="1"/>
                    <a:pt x="1" y="484"/>
                    <a:pt x="770" y="1449"/>
                  </a:cubicBezTo>
                  <a:lnTo>
                    <a:pt x="1594" y="1774"/>
                  </a:lnTo>
                  <a:cubicBezTo>
                    <a:pt x="1594" y="1774"/>
                    <a:pt x="2613" y="885"/>
                    <a:pt x="2136" y="278"/>
                  </a:cubicBezTo>
                  <a:cubicBezTo>
                    <a:pt x="1991" y="93"/>
                    <a:pt x="1705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6" name="Google Shape;5326;p83"/>
            <p:cNvSpPr/>
            <p:nvPr/>
          </p:nvSpPr>
          <p:spPr>
            <a:xfrm>
              <a:off x="5055516" y="1518086"/>
              <a:ext cx="87507" cy="66461"/>
            </a:xfrm>
            <a:custGeom>
              <a:avLst/>
              <a:gdLst/>
              <a:ahLst/>
              <a:cxnLst/>
              <a:rect l="l" t="t" r="r" b="b"/>
              <a:pathLst>
                <a:path w="2187" h="1661" extrusionOk="0">
                  <a:moveTo>
                    <a:pt x="1085" y="1"/>
                  </a:moveTo>
                  <a:cubicBezTo>
                    <a:pt x="1078" y="1"/>
                    <a:pt x="1070" y="1"/>
                    <a:pt x="1063" y="1"/>
                  </a:cubicBezTo>
                  <a:cubicBezTo>
                    <a:pt x="0" y="23"/>
                    <a:pt x="651" y="1540"/>
                    <a:pt x="651" y="1540"/>
                  </a:cubicBezTo>
                  <a:cubicBezTo>
                    <a:pt x="691" y="1630"/>
                    <a:pt x="781" y="1660"/>
                    <a:pt x="922" y="1660"/>
                  </a:cubicBezTo>
                  <a:cubicBezTo>
                    <a:pt x="1087" y="1660"/>
                    <a:pt x="1322" y="1619"/>
                    <a:pt x="1626" y="1584"/>
                  </a:cubicBezTo>
                  <a:cubicBezTo>
                    <a:pt x="2186" y="1519"/>
                    <a:pt x="2147" y="1"/>
                    <a:pt x="10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7" name="Google Shape;5327;p83"/>
            <p:cNvSpPr/>
            <p:nvPr/>
          </p:nvSpPr>
          <p:spPr>
            <a:xfrm>
              <a:off x="5093685" y="1542052"/>
              <a:ext cx="23447" cy="35091"/>
            </a:xfrm>
            <a:custGeom>
              <a:avLst/>
              <a:gdLst/>
              <a:ahLst/>
              <a:cxnLst/>
              <a:rect l="l" t="t" r="r" b="b"/>
              <a:pathLst>
                <a:path w="586" h="877" extrusionOk="0">
                  <a:moveTo>
                    <a:pt x="474" y="0"/>
                  </a:moveTo>
                  <a:cubicBezTo>
                    <a:pt x="468" y="0"/>
                    <a:pt x="462" y="3"/>
                    <a:pt x="456" y="9"/>
                  </a:cubicBezTo>
                  <a:cubicBezTo>
                    <a:pt x="434" y="9"/>
                    <a:pt x="412" y="31"/>
                    <a:pt x="412" y="52"/>
                  </a:cubicBezTo>
                  <a:cubicBezTo>
                    <a:pt x="412" y="52"/>
                    <a:pt x="499" y="573"/>
                    <a:pt x="347" y="790"/>
                  </a:cubicBezTo>
                  <a:lnTo>
                    <a:pt x="326" y="790"/>
                  </a:lnTo>
                  <a:cubicBezTo>
                    <a:pt x="261" y="790"/>
                    <a:pt x="152" y="421"/>
                    <a:pt x="87" y="117"/>
                  </a:cubicBezTo>
                  <a:cubicBezTo>
                    <a:pt x="87" y="96"/>
                    <a:pt x="65" y="74"/>
                    <a:pt x="44" y="74"/>
                  </a:cubicBezTo>
                  <a:cubicBezTo>
                    <a:pt x="22" y="74"/>
                    <a:pt x="0" y="96"/>
                    <a:pt x="0" y="139"/>
                  </a:cubicBezTo>
                  <a:cubicBezTo>
                    <a:pt x="22" y="291"/>
                    <a:pt x="152" y="833"/>
                    <a:pt x="304" y="876"/>
                  </a:cubicBezTo>
                  <a:lnTo>
                    <a:pt x="326" y="876"/>
                  </a:lnTo>
                  <a:cubicBezTo>
                    <a:pt x="347" y="876"/>
                    <a:pt x="391" y="855"/>
                    <a:pt x="412" y="833"/>
                  </a:cubicBezTo>
                  <a:cubicBezTo>
                    <a:pt x="586" y="594"/>
                    <a:pt x="499" y="52"/>
                    <a:pt x="499" y="31"/>
                  </a:cubicBezTo>
                  <a:cubicBezTo>
                    <a:pt x="499" y="15"/>
                    <a:pt x="488" y="0"/>
                    <a:pt x="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8" name="Google Shape;5328;p83"/>
            <p:cNvSpPr/>
            <p:nvPr/>
          </p:nvSpPr>
          <p:spPr>
            <a:xfrm>
              <a:off x="4964415" y="1516365"/>
              <a:ext cx="100671" cy="106753"/>
            </a:xfrm>
            <a:custGeom>
              <a:avLst/>
              <a:gdLst/>
              <a:ahLst/>
              <a:cxnLst/>
              <a:rect l="l" t="t" r="r" b="b"/>
              <a:pathLst>
                <a:path w="2516" h="2668" extrusionOk="0">
                  <a:moveTo>
                    <a:pt x="44" y="1"/>
                  </a:moveTo>
                  <a:cubicBezTo>
                    <a:pt x="23" y="1"/>
                    <a:pt x="1" y="22"/>
                    <a:pt x="1" y="44"/>
                  </a:cubicBezTo>
                  <a:cubicBezTo>
                    <a:pt x="1" y="66"/>
                    <a:pt x="23" y="87"/>
                    <a:pt x="44" y="87"/>
                  </a:cubicBezTo>
                  <a:cubicBezTo>
                    <a:pt x="370" y="131"/>
                    <a:pt x="695" y="239"/>
                    <a:pt x="977" y="434"/>
                  </a:cubicBezTo>
                  <a:cubicBezTo>
                    <a:pt x="1454" y="738"/>
                    <a:pt x="2082" y="1367"/>
                    <a:pt x="2429" y="2624"/>
                  </a:cubicBezTo>
                  <a:cubicBezTo>
                    <a:pt x="2451" y="2646"/>
                    <a:pt x="2451" y="2646"/>
                    <a:pt x="2473" y="2667"/>
                  </a:cubicBezTo>
                  <a:lnTo>
                    <a:pt x="2494" y="2646"/>
                  </a:lnTo>
                  <a:cubicBezTo>
                    <a:pt x="2516" y="2646"/>
                    <a:pt x="2516" y="2624"/>
                    <a:pt x="2516" y="2602"/>
                  </a:cubicBezTo>
                  <a:cubicBezTo>
                    <a:pt x="1822" y="109"/>
                    <a:pt x="66" y="1"/>
                    <a:pt x="44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9" name="Google Shape;5329;p83"/>
            <p:cNvSpPr/>
            <p:nvPr/>
          </p:nvSpPr>
          <p:spPr>
            <a:xfrm>
              <a:off x="5095406" y="1720181"/>
              <a:ext cx="51216" cy="49535"/>
            </a:xfrm>
            <a:custGeom>
              <a:avLst/>
              <a:gdLst/>
              <a:ahLst/>
              <a:cxnLst/>
              <a:rect l="l" t="t" r="r" b="b"/>
              <a:pathLst>
                <a:path w="1280" h="1238" extrusionOk="0">
                  <a:moveTo>
                    <a:pt x="921" y="1"/>
                  </a:moveTo>
                  <a:cubicBezTo>
                    <a:pt x="735" y="1"/>
                    <a:pt x="171" y="482"/>
                    <a:pt x="1" y="630"/>
                  </a:cubicBezTo>
                  <a:cubicBezTo>
                    <a:pt x="1" y="652"/>
                    <a:pt x="1" y="674"/>
                    <a:pt x="1" y="695"/>
                  </a:cubicBezTo>
                  <a:cubicBezTo>
                    <a:pt x="12" y="706"/>
                    <a:pt x="22" y="712"/>
                    <a:pt x="33" y="712"/>
                  </a:cubicBezTo>
                  <a:cubicBezTo>
                    <a:pt x="44" y="712"/>
                    <a:pt x="55" y="706"/>
                    <a:pt x="66" y="695"/>
                  </a:cubicBezTo>
                  <a:cubicBezTo>
                    <a:pt x="326" y="435"/>
                    <a:pt x="608" y="240"/>
                    <a:pt x="911" y="88"/>
                  </a:cubicBezTo>
                  <a:lnTo>
                    <a:pt x="911" y="88"/>
                  </a:lnTo>
                  <a:cubicBezTo>
                    <a:pt x="933" y="110"/>
                    <a:pt x="933" y="197"/>
                    <a:pt x="499" y="522"/>
                  </a:cubicBezTo>
                  <a:cubicBezTo>
                    <a:pt x="456" y="565"/>
                    <a:pt x="434" y="565"/>
                    <a:pt x="456" y="609"/>
                  </a:cubicBezTo>
                  <a:lnTo>
                    <a:pt x="521" y="609"/>
                  </a:lnTo>
                  <a:cubicBezTo>
                    <a:pt x="716" y="500"/>
                    <a:pt x="911" y="435"/>
                    <a:pt x="1128" y="392"/>
                  </a:cubicBezTo>
                  <a:lnTo>
                    <a:pt x="1128" y="392"/>
                  </a:lnTo>
                  <a:cubicBezTo>
                    <a:pt x="1020" y="500"/>
                    <a:pt x="890" y="609"/>
                    <a:pt x="738" y="695"/>
                  </a:cubicBezTo>
                  <a:cubicBezTo>
                    <a:pt x="629" y="782"/>
                    <a:pt x="629" y="782"/>
                    <a:pt x="629" y="804"/>
                  </a:cubicBezTo>
                  <a:cubicBezTo>
                    <a:pt x="629" y="825"/>
                    <a:pt x="651" y="847"/>
                    <a:pt x="673" y="847"/>
                  </a:cubicBezTo>
                  <a:cubicBezTo>
                    <a:pt x="695" y="847"/>
                    <a:pt x="695" y="825"/>
                    <a:pt x="738" y="804"/>
                  </a:cubicBezTo>
                  <a:cubicBezTo>
                    <a:pt x="915" y="730"/>
                    <a:pt x="1051" y="686"/>
                    <a:pt x="1128" y="686"/>
                  </a:cubicBezTo>
                  <a:cubicBezTo>
                    <a:pt x="1164" y="686"/>
                    <a:pt x="1186" y="696"/>
                    <a:pt x="1193" y="717"/>
                  </a:cubicBezTo>
                  <a:cubicBezTo>
                    <a:pt x="1193" y="782"/>
                    <a:pt x="825" y="977"/>
                    <a:pt x="391" y="1129"/>
                  </a:cubicBezTo>
                  <a:cubicBezTo>
                    <a:pt x="369" y="1151"/>
                    <a:pt x="348" y="1172"/>
                    <a:pt x="369" y="1194"/>
                  </a:cubicBezTo>
                  <a:cubicBezTo>
                    <a:pt x="369" y="1216"/>
                    <a:pt x="391" y="1216"/>
                    <a:pt x="413" y="1216"/>
                  </a:cubicBezTo>
                  <a:lnTo>
                    <a:pt x="413" y="1237"/>
                  </a:lnTo>
                  <a:cubicBezTo>
                    <a:pt x="608" y="1151"/>
                    <a:pt x="1237" y="912"/>
                    <a:pt x="1280" y="739"/>
                  </a:cubicBezTo>
                  <a:cubicBezTo>
                    <a:pt x="1280" y="717"/>
                    <a:pt x="1280" y="695"/>
                    <a:pt x="1258" y="674"/>
                  </a:cubicBezTo>
                  <a:cubicBezTo>
                    <a:pt x="1234" y="638"/>
                    <a:pt x="1191" y="622"/>
                    <a:pt x="1135" y="622"/>
                  </a:cubicBezTo>
                  <a:cubicBezTo>
                    <a:pt x="1089" y="622"/>
                    <a:pt x="1035" y="633"/>
                    <a:pt x="976" y="652"/>
                  </a:cubicBezTo>
                  <a:cubicBezTo>
                    <a:pt x="1171" y="500"/>
                    <a:pt x="1215" y="435"/>
                    <a:pt x="1215" y="370"/>
                  </a:cubicBezTo>
                  <a:cubicBezTo>
                    <a:pt x="1215" y="370"/>
                    <a:pt x="1193" y="348"/>
                    <a:pt x="1193" y="348"/>
                  </a:cubicBezTo>
                  <a:cubicBezTo>
                    <a:pt x="1162" y="345"/>
                    <a:pt x="1132" y="343"/>
                    <a:pt x="1103" y="343"/>
                  </a:cubicBezTo>
                  <a:cubicBezTo>
                    <a:pt x="966" y="343"/>
                    <a:pt x="841" y="382"/>
                    <a:pt x="716" y="435"/>
                  </a:cubicBezTo>
                  <a:cubicBezTo>
                    <a:pt x="933" y="262"/>
                    <a:pt x="1020" y="132"/>
                    <a:pt x="976" y="45"/>
                  </a:cubicBezTo>
                  <a:cubicBezTo>
                    <a:pt x="976" y="23"/>
                    <a:pt x="955" y="23"/>
                    <a:pt x="933" y="2"/>
                  </a:cubicBezTo>
                  <a:cubicBezTo>
                    <a:pt x="929" y="1"/>
                    <a:pt x="925" y="1"/>
                    <a:pt x="921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0" name="Google Shape;5330;p83"/>
            <p:cNvSpPr/>
            <p:nvPr/>
          </p:nvSpPr>
          <p:spPr>
            <a:xfrm>
              <a:off x="5150059" y="1741547"/>
              <a:ext cx="46014" cy="47255"/>
            </a:xfrm>
            <a:custGeom>
              <a:avLst/>
              <a:gdLst/>
              <a:ahLst/>
              <a:cxnLst/>
              <a:rect l="l" t="t" r="r" b="b"/>
              <a:pathLst>
                <a:path w="1150" h="1181" extrusionOk="0">
                  <a:moveTo>
                    <a:pt x="778" y="1"/>
                  </a:moveTo>
                  <a:cubicBezTo>
                    <a:pt x="772" y="1"/>
                    <a:pt x="766" y="3"/>
                    <a:pt x="759" y="10"/>
                  </a:cubicBezTo>
                  <a:cubicBezTo>
                    <a:pt x="608" y="10"/>
                    <a:pt x="87" y="75"/>
                    <a:pt x="44" y="226"/>
                  </a:cubicBezTo>
                  <a:cubicBezTo>
                    <a:pt x="22" y="248"/>
                    <a:pt x="44" y="291"/>
                    <a:pt x="66" y="313"/>
                  </a:cubicBezTo>
                  <a:cubicBezTo>
                    <a:pt x="92" y="352"/>
                    <a:pt x="180" y="360"/>
                    <a:pt x="280" y="360"/>
                  </a:cubicBezTo>
                  <a:cubicBezTo>
                    <a:pt x="346" y="360"/>
                    <a:pt x="417" y="356"/>
                    <a:pt x="478" y="356"/>
                  </a:cubicBezTo>
                  <a:cubicBezTo>
                    <a:pt x="304" y="465"/>
                    <a:pt x="44" y="682"/>
                    <a:pt x="22" y="790"/>
                  </a:cubicBezTo>
                  <a:cubicBezTo>
                    <a:pt x="1" y="812"/>
                    <a:pt x="22" y="855"/>
                    <a:pt x="44" y="877"/>
                  </a:cubicBezTo>
                  <a:cubicBezTo>
                    <a:pt x="54" y="883"/>
                    <a:pt x="69" y="887"/>
                    <a:pt x="88" y="887"/>
                  </a:cubicBezTo>
                  <a:cubicBezTo>
                    <a:pt x="194" y="887"/>
                    <a:pt x="427" y="792"/>
                    <a:pt x="629" y="682"/>
                  </a:cubicBezTo>
                  <a:lnTo>
                    <a:pt x="629" y="682"/>
                  </a:lnTo>
                  <a:cubicBezTo>
                    <a:pt x="304" y="1094"/>
                    <a:pt x="326" y="1137"/>
                    <a:pt x="348" y="1159"/>
                  </a:cubicBezTo>
                  <a:cubicBezTo>
                    <a:pt x="369" y="1159"/>
                    <a:pt x="369" y="1180"/>
                    <a:pt x="391" y="1180"/>
                  </a:cubicBezTo>
                  <a:lnTo>
                    <a:pt x="456" y="1180"/>
                  </a:lnTo>
                  <a:cubicBezTo>
                    <a:pt x="694" y="1029"/>
                    <a:pt x="911" y="877"/>
                    <a:pt x="1128" y="725"/>
                  </a:cubicBezTo>
                  <a:cubicBezTo>
                    <a:pt x="1150" y="703"/>
                    <a:pt x="1150" y="682"/>
                    <a:pt x="1128" y="660"/>
                  </a:cubicBezTo>
                  <a:cubicBezTo>
                    <a:pt x="1117" y="649"/>
                    <a:pt x="1106" y="644"/>
                    <a:pt x="1095" y="644"/>
                  </a:cubicBezTo>
                  <a:cubicBezTo>
                    <a:pt x="1085" y="644"/>
                    <a:pt x="1074" y="649"/>
                    <a:pt x="1063" y="660"/>
                  </a:cubicBezTo>
                  <a:cubicBezTo>
                    <a:pt x="868" y="812"/>
                    <a:pt x="673" y="964"/>
                    <a:pt x="456" y="1094"/>
                  </a:cubicBezTo>
                  <a:cubicBezTo>
                    <a:pt x="564" y="920"/>
                    <a:pt x="673" y="768"/>
                    <a:pt x="803" y="617"/>
                  </a:cubicBezTo>
                  <a:cubicBezTo>
                    <a:pt x="821" y="581"/>
                    <a:pt x="809" y="546"/>
                    <a:pt x="781" y="546"/>
                  </a:cubicBezTo>
                  <a:cubicBezTo>
                    <a:pt x="775" y="546"/>
                    <a:pt x="767" y="548"/>
                    <a:pt x="759" y="552"/>
                  </a:cubicBezTo>
                  <a:cubicBezTo>
                    <a:pt x="543" y="660"/>
                    <a:pt x="326" y="747"/>
                    <a:pt x="87" y="812"/>
                  </a:cubicBezTo>
                  <a:cubicBezTo>
                    <a:pt x="261" y="617"/>
                    <a:pt x="456" y="465"/>
                    <a:pt x="673" y="335"/>
                  </a:cubicBezTo>
                  <a:cubicBezTo>
                    <a:pt x="694" y="313"/>
                    <a:pt x="694" y="291"/>
                    <a:pt x="673" y="270"/>
                  </a:cubicBezTo>
                  <a:cubicBezTo>
                    <a:pt x="673" y="248"/>
                    <a:pt x="651" y="248"/>
                    <a:pt x="629" y="248"/>
                  </a:cubicBezTo>
                  <a:cubicBezTo>
                    <a:pt x="543" y="270"/>
                    <a:pt x="456" y="281"/>
                    <a:pt x="369" y="281"/>
                  </a:cubicBezTo>
                  <a:cubicBezTo>
                    <a:pt x="282" y="281"/>
                    <a:pt x="196" y="270"/>
                    <a:pt x="109" y="248"/>
                  </a:cubicBezTo>
                  <a:cubicBezTo>
                    <a:pt x="131" y="183"/>
                    <a:pt x="478" y="118"/>
                    <a:pt x="781" y="75"/>
                  </a:cubicBezTo>
                  <a:cubicBezTo>
                    <a:pt x="803" y="75"/>
                    <a:pt x="803" y="53"/>
                    <a:pt x="803" y="31"/>
                  </a:cubicBezTo>
                  <a:cubicBezTo>
                    <a:pt x="803" y="16"/>
                    <a:pt x="792" y="1"/>
                    <a:pt x="778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1" name="Google Shape;5331;p83"/>
            <p:cNvSpPr/>
            <p:nvPr/>
          </p:nvSpPr>
          <p:spPr>
            <a:xfrm>
              <a:off x="4915004" y="1852097"/>
              <a:ext cx="23447" cy="9563"/>
            </a:xfrm>
            <a:custGeom>
              <a:avLst/>
              <a:gdLst/>
              <a:ahLst/>
              <a:cxnLst/>
              <a:rect l="l" t="t" r="r" b="b"/>
              <a:pathLst>
                <a:path w="586" h="239" extrusionOk="0">
                  <a:moveTo>
                    <a:pt x="0" y="0"/>
                  </a:moveTo>
                  <a:cubicBezTo>
                    <a:pt x="0" y="22"/>
                    <a:pt x="0" y="43"/>
                    <a:pt x="0" y="65"/>
                  </a:cubicBezTo>
                  <a:cubicBezTo>
                    <a:pt x="87" y="173"/>
                    <a:pt x="239" y="239"/>
                    <a:pt x="369" y="239"/>
                  </a:cubicBezTo>
                  <a:cubicBezTo>
                    <a:pt x="434" y="239"/>
                    <a:pt x="499" y="239"/>
                    <a:pt x="542" y="217"/>
                  </a:cubicBezTo>
                  <a:cubicBezTo>
                    <a:pt x="564" y="217"/>
                    <a:pt x="586" y="195"/>
                    <a:pt x="586" y="173"/>
                  </a:cubicBezTo>
                  <a:cubicBezTo>
                    <a:pt x="586" y="142"/>
                    <a:pt x="562" y="122"/>
                    <a:pt x="541" y="122"/>
                  </a:cubicBezTo>
                  <a:cubicBezTo>
                    <a:pt x="534" y="122"/>
                    <a:pt x="526" y="124"/>
                    <a:pt x="521" y="130"/>
                  </a:cubicBezTo>
                  <a:cubicBezTo>
                    <a:pt x="468" y="150"/>
                    <a:pt x="416" y="159"/>
                    <a:pt x="366" y="159"/>
                  </a:cubicBezTo>
                  <a:cubicBezTo>
                    <a:pt x="249" y="159"/>
                    <a:pt x="141" y="106"/>
                    <a:pt x="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2" name="Google Shape;5332;p83"/>
            <p:cNvSpPr/>
            <p:nvPr/>
          </p:nvSpPr>
          <p:spPr>
            <a:xfrm>
              <a:off x="4938409" y="1868781"/>
              <a:ext cx="23447" cy="9523"/>
            </a:xfrm>
            <a:custGeom>
              <a:avLst/>
              <a:gdLst/>
              <a:ahLst/>
              <a:cxnLst/>
              <a:rect l="l" t="t" r="r" b="b"/>
              <a:pathLst>
                <a:path w="586" h="238" extrusionOk="0">
                  <a:moveTo>
                    <a:pt x="55" y="0"/>
                  </a:moveTo>
                  <a:cubicBezTo>
                    <a:pt x="44" y="0"/>
                    <a:pt x="33" y="6"/>
                    <a:pt x="22" y="17"/>
                  </a:cubicBezTo>
                  <a:cubicBezTo>
                    <a:pt x="1" y="17"/>
                    <a:pt x="1" y="38"/>
                    <a:pt x="22" y="60"/>
                  </a:cubicBezTo>
                  <a:cubicBezTo>
                    <a:pt x="98" y="174"/>
                    <a:pt x="207" y="238"/>
                    <a:pt x="320" y="238"/>
                  </a:cubicBezTo>
                  <a:cubicBezTo>
                    <a:pt x="336" y="238"/>
                    <a:pt x="353" y="236"/>
                    <a:pt x="369" y="233"/>
                  </a:cubicBezTo>
                  <a:cubicBezTo>
                    <a:pt x="434" y="233"/>
                    <a:pt x="499" y="212"/>
                    <a:pt x="564" y="212"/>
                  </a:cubicBezTo>
                  <a:cubicBezTo>
                    <a:pt x="586" y="190"/>
                    <a:pt x="586" y="168"/>
                    <a:pt x="586" y="147"/>
                  </a:cubicBezTo>
                  <a:cubicBezTo>
                    <a:pt x="586" y="125"/>
                    <a:pt x="564" y="125"/>
                    <a:pt x="543" y="125"/>
                  </a:cubicBezTo>
                  <a:cubicBezTo>
                    <a:pt x="489" y="145"/>
                    <a:pt x="435" y="155"/>
                    <a:pt x="383" y="155"/>
                  </a:cubicBezTo>
                  <a:cubicBezTo>
                    <a:pt x="268" y="155"/>
                    <a:pt x="162" y="106"/>
                    <a:pt x="87" y="17"/>
                  </a:cubicBezTo>
                  <a:cubicBezTo>
                    <a:pt x="76" y="6"/>
                    <a:pt x="66" y="0"/>
                    <a:pt x="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3" name="Google Shape;5333;p83"/>
            <p:cNvSpPr/>
            <p:nvPr/>
          </p:nvSpPr>
          <p:spPr>
            <a:xfrm>
              <a:off x="4865552" y="1854897"/>
              <a:ext cx="23447" cy="10243"/>
            </a:xfrm>
            <a:custGeom>
              <a:avLst/>
              <a:gdLst/>
              <a:ahLst/>
              <a:cxnLst/>
              <a:rect l="l" t="t" r="r" b="b"/>
              <a:pathLst>
                <a:path w="586" h="256" extrusionOk="0">
                  <a:moveTo>
                    <a:pt x="55" y="0"/>
                  </a:moveTo>
                  <a:cubicBezTo>
                    <a:pt x="44" y="0"/>
                    <a:pt x="33" y="6"/>
                    <a:pt x="22" y="17"/>
                  </a:cubicBezTo>
                  <a:cubicBezTo>
                    <a:pt x="0" y="17"/>
                    <a:pt x="0" y="60"/>
                    <a:pt x="22" y="82"/>
                  </a:cubicBezTo>
                  <a:cubicBezTo>
                    <a:pt x="87" y="190"/>
                    <a:pt x="239" y="255"/>
                    <a:pt x="369" y="255"/>
                  </a:cubicBezTo>
                  <a:cubicBezTo>
                    <a:pt x="434" y="234"/>
                    <a:pt x="499" y="234"/>
                    <a:pt x="564" y="212"/>
                  </a:cubicBezTo>
                  <a:cubicBezTo>
                    <a:pt x="564" y="212"/>
                    <a:pt x="586" y="190"/>
                    <a:pt x="586" y="169"/>
                  </a:cubicBezTo>
                  <a:cubicBezTo>
                    <a:pt x="586" y="147"/>
                    <a:pt x="564" y="125"/>
                    <a:pt x="542" y="125"/>
                  </a:cubicBezTo>
                  <a:cubicBezTo>
                    <a:pt x="489" y="145"/>
                    <a:pt x="435" y="155"/>
                    <a:pt x="383" y="155"/>
                  </a:cubicBezTo>
                  <a:cubicBezTo>
                    <a:pt x="268" y="155"/>
                    <a:pt x="162" y="107"/>
                    <a:pt x="87" y="17"/>
                  </a:cubicBezTo>
                  <a:cubicBezTo>
                    <a:pt x="76" y="6"/>
                    <a:pt x="65" y="0"/>
                    <a:pt x="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4" name="Google Shape;5334;p83"/>
            <p:cNvSpPr/>
            <p:nvPr/>
          </p:nvSpPr>
          <p:spPr>
            <a:xfrm>
              <a:off x="4869873" y="1833852"/>
              <a:ext cx="23487" cy="9603"/>
            </a:xfrm>
            <a:custGeom>
              <a:avLst/>
              <a:gdLst/>
              <a:ahLst/>
              <a:cxnLst/>
              <a:rect l="l" t="t" r="r" b="b"/>
              <a:pathLst>
                <a:path w="587" h="240" extrusionOk="0">
                  <a:moveTo>
                    <a:pt x="22" y="1"/>
                  </a:moveTo>
                  <a:cubicBezTo>
                    <a:pt x="1" y="22"/>
                    <a:pt x="1" y="44"/>
                    <a:pt x="22" y="66"/>
                  </a:cubicBezTo>
                  <a:cubicBezTo>
                    <a:pt x="88" y="174"/>
                    <a:pt x="239" y="239"/>
                    <a:pt x="369" y="239"/>
                  </a:cubicBezTo>
                  <a:cubicBezTo>
                    <a:pt x="434" y="239"/>
                    <a:pt x="499" y="218"/>
                    <a:pt x="564" y="196"/>
                  </a:cubicBezTo>
                  <a:cubicBezTo>
                    <a:pt x="586" y="196"/>
                    <a:pt x="586" y="174"/>
                    <a:pt x="586" y="152"/>
                  </a:cubicBezTo>
                  <a:cubicBezTo>
                    <a:pt x="586" y="137"/>
                    <a:pt x="575" y="122"/>
                    <a:pt x="561" y="122"/>
                  </a:cubicBezTo>
                  <a:cubicBezTo>
                    <a:pt x="556" y="122"/>
                    <a:pt x="549" y="124"/>
                    <a:pt x="543" y="131"/>
                  </a:cubicBezTo>
                  <a:cubicBezTo>
                    <a:pt x="491" y="150"/>
                    <a:pt x="439" y="160"/>
                    <a:pt x="388" y="160"/>
                  </a:cubicBezTo>
                  <a:cubicBezTo>
                    <a:pt x="271" y="160"/>
                    <a:pt x="163" y="107"/>
                    <a:pt x="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5" name="Google Shape;5335;p83"/>
            <p:cNvSpPr/>
            <p:nvPr/>
          </p:nvSpPr>
          <p:spPr>
            <a:xfrm>
              <a:off x="4865792" y="1813206"/>
              <a:ext cx="23207" cy="9403"/>
            </a:xfrm>
            <a:custGeom>
              <a:avLst/>
              <a:gdLst/>
              <a:ahLst/>
              <a:cxnLst/>
              <a:rect l="l" t="t" r="r" b="b"/>
              <a:pathLst>
                <a:path w="580" h="235" extrusionOk="0">
                  <a:moveTo>
                    <a:pt x="45" y="0"/>
                  </a:moveTo>
                  <a:cubicBezTo>
                    <a:pt x="18" y="0"/>
                    <a:pt x="1" y="31"/>
                    <a:pt x="16" y="61"/>
                  </a:cubicBezTo>
                  <a:cubicBezTo>
                    <a:pt x="81" y="170"/>
                    <a:pt x="233" y="235"/>
                    <a:pt x="363" y="235"/>
                  </a:cubicBezTo>
                  <a:cubicBezTo>
                    <a:pt x="428" y="235"/>
                    <a:pt x="493" y="213"/>
                    <a:pt x="558" y="213"/>
                  </a:cubicBezTo>
                  <a:cubicBezTo>
                    <a:pt x="558" y="192"/>
                    <a:pt x="580" y="170"/>
                    <a:pt x="580" y="148"/>
                  </a:cubicBezTo>
                  <a:cubicBezTo>
                    <a:pt x="580" y="126"/>
                    <a:pt x="536" y="126"/>
                    <a:pt x="536" y="126"/>
                  </a:cubicBezTo>
                  <a:cubicBezTo>
                    <a:pt x="483" y="147"/>
                    <a:pt x="429" y="156"/>
                    <a:pt x="377" y="156"/>
                  </a:cubicBezTo>
                  <a:cubicBezTo>
                    <a:pt x="262" y="156"/>
                    <a:pt x="156" y="108"/>
                    <a:pt x="81" y="18"/>
                  </a:cubicBezTo>
                  <a:cubicBezTo>
                    <a:pt x="68" y="5"/>
                    <a:pt x="56" y="0"/>
                    <a:pt x="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6" name="Google Shape;5336;p83"/>
            <p:cNvSpPr/>
            <p:nvPr/>
          </p:nvSpPr>
          <p:spPr>
            <a:xfrm>
              <a:off x="4835185" y="1807845"/>
              <a:ext cx="17405" cy="19966"/>
            </a:xfrm>
            <a:custGeom>
              <a:avLst/>
              <a:gdLst/>
              <a:ahLst/>
              <a:cxnLst/>
              <a:rect l="l" t="t" r="r" b="b"/>
              <a:pathLst>
                <a:path w="435" h="499" extrusionOk="0">
                  <a:moveTo>
                    <a:pt x="66" y="0"/>
                  </a:moveTo>
                  <a:cubicBezTo>
                    <a:pt x="22" y="0"/>
                    <a:pt x="1" y="22"/>
                    <a:pt x="22" y="44"/>
                  </a:cubicBezTo>
                  <a:cubicBezTo>
                    <a:pt x="22" y="260"/>
                    <a:pt x="152" y="434"/>
                    <a:pt x="347" y="477"/>
                  </a:cubicBezTo>
                  <a:lnTo>
                    <a:pt x="369" y="477"/>
                  </a:lnTo>
                  <a:lnTo>
                    <a:pt x="369" y="499"/>
                  </a:lnTo>
                  <a:cubicBezTo>
                    <a:pt x="413" y="477"/>
                    <a:pt x="434" y="434"/>
                    <a:pt x="391" y="412"/>
                  </a:cubicBezTo>
                  <a:cubicBezTo>
                    <a:pt x="87" y="282"/>
                    <a:pt x="87" y="44"/>
                    <a:pt x="87" y="44"/>
                  </a:cubicBezTo>
                  <a:cubicBezTo>
                    <a:pt x="87" y="22"/>
                    <a:pt x="87" y="0"/>
                    <a:pt x="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7" name="Google Shape;5337;p83"/>
            <p:cNvSpPr/>
            <p:nvPr/>
          </p:nvSpPr>
          <p:spPr>
            <a:xfrm>
              <a:off x="4835185" y="1776596"/>
              <a:ext cx="15645" cy="20887"/>
            </a:xfrm>
            <a:custGeom>
              <a:avLst/>
              <a:gdLst/>
              <a:ahLst/>
              <a:cxnLst/>
              <a:rect l="l" t="t" r="r" b="b"/>
              <a:pathLst>
                <a:path w="391" h="522" extrusionOk="0">
                  <a:moveTo>
                    <a:pt x="66" y="1"/>
                  </a:moveTo>
                  <a:cubicBezTo>
                    <a:pt x="44" y="1"/>
                    <a:pt x="22" y="22"/>
                    <a:pt x="22" y="44"/>
                  </a:cubicBezTo>
                  <a:cubicBezTo>
                    <a:pt x="1" y="239"/>
                    <a:pt x="131" y="434"/>
                    <a:pt x="326" y="521"/>
                  </a:cubicBezTo>
                  <a:cubicBezTo>
                    <a:pt x="347" y="521"/>
                    <a:pt x="369" y="521"/>
                    <a:pt x="369" y="499"/>
                  </a:cubicBezTo>
                  <a:cubicBezTo>
                    <a:pt x="391" y="478"/>
                    <a:pt x="369" y="456"/>
                    <a:pt x="347" y="456"/>
                  </a:cubicBezTo>
                  <a:cubicBezTo>
                    <a:pt x="66" y="283"/>
                    <a:pt x="109" y="44"/>
                    <a:pt x="109" y="44"/>
                  </a:cubicBezTo>
                  <a:cubicBezTo>
                    <a:pt x="109" y="22"/>
                    <a:pt x="87" y="1"/>
                    <a:pt x="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8" name="Google Shape;5338;p83"/>
            <p:cNvSpPr/>
            <p:nvPr/>
          </p:nvSpPr>
          <p:spPr>
            <a:xfrm>
              <a:off x="5249802" y="1739306"/>
              <a:ext cx="13924" cy="22607"/>
            </a:xfrm>
            <a:custGeom>
              <a:avLst/>
              <a:gdLst/>
              <a:ahLst/>
              <a:cxnLst/>
              <a:rect l="l" t="t" r="r" b="b"/>
              <a:pathLst>
                <a:path w="348" h="565" extrusionOk="0">
                  <a:moveTo>
                    <a:pt x="239" y="1"/>
                  </a:moveTo>
                  <a:cubicBezTo>
                    <a:pt x="218" y="1"/>
                    <a:pt x="218" y="22"/>
                    <a:pt x="218" y="44"/>
                  </a:cubicBezTo>
                  <a:cubicBezTo>
                    <a:pt x="261" y="217"/>
                    <a:pt x="174" y="391"/>
                    <a:pt x="23" y="478"/>
                  </a:cubicBezTo>
                  <a:cubicBezTo>
                    <a:pt x="1" y="478"/>
                    <a:pt x="1" y="499"/>
                    <a:pt x="1" y="521"/>
                  </a:cubicBezTo>
                  <a:cubicBezTo>
                    <a:pt x="23" y="543"/>
                    <a:pt x="23" y="543"/>
                    <a:pt x="44" y="564"/>
                  </a:cubicBezTo>
                  <a:lnTo>
                    <a:pt x="66" y="564"/>
                  </a:lnTo>
                  <a:cubicBezTo>
                    <a:pt x="239" y="456"/>
                    <a:pt x="348" y="239"/>
                    <a:pt x="304" y="44"/>
                  </a:cubicBezTo>
                  <a:cubicBezTo>
                    <a:pt x="283" y="22"/>
                    <a:pt x="261" y="1"/>
                    <a:pt x="2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9" name="Google Shape;5339;p83"/>
            <p:cNvSpPr/>
            <p:nvPr/>
          </p:nvSpPr>
          <p:spPr>
            <a:xfrm>
              <a:off x="5245481" y="1715900"/>
              <a:ext cx="13924" cy="21727"/>
            </a:xfrm>
            <a:custGeom>
              <a:avLst/>
              <a:gdLst/>
              <a:ahLst/>
              <a:cxnLst/>
              <a:rect l="l" t="t" r="r" b="b"/>
              <a:pathLst>
                <a:path w="348" h="543" extrusionOk="0">
                  <a:moveTo>
                    <a:pt x="261" y="0"/>
                  </a:moveTo>
                  <a:cubicBezTo>
                    <a:pt x="217" y="0"/>
                    <a:pt x="217" y="22"/>
                    <a:pt x="217" y="44"/>
                  </a:cubicBezTo>
                  <a:cubicBezTo>
                    <a:pt x="261" y="217"/>
                    <a:pt x="174" y="390"/>
                    <a:pt x="22" y="477"/>
                  </a:cubicBezTo>
                  <a:cubicBezTo>
                    <a:pt x="0" y="477"/>
                    <a:pt x="0" y="499"/>
                    <a:pt x="0" y="521"/>
                  </a:cubicBezTo>
                  <a:cubicBezTo>
                    <a:pt x="22" y="542"/>
                    <a:pt x="22" y="542"/>
                    <a:pt x="44" y="542"/>
                  </a:cubicBezTo>
                  <a:lnTo>
                    <a:pt x="66" y="542"/>
                  </a:lnTo>
                  <a:cubicBezTo>
                    <a:pt x="239" y="455"/>
                    <a:pt x="347" y="239"/>
                    <a:pt x="304" y="44"/>
                  </a:cubicBezTo>
                  <a:cubicBezTo>
                    <a:pt x="282" y="22"/>
                    <a:pt x="282" y="0"/>
                    <a:pt x="2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0" name="Google Shape;5340;p83"/>
            <p:cNvSpPr/>
            <p:nvPr/>
          </p:nvSpPr>
          <p:spPr>
            <a:xfrm>
              <a:off x="5268886" y="1707217"/>
              <a:ext cx="7842" cy="23447"/>
            </a:xfrm>
            <a:custGeom>
              <a:avLst/>
              <a:gdLst/>
              <a:ahLst/>
              <a:cxnLst/>
              <a:rect l="l" t="t" r="r" b="b"/>
              <a:pathLst>
                <a:path w="196" h="586" extrusionOk="0">
                  <a:moveTo>
                    <a:pt x="23" y="0"/>
                  </a:moveTo>
                  <a:cubicBezTo>
                    <a:pt x="1" y="22"/>
                    <a:pt x="1" y="44"/>
                    <a:pt x="1" y="65"/>
                  </a:cubicBezTo>
                  <a:cubicBezTo>
                    <a:pt x="109" y="196"/>
                    <a:pt x="109" y="391"/>
                    <a:pt x="1" y="542"/>
                  </a:cubicBezTo>
                  <a:cubicBezTo>
                    <a:pt x="1" y="542"/>
                    <a:pt x="1" y="564"/>
                    <a:pt x="1" y="586"/>
                  </a:cubicBezTo>
                  <a:lnTo>
                    <a:pt x="88" y="586"/>
                  </a:lnTo>
                  <a:cubicBezTo>
                    <a:pt x="196" y="412"/>
                    <a:pt x="196" y="196"/>
                    <a:pt x="88" y="22"/>
                  </a:cubicBezTo>
                  <a:cubicBezTo>
                    <a:pt x="66" y="0"/>
                    <a:pt x="44" y="0"/>
                    <a:pt x="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1" name="Google Shape;5341;p83"/>
            <p:cNvSpPr/>
            <p:nvPr/>
          </p:nvSpPr>
          <p:spPr>
            <a:xfrm>
              <a:off x="5249802" y="1682290"/>
              <a:ext cx="12204" cy="22367"/>
            </a:xfrm>
            <a:custGeom>
              <a:avLst/>
              <a:gdLst/>
              <a:ahLst/>
              <a:cxnLst/>
              <a:rect l="l" t="t" r="r" b="b"/>
              <a:pathLst>
                <a:path w="305" h="559" extrusionOk="0">
                  <a:moveTo>
                    <a:pt x="33" y="0"/>
                  </a:moveTo>
                  <a:cubicBezTo>
                    <a:pt x="23" y="0"/>
                    <a:pt x="12" y="5"/>
                    <a:pt x="1" y="16"/>
                  </a:cubicBezTo>
                  <a:cubicBezTo>
                    <a:pt x="1" y="16"/>
                    <a:pt x="1" y="60"/>
                    <a:pt x="1" y="60"/>
                  </a:cubicBezTo>
                  <a:cubicBezTo>
                    <a:pt x="153" y="168"/>
                    <a:pt x="196" y="342"/>
                    <a:pt x="153" y="515"/>
                  </a:cubicBezTo>
                  <a:cubicBezTo>
                    <a:pt x="131" y="537"/>
                    <a:pt x="153" y="558"/>
                    <a:pt x="174" y="558"/>
                  </a:cubicBezTo>
                  <a:lnTo>
                    <a:pt x="218" y="558"/>
                  </a:lnTo>
                  <a:cubicBezTo>
                    <a:pt x="304" y="363"/>
                    <a:pt x="239" y="125"/>
                    <a:pt x="66" y="16"/>
                  </a:cubicBezTo>
                  <a:cubicBezTo>
                    <a:pt x="55" y="5"/>
                    <a:pt x="44" y="0"/>
                    <a:pt x="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2" name="Google Shape;5342;p83"/>
            <p:cNvSpPr/>
            <p:nvPr/>
          </p:nvSpPr>
          <p:spPr>
            <a:xfrm>
              <a:off x="5235919" y="1693533"/>
              <a:ext cx="12204" cy="22407"/>
            </a:xfrm>
            <a:custGeom>
              <a:avLst/>
              <a:gdLst/>
              <a:ahLst/>
              <a:cxnLst/>
              <a:rect l="l" t="t" r="r" b="b"/>
              <a:pathLst>
                <a:path w="305" h="560" extrusionOk="0">
                  <a:moveTo>
                    <a:pt x="34" y="1"/>
                  </a:moveTo>
                  <a:cubicBezTo>
                    <a:pt x="23" y="1"/>
                    <a:pt x="12" y="6"/>
                    <a:pt x="1" y="17"/>
                  </a:cubicBezTo>
                  <a:cubicBezTo>
                    <a:pt x="1" y="17"/>
                    <a:pt x="1" y="39"/>
                    <a:pt x="1" y="61"/>
                  </a:cubicBezTo>
                  <a:cubicBezTo>
                    <a:pt x="153" y="169"/>
                    <a:pt x="218" y="342"/>
                    <a:pt x="153" y="516"/>
                  </a:cubicBezTo>
                  <a:cubicBezTo>
                    <a:pt x="131" y="538"/>
                    <a:pt x="153" y="559"/>
                    <a:pt x="174" y="559"/>
                  </a:cubicBezTo>
                  <a:lnTo>
                    <a:pt x="218" y="559"/>
                  </a:lnTo>
                  <a:cubicBezTo>
                    <a:pt x="305" y="342"/>
                    <a:pt x="239" y="126"/>
                    <a:pt x="66" y="17"/>
                  </a:cubicBezTo>
                  <a:cubicBezTo>
                    <a:pt x="55" y="6"/>
                    <a:pt x="44" y="1"/>
                    <a:pt x="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3" name="Google Shape;5343;p83"/>
            <p:cNvSpPr/>
            <p:nvPr/>
          </p:nvSpPr>
          <p:spPr>
            <a:xfrm>
              <a:off x="5312497" y="1856258"/>
              <a:ext cx="12844" cy="22767"/>
            </a:xfrm>
            <a:custGeom>
              <a:avLst/>
              <a:gdLst/>
              <a:ahLst/>
              <a:cxnLst/>
              <a:rect l="l" t="t" r="r" b="b"/>
              <a:pathLst>
                <a:path w="321" h="569" extrusionOk="0">
                  <a:moveTo>
                    <a:pt x="84" y="0"/>
                  </a:moveTo>
                  <a:cubicBezTo>
                    <a:pt x="44" y="0"/>
                    <a:pt x="1" y="51"/>
                    <a:pt x="38" y="69"/>
                  </a:cubicBezTo>
                  <a:cubicBezTo>
                    <a:pt x="168" y="156"/>
                    <a:pt x="233" y="351"/>
                    <a:pt x="168" y="503"/>
                  </a:cubicBezTo>
                  <a:cubicBezTo>
                    <a:pt x="168" y="525"/>
                    <a:pt x="168" y="546"/>
                    <a:pt x="190" y="568"/>
                  </a:cubicBezTo>
                  <a:lnTo>
                    <a:pt x="212" y="568"/>
                  </a:lnTo>
                  <a:cubicBezTo>
                    <a:pt x="233" y="568"/>
                    <a:pt x="233" y="568"/>
                    <a:pt x="255" y="546"/>
                  </a:cubicBezTo>
                  <a:cubicBezTo>
                    <a:pt x="320" y="351"/>
                    <a:pt x="255" y="135"/>
                    <a:pt x="103" y="4"/>
                  </a:cubicBezTo>
                  <a:cubicBezTo>
                    <a:pt x="97" y="1"/>
                    <a:pt x="91" y="0"/>
                    <a:pt x="84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4" name="Google Shape;5344;p83"/>
            <p:cNvSpPr/>
            <p:nvPr/>
          </p:nvSpPr>
          <p:spPr>
            <a:xfrm>
              <a:off x="5292492" y="1874383"/>
              <a:ext cx="12884" cy="22847"/>
            </a:xfrm>
            <a:custGeom>
              <a:avLst/>
              <a:gdLst/>
              <a:ahLst/>
              <a:cxnLst/>
              <a:rect l="l" t="t" r="r" b="b"/>
              <a:pathLst>
                <a:path w="322" h="571" extrusionOk="0">
                  <a:moveTo>
                    <a:pt x="59" y="1"/>
                  </a:moveTo>
                  <a:cubicBezTo>
                    <a:pt x="26" y="1"/>
                    <a:pt x="0" y="36"/>
                    <a:pt x="18" y="72"/>
                  </a:cubicBezTo>
                  <a:cubicBezTo>
                    <a:pt x="170" y="158"/>
                    <a:pt x="213" y="354"/>
                    <a:pt x="170" y="505"/>
                  </a:cubicBezTo>
                  <a:cubicBezTo>
                    <a:pt x="148" y="527"/>
                    <a:pt x="170" y="549"/>
                    <a:pt x="191" y="570"/>
                  </a:cubicBezTo>
                  <a:cubicBezTo>
                    <a:pt x="213" y="570"/>
                    <a:pt x="235" y="549"/>
                    <a:pt x="235" y="549"/>
                  </a:cubicBezTo>
                  <a:cubicBezTo>
                    <a:pt x="321" y="354"/>
                    <a:pt x="256" y="137"/>
                    <a:pt x="83" y="7"/>
                  </a:cubicBezTo>
                  <a:cubicBezTo>
                    <a:pt x="75" y="3"/>
                    <a:pt x="67" y="1"/>
                    <a:pt x="59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5" name="Google Shape;5345;p83"/>
            <p:cNvSpPr/>
            <p:nvPr/>
          </p:nvSpPr>
          <p:spPr>
            <a:xfrm>
              <a:off x="5316618" y="1891347"/>
              <a:ext cx="12164" cy="22367"/>
            </a:xfrm>
            <a:custGeom>
              <a:avLst/>
              <a:gdLst/>
              <a:ahLst/>
              <a:cxnLst/>
              <a:rect l="l" t="t" r="r" b="b"/>
              <a:pathLst>
                <a:path w="304" h="559" extrusionOk="0">
                  <a:moveTo>
                    <a:pt x="54" y="0"/>
                  </a:moveTo>
                  <a:cubicBezTo>
                    <a:pt x="44" y="0"/>
                    <a:pt x="33" y="5"/>
                    <a:pt x="22" y="16"/>
                  </a:cubicBezTo>
                  <a:cubicBezTo>
                    <a:pt x="0" y="16"/>
                    <a:pt x="0" y="38"/>
                    <a:pt x="22" y="60"/>
                  </a:cubicBezTo>
                  <a:cubicBezTo>
                    <a:pt x="152" y="168"/>
                    <a:pt x="217" y="342"/>
                    <a:pt x="174" y="515"/>
                  </a:cubicBezTo>
                  <a:cubicBezTo>
                    <a:pt x="152" y="537"/>
                    <a:pt x="152" y="558"/>
                    <a:pt x="174" y="558"/>
                  </a:cubicBezTo>
                  <a:lnTo>
                    <a:pt x="239" y="558"/>
                  </a:lnTo>
                  <a:cubicBezTo>
                    <a:pt x="304" y="342"/>
                    <a:pt x="239" y="125"/>
                    <a:pt x="87" y="16"/>
                  </a:cubicBezTo>
                  <a:cubicBezTo>
                    <a:pt x="76" y="5"/>
                    <a:pt x="65" y="0"/>
                    <a:pt x="54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6" name="Google Shape;5346;p83"/>
            <p:cNvSpPr/>
            <p:nvPr/>
          </p:nvSpPr>
          <p:spPr>
            <a:xfrm>
              <a:off x="5317458" y="1929798"/>
              <a:ext cx="11324" cy="23807"/>
            </a:xfrm>
            <a:custGeom>
              <a:avLst/>
              <a:gdLst/>
              <a:ahLst/>
              <a:cxnLst/>
              <a:rect l="l" t="t" r="r" b="b"/>
              <a:pathLst>
                <a:path w="283" h="595" extrusionOk="0">
                  <a:moveTo>
                    <a:pt x="150" y="0"/>
                  </a:moveTo>
                  <a:cubicBezTo>
                    <a:pt x="144" y="0"/>
                    <a:pt x="137" y="3"/>
                    <a:pt x="131" y="9"/>
                  </a:cubicBezTo>
                  <a:cubicBezTo>
                    <a:pt x="109" y="9"/>
                    <a:pt x="109" y="31"/>
                    <a:pt x="109" y="53"/>
                  </a:cubicBezTo>
                  <a:cubicBezTo>
                    <a:pt x="196" y="204"/>
                    <a:pt x="153" y="400"/>
                    <a:pt x="23" y="508"/>
                  </a:cubicBezTo>
                  <a:cubicBezTo>
                    <a:pt x="1" y="530"/>
                    <a:pt x="1" y="595"/>
                    <a:pt x="44" y="595"/>
                  </a:cubicBezTo>
                  <a:cubicBezTo>
                    <a:pt x="66" y="573"/>
                    <a:pt x="66" y="573"/>
                    <a:pt x="66" y="573"/>
                  </a:cubicBezTo>
                  <a:cubicBezTo>
                    <a:pt x="218" y="443"/>
                    <a:pt x="283" y="226"/>
                    <a:pt x="196" y="31"/>
                  </a:cubicBezTo>
                  <a:cubicBezTo>
                    <a:pt x="181" y="16"/>
                    <a:pt x="165" y="0"/>
                    <a:pt x="150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7" name="Google Shape;5347;p83"/>
            <p:cNvSpPr/>
            <p:nvPr/>
          </p:nvSpPr>
          <p:spPr>
            <a:xfrm>
              <a:off x="5310536" y="1961006"/>
              <a:ext cx="10443" cy="23847"/>
            </a:xfrm>
            <a:custGeom>
              <a:avLst/>
              <a:gdLst/>
              <a:ahLst/>
              <a:cxnLst/>
              <a:rect l="l" t="t" r="r" b="b"/>
              <a:pathLst>
                <a:path w="261" h="596" extrusionOk="0">
                  <a:moveTo>
                    <a:pt x="149" y="1"/>
                  </a:moveTo>
                  <a:cubicBezTo>
                    <a:pt x="143" y="1"/>
                    <a:pt x="137" y="3"/>
                    <a:pt x="131" y="10"/>
                  </a:cubicBezTo>
                  <a:cubicBezTo>
                    <a:pt x="109" y="10"/>
                    <a:pt x="87" y="31"/>
                    <a:pt x="109" y="53"/>
                  </a:cubicBezTo>
                  <a:cubicBezTo>
                    <a:pt x="174" y="205"/>
                    <a:pt x="131" y="400"/>
                    <a:pt x="22" y="508"/>
                  </a:cubicBezTo>
                  <a:cubicBezTo>
                    <a:pt x="1" y="530"/>
                    <a:pt x="1" y="552"/>
                    <a:pt x="22" y="573"/>
                  </a:cubicBezTo>
                  <a:cubicBezTo>
                    <a:pt x="22" y="573"/>
                    <a:pt x="22" y="595"/>
                    <a:pt x="44" y="595"/>
                  </a:cubicBezTo>
                  <a:cubicBezTo>
                    <a:pt x="44" y="573"/>
                    <a:pt x="44" y="573"/>
                    <a:pt x="66" y="573"/>
                  </a:cubicBezTo>
                  <a:cubicBezTo>
                    <a:pt x="217" y="443"/>
                    <a:pt x="261" y="227"/>
                    <a:pt x="174" y="31"/>
                  </a:cubicBezTo>
                  <a:cubicBezTo>
                    <a:pt x="174" y="16"/>
                    <a:pt x="163" y="1"/>
                    <a:pt x="149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8" name="Google Shape;5348;p83"/>
            <p:cNvSpPr/>
            <p:nvPr/>
          </p:nvSpPr>
          <p:spPr>
            <a:xfrm>
              <a:off x="5296653" y="1946642"/>
              <a:ext cx="10443" cy="23447"/>
            </a:xfrm>
            <a:custGeom>
              <a:avLst/>
              <a:gdLst/>
              <a:ahLst/>
              <a:cxnLst/>
              <a:rect l="l" t="t" r="r" b="b"/>
              <a:pathLst>
                <a:path w="261" h="586" extrusionOk="0">
                  <a:moveTo>
                    <a:pt x="131" y="0"/>
                  </a:moveTo>
                  <a:cubicBezTo>
                    <a:pt x="109" y="0"/>
                    <a:pt x="109" y="44"/>
                    <a:pt x="109" y="65"/>
                  </a:cubicBezTo>
                  <a:cubicBezTo>
                    <a:pt x="174" y="217"/>
                    <a:pt x="152" y="390"/>
                    <a:pt x="22" y="521"/>
                  </a:cubicBezTo>
                  <a:cubicBezTo>
                    <a:pt x="1" y="521"/>
                    <a:pt x="1" y="542"/>
                    <a:pt x="22" y="564"/>
                  </a:cubicBezTo>
                  <a:cubicBezTo>
                    <a:pt x="22" y="586"/>
                    <a:pt x="44" y="586"/>
                    <a:pt x="66" y="586"/>
                  </a:cubicBezTo>
                  <a:cubicBezTo>
                    <a:pt x="66" y="586"/>
                    <a:pt x="66" y="586"/>
                    <a:pt x="66" y="564"/>
                  </a:cubicBezTo>
                  <a:cubicBezTo>
                    <a:pt x="217" y="434"/>
                    <a:pt x="261" y="217"/>
                    <a:pt x="174" y="22"/>
                  </a:cubicBezTo>
                  <a:cubicBezTo>
                    <a:pt x="174" y="0"/>
                    <a:pt x="152" y="0"/>
                    <a:pt x="131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9" name="Google Shape;5349;p83"/>
            <p:cNvSpPr/>
            <p:nvPr/>
          </p:nvSpPr>
          <p:spPr>
            <a:xfrm>
              <a:off x="5295933" y="1847495"/>
              <a:ext cx="12924" cy="22847"/>
            </a:xfrm>
            <a:custGeom>
              <a:avLst/>
              <a:gdLst/>
              <a:ahLst/>
              <a:cxnLst/>
              <a:rect l="l" t="t" r="r" b="b"/>
              <a:pathLst>
                <a:path w="323" h="571" extrusionOk="0">
                  <a:moveTo>
                    <a:pt x="60" y="1"/>
                  </a:moveTo>
                  <a:cubicBezTo>
                    <a:pt x="27" y="1"/>
                    <a:pt x="1" y="36"/>
                    <a:pt x="19" y="72"/>
                  </a:cubicBezTo>
                  <a:cubicBezTo>
                    <a:pt x="170" y="158"/>
                    <a:pt x="214" y="332"/>
                    <a:pt x="170" y="505"/>
                  </a:cubicBezTo>
                  <a:cubicBezTo>
                    <a:pt x="149" y="527"/>
                    <a:pt x="170" y="549"/>
                    <a:pt x="192" y="570"/>
                  </a:cubicBezTo>
                  <a:lnTo>
                    <a:pt x="214" y="570"/>
                  </a:lnTo>
                  <a:cubicBezTo>
                    <a:pt x="214" y="570"/>
                    <a:pt x="235" y="549"/>
                    <a:pt x="235" y="549"/>
                  </a:cubicBezTo>
                  <a:cubicBezTo>
                    <a:pt x="322" y="354"/>
                    <a:pt x="257" y="137"/>
                    <a:pt x="84" y="7"/>
                  </a:cubicBezTo>
                  <a:cubicBezTo>
                    <a:pt x="76" y="3"/>
                    <a:pt x="68" y="1"/>
                    <a:pt x="60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0" name="Google Shape;5350;p83"/>
            <p:cNvSpPr/>
            <p:nvPr/>
          </p:nvSpPr>
          <p:spPr>
            <a:xfrm>
              <a:off x="5309216" y="1824609"/>
              <a:ext cx="12644" cy="22287"/>
            </a:xfrm>
            <a:custGeom>
              <a:avLst/>
              <a:gdLst/>
              <a:ahLst/>
              <a:cxnLst/>
              <a:rect l="l" t="t" r="r" b="b"/>
              <a:pathLst>
                <a:path w="316" h="557" extrusionOk="0">
                  <a:moveTo>
                    <a:pt x="56" y="0"/>
                  </a:moveTo>
                  <a:cubicBezTo>
                    <a:pt x="30" y="0"/>
                    <a:pt x="1" y="42"/>
                    <a:pt x="34" y="58"/>
                  </a:cubicBezTo>
                  <a:cubicBezTo>
                    <a:pt x="164" y="167"/>
                    <a:pt x="229" y="340"/>
                    <a:pt x="164" y="514"/>
                  </a:cubicBezTo>
                  <a:cubicBezTo>
                    <a:pt x="164" y="535"/>
                    <a:pt x="164" y="557"/>
                    <a:pt x="185" y="557"/>
                  </a:cubicBezTo>
                  <a:lnTo>
                    <a:pt x="250" y="557"/>
                  </a:lnTo>
                  <a:cubicBezTo>
                    <a:pt x="315" y="340"/>
                    <a:pt x="250" y="123"/>
                    <a:pt x="77" y="15"/>
                  </a:cubicBezTo>
                  <a:cubicBezTo>
                    <a:pt x="72" y="4"/>
                    <a:pt x="64" y="0"/>
                    <a:pt x="56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1" name="Google Shape;5351;p83"/>
            <p:cNvSpPr/>
            <p:nvPr/>
          </p:nvSpPr>
          <p:spPr>
            <a:xfrm>
              <a:off x="5289731" y="1815847"/>
              <a:ext cx="12164" cy="23247"/>
            </a:xfrm>
            <a:custGeom>
              <a:avLst/>
              <a:gdLst/>
              <a:ahLst/>
              <a:cxnLst/>
              <a:rect l="l" t="t" r="r" b="b"/>
              <a:pathLst>
                <a:path w="304" h="581" extrusionOk="0">
                  <a:moveTo>
                    <a:pt x="44" y="1"/>
                  </a:moveTo>
                  <a:cubicBezTo>
                    <a:pt x="33" y="1"/>
                    <a:pt x="22" y="6"/>
                    <a:pt x="22" y="17"/>
                  </a:cubicBezTo>
                  <a:cubicBezTo>
                    <a:pt x="0" y="39"/>
                    <a:pt x="0" y="60"/>
                    <a:pt x="22" y="82"/>
                  </a:cubicBezTo>
                  <a:cubicBezTo>
                    <a:pt x="152" y="169"/>
                    <a:pt x="217" y="342"/>
                    <a:pt x="152" y="516"/>
                  </a:cubicBezTo>
                  <a:cubicBezTo>
                    <a:pt x="152" y="537"/>
                    <a:pt x="152" y="559"/>
                    <a:pt x="174" y="581"/>
                  </a:cubicBezTo>
                  <a:lnTo>
                    <a:pt x="195" y="581"/>
                  </a:lnTo>
                  <a:cubicBezTo>
                    <a:pt x="217" y="581"/>
                    <a:pt x="217" y="559"/>
                    <a:pt x="239" y="559"/>
                  </a:cubicBezTo>
                  <a:cubicBezTo>
                    <a:pt x="304" y="364"/>
                    <a:pt x="239" y="147"/>
                    <a:pt x="65" y="17"/>
                  </a:cubicBezTo>
                  <a:cubicBezTo>
                    <a:pt x="65" y="6"/>
                    <a:pt x="54" y="1"/>
                    <a:pt x="44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2" name="Google Shape;5352;p83"/>
            <p:cNvSpPr/>
            <p:nvPr/>
          </p:nvSpPr>
          <p:spPr>
            <a:xfrm>
              <a:off x="5298733" y="1792600"/>
              <a:ext cx="13564" cy="23087"/>
            </a:xfrm>
            <a:custGeom>
              <a:avLst/>
              <a:gdLst/>
              <a:ahLst/>
              <a:cxnLst/>
              <a:rect l="l" t="t" r="r" b="b"/>
              <a:pathLst>
                <a:path w="339" h="577" extrusionOk="0">
                  <a:moveTo>
                    <a:pt x="82" y="1"/>
                  </a:moveTo>
                  <a:cubicBezTo>
                    <a:pt x="50" y="1"/>
                    <a:pt x="0" y="60"/>
                    <a:pt x="35" y="78"/>
                  </a:cubicBezTo>
                  <a:cubicBezTo>
                    <a:pt x="187" y="186"/>
                    <a:pt x="230" y="360"/>
                    <a:pt x="187" y="533"/>
                  </a:cubicBezTo>
                  <a:cubicBezTo>
                    <a:pt x="165" y="533"/>
                    <a:pt x="187" y="576"/>
                    <a:pt x="209" y="576"/>
                  </a:cubicBezTo>
                  <a:lnTo>
                    <a:pt x="230" y="576"/>
                  </a:lnTo>
                  <a:cubicBezTo>
                    <a:pt x="230" y="576"/>
                    <a:pt x="252" y="576"/>
                    <a:pt x="252" y="555"/>
                  </a:cubicBezTo>
                  <a:cubicBezTo>
                    <a:pt x="339" y="360"/>
                    <a:pt x="274" y="143"/>
                    <a:pt x="100" y="13"/>
                  </a:cubicBezTo>
                  <a:cubicBezTo>
                    <a:pt x="96" y="4"/>
                    <a:pt x="89" y="1"/>
                    <a:pt x="82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3" name="Google Shape;5353;p83"/>
            <p:cNvSpPr/>
            <p:nvPr/>
          </p:nvSpPr>
          <p:spPr>
            <a:xfrm>
              <a:off x="4816100" y="1905151"/>
              <a:ext cx="10443" cy="23287"/>
            </a:xfrm>
            <a:custGeom>
              <a:avLst/>
              <a:gdLst/>
              <a:ahLst/>
              <a:cxnLst/>
              <a:rect l="l" t="t" r="r" b="b"/>
              <a:pathLst>
                <a:path w="261" h="582" extrusionOk="0">
                  <a:moveTo>
                    <a:pt x="136" y="0"/>
                  </a:moveTo>
                  <a:cubicBezTo>
                    <a:pt x="125" y="0"/>
                    <a:pt x="115" y="6"/>
                    <a:pt x="109" y="18"/>
                  </a:cubicBezTo>
                  <a:cubicBezTo>
                    <a:pt x="1" y="192"/>
                    <a:pt x="44" y="430"/>
                    <a:pt x="174" y="560"/>
                  </a:cubicBezTo>
                  <a:cubicBezTo>
                    <a:pt x="196" y="582"/>
                    <a:pt x="196" y="582"/>
                    <a:pt x="217" y="582"/>
                  </a:cubicBezTo>
                  <a:lnTo>
                    <a:pt x="239" y="582"/>
                  </a:lnTo>
                  <a:cubicBezTo>
                    <a:pt x="261" y="582"/>
                    <a:pt x="261" y="539"/>
                    <a:pt x="239" y="539"/>
                  </a:cubicBezTo>
                  <a:cubicBezTo>
                    <a:pt x="131" y="408"/>
                    <a:pt x="87" y="213"/>
                    <a:pt x="174" y="62"/>
                  </a:cubicBezTo>
                  <a:cubicBezTo>
                    <a:pt x="189" y="31"/>
                    <a:pt x="161" y="0"/>
                    <a:pt x="136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4" name="Google Shape;5354;p83"/>
            <p:cNvSpPr/>
            <p:nvPr/>
          </p:nvSpPr>
          <p:spPr>
            <a:xfrm>
              <a:off x="4839506" y="1891347"/>
              <a:ext cx="9603" cy="23247"/>
            </a:xfrm>
            <a:custGeom>
              <a:avLst/>
              <a:gdLst/>
              <a:ahLst/>
              <a:cxnLst/>
              <a:rect l="l" t="t" r="r" b="b"/>
              <a:pathLst>
                <a:path w="240" h="581" extrusionOk="0">
                  <a:moveTo>
                    <a:pt x="120" y="0"/>
                  </a:moveTo>
                  <a:cubicBezTo>
                    <a:pt x="109" y="0"/>
                    <a:pt x="99" y="5"/>
                    <a:pt x="88" y="16"/>
                  </a:cubicBezTo>
                  <a:cubicBezTo>
                    <a:pt x="1" y="190"/>
                    <a:pt x="23" y="407"/>
                    <a:pt x="174" y="558"/>
                  </a:cubicBezTo>
                  <a:lnTo>
                    <a:pt x="196" y="558"/>
                  </a:lnTo>
                  <a:cubicBezTo>
                    <a:pt x="196" y="558"/>
                    <a:pt x="218" y="580"/>
                    <a:pt x="218" y="580"/>
                  </a:cubicBezTo>
                  <a:cubicBezTo>
                    <a:pt x="239" y="558"/>
                    <a:pt x="239" y="537"/>
                    <a:pt x="218" y="515"/>
                  </a:cubicBezTo>
                  <a:cubicBezTo>
                    <a:pt x="88" y="407"/>
                    <a:pt x="66" y="211"/>
                    <a:pt x="153" y="60"/>
                  </a:cubicBezTo>
                  <a:cubicBezTo>
                    <a:pt x="153" y="38"/>
                    <a:pt x="153" y="16"/>
                    <a:pt x="153" y="16"/>
                  </a:cubicBezTo>
                  <a:cubicBezTo>
                    <a:pt x="142" y="5"/>
                    <a:pt x="131" y="0"/>
                    <a:pt x="120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5" name="Google Shape;5355;p83"/>
            <p:cNvSpPr/>
            <p:nvPr/>
          </p:nvSpPr>
          <p:spPr>
            <a:xfrm>
              <a:off x="4823062" y="1870302"/>
              <a:ext cx="10443" cy="23447"/>
            </a:xfrm>
            <a:custGeom>
              <a:avLst/>
              <a:gdLst/>
              <a:ahLst/>
              <a:cxnLst/>
              <a:rect l="l" t="t" r="r" b="b"/>
              <a:pathLst>
                <a:path w="261" h="586" extrusionOk="0">
                  <a:moveTo>
                    <a:pt x="108" y="0"/>
                  </a:moveTo>
                  <a:cubicBezTo>
                    <a:pt x="0" y="195"/>
                    <a:pt x="43" y="412"/>
                    <a:pt x="173" y="564"/>
                  </a:cubicBezTo>
                  <a:lnTo>
                    <a:pt x="217" y="564"/>
                  </a:lnTo>
                  <a:cubicBezTo>
                    <a:pt x="217" y="564"/>
                    <a:pt x="217" y="586"/>
                    <a:pt x="239" y="586"/>
                  </a:cubicBezTo>
                  <a:cubicBezTo>
                    <a:pt x="260" y="564"/>
                    <a:pt x="260" y="542"/>
                    <a:pt x="239" y="521"/>
                  </a:cubicBezTo>
                  <a:cubicBezTo>
                    <a:pt x="108" y="412"/>
                    <a:pt x="87" y="217"/>
                    <a:pt x="152" y="65"/>
                  </a:cubicBezTo>
                  <a:cubicBezTo>
                    <a:pt x="173" y="44"/>
                    <a:pt x="173" y="22"/>
                    <a:pt x="152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6" name="Google Shape;5356;p83"/>
            <p:cNvSpPr/>
            <p:nvPr/>
          </p:nvSpPr>
          <p:spPr>
            <a:xfrm>
              <a:off x="4832584" y="1916434"/>
              <a:ext cx="9603" cy="23287"/>
            </a:xfrm>
            <a:custGeom>
              <a:avLst/>
              <a:gdLst/>
              <a:ahLst/>
              <a:cxnLst/>
              <a:rect l="l" t="t" r="r" b="b"/>
              <a:pathLst>
                <a:path w="240" h="582" extrusionOk="0">
                  <a:moveTo>
                    <a:pt x="114" y="0"/>
                  </a:moveTo>
                  <a:cubicBezTo>
                    <a:pt x="104" y="0"/>
                    <a:pt x="94" y="5"/>
                    <a:pt x="87" y="18"/>
                  </a:cubicBezTo>
                  <a:cubicBezTo>
                    <a:pt x="1" y="192"/>
                    <a:pt x="22" y="408"/>
                    <a:pt x="174" y="560"/>
                  </a:cubicBezTo>
                  <a:cubicBezTo>
                    <a:pt x="174" y="560"/>
                    <a:pt x="174" y="582"/>
                    <a:pt x="196" y="582"/>
                  </a:cubicBezTo>
                  <a:lnTo>
                    <a:pt x="217" y="582"/>
                  </a:lnTo>
                  <a:cubicBezTo>
                    <a:pt x="239" y="560"/>
                    <a:pt x="239" y="538"/>
                    <a:pt x="217" y="517"/>
                  </a:cubicBezTo>
                  <a:cubicBezTo>
                    <a:pt x="109" y="408"/>
                    <a:pt x="66" y="213"/>
                    <a:pt x="152" y="61"/>
                  </a:cubicBezTo>
                  <a:cubicBezTo>
                    <a:pt x="168" y="31"/>
                    <a:pt x="140" y="0"/>
                    <a:pt x="114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7" name="Google Shape;5357;p83"/>
            <p:cNvSpPr/>
            <p:nvPr/>
          </p:nvSpPr>
          <p:spPr>
            <a:xfrm>
              <a:off x="4815220" y="1937080"/>
              <a:ext cx="9603" cy="23487"/>
            </a:xfrm>
            <a:custGeom>
              <a:avLst/>
              <a:gdLst/>
              <a:ahLst/>
              <a:cxnLst/>
              <a:rect l="l" t="t" r="r" b="b"/>
              <a:pathLst>
                <a:path w="240" h="587" extrusionOk="0">
                  <a:moveTo>
                    <a:pt x="109" y="1"/>
                  </a:moveTo>
                  <a:cubicBezTo>
                    <a:pt x="1" y="196"/>
                    <a:pt x="23" y="413"/>
                    <a:pt x="174" y="564"/>
                  </a:cubicBezTo>
                  <a:cubicBezTo>
                    <a:pt x="196" y="586"/>
                    <a:pt x="196" y="586"/>
                    <a:pt x="218" y="586"/>
                  </a:cubicBezTo>
                  <a:lnTo>
                    <a:pt x="239" y="586"/>
                  </a:lnTo>
                  <a:cubicBezTo>
                    <a:pt x="239" y="564"/>
                    <a:pt x="239" y="543"/>
                    <a:pt x="239" y="521"/>
                  </a:cubicBezTo>
                  <a:cubicBezTo>
                    <a:pt x="109" y="413"/>
                    <a:pt x="66" y="218"/>
                    <a:pt x="153" y="66"/>
                  </a:cubicBezTo>
                  <a:cubicBezTo>
                    <a:pt x="174" y="44"/>
                    <a:pt x="174" y="22"/>
                    <a:pt x="153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8" name="Google Shape;5358;p83"/>
            <p:cNvSpPr/>
            <p:nvPr/>
          </p:nvSpPr>
          <p:spPr>
            <a:xfrm>
              <a:off x="4834305" y="1948563"/>
              <a:ext cx="9603" cy="23247"/>
            </a:xfrm>
            <a:custGeom>
              <a:avLst/>
              <a:gdLst/>
              <a:ahLst/>
              <a:cxnLst/>
              <a:rect l="l" t="t" r="r" b="b"/>
              <a:pathLst>
                <a:path w="240" h="581" extrusionOk="0">
                  <a:moveTo>
                    <a:pt x="120" y="1"/>
                  </a:moveTo>
                  <a:cubicBezTo>
                    <a:pt x="109" y="1"/>
                    <a:pt x="98" y="6"/>
                    <a:pt x="88" y="17"/>
                  </a:cubicBezTo>
                  <a:cubicBezTo>
                    <a:pt x="1" y="191"/>
                    <a:pt x="23" y="407"/>
                    <a:pt x="174" y="559"/>
                  </a:cubicBezTo>
                  <a:cubicBezTo>
                    <a:pt x="174" y="581"/>
                    <a:pt x="196" y="581"/>
                    <a:pt x="196" y="581"/>
                  </a:cubicBezTo>
                  <a:lnTo>
                    <a:pt x="218" y="581"/>
                  </a:lnTo>
                  <a:cubicBezTo>
                    <a:pt x="239" y="581"/>
                    <a:pt x="239" y="559"/>
                    <a:pt x="218" y="538"/>
                  </a:cubicBezTo>
                  <a:cubicBezTo>
                    <a:pt x="88" y="407"/>
                    <a:pt x="66" y="234"/>
                    <a:pt x="153" y="82"/>
                  </a:cubicBezTo>
                  <a:cubicBezTo>
                    <a:pt x="153" y="61"/>
                    <a:pt x="153" y="39"/>
                    <a:pt x="153" y="17"/>
                  </a:cubicBezTo>
                  <a:cubicBezTo>
                    <a:pt x="142" y="6"/>
                    <a:pt x="131" y="1"/>
                    <a:pt x="120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9" name="Google Shape;5359;p83"/>
            <p:cNvSpPr/>
            <p:nvPr/>
          </p:nvSpPr>
          <p:spPr>
            <a:xfrm>
              <a:off x="4821302" y="1969409"/>
              <a:ext cx="9603" cy="23247"/>
            </a:xfrm>
            <a:custGeom>
              <a:avLst/>
              <a:gdLst/>
              <a:ahLst/>
              <a:cxnLst/>
              <a:rect l="l" t="t" r="r" b="b"/>
              <a:pathLst>
                <a:path w="240" h="581" extrusionOk="0">
                  <a:moveTo>
                    <a:pt x="120" y="0"/>
                  </a:moveTo>
                  <a:cubicBezTo>
                    <a:pt x="109" y="0"/>
                    <a:pt x="98" y="6"/>
                    <a:pt x="87" y="17"/>
                  </a:cubicBezTo>
                  <a:cubicBezTo>
                    <a:pt x="1" y="190"/>
                    <a:pt x="22" y="429"/>
                    <a:pt x="174" y="580"/>
                  </a:cubicBezTo>
                  <a:lnTo>
                    <a:pt x="217" y="580"/>
                  </a:lnTo>
                  <a:cubicBezTo>
                    <a:pt x="239" y="580"/>
                    <a:pt x="239" y="559"/>
                    <a:pt x="217" y="537"/>
                  </a:cubicBezTo>
                  <a:cubicBezTo>
                    <a:pt x="109" y="407"/>
                    <a:pt x="66" y="233"/>
                    <a:pt x="152" y="82"/>
                  </a:cubicBezTo>
                  <a:cubicBezTo>
                    <a:pt x="174" y="60"/>
                    <a:pt x="174" y="38"/>
                    <a:pt x="152" y="17"/>
                  </a:cubicBezTo>
                  <a:cubicBezTo>
                    <a:pt x="142" y="6"/>
                    <a:pt x="131" y="0"/>
                    <a:pt x="120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0" name="Google Shape;5360;p83"/>
            <p:cNvSpPr/>
            <p:nvPr/>
          </p:nvSpPr>
          <p:spPr>
            <a:xfrm>
              <a:off x="5284530" y="1898909"/>
              <a:ext cx="12164" cy="22607"/>
            </a:xfrm>
            <a:custGeom>
              <a:avLst/>
              <a:gdLst/>
              <a:ahLst/>
              <a:cxnLst/>
              <a:rect l="l" t="t" r="r" b="b"/>
              <a:pathLst>
                <a:path w="304" h="565" extrusionOk="0">
                  <a:moveTo>
                    <a:pt x="22" y="1"/>
                  </a:moveTo>
                  <a:cubicBezTo>
                    <a:pt x="0" y="22"/>
                    <a:pt x="0" y="44"/>
                    <a:pt x="22" y="66"/>
                  </a:cubicBezTo>
                  <a:cubicBezTo>
                    <a:pt x="260" y="304"/>
                    <a:pt x="152" y="521"/>
                    <a:pt x="152" y="521"/>
                  </a:cubicBezTo>
                  <a:cubicBezTo>
                    <a:pt x="152" y="521"/>
                    <a:pt x="152" y="564"/>
                    <a:pt x="174" y="564"/>
                  </a:cubicBezTo>
                  <a:lnTo>
                    <a:pt x="195" y="564"/>
                  </a:lnTo>
                  <a:cubicBezTo>
                    <a:pt x="195" y="564"/>
                    <a:pt x="217" y="564"/>
                    <a:pt x="239" y="543"/>
                  </a:cubicBezTo>
                  <a:cubicBezTo>
                    <a:pt x="304" y="348"/>
                    <a:pt x="239" y="131"/>
                    <a:pt x="65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1" name="Google Shape;5361;p83"/>
            <p:cNvSpPr/>
            <p:nvPr/>
          </p:nvSpPr>
          <p:spPr>
            <a:xfrm>
              <a:off x="5304455" y="1914194"/>
              <a:ext cx="9603" cy="23807"/>
            </a:xfrm>
            <a:custGeom>
              <a:avLst/>
              <a:gdLst/>
              <a:ahLst/>
              <a:cxnLst/>
              <a:rect l="l" t="t" r="r" b="b"/>
              <a:pathLst>
                <a:path w="240" h="595" extrusionOk="0">
                  <a:moveTo>
                    <a:pt x="85" y="0"/>
                  </a:moveTo>
                  <a:cubicBezTo>
                    <a:pt x="79" y="0"/>
                    <a:pt x="72" y="3"/>
                    <a:pt x="66" y="9"/>
                  </a:cubicBezTo>
                  <a:cubicBezTo>
                    <a:pt x="44" y="9"/>
                    <a:pt x="44" y="31"/>
                    <a:pt x="44" y="52"/>
                  </a:cubicBezTo>
                  <a:cubicBezTo>
                    <a:pt x="153" y="204"/>
                    <a:pt x="131" y="399"/>
                    <a:pt x="22" y="529"/>
                  </a:cubicBezTo>
                  <a:cubicBezTo>
                    <a:pt x="1" y="551"/>
                    <a:pt x="1" y="573"/>
                    <a:pt x="22" y="594"/>
                  </a:cubicBezTo>
                  <a:lnTo>
                    <a:pt x="87" y="594"/>
                  </a:lnTo>
                  <a:cubicBezTo>
                    <a:pt x="218" y="421"/>
                    <a:pt x="239" y="204"/>
                    <a:pt x="131" y="31"/>
                  </a:cubicBezTo>
                  <a:cubicBezTo>
                    <a:pt x="116" y="15"/>
                    <a:pt x="100" y="0"/>
                    <a:pt x="85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2" name="Google Shape;5362;p83"/>
            <p:cNvSpPr/>
            <p:nvPr/>
          </p:nvSpPr>
          <p:spPr>
            <a:xfrm>
              <a:off x="5222075" y="1745308"/>
              <a:ext cx="19646" cy="16605"/>
            </a:xfrm>
            <a:custGeom>
              <a:avLst/>
              <a:gdLst/>
              <a:ahLst/>
              <a:cxnLst/>
              <a:rect l="l" t="t" r="r" b="b"/>
              <a:pathLst>
                <a:path w="491" h="415" extrusionOk="0">
                  <a:moveTo>
                    <a:pt x="434" y="0"/>
                  </a:moveTo>
                  <a:cubicBezTo>
                    <a:pt x="416" y="0"/>
                    <a:pt x="399" y="7"/>
                    <a:pt x="390" y="24"/>
                  </a:cubicBezTo>
                  <a:cubicBezTo>
                    <a:pt x="282" y="328"/>
                    <a:pt x="43" y="328"/>
                    <a:pt x="43" y="328"/>
                  </a:cubicBezTo>
                  <a:cubicBezTo>
                    <a:pt x="22" y="328"/>
                    <a:pt x="0" y="349"/>
                    <a:pt x="0" y="371"/>
                  </a:cubicBezTo>
                  <a:cubicBezTo>
                    <a:pt x="0" y="393"/>
                    <a:pt x="22" y="393"/>
                    <a:pt x="43" y="414"/>
                  </a:cubicBezTo>
                  <a:cubicBezTo>
                    <a:pt x="260" y="393"/>
                    <a:pt x="434" y="241"/>
                    <a:pt x="477" y="46"/>
                  </a:cubicBezTo>
                  <a:cubicBezTo>
                    <a:pt x="490" y="19"/>
                    <a:pt x="462" y="0"/>
                    <a:pt x="43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3" name="Google Shape;5363;p83"/>
            <p:cNvSpPr/>
            <p:nvPr/>
          </p:nvSpPr>
          <p:spPr>
            <a:xfrm>
              <a:off x="4831704" y="1833852"/>
              <a:ext cx="23487" cy="9603"/>
            </a:xfrm>
            <a:custGeom>
              <a:avLst/>
              <a:gdLst/>
              <a:ahLst/>
              <a:cxnLst/>
              <a:rect l="l" t="t" r="r" b="b"/>
              <a:pathLst>
                <a:path w="587" h="240" extrusionOk="0">
                  <a:moveTo>
                    <a:pt x="23" y="1"/>
                  </a:moveTo>
                  <a:cubicBezTo>
                    <a:pt x="1" y="22"/>
                    <a:pt x="1" y="44"/>
                    <a:pt x="1" y="66"/>
                  </a:cubicBezTo>
                  <a:cubicBezTo>
                    <a:pt x="88" y="174"/>
                    <a:pt x="218" y="239"/>
                    <a:pt x="369" y="239"/>
                  </a:cubicBezTo>
                  <a:cubicBezTo>
                    <a:pt x="434" y="239"/>
                    <a:pt x="478" y="218"/>
                    <a:pt x="543" y="196"/>
                  </a:cubicBezTo>
                  <a:cubicBezTo>
                    <a:pt x="565" y="196"/>
                    <a:pt x="586" y="174"/>
                    <a:pt x="565" y="152"/>
                  </a:cubicBezTo>
                  <a:cubicBezTo>
                    <a:pt x="565" y="137"/>
                    <a:pt x="554" y="122"/>
                    <a:pt x="540" y="122"/>
                  </a:cubicBezTo>
                  <a:cubicBezTo>
                    <a:pt x="534" y="122"/>
                    <a:pt x="528" y="124"/>
                    <a:pt x="521" y="131"/>
                  </a:cubicBezTo>
                  <a:cubicBezTo>
                    <a:pt x="481" y="148"/>
                    <a:pt x="437" y="156"/>
                    <a:pt x="392" y="156"/>
                  </a:cubicBezTo>
                  <a:cubicBezTo>
                    <a:pt x="271" y="156"/>
                    <a:pt x="145" y="96"/>
                    <a:pt x="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4" name="Google Shape;5364;p83"/>
            <p:cNvSpPr/>
            <p:nvPr/>
          </p:nvSpPr>
          <p:spPr>
            <a:xfrm>
              <a:off x="4900240" y="1865300"/>
              <a:ext cx="23447" cy="10243"/>
            </a:xfrm>
            <a:custGeom>
              <a:avLst/>
              <a:gdLst/>
              <a:ahLst/>
              <a:cxnLst/>
              <a:rect l="l" t="t" r="r" b="b"/>
              <a:pathLst>
                <a:path w="586" h="256" extrusionOk="0">
                  <a:moveTo>
                    <a:pt x="55" y="1"/>
                  </a:moveTo>
                  <a:cubicBezTo>
                    <a:pt x="44" y="1"/>
                    <a:pt x="33" y="6"/>
                    <a:pt x="22" y="17"/>
                  </a:cubicBezTo>
                  <a:cubicBezTo>
                    <a:pt x="1" y="39"/>
                    <a:pt x="1" y="60"/>
                    <a:pt x="22" y="82"/>
                  </a:cubicBezTo>
                  <a:cubicBezTo>
                    <a:pt x="87" y="190"/>
                    <a:pt x="239" y="255"/>
                    <a:pt x="369" y="255"/>
                  </a:cubicBezTo>
                  <a:cubicBezTo>
                    <a:pt x="434" y="234"/>
                    <a:pt x="499" y="234"/>
                    <a:pt x="564" y="212"/>
                  </a:cubicBezTo>
                  <a:cubicBezTo>
                    <a:pt x="564" y="212"/>
                    <a:pt x="586" y="190"/>
                    <a:pt x="586" y="169"/>
                  </a:cubicBezTo>
                  <a:cubicBezTo>
                    <a:pt x="586" y="147"/>
                    <a:pt x="564" y="125"/>
                    <a:pt x="543" y="125"/>
                  </a:cubicBezTo>
                  <a:cubicBezTo>
                    <a:pt x="488" y="153"/>
                    <a:pt x="434" y="165"/>
                    <a:pt x="381" y="165"/>
                  </a:cubicBezTo>
                  <a:cubicBezTo>
                    <a:pt x="267" y="165"/>
                    <a:pt x="162" y="106"/>
                    <a:pt x="87" y="17"/>
                  </a:cubicBezTo>
                  <a:cubicBezTo>
                    <a:pt x="76" y="6"/>
                    <a:pt x="66" y="1"/>
                    <a:pt x="5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5" name="Google Shape;5365;p83"/>
            <p:cNvSpPr/>
            <p:nvPr/>
          </p:nvSpPr>
          <p:spPr>
            <a:xfrm>
              <a:off x="4904601" y="1830611"/>
              <a:ext cx="23447" cy="9523"/>
            </a:xfrm>
            <a:custGeom>
              <a:avLst/>
              <a:gdLst/>
              <a:ahLst/>
              <a:cxnLst/>
              <a:rect l="l" t="t" r="r" b="b"/>
              <a:pathLst>
                <a:path w="586" h="238" extrusionOk="0">
                  <a:moveTo>
                    <a:pt x="57" y="0"/>
                  </a:moveTo>
                  <a:cubicBezTo>
                    <a:pt x="49" y="0"/>
                    <a:pt x="43" y="6"/>
                    <a:pt x="43" y="17"/>
                  </a:cubicBezTo>
                  <a:cubicBezTo>
                    <a:pt x="22" y="17"/>
                    <a:pt x="0" y="38"/>
                    <a:pt x="22" y="60"/>
                  </a:cubicBezTo>
                  <a:cubicBezTo>
                    <a:pt x="97" y="174"/>
                    <a:pt x="206" y="238"/>
                    <a:pt x="334" y="238"/>
                  </a:cubicBezTo>
                  <a:cubicBezTo>
                    <a:pt x="352" y="238"/>
                    <a:pt x="371" y="236"/>
                    <a:pt x="390" y="233"/>
                  </a:cubicBezTo>
                  <a:cubicBezTo>
                    <a:pt x="434" y="233"/>
                    <a:pt x="499" y="212"/>
                    <a:pt x="564" y="212"/>
                  </a:cubicBezTo>
                  <a:cubicBezTo>
                    <a:pt x="585" y="190"/>
                    <a:pt x="585" y="168"/>
                    <a:pt x="585" y="147"/>
                  </a:cubicBezTo>
                  <a:cubicBezTo>
                    <a:pt x="585" y="125"/>
                    <a:pt x="564" y="125"/>
                    <a:pt x="542" y="125"/>
                  </a:cubicBezTo>
                  <a:cubicBezTo>
                    <a:pt x="495" y="145"/>
                    <a:pt x="444" y="155"/>
                    <a:pt x="392" y="155"/>
                  </a:cubicBezTo>
                  <a:cubicBezTo>
                    <a:pt x="278" y="155"/>
                    <a:pt x="162" y="107"/>
                    <a:pt x="87" y="17"/>
                  </a:cubicBezTo>
                  <a:cubicBezTo>
                    <a:pt x="76" y="6"/>
                    <a:pt x="65" y="0"/>
                    <a:pt x="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6" name="Google Shape;5366;p83"/>
            <p:cNvSpPr/>
            <p:nvPr/>
          </p:nvSpPr>
          <p:spPr>
            <a:xfrm>
              <a:off x="4932328" y="1643520"/>
              <a:ext cx="164892" cy="70982"/>
            </a:xfrm>
            <a:custGeom>
              <a:avLst/>
              <a:gdLst/>
              <a:ahLst/>
              <a:cxnLst/>
              <a:rect l="l" t="t" r="r" b="b"/>
              <a:pathLst>
                <a:path w="4121" h="1774" extrusionOk="0">
                  <a:moveTo>
                    <a:pt x="329" y="1"/>
                  </a:moveTo>
                  <a:cubicBezTo>
                    <a:pt x="313" y="1"/>
                    <a:pt x="298" y="16"/>
                    <a:pt x="283" y="31"/>
                  </a:cubicBezTo>
                  <a:cubicBezTo>
                    <a:pt x="283" y="53"/>
                    <a:pt x="1" y="877"/>
                    <a:pt x="521" y="1376"/>
                  </a:cubicBezTo>
                  <a:cubicBezTo>
                    <a:pt x="806" y="1641"/>
                    <a:pt x="1173" y="1774"/>
                    <a:pt x="1551" y="1774"/>
                  </a:cubicBezTo>
                  <a:cubicBezTo>
                    <a:pt x="1605" y="1774"/>
                    <a:pt x="1659" y="1771"/>
                    <a:pt x="1714" y="1766"/>
                  </a:cubicBezTo>
                  <a:cubicBezTo>
                    <a:pt x="2537" y="1744"/>
                    <a:pt x="3340" y="1571"/>
                    <a:pt x="4098" y="1289"/>
                  </a:cubicBezTo>
                  <a:cubicBezTo>
                    <a:pt x="4120" y="1289"/>
                    <a:pt x="4120" y="1267"/>
                    <a:pt x="4120" y="1224"/>
                  </a:cubicBezTo>
                  <a:cubicBezTo>
                    <a:pt x="4120" y="1202"/>
                    <a:pt x="4077" y="1202"/>
                    <a:pt x="4055" y="1202"/>
                  </a:cubicBezTo>
                  <a:cubicBezTo>
                    <a:pt x="3109" y="1529"/>
                    <a:pt x="2321" y="1692"/>
                    <a:pt x="1713" y="1692"/>
                  </a:cubicBezTo>
                  <a:cubicBezTo>
                    <a:pt x="1193" y="1692"/>
                    <a:pt x="805" y="1572"/>
                    <a:pt x="564" y="1332"/>
                  </a:cubicBezTo>
                  <a:cubicBezTo>
                    <a:pt x="88" y="877"/>
                    <a:pt x="369" y="53"/>
                    <a:pt x="369" y="53"/>
                  </a:cubicBezTo>
                  <a:cubicBezTo>
                    <a:pt x="369" y="31"/>
                    <a:pt x="369" y="10"/>
                    <a:pt x="348" y="10"/>
                  </a:cubicBezTo>
                  <a:cubicBezTo>
                    <a:pt x="341" y="3"/>
                    <a:pt x="335" y="1"/>
                    <a:pt x="329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7" name="Google Shape;5367;p83"/>
            <p:cNvSpPr/>
            <p:nvPr/>
          </p:nvSpPr>
          <p:spPr>
            <a:xfrm>
              <a:off x="4911523" y="1507003"/>
              <a:ext cx="46374" cy="47575"/>
            </a:xfrm>
            <a:custGeom>
              <a:avLst/>
              <a:gdLst/>
              <a:ahLst/>
              <a:cxnLst/>
              <a:rect l="l" t="t" r="r" b="b"/>
              <a:pathLst>
                <a:path w="1159" h="1189" extrusionOk="0">
                  <a:moveTo>
                    <a:pt x="470" y="1"/>
                  </a:moveTo>
                  <a:cubicBezTo>
                    <a:pt x="395" y="1"/>
                    <a:pt x="317" y="18"/>
                    <a:pt x="239" y="61"/>
                  </a:cubicBezTo>
                  <a:cubicBezTo>
                    <a:pt x="87" y="170"/>
                    <a:pt x="0" y="343"/>
                    <a:pt x="22" y="538"/>
                  </a:cubicBezTo>
                  <a:cubicBezTo>
                    <a:pt x="0" y="777"/>
                    <a:pt x="131" y="1015"/>
                    <a:pt x="326" y="1145"/>
                  </a:cubicBezTo>
                  <a:cubicBezTo>
                    <a:pt x="391" y="1167"/>
                    <a:pt x="456" y="1189"/>
                    <a:pt x="542" y="1189"/>
                  </a:cubicBezTo>
                  <a:cubicBezTo>
                    <a:pt x="716" y="1189"/>
                    <a:pt x="868" y="1124"/>
                    <a:pt x="998" y="1015"/>
                  </a:cubicBezTo>
                  <a:cubicBezTo>
                    <a:pt x="1019" y="993"/>
                    <a:pt x="1019" y="972"/>
                    <a:pt x="998" y="972"/>
                  </a:cubicBezTo>
                  <a:cubicBezTo>
                    <a:pt x="998" y="961"/>
                    <a:pt x="987" y="956"/>
                    <a:pt x="976" y="956"/>
                  </a:cubicBezTo>
                  <a:cubicBezTo>
                    <a:pt x="965" y="956"/>
                    <a:pt x="954" y="961"/>
                    <a:pt x="954" y="972"/>
                  </a:cubicBezTo>
                  <a:cubicBezTo>
                    <a:pt x="835" y="1062"/>
                    <a:pt x="694" y="1110"/>
                    <a:pt x="555" y="1110"/>
                  </a:cubicBezTo>
                  <a:cubicBezTo>
                    <a:pt x="492" y="1110"/>
                    <a:pt x="429" y="1100"/>
                    <a:pt x="369" y="1080"/>
                  </a:cubicBezTo>
                  <a:cubicBezTo>
                    <a:pt x="196" y="950"/>
                    <a:pt x="87" y="733"/>
                    <a:pt x="109" y="538"/>
                  </a:cubicBezTo>
                  <a:cubicBezTo>
                    <a:pt x="87" y="365"/>
                    <a:pt x="152" y="213"/>
                    <a:pt x="282" y="126"/>
                  </a:cubicBezTo>
                  <a:cubicBezTo>
                    <a:pt x="346" y="94"/>
                    <a:pt x="410" y="81"/>
                    <a:pt x="472" y="81"/>
                  </a:cubicBezTo>
                  <a:cubicBezTo>
                    <a:pt x="790" y="81"/>
                    <a:pt x="1063" y="430"/>
                    <a:pt x="1063" y="430"/>
                  </a:cubicBezTo>
                  <a:cubicBezTo>
                    <a:pt x="1076" y="442"/>
                    <a:pt x="1090" y="448"/>
                    <a:pt x="1103" y="448"/>
                  </a:cubicBezTo>
                  <a:cubicBezTo>
                    <a:pt x="1135" y="448"/>
                    <a:pt x="1159" y="417"/>
                    <a:pt x="1128" y="386"/>
                  </a:cubicBezTo>
                  <a:cubicBezTo>
                    <a:pt x="1110" y="369"/>
                    <a:pt x="815" y="1"/>
                    <a:pt x="4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8" name="Google Shape;5368;p83"/>
            <p:cNvSpPr/>
            <p:nvPr/>
          </p:nvSpPr>
          <p:spPr>
            <a:xfrm>
              <a:off x="5086724" y="1445226"/>
              <a:ext cx="30410" cy="41693"/>
            </a:xfrm>
            <a:custGeom>
              <a:avLst/>
              <a:gdLst/>
              <a:ahLst/>
              <a:cxnLst/>
              <a:rect l="l" t="t" r="r" b="b"/>
              <a:pathLst>
                <a:path w="760" h="1042" extrusionOk="0">
                  <a:moveTo>
                    <a:pt x="435" y="1"/>
                  </a:moveTo>
                  <a:cubicBezTo>
                    <a:pt x="326" y="23"/>
                    <a:pt x="239" y="66"/>
                    <a:pt x="174" y="131"/>
                  </a:cubicBezTo>
                  <a:cubicBezTo>
                    <a:pt x="44" y="348"/>
                    <a:pt x="1" y="586"/>
                    <a:pt x="44" y="825"/>
                  </a:cubicBezTo>
                  <a:cubicBezTo>
                    <a:pt x="44" y="846"/>
                    <a:pt x="44" y="868"/>
                    <a:pt x="88" y="868"/>
                  </a:cubicBezTo>
                  <a:cubicBezTo>
                    <a:pt x="109" y="846"/>
                    <a:pt x="109" y="846"/>
                    <a:pt x="109" y="825"/>
                  </a:cubicBezTo>
                  <a:cubicBezTo>
                    <a:pt x="88" y="608"/>
                    <a:pt x="131" y="369"/>
                    <a:pt x="239" y="196"/>
                  </a:cubicBezTo>
                  <a:cubicBezTo>
                    <a:pt x="283" y="131"/>
                    <a:pt x="348" y="88"/>
                    <a:pt x="435" y="88"/>
                  </a:cubicBezTo>
                  <a:cubicBezTo>
                    <a:pt x="608" y="88"/>
                    <a:pt x="673" y="261"/>
                    <a:pt x="673" y="369"/>
                  </a:cubicBezTo>
                  <a:cubicBezTo>
                    <a:pt x="695" y="630"/>
                    <a:pt x="586" y="955"/>
                    <a:pt x="456" y="976"/>
                  </a:cubicBezTo>
                  <a:cubicBezTo>
                    <a:pt x="435" y="976"/>
                    <a:pt x="413" y="998"/>
                    <a:pt x="413" y="1020"/>
                  </a:cubicBezTo>
                  <a:cubicBezTo>
                    <a:pt x="413" y="1042"/>
                    <a:pt x="435" y="1042"/>
                    <a:pt x="456" y="1042"/>
                  </a:cubicBezTo>
                  <a:cubicBezTo>
                    <a:pt x="651" y="1020"/>
                    <a:pt x="760" y="651"/>
                    <a:pt x="738" y="369"/>
                  </a:cubicBezTo>
                  <a:cubicBezTo>
                    <a:pt x="716" y="131"/>
                    <a:pt x="608" y="1"/>
                    <a:pt x="4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9" name="Google Shape;5369;p83"/>
            <p:cNvSpPr/>
            <p:nvPr/>
          </p:nvSpPr>
          <p:spPr>
            <a:xfrm>
              <a:off x="5126653" y="1608310"/>
              <a:ext cx="78104" cy="72063"/>
            </a:xfrm>
            <a:custGeom>
              <a:avLst/>
              <a:gdLst/>
              <a:ahLst/>
              <a:cxnLst/>
              <a:rect l="l" t="t" r="r" b="b"/>
              <a:pathLst>
                <a:path w="1952" h="1801" extrusionOk="0">
                  <a:moveTo>
                    <a:pt x="1908" y="1"/>
                  </a:moveTo>
                  <a:cubicBezTo>
                    <a:pt x="1886" y="1"/>
                    <a:pt x="1865" y="1"/>
                    <a:pt x="1865" y="44"/>
                  </a:cubicBezTo>
                  <a:cubicBezTo>
                    <a:pt x="1756" y="1215"/>
                    <a:pt x="65" y="1735"/>
                    <a:pt x="44" y="1735"/>
                  </a:cubicBezTo>
                  <a:cubicBezTo>
                    <a:pt x="22" y="1735"/>
                    <a:pt x="0" y="1757"/>
                    <a:pt x="22" y="1779"/>
                  </a:cubicBezTo>
                  <a:cubicBezTo>
                    <a:pt x="22" y="1800"/>
                    <a:pt x="44" y="1800"/>
                    <a:pt x="65" y="1800"/>
                  </a:cubicBezTo>
                  <a:cubicBezTo>
                    <a:pt x="369" y="1714"/>
                    <a:pt x="672" y="1562"/>
                    <a:pt x="954" y="1388"/>
                  </a:cubicBezTo>
                  <a:cubicBezTo>
                    <a:pt x="1561" y="1020"/>
                    <a:pt x="1886" y="543"/>
                    <a:pt x="1951" y="44"/>
                  </a:cubicBezTo>
                  <a:cubicBezTo>
                    <a:pt x="1951" y="22"/>
                    <a:pt x="1930" y="1"/>
                    <a:pt x="1908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0" name="Google Shape;5370;p83"/>
            <p:cNvSpPr/>
            <p:nvPr/>
          </p:nvSpPr>
          <p:spPr>
            <a:xfrm>
              <a:off x="5108409" y="1699895"/>
              <a:ext cx="45174" cy="22967"/>
            </a:xfrm>
            <a:custGeom>
              <a:avLst/>
              <a:gdLst/>
              <a:ahLst/>
              <a:cxnLst/>
              <a:rect l="l" t="t" r="r" b="b"/>
              <a:pathLst>
                <a:path w="1129" h="574" extrusionOk="0">
                  <a:moveTo>
                    <a:pt x="1082" y="1"/>
                  </a:moveTo>
                  <a:cubicBezTo>
                    <a:pt x="1076" y="1"/>
                    <a:pt x="1070" y="4"/>
                    <a:pt x="1063" y="10"/>
                  </a:cubicBezTo>
                  <a:lnTo>
                    <a:pt x="23" y="509"/>
                  </a:lnTo>
                  <a:cubicBezTo>
                    <a:pt x="1" y="509"/>
                    <a:pt x="1" y="530"/>
                    <a:pt x="1" y="552"/>
                  </a:cubicBezTo>
                  <a:cubicBezTo>
                    <a:pt x="1" y="574"/>
                    <a:pt x="23" y="574"/>
                    <a:pt x="44" y="574"/>
                  </a:cubicBezTo>
                  <a:lnTo>
                    <a:pt x="66" y="574"/>
                  </a:lnTo>
                  <a:lnTo>
                    <a:pt x="1107" y="75"/>
                  </a:lnTo>
                  <a:cubicBezTo>
                    <a:pt x="1107" y="75"/>
                    <a:pt x="1128" y="53"/>
                    <a:pt x="1107" y="32"/>
                  </a:cubicBezTo>
                  <a:cubicBezTo>
                    <a:pt x="1107" y="16"/>
                    <a:pt x="1096" y="1"/>
                    <a:pt x="1082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1" name="Google Shape;5371;p83"/>
            <p:cNvSpPr/>
            <p:nvPr/>
          </p:nvSpPr>
          <p:spPr>
            <a:xfrm>
              <a:off x="5129254" y="1772115"/>
              <a:ext cx="24928" cy="11484"/>
            </a:xfrm>
            <a:custGeom>
              <a:avLst/>
              <a:gdLst/>
              <a:ahLst/>
              <a:cxnLst/>
              <a:rect l="l" t="t" r="r" b="b"/>
              <a:pathLst>
                <a:path w="623" h="287" extrusionOk="0">
                  <a:moveTo>
                    <a:pt x="581" y="0"/>
                  </a:moveTo>
                  <a:cubicBezTo>
                    <a:pt x="576" y="0"/>
                    <a:pt x="570" y="1"/>
                    <a:pt x="564" y="4"/>
                  </a:cubicBezTo>
                  <a:lnTo>
                    <a:pt x="22" y="200"/>
                  </a:lnTo>
                  <a:cubicBezTo>
                    <a:pt x="0" y="200"/>
                    <a:pt x="0" y="221"/>
                    <a:pt x="0" y="243"/>
                  </a:cubicBezTo>
                  <a:cubicBezTo>
                    <a:pt x="0" y="265"/>
                    <a:pt x="22" y="265"/>
                    <a:pt x="44" y="286"/>
                  </a:cubicBezTo>
                  <a:lnTo>
                    <a:pt x="44" y="265"/>
                  </a:lnTo>
                  <a:lnTo>
                    <a:pt x="586" y="69"/>
                  </a:lnTo>
                  <a:cubicBezTo>
                    <a:pt x="623" y="51"/>
                    <a:pt x="612" y="0"/>
                    <a:pt x="581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2" name="Google Shape;5372;p83"/>
            <p:cNvSpPr/>
            <p:nvPr/>
          </p:nvSpPr>
          <p:spPr>
            <a:xfrm>
              <a:off x="5143137" y="1794481"/>
              <a:ext cx="50336" cy="30730"/>
            </a:xfrm>
            <a:custGeom>
              <a:avLst/>
              <a:gdLst/>
              <a:ahLst/>
              <a:cxnLst/>
              <a:rect l="l" t="t" r="r" b="b"/>
              <a:pathLst>
                <a:path w="1258" h="768" extrusionOk="0">
                  <a:moveTo>
                    <a:pt x="1202" y="0"/>
                  </a:moveTo>
                  <a:cubicBezTo>
                    <a:pt x="1196" y="0"/>
                    <a:pt x="1193" y="3"/>
                    <a:pt x="1193" y="9"/>
                  </a:cubicBezTo>
                  <a:lnTo>
                    <a:pt x="22" y="703"/>
                  </a:lnTo>
                  <a:cubicBezTo>
                    <a:pt x="0" y="703"/>
                    <a:pt x="0" y="746"/>
                    <a:pt x="22" y="746"/>
                  </a:cubicBezTo>
                  <a:cubicBezTo>
                    <a:pt x="22" y="768"/>
                    <a:pt x="44" y="768"/>
                    <a:pt x="44" y="768"/>
                  </a:cubicBezTo>
                  <a:lnTo>
                    <a:pt x="1214" y="74"/>
                  </a:lnTo>
                  <a:cubicBezTo>
                    <a:pt x="1236" y="74"/>
                    <a:pt x="1258" y="31"/>
                    <a:pt x="1236" y="31"/>
                  </a:cubicBezTo>
                  <a:cubicBezTo>
                    <a:pt x="1236" y="15"/>
                    <a:pt x="1214" y="0"/>
                    <a:pt x="1202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3" name="Google Shape;5373;p83"/>
            <p:cNvSpPr/>
            <p:nvPr/>
          </p:nvSpPr>
          <p:spPr>
            <a:xfrm>
              <a:off x="5140536" y="1725942"/>
              <a:ext cx="23447" cy="10803"/>
            </a:xfrm>
            <a:custGeom>
              <a:avLst/>
              <a:gdLst/>
              <a:ahLst/>
              <a:cxnLst/>
              <a:rect l="l" t="t" r="r" b="b"/>
              <a:pathLst>
                <a:path w="586" h="270" extrusionOk="0">
                  <a:moveTo>
                    <a:pt x="540" y="0"/>
                  </a:moveTo>
                  <a:cubicBezTo>
                    <a:pt x="533" y="0"/>
                    <a:pt x="527" y="3"/>
                    <a:pt x="520" y="9"/>
                  </a:cubicBezTo>
                  <a:lnTo>
                    <a:pt x="22" y="183"/>
                  </a:lnTo>
                  <a:cubicBezTo>
                    <a:pt x="0" y="204"/>
                    <a:pt x="0" y="226"/>
                    <a:pt x="0" y="248"/>
                  </a:cubicBezTo>
                  <a:cubicBezTo>
                    <a:pt x="22" y="248"/>
                    <a:pt x="22" y="270"/>
                    <a:pt x="43" y="270"/>
                  </a:cubicBezTo>
                  <a:lnTo>
                    <a:pt x="65" y="270"/>
                  </a:lnTo>
                  <a:lnTo>
                    <a:pt x="564" y="74"/>
                  </a:lnTo>
                  <a:cubicBezTo>
                    <a:pt x="564" y="74"/>
                    <a:pt x="586" y="53"/>
                    <a:pt x="586" y="31"/>
                  </a:cubicBezTo>
                  <a:cubicBezTo>
                    <a:pt x="570" y="16"/>
                    <a:pt x="555" y="0"/>
                    <a:pt x="540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4" name="Google Shape;5374;p83"/>
            <p:cNvSpPr/>
            <p:nvPr/>
          </p:nvSpPr>
          <p:spPr>
            <a:xfrm>
              <a:off x="4974858" y="2009099"/>
              <a:ext cx="13044" cy="17365"/>
            </a:xfrm>
            <a:custGeom>
              <a:avLst/>
              <a:gdLst/>
              <a:ahLst/>
              <a:cxnLst/>
              <a:rect l="l" t="t" r="r" b="b"/>
              <a:pathLst>
                <a:path w="326" h="434" extrusionOk="0">
                  <a:moveTo>
                    <a:pt x="65" y="0"/>
                  </a:moveTo>
                  <a:cubicBezTo>
                    <a:pt x="44" y="0"/>
                    <a:pt x="22" y="0"/>
                    <a:pt x="22" y="22"/>
                  </a:cubicBezTo>
                  <a:cubicBezTo>
                    <a:pt x="0" y="44"/>
                    <a:pt x="22" y="65"/>
                    <a:pt x="44" y="65"/>
                  </a:cubicBezTo>
                  <a:cubicBezTo>
                    <a:pt x="152" y="130"/>
                    <a:pt x="239" y="260"/>
                    <a:pt x="239" y="390"/>
                  </a:cubicBezTo>
                  <a:cubicBezTo>
                    <a:pt x="239" y="412"/>
                    <a:pt x="260" y="434"/>
                    <a:pt x="282" y="434"/>
                  </a:cubicBezTo>
                  <a:cubicBezTo>
                    <a:pt x="304" y="434"/>
                    <a:pt x="325" y="412"/>
                    <a:pt x="325" y="390"/>
                  </a:cubicBezTo>
                  <a:cubicBezTo>
                    <a:pt x="325" y="239"/>
                    <a:pt x="217" y="87"/>
                    <a:pt x="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5" name="Google Shape;5375;p83"/>
            <p:cNvSpPr/>
            <p:nvPr/>
          </p:nvSpPr>
          <p:spPr>
            <a:xfrm>
              <a:off x="4974858" y="2031625"/>
              <a:ext cx="13044" cy="17405"/>
            </a:xfrm>
            <a:custGeom>
              <a:avLst/>
              <a:gdLst/>
              <a:ahLst/>
              <a:cxnLst/>
              <a:rect l="l" t="t" r="r" b="b"/>
              <a:pathLst>
                <a:path w="326" h="435" extrusionOk="0">
                  <a:moveTo>
                    <a:pt x="65" y="1"/>
                  </a:moveTo>
                  <a:cubicBezTo>
                    <a:pt x="44" y="1"/>
                    <a:pt x="22" y="1"/>
                    <a:pt x="22" y="23"/>
                  </a:cubicBezTo>
                  <a:cubicBezTo>
                    <a:pt x="0" y="44"/>
                    <a:pt x="22" y="66"/>
                    <a:pt x="44" y="88"/>
                  </a:cubicBezTo>
                  <a:cubicBezTo>
                    <a:pt x="152" y="131"/>
                    <a:pt x="239" y="261"/>
                    <a:pt x="239" y="391"/>
                  </a:cubicBezTo>
                  <a:cubicBezTo>
                    <a:pt x="239" y="413"/>
                    <a:pt x="260" y="435"/>
                    <a:pt x="282" y="435"/>
                  </a:cubicBezTo>
                  <a:cubicBezTo>
                    <a:pt x="304" y="435"/>
                    <a:pt x="325" y="435"/>
                    <a:pt x="325" y="413"/>
                  </a:cubicBezTo>
                  <a:cubicBezTo>
                    <a:pt x="325" y="239"/>
                    <a:pt x="217" y="88"/>
                    <a:pt x="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6" name="Google Shape;5376;p83"/>
            <p:cNvSpPr/>
            <p:nvPr/>
          </p:nvSpPr>
          <p:spPr>
            <a:xfrm>
              <a:off x="4948811" y="2004978"/>
              <a:ext cx="13044" cy="18046"/>
            </a:xfrm>
            <a:custGeom>
              <a:avLst/>
              <a:gdLst/>
              <a:ahLst/>
              <a:cxnLst/>
              <a:rect l="l" t="t" r="r" b="b"/>
              <a:pathLst>
                <a:path w="326" h="451" extrusionOk="0">
                  <a:moveTo>
                    <a:pt x="36" y="0"/>
                  </a:moveTo>
                  <a:cubicBezTo>
                    <a:pt x="28" y="0"/>
                    <a:pt x="22" y="6"/>
                    <a:pt x="22" y="16"/>
                  </a:cubicBezTo>
                  <a:cubicBezTo>
                    <a:pt x="1" y="38"/>
                    <a:pt x="22" y="60"/>
                    <a:pt x="44" y="82"/>
                  </a:cubicBezTo>
                  <a:cubicBezTo>
                    <a:pt x="152" y="147"/>
                    <a:pt x="239" y="255"/>
                    <a:pt x="239" y="407"/>
                  </a:cubicBezTo>
                  <a:cubicBezTo>
                    <a:pt x="239" y="428"/>
                    <a:pt x="261" y="450"/>
                    <a:pt x="283" y="450"/>
                  </a:cubicBezTo>
                  <a:cubicBezTo>
                    <a:pt x="304" y="450"/>
                    <a:pt x="304" y="428"/>
                    <a:pt x="326" y="407"/>
                  </a:cubicBezTo>
                  <a:cubicBezTo>
                    <a:pt x="304" y="233"/>
                    <a:pt x="218" y="82"/>
                    <a:pt x="66" y="16"/>
                  </a:cubicBezTo>
                  <a:cubicBezTo>
                    <a:pt x="55" y="6"/>
                    <a:pt x="44" y="0"/>
                    <a:pt x="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7" name="Google Shape;5377;p83"/>
            <p:cNvSpPr/>
            <p:nvPr/>
          </p:nvSpPr>
          <p:spPr>
            <a:xfrm>
              <a:off x="4953173" y="1987614"/>
              <a:ext cx="12164" cy="18046"/>
            </a:xfrm>
            <a:custGeom>
              <a:avLst/>
              <a:gdLst/>
              <a:ahLst/>
              <a:cxnLst/>
              <a:rect l="l" t="t" r="r" b="b"/>
              <a:pathLst>
                <a:path w="304" h="451" extrusionOk="0">
                  <a:moveTo>
                    <a:pt x="33" y="1"/>
                  </a:moveTo>
                  <a:cubicBezTo>
                    <a:pt x="22" y="1"/>
                    <a:pt x="11" y="6"/>
                    <a:pt x="0" y="17"/>
                  </a:cubicBezTo>
                  <a:cubicBezTo>
                    <a:pt x="0" y="39"/>
                    <a:pt x="0" y="60"/>
                    <a:pt x="22" y="82"/>
                  </a:cubicBezTo>
                  <a:cubicBezTo>
                    <a:pt x="152" y="147"/>
                    <a:pt x="217" y="255"/>
                    <a:pt x="239" y="407"/>
                  </a:cubicBezTo>
                  <a:cubicBezTo>
                    <a:pt x="217" y="429"/>
                    <a:pt x="239" y="450"/>
                    <a:pt x="260" y="450"/>
                  </a:cubicBezTo>
                  <a:cubicBezTo>
                    <a:pt x="282" y="450"/>
                    <a:pt x="304" y="429"/>
                    <a:pt x="304" y="407"/>
                  </a:cubicBezTo>
                  <a:cubicBezTo>
                    <a:pt x="304" y="234"/>
                    <a:pt x="217" y="82"/>
                    <a:pt x="65" y="17"/>
                  </a:cubicBezTo>
                  <a:cubicBezTo>
                    <a:pt x="54" y="6"/>
                    <a:pt x="43" y="1"/>
                    <a:pt x="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8" name="Google Shape;5378;p83"/>
            <p:cNvSpPr/>
            <p:nvPr/>
          </p:nvSpPr>
          <p:spPr>
            <a:xfrm>
              <a:off x="4921925" y="1982212"/>
              <a:ext cx="16525" cy="13884"/>
            </a:xfrm>
            <a:custGeom>
              <a:avLst/>
              <a:gdLst/>
              <a:ahLst/>
              <a:cxnLst/>
              <a:rect l="l" t="t" r="r" b="b"/>
              <a:pathLst>
                <a:path w="413" h="347" extrusionOk="0">
                  <a:moveTo>
                    <a:pt x="44" y="0"/>
                  </a:moveTo>
                  <a:cubicBezTo>
                    <a:pt x="22" y="0"/>
                    <a:pt x="1" y="22"/>
                    <a:pt x="1" y="43"/>
                  </a:cubicBezTo>
                  <a:cubicBezTo>
                    <a:pt x="1" y="65"/>
                    <a:pt x="22" y="87"/>
                    <a:pt x="44" y="87"/>
                  </a:cubicBezTo>
                  <a:cubicBezTo>
                    <a:pt x="174" y="109"/>
                    <a:pt x="282" y="195"/>
                    <a:pt x="348" y="325"/>
                  </a:cubicBezTo>
                  <a:cubicBezTo>
                    <a:pt x="348" y="347"/>
                    <a:pt x="369" y="347"/>
                    <a:pt x="369" y="347"/>
                  </a:cubicBezTo>
                  <a:lnTo>
                    <a:pt x="391" y="347"/>
                  </a:lnTo>
                  <a:cubicBezTo>
                    <a:pt x="413" y="347"/>
                    <a:pt x="413" y="325"/>
                    <a:pt x="413" y="304"/>
                  </a:cubicBezTo>
                  <a:cubicBezTo>
                    <a:pt x="369" y="130"/>
                    <a:pt x="217" y="22"/>
                    <a:pt x="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9" name="Google Shape;5379;p83"/>
            <p:cNvSpPr/>
            <p:nvPr/>
          </p:nvSpPr>
          <p:spPr>
            <a:xfrm>
              <a:off x="4958374" y="1972289"/>
              <a:ext cx="13044" cy="17766"/>
            </a:xfrm>
            <a:custGeom>
              <a:avLst/>
              <a:gdLst/>
              <a:ahLst/>
              <a:cxnLst/>
              <a:rect l="l" t="t" r="r" b="b"/>
              <a:pathLst>
                <a:path w="326" h="444" extrusionOk="0">
                  <a:moveTo>
                    <a:pt x="47" y="1"/>
                  </a:moveTo>
                  <a:cubicBezTo>
                    <a:pt x="33" y="1"/>
                    <a:pt x="22" y="16"/>
                    <a:pt x="22" y="31"/>
                  </a:cubicBezTo>
                  <a:cubicBezTo>
                    <a:pt x="0" y="53"/>
                    <a:pt x="0" y="75"/>
                    <a:pt x="22" y="75"/>
                  </a:cubicBezTo>
                  <a:cubicBezTo>
                    <a:pt x="152" y="140"/>
                    <a:pt x="239" y="270"/>
                    <a:pt x="239" y="400"/>
                  </a:cubicBezTo>
                  <a:cubicBezTo>
                    <a:pt x="239" y="422"/>
                    <a:pt x="239" y="443"/>
                    <a:pt x="282" y="443"/>
                  </a:cubicBezTo>
                  <a:cubicBezTo>
                    <a:pt x="304" y="443"/>
                    <a:pt x="304" y="422"/>
                    <a:pt x="325" y="400"/>
                  </a:cubicBezTo>
                  <a:cubicBezTo>
                    <a:pt x="304" y="226"/>
                    <a:pt x="217" y="75"/>
                    <a:pt x="65" y="10"/>
                  </a:cubicBezTo>
                  <a:cubicBezTo>
                    <a:pt x="59" y="3"/>
                    <a:pt x="53" y="1"/>
                    <a:pt x="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0" name="Google Shape;5380;p83"/>
            <p:cNvSpPr/>
            <p:nvPr/>
          </p:nvSpPr>
          <p:spPr>
            <a:xfrm>
              <a:off x="4931487" y="1966568"/>
              <a:ext cx="18246" cy="12204"/>
            </a:xfrm>
            <a:custGeom>
              <a:avLst/>
              <a:gdLst/>
              <a:ahLst/>
              <a:cxnLst/>
              <a:rect l="l" t="t" r="r" b="b"/>
              <a:pathLst>
                <a:path w="456" h="305" extrusionOk="0">
                  <a:moveTo>
                    <a:pt x="43" y="1"/>
                  </a:moveTo>
                  <a:cubicBezTo>
                    <a:pt x="22" y="1"/>
                    <a:pt x="0" y="23"/>
                    <a:pt x="0" y="44"/>
                  </a:cubicBezTo>
                  <a:cubicBezTo>
                    <a:pt x="0" y="66"/>
                    <a:pt x="22" y="88"/>
                    <a:pt x="43" y="88"/>
                  </a:cubicBezTo>
                  <a:cubicBezTo>
                    <a:pt x="174" y="88"/>
                    <a:pt x="304" y="153"/>
                    <a:pt x="369" y="283"/>
                  </a:cubicBezTo>
                  <a:cubicBezTo>
                    <a:pt x="369" y="304"/>
                    <a:pt x="390" y="304"/>
                    <a:pt x="412" y="304"/>
                  </a:cubicBezTo>
                  <a:cubicBezTo>
                    <a:pt x="434" y="304"/>
                    <a:pt x="455" y="283"/>
                    <a:pt x="434" y="261"/>
                  </a:cubicBezTo>
                  <a:cubicBezTo>
                    <a:pt x="369" y="109"/>
                    <a:pt x="217" y="1"/>
                    <a:pt x="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1" name="Google Shape;5381;p83"/>
            <p:cNvSpPr/>
            <p:nvPr/>
          </p:nvSpPr>
          <p:spPr>
            <a:xfrm>
              <a:off x="5360868" y="1990494"/>
              <a:ext cx="13044" cy="17766"/>
            </a:xfrm>
            <a:custGeom>
              <a:avLst/>
              <a:gdLst/>
              <a:ahLst/>
              <a:cxnLst/>
              <a:rect l="l" t="t" r="r" b="b"/>
              <a:pathLst>
                <a:path w="326" h="444" extrusionOk="0">
                  <a:moveTo>
                    <a:pt x="47" y="1"/>
                  </a:moveTo>
                  <a:cubicBezTo>
                    <a:pt x="33" y="1"/>
                    <a:pt x="22" y="16"/>
                    <a:pt x="22" y="32"/>
                  </a:cubicBezTo>
                  <a:cubicBezTo>
                    <a:pt x="0" y="53"/>
                    <a:pt x="0" y="75"/>
                    <a:pt x="22" y="75"/>
                  </a:cubicBezTo>
                  <a:cubicBezTo>
                    <a:pt x="152" y="140"/>
                    <a:pt x="238" y="270"/>
                    <a:pt x="238" y="400"/>
                  </a:cubicBezTo>
                  <a:cubicBezTo>
                    <a:pt x="238" y="422"/>
                    <a:pt x="238" y="444"/>
                    <a:pt x="282" y="444"/>
                  </a:cubicBezTo>
                  <a:cubicBezTo>
                    <a:pt x="304" y="444"/>
                    <a:pt x="304" y="422"/>
                    <a:pt x="325" y="400"/>
                  </a:cubicBezTo>
                  <a:cubicBezTo>
                    <a:pt x="304" y="227"/>
                    <a:pt x="217" y="75"/>
                    <a:pt x="65" y="10"/>
                  </a:cubicBezTo>
                  <a:cubicBezTo>
                    <a:pt x="59" y="4"/>
                    <a:pt x="52" y="1"/>
                    <a:pt x="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2" name="Google Shape;5382;p83"/>
            <p:cNvSpPr/>
            <p:nvPr/>
          </p:nvSpPr>
          <p:spPr>
            <a:xfrm>
              <a:off x="5360868" y="2013421"/>
              <a:ext cx="13044" cy="17405"/>
            </a:xfrm>
            <a:custGeom>
              <a:avLst/>
              <a:gdLst/>
              <a:ahLst/>
              <a:cxnLst/>
              <a:rect l="l" t="t" r="r" b="b"/>
              <a:pathLst>
                <a:path w="326" h="435" extrusionOk="0">
                  <a:moveTo>
                    <a:pt x="65" y="1"/>
                  </a:moveTo>
                  <a:cubicBezTo>
                    <a:pt x="43" y="1"/>
                    <a:pt x="22" y="1"/>
                    <a:pt x="22" y="22"/>
                  </a:cubicBezTo>
                  <a:cubicBezTo>
                    <a:pt x="0" y="44"/>
                    <a:pt x="0" y="66"/>
                    <a:pt x="22" y="66"/>
                  </a:cubicBezTo>
                  <a:cubicBezTo>
                    <a:pt x="152" y="131"/>
                    <a:pt x="238" y="261"/>
                    <a:pt x="238" y="391"/>
                  </a:cubicBezTo>
                  <a:cubicBezTo>
                    <a:pt x="238" y="413"/>
                    <a:pt x="238" y="434"/>
                    <a:pt x="282" y="434"/>
                  </a:cubicBezTo>
                  <a:cubicBezTo>
                    <a:pt x="304" y="434"/>
                    <a:pt x="304" y="413"/>
                    <a:pt x="325" y="391"/>
                  </a:cubicBezTo>
                  <a:cubicBezTo>
                    <a:pt x="304" y="239"/>
                    <a:pt x="217" y="66"/>
                    <a:pt x="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3" name="Google Shape;5383;p83"/>
            <p:cNvSpPr/>
            <p:nvPr/>
          </p:nvSpPr>
          <p:spPr>
            <a:xfrm>
              <a:off x="5334142" y="1986413"/>
              <a:ext cx="12884" cy="18366"/>
            </a:xfrm>
            <a:custGeom>
              <a:avLst/>
              <a:gdLst/>
              <a:ahLst/>
              <a:cxnLst/>
              <a:rect l="l" t="t" r="r" b="b"/>
              <a:pathLst>
                <a:path w="322" h="459" extrusionOk="0">
                  <a:moveTo>
                    <a:pt x="68" y="0"/>
                  </a:moveTo>
                  <a:cubicBezTo>
                    <a:pt x="31" y="0"/>
                    <a:pt x="1" y="71"/>
                    <a:pt x="39" y="90"/>
                  </a:cubicBezTo>
                  <a:cubicBezTo>
                    <a:pt x="169" y="155"/>
                    <a:pt x="234" y="264"/>
                    <a:pt x="256" y="415"/>
                  </a:cubicBezTo>
                  <a:cubicBezTo>
                    <a:pt x="234" y="437"/>
                    <a:pt x="256" y="459"/>
                    <a:pt x="278" y="459"/>
                  </a:cubicBezTo>
                  <a:cubicBezTo>
                    <a:pt x="299" y="459"/>
                    <a:pt x="321" y="437"/>
                    <a:pt x="321" y="415"/>
                  </a:cubicBezTo>
                  <a:cubicBezTo>
                    <a:pt x="321" y="242"/>
                    <a:pt x="234" y="90"/>
                    <a:pt x="83" y="4"/>
                  </a:cubicBezTo>
                  <a:cubicBezTo>
                    <a:pt x="78" y="1"/>
                    <a:pt x="73" y="0"/>
                    <a:pt x="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4" name="Google Shape;5384;p83"/>
            <p:cNvSpPr/>
            <p:nvPr/>
          </p:nvSpPr>
          <p:spPr>
            <a:xfrm>
              <a:off x="5338503" y="1969048"/>
              <a:ext cx="13724" cy="18406"/>
            </a:xfrm>
            <a:custGeom>
              <a:avLst/>
              <a:gdLst/>
              <a:ahLst/>
              <a:cxnLst/>
              <a:rect l="l" t="t" r="r" b="b"/>
              <a:pathLst>
                <a:path w="343" h="460" extrusionOk="0">
                  <a:moveTo>
                    <a:pt x="68" y="0"/>
                  </a:moveTo>
                  <a:cubicBezTo>
                    <a:pt x="30" y="0"/>
                    <a:pt x="0" y="71"/>
                    <a:pt x="39" y="91"/>
                  </a:cubicBezTo>
                  <a:cubicBezTo>
                    <a:pt x="169" y="134"/>
                    <a:pt x="255" y="264"/>
                    <a:pt x="255" y="416"/>
                  </a:cubicBezTo>
                  <a:cubicBezTo>
                    <a:pt x="255" y="438"/>
                    <a:pt x="255" y="438"/>
                    <a:pt x="299" y="459"/>
                  </a:cubicBezTo>
                  <a:cubicBezTo>
                    <a:pt x="321" y="459"/>
                    <a:pt x="321" y="438"/>
                    <a:pt x="342" y="416"/>
                  </a:cubicBezTo>
                  <a:cubicBezTo>
                    <a:pt x="342" y="242"/>
                    <a:pt x="234" y="91"/>
                    <a:pt x="82" y="4"/>
                  </a:cubicBezTo>
                  <a:cubicBezTo>
                    <a:pt x="77" y="2"/>
                    <a:pt x="73" y="0"/>
                    <a:pt x="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5" name="Google Shape;5385;p83"/>
            <p:cNvSpPr/>
            <p:nvPr/>
          </p:nvSpPr>
          <p:spPr>
            <a:xfrm>
              <a:off x="5344384" y="1953564"/>
              <a:ext cx="13044" cy="18246"/>
            </a:xfrm>
            <a:custGeom>
              <a:avLst/>
              <a:gdLst/>
              <a:ahLst/>
              <a:cxnLst/>
              <a:rect l="l" t="t" r="r" b="b"/>
              <a:pathLst>
                <a:path w="326" h="456" extrusionOk="0">
                  <a:moveTo>
                    <a:pt x="65" y="1"/>
                  </a:moveTo>
                  <a:cubicBezTo>
                    <a:pt x="43" y="1"/>
                    <a:pt x="22" y="1"/>
                    <a:pt x="22" y="22"/>
                  </a:cubicBezTo>
                  <a:cubicBezTo>
                    <a:pt x="0" y="44"/>
                    <a:pt x="22" y="66"/>
                    <a:pt x="43" y="87"/>
                  </a:cubicBezTo>
                  <a:cubicBezTo>
                    <a:pt x="152" y="131"/>
                    <a:pt x="239" y="261"/>
                    <a:pt x="239" y="413"/>
                  </a:cubicBezTo>
                  <a:cubicBezTo>
                    <a:pt x="239" y="434"/>
                    <a:pt x="260" y="456"/>
                    <a:pt x="282" y="456"/>
                  </a:cubicBezTo>
                  <a:cubicBezTo>
                    <a:pt x="304" y="456"/>
                    <a:pt x="325" y="434"/>
                    <a:pt x="325" y="413"/>
                  </a:cubicBezTo>
                  <a:cubicBezTo>
                    <a:pt x="325" y="239"/>
                    <a:pt x="217" y="87"/>
                    <a:pt x="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86" name="Google Shape;5386;p83"/>
          <p:cNvGrpSpPr/>
          <p:nvPr/>
        </p:nvGrpSpPr>
        <p:grpSpPr>
          <a:xfrm>
            <a:off x="2040204" y="2604854"/>
            <a:ext cx="697211" cy="505124"/>
            <a:chOff x="1300788" y="2589438"/>
            <a:chExt cx="776318" cy="562499"/>
          </a:xfrm>
        </p:grpSpPr>
        <p:sp>
          <p:nvSpPr>
            <p:cNvPr id="5387" name="Google Shape;5387;p83"/>
            <p:cNvSpPr/>
            <p:nvPr/>
          </p:nvSpPr>
          <p:spPr>
            <a:xfrm>
              <a:off x="1305804" y="2946676"/>
              <a:ext cx="56099" cy="98617"/>
            </a:xfrm>
            <a:custGeom>
              <a:avLst/>
              <a:gdLst/>
              <a:ahLst/>
              <a:cxnLst/>
              <a:rect l="l" t="t" r="r" b="b"/>
              <a:pathLst>
                <a:path w="1454" h="2556" extrusionOk="0">
                  <a:moveTo>
                    <a:pt x="719" y="0"/>
                  </a:moveTo>
                  <a:cubicBezTo>
                    <a:pt x="688" y="0"/>
                    <a:pt x="664" y="31"/>
                    <a:pt x="695" y="62"/>
                  </a:cubicBezTo>
                  <a:cubicBezTo>
                    <a:pt x="695" y="62"/>
                    <a:pt x="1345" y="972"/>
                    <a:pt x="1107" y="1471"/>
                  </a:cubicBezTo>
                  <a:cubicBezTo>
                    <a:pt x="890" y="1883"/>
                    <a:pt x="673" y="2295"/>
                    <a:pt x="608" y="2425"/>
                  </a:cubicBezTo>
                  <a:cubicBezTo>
                    <a:pt x="348" y="2078"/>
                    <a:pt x="196" y="1666"/>
                    <a:pt x="109" y="1254"/>
                  </a:cubicBezTo>
                  <a:cubicBezTo>
                    <a:pt x="88" y="907"/>
                    <a:pt x="153" y="560"/>
                    <a:pt x="326" y="279"/>
                  </a:cubicBezTo>
                  <a:cubicBezTo>
                    <a:pt x="348" y="257"/>
                    <a:pt x="326" y="235"/>
                    <a:pt x="326" y="214"/>
                  </a:cubicBezTo>
                  <a:cubicBezTo>
                    <a:pt x="315" y="203"/>
                    <a:pt x="304" y="197"/>
                    <a:pt x="294" y="197"/>
                  </a:cubicBezTo>
                  <a:cubicBezTo>
                    <a:pt x="283" y="197"/>
                    <a:pt x="272" y="203"/>
                    <a:pt x="261" y="214"/>
                  </a:cubicBezTo>
                  <a:cubicBezTo>
                    <a:pt x="88" y="517"/>
                    <a:pt x="1" y="886"/>
                    <a:pt x="23" y="1233"/>
                  </a:cubicBezTo>
                  <a:cubicBezTo>
                    <a:pt x="109" y="1709"/>
                    <a:pt x="304" y="2143"/>
                    <a:pt x="565" y="2533"/>
                  </a:cubicBezTo>
                  <a:cubicBezTo>
                    <a:pt x="565" y="2555"/>
                    <a:pt x="586" y="2555"/>
                    <a:pt x="608" y="2555"/>
                  </a:cubicBezTo>
                  <a:cubicBezTo>
                    <a:pt x="608" y="2555"/>
                    <a:pt x="630" y="2555"/>
                    <a:pt x="630" y="2533"/>
                  </a:cubicBezTo>
                  <a:cubicBezTo>
                    <a:pt x="651" y="2533"/>
                    <a:pt x="890" y="2056"/>
                    <a:pt x="1172" y="1514"/>
                  </a:cubicBezTo>
                  <a:cubicBezTo>
                    <a:pt x="1454" y="972"/>
                    <a:pt x="781" y="62"/>
                    <a:pt x="760" y="18"/>
                  </a:cubicBezTo>
                  <a:cubicBezTo>
                    <a:pt x="747" y="6"/>
                    <a:pt x="732" y="0"/>
                    <a:pt x="7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8" name="Google Shape;5388;p83"/>
            <p:cNvSpPr/>
            <p:nvPr/>
          </p:nvSpPr>
          <p:spPr>
            <a:xfrm>
              <a:off x="1309161" y="2954046"/>
              <a:ext cx="21799" cy="91248"/>
            </a:xfrm>
            <a:custGeom>
              <a:avLst/>
              <a:gdLst/>
              <a:ahLst/>
              <a:cxnLst/>
              <a:rect l="l" t="t" r="r" b="b"/>
              <a:pathLst>
                <a:path w="565" h="2365" extrusionOk="0">
                  <a:moveTo>
                    <a:pt x="478" y="1"/>
                  </a:moveTo>
                  <a:cubicBezTo>
                    <a:pt x="478" y="1"/>
                    <a:pt x="434" y="1"/>
                    <a:pt x="434" y="23"/>
                  </a:cubicBezTo>
                  <a:cubicBezTo>
                    <a:pt x="434" y="44"/>
                    <a:pt x="1" y="1323"/>
                    <a:pt x="478" y="2342"/>
                  </a:cubicBezTo>
                  <a:cubicBezTo>
                    <a:pt x="478" y="2342"/>
                    <a:pt x="499" y="2364"/>
                    <a:pt x="521" y="2364"/>
                  </a:cubicBezTo>
                  <a:cubicBezTo>
                    <a:pt x="543" y="2342"/>
                    <a:pt x="564" y="2321"/>
                    <a:pt x="543" y="2299"/>
                  </a:cubicBezTo>
                  <a:cubicBezTo>
                    <a:pt x="87" y="1302"/>
                    <a:pt x="499" y="66"/>
                    <a:pt x="499" y="66"/>
                  </a:cubicBezTo>
                  <a:cubicBezTo>
                    <a:pt x="521" y="44"/>
                    <a:pt x="499" y="23"/>
                    <a:pt x="4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9" name="Google Shape;5389;p83"/>
            <p:cNvSpPr/>
            <p:nvPr/>
          </p:nvSpPr>
          <p:spPr>
            <a:xfrm>
              <a:off x="1326716" y="2949030"/>
              <a:ext cx="20950" cy="91209"/>
            </a:xfrm>
            <a:custGeom>
              <a:avLst/>
              <a:gdLst/>
              <a:ahLst/>
              <a:cxnLst/>
              <a:rect l="l" t="t" r="r" b="b"/>
              <a:pathLst>
                <a:path w="543" h="2364" extrusionOk="0">
                  <a:moveTo>
                    <a:pt x="109" y="1"/>
                  </a:moveTo>
                  <a:cubicBezTo>
                    <a:pt x="88" y="1"/>
                    <a:pt x="66" y="1"/>
                    <a:pt x="66" y="22"/>
                  </a:cubicBezTo>
                  <a:cubicBezTo>
                    <a:pt x="66" y="44"/>
                    <a:pt x="66" y="66"/>
                    <a:pt x="66" y="66"/>
                  </a:cubicBezTo>
                  <a:cubicBezTo>
                    <a:pt x="109" y="153"/>
                    <a:pt x="478" y="1345"/>
                    <a:pt x="23" y="2299"/>
                  </a:cubicBezTo>
                  <a:cubicBezTo>
                    <a:pt x="1" y="2321"/>
                    <a:pt x="23" y="2342"/>
                    <a:pt x="44" y="2364"/>
                  </a:cubicBezTo>
                  <a:lnTo>
                    <a:pt x="66" y="2364"/>
                  </a:lnTo>
                  <a:cubicBezTo>
                    <a:pt x="66" y="2364"/>
                    <a:pt x="88" y="2342"/>
                    <a:pt x="109" y="2342"/>
                  </a:cubicBezTo>
                  <a:cubicBezTo>
                    <a:pt x="543" y="1410"/>
                    <a:pt x="239" y="239"/>
                    <a:pt x="153" y="44"/>
                  </a:cubicBezTo>
                  <a:cubicBezTo>
                    <a:pt x="153" y="22"/>
                    <a:pt x="131" y="1"/>
                    <a:pt x="1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0" name="Google Shape;5390;p83"/>
            <p:cNvSpPr/>
            <p:nvPr/>
          </p:nvSpPr>
          <p:spPr>
            <a:xfrm>
              <a:off x="1300788" y="2793464"/>
              <a:ext cx="111311" cy="163127"/>
            </a:xfrm>
            <a:custGeom>
              <a:avLst/>
              <a:gdLst/>
              <a:ahLst/>
              <a:cxnLst/>
              <a:rect l="l" t="t" r="r" b="b"/>
              <a:pathLst>
                <a:path w="2885" h="4228" extrusionOk="0">
                  <a:moveTo>
                    <a:pt x="2277" y="0"/>
                  </a:moveTo>
                  <a:cubicBezTo>
                    <a:pt x="2277" y="0"/>
                    <a:pt x="1" y="889"/>
                    <a:pt x="369" y="4228"/>
                  </a:cubicBezTo>
                  <a:lnTo>
                    <a:pt x="1063" y="4228"/>
                  </a:lnTo>
                  <a:cubicBezTo>
                    <a:pt x="1063" y="4228"/>
                    <a:pt x="1605" y="824"/>
                    <a:pt x="2884" y="390"/>
                  </a:cubicBezTo>
                  <a:lnTo>
                    <a:pt x="227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1" name="Google Shape;5391;p83"/>
            <p:cNvSpPr/>
            <p:nvPr/>
          </p:nvSpPr>
          <p:spPr>
            <a:xfrm>
              <a:off x="1563458" y="3064470"/>
              <a:ext cx="116326" cy="60343"/>
            </a:xfrm>
            <a:custGeom>
              <a:avLst/>
              <a:gdLst/>
              <a:ahLst/>
              <a:cxnLst/>
              <a:rect l="l" t="t" r="r" b="b"/>
              <a:pathLst>
                <a:path w="3015" h="1564" extrusionOk="0">
                  <a:moveTo>
                    <a:pt x="1" y="1"/>
                  </a:moveTo>
                  <a:cubicBezTo>
                    <a:pt x="1" y="1"/>
                    <a:pt x="131" y="1562"/>
                    <a:pt x="1540" y="1562"/>
                  </a:cubicBezTo>
                  <a:cubicBezTo>
                    <a:pt x="1566" y="1563"/>
                    <a:pt x="1593" y="1564"/>
                    <a:pt x="1619" y="1564"/>
                  </a:cubicBezTo>
                  <a:cubicBezTo>
                    <a:pt x="2345" y="1564"/>
                    <a:pt x="2972" y="993"/>
                    <a:pt x="3014" y="26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2" name="Google Shape;5392;p83"/>
            <p:cNvSpPr/>
            <p:nvPr/>
          </p:nvSpPr>
          <p:spPr>
            <a:xfrm>
              <a:off x="1345120" y="2608999"/>
              <a:ext cx="649729" cy="473947"/>
            </a:xfrm>
            <a:custGeom>
              <a:avLst/>
              <a:gdLst/>
              <a:ahLst/>
              <a:cxnLst/>
              <a:rect l="l" t="t" r="r" b="b"/>
              <a:pathLst>
                <a:path w="16840" h="12284" extrusionOk="0">
                  <a:moveTo>
                    <a:pt x="10285" y="1"/>
                  </a:moveTo>
                  <a:cubicBezTo>
                    <a:pt x="8279" y="1"/>
                    <a:pt x="5557" y="845"/>
                    <a:pt x="1909" y="3394"/>
                  </a:cubicBezTo>
                  <a:cubicBezTo>
                    <a:pt x="1" y="4738"/>
                    <a:pt x="1714" y="12109"/>
                    <a:pt x="1714" y="12218"/>
                  </a:cubicBezTo>
                  <a:cubicBezTo>
                    <a:pt x="1714" y="12257"/>
                    <a:pt x="4667" y="12283"/>
                    <a:pt x="7896" y="12283"/>
                  </a:cubicBezTo>
                  <a:cubicBezTo>
                    <a:pt x="11727" y="12283"/>
                    <a:pt x="15947" y="12247"/>
                    <a:pt x="16088" y="12153"/>
                  </a:cubicBezTo>
                  <a:cubicBezTo>
                    <a:pt x="16839" y="11659"/>
                    <a:pt x="16400" y="3239"/>
                    <a:pt x="15424" y="3239"/>
                  </a:cubicBezTo>
                  <a:cubicBezTo>
                    <a:pt x="15414" y="3239"/>
                    <a:pt x="15404" y="3240"/>
                    <a:pt x="15394" y="3242"/>
                  </a:cubicBezTo>
                  <a:cubicBezTo>
                    <a:pt x="15394" y="3242"/>
                    <a:pt x="14215" y="1"/>
                    <a:pt x="102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3" name="Google Shape;5393;p83"/>
            <p:cNvSpPr/>
            <p:nvPr/>
          </p:nvSpPr>
          <p:spPr>
            <a:xfrm>
              <a:off x="1910584" y="2988346"/>
              <a:ext cx="65860" cy="151861"/>
            </a:xfrm>
            <a:custGeom>
              <a:avLst/>
              <a:gdLst/>
              <a:ahLst/>
              <a:cxnLst/>
              <a:rect l="l" t="t" r="r" b="b"/>
              <a:pathLst>
                <a:path w="1707" h="3936" extrusionOk="0">
                  <a:moveTo>
                    <a:pt x="1063" y="1"/>
                  </a:moveTo>
                  <a:lnTo>
                    <a:pt x="1" y="413"/>
                  </a:lnTo>
                  <a:cubicBezTo>
                    <a:pt x="1" y="413"/>
                    <a:pt x="435" y="3730"/>
                    <a:pt x="435" y="3882"/>
                  </a:cubicBezTo>
                  <a:cubicBezTo>
                    <a:pt x="440" y="3921"/>
                    <a:pt x="515" y="3936"/>
                    <a:pt x="624" y="3936"/>
                  </a:cubicBezTo>
                  <a:cubicBezTo>
                    <a:pt x="910" y="3936"/>
                    <a:pt x="1435" y="3837"/>
                    <a:pt x="1580" y="3837"/>
                  </a:cubicBezTo>
                  <a:cubicBezTo>
                    <a:pt x="1591" y="3837"/>
                    <a:pt x="1599" y="3837"/>
                    <a:pt x="1605" y="3838"/>
                  </a:cubicBezTo>
                  <a:cubicBezTo>
                    <a:pt x="1606" y="3838"/>
                    <a:pt x="1607" y="3839"/>
                    <a:pt x="1607" y="3839"/>
                  </a:cubicBezTo>
                  <a:cubicBezTo>
                    <a:pt x="1707" y="3839"/>
                    <a:pt x="1063" y="1"/>
                    <a:pt x="10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4" name="Google Shape;5394;p83"/>
            <p:cNvSpPr/>
            <p:nvPr/>
          </p:nvSpPr>
          <p:spPr>
            <a:xfrm>
              <a:off x="1923162" y="3112158"/>
              <a:ext cx="53553" cy="39779"/>
            </a:xfrm>
            <a:custGeom>
              <a:avLst/>
              <a:gdLst/>
              <a:ahLst/>
              <a:cxnLst/>
              <a:rect l="l" t="t" r="r" b="b"/>
              <a:pathLst>
                <a:path w="1388" h="1031" extrusionOk="0">
                  <a:moveTo>
                    <a:pt x="1301" y="0"/>
                  </a:moveTo>
                  <a:cubicBezTo>
                    <a:pt x="1301" y="0"/>
                    <a:pt x="44" y="87"/>
                    <a:pt x="0" y="109"/>
                  </a:cubicBezTo>
                  <a:cubicBezTo>
                    <a:pt x="0" y="109"/>
                    <a:pt x="0" y="889"/>
                    <a:pt x="0" y="976"/>
                  </a:cubicBezTo>
                  <a:cubicBezTo>
                    <a:pt x="0" y="1019"/>
                    <a:pt x="347" y="1030"/>
                    <a:pt x="694" y="1030"/>
                  </a:cubicBezTo>
                  <a:cubicBezTo>
                    <a:pt x="1041" y="1030"/>
                    <a:pt x="1388" y="1019"/>
                    <a:pt x="1388" y="1019"/>
                  </a:cubicBezTo>
                  <a:lnTo>
                    <a:pt x="13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5" name="Google Shape;5395;p83"/>
            <p:cNvSpPr/>
            <p:nvPr/>
          </p:nvSpPr>
          <p:spPr>
            <a:xfrm>
              <a:off x="1831992" y="2988346"/>
              <a:ext cx="65822" cy="151861"/>
            </a:xfrm>
            <a:custGeom>
              <a:avLst/>
              <a:gdLst/>
              <a:ahLst/>
              <a:cxnLst/>
              <a:rect l="l" t="t" r="r" b="b"/>
              <a:pathLst>
                <a:path w="1706" h="3936" extrusionOk="0">
                  <a:moveTo>
                    <a:pt x="1062" y="1"/>
                  </a:moveTo>
                  <a:lnTo>
                    <a:pt x="0" y="413"/>
                  </a:lnTo>
                  <a:cubicBezTo>
                    <a:pt x="0" y="413"/>
                    <a:pt x="412" y="3730"/>
                    <a:pt x="434" y="3882"/>
                  </a:cubicBezTo>
                  <a:cubicBezTo>
                    <a:pt x="439" y="3921"/>
                    <a:pt x="514" y="3936"/>
                    <a:pt x="623" y="3936"/>
                  </a:cubicBezTo>
                  <a:cubicBezTo>
                    <a:pt x="909" y="3936"/>
                    <a:pt x="1434" y="3837"/>
                    <a:pt x="1579" y="3837"/>
                  </a:cubicBezTo>
                  <a:cubicBezTo>
                    <a:pt x="1590" y="3837"/>
                    <a:pt x="1598" y="3837"/>
                    <a:pt x="1604" y="3838"/>
                  </a:cubicBezTo>
                  <a:cubicBezTo>
                    <a:pt x="1605" y="3838"/>
                    <a:pt x="1606" y="3839"/>
                    <a:pt x="1606" y="3839"/>
                  </a:cubicBezTo>
                  <a:cubicBezTo>
                    <a:pt x="1706" y="3839"/>
                    <a:pt x="1062" y="1"/>
                    <a:pt x="10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6" name="Google Shape;5396;p83"/>
            <p:cNvSpPr/>
            <p:nvPr/>
          </p:nvSpPr>
          <p:spPr>
            <a:xfrm>
              <a:off x="1843682" y="3112158"/>
              <a:ext cx="54401" cy="39779"/>
            </a:xfrm>
            <a:custGeom>
              <a:avLst/>
              <a:gdLst/>
              <a:ahLst/>
              <a:cxnLst/>
              <a:rect l="l" t="t" r="r" b="b"/>
              <a:pathLst>
                <a:path w="1410" h="1031" extrusionOk="0">
                  <a:moveTo>
                    <a:pt x="1301" y="0"/>
                  </a:moveTo>
                  <a:cubicBezTo>
                    <a:pt x="1301" y="0"/>
                    <a:pt x="66" y="87"/>
                    <a:pt x="1" y="109"/>
                  </a:cubicBezTo>
                  <a:cubicBezTo>
                    <a:pt x="1" y="109"/>
                    <a:pt x="1" y="889"/>
                    <a:pt x="1" y="976"/>
                  </a:cubicBezTo>
                  <a:cubicBezTo>
                    <a:pt x="1" y="1019"/>
                    <a:pt x="353" y="1030"/>
                    <a:pt x="705" y="1030"/>
                  </a:cubicBezTo>
                  <a:cubicBezTo>
                    <a:pt x="1057" y="1030"/>
                    <a:pt x="1410" y="1019"/>
                    <a:pt x="1410" y="1019"/>
                  </a:cubicBezTo>
                  <a:lnTo>
                    <a:pt x="13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7" name="Google Shape;5397;p83"/>
            <p:cNvSpPr/>
            <p:nvPr/>
          </p:nvSpPr>
          <p:spPr>
            <a:xfrm>
              <a:off x="1478152" y="2988346"/>
              <a:ext cx="65822" cy="151861"/>
            </a:xfrm>
            <a:custGeom>
              <a:avLst/>
              <a:gdLst/>
              <a:ahLst/>
              <a:cxnLst/>
              <a:rect l="l" t="t" r="r" b="b"/>
              <a:pathLst>
                <a:path w="1706" h="3936" extrusionOk="0">
                  <a:moveTo>
                    <a:pt x="1062" y="1"/>
                  </a:moveTo>
                  <a:lnTo>
                    <a:pt x="0" y="413"/>
                  </a:lnTo>
                  <a:cubicBezTo>
                    <a:pt x="0" y="413"/>
                    <a:pt x="434" y="3730"/>
                    <a:pt x="455" y="3882"/>
                  </a:cubicBezTo>
                  <a:cubicBezTo>
                    <a:pt x="455" y="3921"/>
                    <a:pt x="527" y="3936"/>
                    <a:pt x="635" y="3936"/>
                  </a:cubicBezTo>
                  <a:cubicBezTo>
                    <a:pt x="918" y="3936"/>
                    <a:pt x="1449" y="3837"/>
                    <a:pt x="1582" y="3837"/>
                  </a:cubicBezTo>
                  <a:cubicBezTo>
                    <a:pt x="1592" y="3837"/>
                    <a:pt x="1599" y="3837"/>
                    <a:pt x="1604" y="3838"/>
                  </a:cubicBezTo>
                  <a:cubicBezTo>
                    <a:pt x="1605" y="3838"/>
                    <a:pt x="1606" y="3839"/>
                    <a:pt x="1606" y="3839"/>
                  </a:cubicBezTo>
                  <a:cubicBezTo>
                    <a:pt x="1706" y="3839"/>
                    <a:pt x="1062" y="1"/>
                    <a:pt x="10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8" name="Google Shape;5398;p83"/>
            <p:cNvSpPr/>
            <p:nvPr/>
          </p:nvSpPr>
          <p:spPr>
            <a:xfrm>
              <a:off x="1490691" y="3112158"/>
              <a:ext cx="53553" cy="39779"/>
            </a:xfrm>
            <a:custGeom>
              <a:avLst/>
              <a:gdLst/>
              <a:ahLst/>
              <a:cxnLst/>
              <a:rect l="l" t="t" r="r" b="b"/>
              <a:pathLst>
                <a:path w="1388" h="1031" extrusionOk="0">
                  <a:moveTo>
                    <a:pt x="1301" y="0"/>
                  </a:moveTo>
                  <a:cubicBezTo>
                    <a:pt x="1301" y="0"/>
                    <a:pt x="44" y="87"/>
                    <a:pt x="0" y="109"/>
                  </a:cubicBezTo>
                  <a:cubicBezTo>
                    <a:pt x="0" y="109"/>
                    <a:pt x="0" y="889"/>
                    <a:pt x="0" y="976"/>
                  </a:cubicBezTo>
                  <a:cubicBezTo>
                    <a:pt x="0" y="1019"/>
                    <a:pt x="347" y="1030"/>
                    <a:pt x="694" y="1030"/>
                  </a:cubicBezTo>
                  <a:cubicBezTo>
                    <a:pt x="1041" y="1030"/>
                    <a:pt x="1388" y="1019"/>
                    <a:pt x="1388" y="1019"/>
                  </a:cubicBezTo>
                  <a:lnTo>
                    <a:pt x="13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9" name="Google Shape;5399;p83"/>
            <p:cNvSpPr/>
            <p:nvPr/>
          </p:nvSpPr>
          <p:spPr>
            <a:xfrm>
              <a:off x="1399521" y="2988346"/>
              <a:ext cx="65822" cy="151861"/>
            </a:xfrm>
            <a:custGeom>
              <a:avLst/>
              <a:gdLst/>
              <a:ahLst/>
              <a:cxnLst/>
              <a:rect l="l" t="t" r="r" b="b"/>
              <a:pathLst>
                <a:path w="1706" h="3936" extrusionOk="0">
                  <a:moveTo>
                    <a:pt x="1041" y="1"/>
                  </a:moveTo>
                  <a:lnTo>
                    <a:pt x="0" y="413"/>
                  </a:lnTo>
                  <a:cubicBezTo>
                    <a:pt x="0" y="413"/>
                    <a:pt x="412" y="3730"/>
                    <a:pt x="434" y="3882"/>
                  </a:cubicBezTo>
                  <a:cubicBezTo>
                    <a:pt x="439" y="3921"/>
                    <a:pt x="514" y="3936"/>
                    <a:pt x="623" y="3936"/>
                  </a:cubicBezTo>
                  <a:cubicBezTo>
                    <a:pt x="908" y="3936"/>
                    <a:pt x="1429" y="3837"/>
                    <a:pt x="1561" y="3837"/>
                  </a:cubicBezTo>
                  <a:cubicBezTo>
                    <a:pt x="1570" y="3837"/>
                    <a:pt x="1578" y="3837"/>
                    <a:pt x="1583" y="3838"/>
                  </a:cubicBezTo>
                  <a:cubicBezTo>
                    <a:pt x="1584" y="3838"/>
                    <a:pt x="1584" y="3839"/>
                    <a:pt x="1585" y="3839"/>
                  </a:cubicBezTo>
                  <a:cubicBezTo>
                    <a:pt x="1705" y="3839"/>
                    <a:pt x="1041" y="1"/>
                    <a:pt x="104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0" name="Google Shape;5400;p83"/>
            <p:cNvSpPr/>
            <p:nvPr/>
          </p:nvSpPr>
          <p:spPr>
            <a:xfrm>
              <a:off x="1411211" y="3112158"/>
              <a:ext cx="54401" cy="39779"/>
            </a:xfrm>
            <a:custGeom>
              <a:avLst/>
              <a:gdLst/>
              <a:ahLst/>
              <a:cxnLst/>
              <a:rect l="l" t="t" r="r" b="b"/>
              <a:pathLst>
                <a:path w="1410" h="1031" extrusionOk="0">
                  <a:moveTo>
                    <a:pt x="1302" y="0"/>
                  </a:moveTo>
                  <a:cubicBezTo>
                    <a:pt x="1302" y="0"/>
                    <a:pt x="66" y="87"/>
                    <a:pt x="1" y="109"/>
                  </a:cubicBezTo>
                  <a:cubicBezTo>
                    <a:pt x="1" y="109"/>
                    <a:pt x="1" y="889"/>
                    <a:pt x="1" y="976"/>
                  </a:cubicBezTo>
                  <a:cubicBezTo>
                    <a:pt x="1" y="1019"/>
                    <a:pt x="353" y="1030"/>
                    <a:pt x="705" y="1030"/>
                  </a:cubicBezTo>
                  <a:cubicBezTo>
                    <a:pt x="1058" y="1030"/>
                    <a:pt x="1410" y="1019"/>
                    <a:pt x="1410" y="1019"/>
                  </a:cubicBezTo>
                  <a:lnTo>
                    <a:pt x="13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1" name="Google Shape;5401;p83"/>
            <p:cNvSpPr/>
            <p:nvPr/>
          </p:nvSpPr>
          <p:spPr>
            <a:xfrm>
              <a:off x="1399521" y="2628676"/>
              <a:ext cx="338793" cy="201246"/>
            </a:xfrm>
            <a:custGeom>
              <a:avLst/>
              <a:gdLst/>
              <a:ahLst/>
              <a:cxnLst/>
              <a:rect l="l" t="t" r="r" b="b"/>
              <a:pathLst>
                <a:path w="8781" h="5216" extrusionOk="0">
                  <a:moveTo>
                    <a:pt x="6006" y="0"/>
                  </a:moveTo>
                  <a:cubicBezTo>
                    <a:pt x="651" y="911"/>
                    <a:pt x="0" y="3361"/>
                    <a:pt x="0" y="3361"/>
                  </a:cubicBezTo>
                  <a:cubicBezTo>
                    <a:pt x="0" y="3361"/>
                    <a:pt x="733" y="4698"/>
                    <a:pt x="1517" y="4698"/>
                  </a:cubicBezTo>
                  <a:cubicBezTo>
                    <a:pt x="1803" y="4698"/>
                    <a:pt x="2097" y="4520"/>
                    <a:pt x="2363" y="4033"/>
                  </a:cubicBezTo>
                  <a:cubicBezTo>
                    <a:pt x="2545" y="3693"/>
                    <a:pt x="2712" y="3561"/>
                    <a:pt x="2879" y="3561"/>
                  </a:cubicBezTo>
                  <a:cubicBezTo>
                    <a:pt x="3469" y="3561"/>
                    <a:pt x="4060" y="5215"/>
                    <a:pt x="5323" y="5215"/>
                  </a:cubicBezTo>
                  <a:cubicBezTo>
                    <a:pt x="5619" y="5215"/>
                    <a:pt x="5952" y="5124"/>
                    <a:pt x="6331" y="4900"/>
                  </a:cubicBezTo>
                  <a:cubicBezTo>
                    <a:pt x="8781" y="3426"/>
                    <a:pt x="6006" y="0"/>
                    <a:pt x="6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2" name="Google Shape;5402;p83"/>
            <p:cNvSpPr/>
            <p:nvPr/>
          </p:nvSpPr>
          <p:spPr>
            <a:xfrm>
              <a:off x="1514149" y="2846399"/>
              <a:ext cx="316377" cy="187588"/>
            </a:xfrm>
            <a:custGeom>
              <a:avLst/>
              <a:gdLst/>
              <a:ahLst/>
              <a:cxnLst/>
              <a:rect l="l" t="t" r="r" b="b"/>
              <a:pathLst>
                <a:path w="8200" h="4862" extrusionOk="0">
                  <a:moveTo>
                    <a:pt x="2700" y="0"/>
                  </a:moveTo>
                  <a:cubicBezTo>
                    <a:pt x="1461" y="0"/>
                    <a:pt x="260" y="1967"/>
                    <a:pt x="260" y="1967"/>
                  </a:cubicBezTo>
                  <a:cubicBezTo>
                    <a:pt x="1" y="2385"/>
                    <a:pt x="254" y="4046"/>
                    <a:pt x="1304" y="4046"/>
                  </a:cubicBezTo>
                  <a:cubicBezTo>
                    <a:pt x="1398" y="4046"/>
                    <a:pt x="1497" y="4033"/>
                    <a:pt x="1604" y="4005"/>
                  </a:cubicBezTo>
                  <a:cubicBezTo>
                    <a:pt x="1739" y="3966"/>
                    <a:pt x="1864" y="3949"/>
                    <a:pt x="1981" y="3949"/>
                  </a:cubicBezTo>
                  <a:cubicBezTo>
                    <a:pt x="2836" y="3949"/>
                    <a:pt x="3312" y="4861"/>
                    <a:pt x="4872" y="4861"/>
                  </a:cubicBezTo>
                  <a:cubicBezTo>
                    <a:pt x="5120" y="4861"/>
                    <a:pt x="5394" y="4838"/>
                    <a:pt x="5701" y="4785"/>
                  </a:cubicBezTo>
                  <a:cubicBezTo>
                    <a:pt x="8199" y="4355"/>
                    <a:pt x="7831" y="1229"/>
                    <a:pt x="6424" y="1229"/>
                  </a:cubicBezTo>
                  <a:cubicBezTo>
                    <a:pt x="6415" y="1229"/>
                    <a:pt x="6405" y="1230"/>
                    <a:pt x="6395" y="1230"/>
                  </a:cubicBezTo>
                  <a:cubicBezTo>
                    <a:pt x="6187" y="1239"/>
                    <a:pt x="6006" y="1245"/>
                    <a:pt x="5843" y="1245"/>
                  </a:cubicBezTo>
                  <a:cubicBezTo>
                    <a:pt x="4887" y="1245"/>
                    <a:pt x="4583" y="1045"/>
                    <a:pt x="3360" y="211"/>
                  </a:cubicBezTo>
                  <a:cubicBezTo>
                    <a:pt x="3143" y="63"/>
                    <a:pt x="2921" y="0"/>
                    <a:pt x="27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3" name="Google Shape;5403;p83"/>
            <p:cNvSpPr/>
            <p:nvPr/>
          </p:nvSpPr>
          <p:spPr>
            <a:xfrm>
              <a:off x="1376101" y="2846978"/>
              <a:ext cx="98733" cy="187434"/>
            </a:xfrm>
            <a:custGeom>
              <a:avLst/>
              <a:gdLst/>
              <a:ahLst/>
              <a:cxnLst/>
              <a:rect l="l" t="t" r="r" b="b"/>
              <a:pathLst>
                <a:path w="2559" h="4858" extrusionOk="0">
                  <a:moveTo>
                    <a:pt x="225" y="1"/>
                  </a:moveTo>
                  <a:cubicBezTo>
                    <a:pt x="220" y="1"/>
                    <a:pt x="217" y="1"/>
                    <a:pt x="217" y="1"/>
                  </a:cubicBezTo>
                  <a:cubicBezTo>
                    <a:pt x="0" y="1583"/>
                    <a:pt x="694" y="4857"/>
                    <a:pt x="694" y="4857"/>
                  </a:cubicBezTo>
                  <a:cubicBezTo>
                    <a:pt x="694" y="4857"/>
                    <a:pt x="2255" y="4012"/>
                    <a:pt x="1626" y="3275"/>
                  </a:cubicBezTo>
                  <a:cubicBezTo>
                    <a:pt x="976" y="2516"/>
                    <a:pt x="2558" y="2321"/>
                    <a:pt x="2493" y="1150"/>
                  </a:cubicBezTo>
                  <a:cubicBezTo>
                    <a:pt x="2431" y="21"/>
                    <a:pt x="372" y="1"/>
                    <a:pt x="2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4" name="Google Shape;5404;p83"/>
            <p:cNvSpPr/>
            <p:nvPr/>
          </p:nvSpPr>
          <p:spPr>
            <a:xfrm>
              <a:off x="1883847" y="2868739"/>
              <a:ext cx="107105" cy="176554"/>
            </a:xfrm>
            <a:custGeom>
              <a:avLst/>
              <a:gdLst/>
              <a:ahLst/>
              <a:cxnLst/>
              <a:rect l="l" t="t" r="r" b="b"/>
              <a:pathLst>
                <a:path w="2776" h="4576" extrusionOk="0">
                  <a:moveTo>
                    <a:pt x="2320" y="0"/>
                  </a:moveTo>
                  <a:cubicBezTo>
                    <a:pt x="2320" y="0"/>
                    <a:pt x="1409" y="87"/>
                    <a:pt x="1583" y="911"/>
                  </a:cubicBezTo>
                  <a:cubicBezTo>
                    <a:pt x="1778" y="1735"/>
                    <a:pt x="759" y="1735"/>
                    <a:pt x="390" y="2862"/>
                  </a:cubicBezTo>
                  <a:cubicBezTo>
                    <a:pt x="0" y="3990"/>
                    <a:pt x="2428" y="4575"/>
                    <a:pt x="2428" y="4575"/>
                  </a:cubicBezTo>
                  <a:cubicBezTo>
                    <a:pt x="2775" y="2645"/>
                    <a:pt x="2320" y="0"/>
                    <a:pt x="23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5" name="Google Shape;5405;p83"/>
            <p:cNvSpPr/>
            <p:nvPr/>
          </p:nvSpPr>
          <p:spPr>
            <a:xfrm>
              <a:off x="1848698" y="2592678"/>
              <a:ext cx="65089" cy="79519"/>
            </a:xfrm>
            <a:custGeom>
              <a:avLst/>
              <a:gdLst/>
              <a:ahLst/>
              <a:cxnLst/>
              <a:rect l="l" t="t" r="r" b="b"/>
              <a:pathLst>
                <a:path w="1687" h="2061" extrusionOk="0">
                  <a:moveTo>
                    <a:pt x="195" y="0"/>
                  </a:moveTo>
                  <a:cubicBezTo>
                    <a:pt x="186" y="0"/>
                    <a:pt x="179" y="1"/>
                    <a:pt x="174" y="1"/>
                  </a:cubicBezTo>
                  <a:cubicBezTo>
                    <a:pt x="131" y="1"/>
                    <a:pt x="109" y="23"/>
                    <a:pt x="87" y="44"/>
                  </a:cubicBezTo>
                  <a:cubicBezTo>
                    <a:pt x="66" y="88"/>
                    <a:pt x="1" y="218"/>
                    <a:pt x="391" y="1150"/>
                  </a:cubicBezTo>
                  <a:cubicBezTo>
                    <a:pt x="586" y="1605"/>
                    <a:pt x="803" y="2039"/>
                    <a:pt x="803" y="2039"/>
                  </a:cubicBezTo>
                  <a:cubicBezTo>
                    <a:pt x="803" y="2061"/>
                    <a:pt x="824" y="2061"/>
                    <a:pt x="824" y="2061"/>
                  </a:cubicBezTo>
                  <a:lnTo>
                    <a:pt x="868" y="2061"/>
                  </a:lnTo>
                  <a:cubicBezTo>
                    <a:pt x="890" y="2039"/>
                    <a:pt x="890" y="2017"/>
                    <a:pt x="890" y="1995"/>
                  </a:cubicBezTo>
                  <a:cubicBezTo>
                    <a:pt x="564" y="1345"/>
                    <a:pt x="87" y="239"/>
                    <a:pt x="174" y="66"/>
                  </a:cubicBezTo>
                  <a:cubicBezTo>
                    <a:pt x="177" y="66"/>
                    <a:pt x="179" y="65"/>
                    <a:pt x="182" y="65"/>
                  </a:cubicBezTo>
                  <a:cubicBezTo>
                    <a:pt x="390" y="65"/>
                    <a:pt x="1156" y="831"/>
                    <a:pt x="1605" y="1302"/>
                  </a:cubicBezTo>
                  <a:cubicBezTo>
                    <a:pt x="1610" y="1312"/>
                    <a:pt x="1618" y="1316"/>
                    <a:pt x="1626" y="1316"/>
                  </a:cubicBezTo>
                  <a:cubicBezTo>
                    <a:pt x="1653" y="1316"/>
                    <a:pt x="1686" y="1275"/>
                    <a:pt x="1670" y="1258"/>
                  </a:cubicBezTo>
                  <a:cubicBezTo>
                    <a:pt x="1648" y="1258"/>
                    <a:pt x="1366" y="933"/>
                    <a:pt x="1041" y="608"/>
                  </a:cubicBezTo>
                  <a:cubicBezTo>
                    <a:pt x="448" y="34"/>
                    <a:pt x="260" y="0"/>
                    <a:pt x="1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6" name="Google Shape;5406;p83"/>
            <p:cNvSpPr/>
            <p:nvPr/>
          </p:nvSpPr>
          <p:spPr>
            <a:xfrm>
              <a:off x="1792676" y="2627827"/>
              <a:ext cx="71108" cy="82026"/>
            </a:xfrm>
            <a:custGeom>
              <a:avLst/>
              <a:gdLst/>
              <a:ahLst/>
              <a:cxnLst/>
              <a:rect l="l" t="t" r="r" b="b"/>
              <a:pathLst>
                <a:path w="1843" h="2126" extrusionOk="0">
                  <a:moveTo>
                    <a:pt x="217" y="0"/>
                  </a:moveTo>
                  <a:cubicBezTo>
                    <a:pt x="195" y="0"/>
                    <a:pt x="173" y="0"/>
                    <a:pt x="152" y="22"/>
                  </a:cubicBezTo>
                  <a:cubicBezTo>
                    <a:pt x="0" y="174"/>
                    <a:pt x="520" y="1648"/>
                    <a:pt x="694" y="2103"/>
                  </a:cubicBezTo>
                  <a:cubicBezTo>
                    <a:pt x="694" y="2125"/>
                    <a:pt x="715" y="2125"/>
                    <a:pt x="737" y="2125"/>
                  </a:cubicBezTo>
                  <a:lnTo>
                    <a:pt x="759" y="2125"/>
                  </a:lnTo>
                  <a:cubicBezTo>
                    <a:pt x="781" y="2103"/>
                    <a:pt x="781" y="2082"/>
                    <a:pt x="781" y="2060"/>
                  </a:cubicBezTo>
                  <a:cubicBezTo>
                    <a:pt x="455" y="1171"/>
                    <a:pt x="152" y="196"/>
                    <a:pt x="195" y="87"/>
                  </a:cubicBezTo>
                  <a:lnTo>
                    <a:pt x="195" y="87"/>
                  </a:lnTo>
                  <a:cubicBezTo>
                    <a:pt x="434" y="152"/>
                    <a:pt x="1409" y="1084"/>
                    <a:pt x="1778" y="1431"/>
                  </a:cubicBezTo>
                  <a:cubicBezTo>
                    <a:pt x="1789" y="1442"/>
                    <a:pt x="1800" y="1448"/>
                    <a:pt x="1810" y="1448"/>
                  </a:cubicBezTo>
                  <a:cubicBezTo>
                    <a:pt x="1821" y="1448"/>
                    <a:pt x="1832" y="1442"/>
                    <a:pt x="1843" y="1431"/>
                  </a:cubicBezTo>
                  <a:cubicBezTo>
                    <a:pt x="1843" y="1410"/>
                    <a:pt x="1843" y="1388"/>
                    <a:pt x="1843" y="1388"/>
                  </a:cubicBezTo>
                  <a:cubicBezTo>
                    <a:pt x="1691" y="1236"/>
                    <a:pt x="499" y="66"/>
                    <a:pt x="2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7" name="Google Shape;5407;p83"/>
            <p:cNvSpPr/>
            <p:nvPr/>
          </p:nvSpPr>
          <p:spPr>
            <a:xfrm>
              <a:off x="1792676" y="2620574"/>
              <a:ext cx="270193" cy="267377"/>
            </a:xfrm>
            <a:custGeom>
              <a:avLst/>
              <a:gdLst/>
              <a:ahLst/>
              <a:cxnLst/>
              <a:rect l="l" t="t" r="r" b="b"/>
              <a:pathLst>
                <a:path w="7003" h="6930" extrusionOk="0">
                  <a:moveTo>
                    <a:pt x="3521" y="0"/>
                  </a:moveTo>
                  <a:cubicBezTo>
                    <a:pt x="3418" y="0"/>
                    <a:pt x="2905" y="492"/>
                    <a:pt x="2905" y="492"/>
                  </a:cubicBezTo>
                  <a:cubicBezTo>
                    <a:pt x="2558" y="622"/>
                    <a:pt x="0" y="2530"/>
                    <a:pt x="0" y="2530"/>
                  </a:cubicBezTo>
                  <a:lnTo>
                    <a:pt x="130" y="3050"/>
                  </a:lnTo>
                  <a:cubicBezTo>
                    <a:pt x="130" y="3050"/>
                    <a:pt x="2879" y="6930"/>
                    <a:pt x="4829" y="6930"/>
                  </a:cubicBezTo>
                  <a:cubicBezTo>
                    <a:pt x="5309" y="6930"/>
                    <a:pt x="5741" y="6694"/>
                    <a:pt x="6071" y="6107"/>
                  </a:cubicBezTo>
                  <a:cubicBezTo>
                    <a:pt x="7003" y="4438"/>
                    <a:pt x="3361" y="340"/>
                    <a:pt x="3361" y="340"/>
                  </a:cubicBezTo>
                  <a:cubicBezTo>
                    <a:pt x="3535" y="88"/>
                    <a:pt x="3565" y="0"/>
                    <a:pt x="35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8" name="Google Shape;5408;p83"/>
            <p:cNvSpPr/>
            <p:nvPr/>
          </p:nvSpPr>
          <p:spPr>
            <a:xfrm>
              <a:off x="1717479" y="2680532"/>
              <a:ext cx="221618" cy="199124"/>
            </a:xfrm>
            <a:custGeom>
              <a:avLst/>
              <a:gdLst/>
              <a:ahLst/>
              <a:cxnLst/>
              <a:rect l="l" t="t" r="r" b="b"/>
              <a:pathLst>
                <a:path w="5744" h="5161" extrusionOk="0">
                  <a:moveTo>
                    <a:pt x="3098" y="0"/>
                  </a:moveTo>
                  <a:lnTo>
                    <a:pt x="1819" y="1019"/>
                  </a:lnTo>
                  <a:cubicBezTo>
                    <a:pt x="1698" y="993"/>
                    <a:pt x="1584" y="981"/>
                    <a:pt x="1479" y="981"/>
                  </a:cubicBezTo>
                  <a:cubicBezTo>
                    <a:pt x="1" y="981"/>
                    <a:pt x="19" y="3361"/>
                    <a:pt x="19" y="3361"/>
                  </a:cubicBezTo>
                  <a:cubicBezTo>
                    <a:pt x="1819" y="2710"/>
                    <a:pt x="1862" y="1128"/>
                    <a:pt x="1862" y="1128"/>
                  </a:cubicBezTo>
                  <a:cubicBezTo>
                    <a:pt x="2057" y="1366"/>
                    <a:pt x="4963" y="5160"/>
                    <a:pt x="4963" y="5160"/>
                  </a:cubicBezTo>
                  <a:lnTo>
                    <a:pt x="5743" y="3773"/>
                  </a:lnTo>
                  <a:cubicBezTo>
                    <a:pt x="4746" y="3556"/>
                    <a:pt x="5006" y="2580"/>
                    <a:pt x="4898" y="1756"/>
                  </a:cubicBezTo>
                  <a:cubicBezTo>
                    <a:pt x="4789" y="933"/>
                    <a:pt x="3098" y="0"/>
                    <a:pt x="30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9" name="Google Shape;5409;p83"/>
            <p:cNvSpPr/>
            <p:nvPr/>
          </p:nvSpPr>
          <p:spPr>
            <a:xfrm>
              <a:off x="1893878" y="2589438"/>
              <a:ext cx="131373" cy="188977"/>
            </a:xfrm>
            <a:custGeom>
              <a:avLst/>
              <a:gdLst/>
              <a:ahLst/>
              <a:cxnLst/>
              <a:rect l="l" t="t" r="r" b="b"/>
              <a:pathLst>
                <a:path w="3405" h="4898" extrusionOk="0">
                  <a:moveTo>
                    <a:pt x="2079" y="0"/>
                  </a:moveTo>
                  <a:cubicBezTo>
                    <a:pt x="1609" y="0"/>
                    <a:pt x="1031" y="178"/>
                    <a:pt x="738" y="952"/>
                  </a:cubicBezTo>
                  <a:lnTo>
                    <a:pt x="0" y="1559"/>
                  </a:lnTo>
                  <a:cubicBezTo>
                    <a:pt x="0" y="1559"/>
                    <a:pt x="109" y="3445"/>
                    <a:pt x="1323" y="3640"/>
                  </a:cubicBezTo>
                  <a:cubicBezTo>
                    <a:pt x="2299" y="3771"/>
                    <a:pt x="2450" y="4898"/>
                    <a:pt x="2450" y="4898"/>
                  </a:cubicBezTo>
                  <a:lnTo>
                    <a:pt x="3404" y="4573"/>
                  </a:lnTo>
                  <a:lnTo>
                    <a:pt x="954" y="1017"/>
                  </a:lnTo>
                  <a:lnTo>
                    <a:pt x="954" y="1017"/>
                  </a:lnTo>
                  <a:cubicBezTo>
                    <a:pt x="954" y="1017"/>
                    <a:pt x="1268" y="1184"/>
                    <a:pt x="1646" y="1184"/>
                  </a:cubicBezTo>
                  <a:cubicBezTo>
                    <a:pt x="2063" y="1184"/>
                    <a:pt x="2558" y="981"/>
                    <a:pt x="2797" y="128"/>
                  </a:cubicBezTo>
                  <a:cubicBezTo>
                    <a:pt x="2797" y="128"/>
                    <a:pt x="2477" y="0"/>
                    <a:pt x="20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0" name="Google Shape;5410;p83"/>
            <p:cNvSpPr/>
            <p:nvPr/>
          </p:nvSpPr>
          <p:spPr>
            <a:xfrm>
              <a:off x="1888014" y="2758469"/>
              <a:ext cx="189093" cy="144569"/>
            </a:xfrm>
            <a:custGeom>
              <a:avLst/>
              <a:gdLst/>
              <a:ahLst/>
              <a:cxnLst/>
              <a:rect l="l" t="t" r="r" b="b"/>
              <a:pathLst>
                <a:path w="4901" h="3747" extrusionOk="0">
                  <a:moveTo>
                    <a:pt x="3110" y="0"/>
                  </a:moveTo>
                  <a:cubicBezTo>
                    <a:pt x="1814" y="0"/>
                    <a:pt x="1" y="2425"/>
                    <a:pt x="1" y="2425"/>
                  </a:cubicBezTo>
                  <a:cubicBezTo>
                    <a:pt x="352" y="3400"/>
                    <a:pt x="1072" y="3747"/>
                    <a:pt x="1836" y="3747"/>
                  </a:cubicBezTo>
                  <a:cubicBezTo>
                    <a:pt x="2533" y="3747"/>
                    <a:pt x="3267" y="3459"/>
                    <a:pt x="3795" y="3097"/>
                  </a:cubicBezTo>
                  <a:cubicBezTo>
                    <a:pt x="4900" y="2316"/>
                    <a:pt x="3795" y="127"/>
                    <a:pt x="3296" y="18"/>
                  </a:cubicBezTo>
                  <a:cubicBezTo>
                    <a:pt x="3236" y="6"/>
                    <a:pt x="3174" y="0"/>
                    <a:pt x="3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1" name="Google Shape;5411;p83"/>
            <p:cNvSpPr/>
            <p:nvPr/>
          </p:nvSpPr>
          <p:spPr>
            <a:xfrm>
              <a:off x="1956613" y="2829423"/>
              <a:ext cx="47727" cy="41013"/>
            </a:xfrm>
            <a:custGeom>
              <a:avLst/>
              <a:gdLst/>
              <a:ahLst/>
              <a:cxnLst/>
              <a:rect l="l" t="t" r="r" b="b"/>
              <a:pathLst>
                <a:path w="1237" h="1063" extrusionOk="0">
                  <a:moveTo>
                    <a:pt x="391" y="0"/>
                  </a:moveTo>
                  <a:cubicBezTo>
                    <a:pt x="130" y="0"/>
                    <a:pt x="0" y="347"/>
                    <a:pt x="0" y="347"/>
                  </a:cubicBezTo>
                  <a:cubicBezTo>
                    <a:pt x="0" y="369"/>
                    <a:pt x="0" y="391"/>
                    <a:pt x="22" y="391"/>
                  </a:cubicBezTo>
                  <a:cubicBezTo>
                    <a:pt x="28" y="397"/>
                    <a:pt x="35" y="400"/>
                    <a:pt x="41" y="400"/>
                  </a:cubicBezTo>
                  <a:cubicBezTo>
                    <a:pt x="56" y="400"/>
                    <a:pt x="72" y="384"/>
                    <a:pt x="87" y="369"/>
                  </a:cubicBezTo>
                  <a:cubicBezTo>
                    <a:pt x="87" y="369"/>
                    <a:pt x="196" y="87"/>
                    <a:pt x="391" y="87"/>
                  </a:cubicBezTo>
                  <a:cubicBezTo>
                    <a:pt x="542" y="87"/>
                    <a:pt x="803" y="261"/>
                    <a:pt x="1149" y="1041"/>
                  </a:cubicBezTo>
                  <a:cubicBezTo>
                    <a:pt x="1149" y="1063"/>
                    <a:pt x="1171" y="1063"/>
                    <a:pt x="1193" y="1063"/>
                  </a:cubicBezTo>
                  <a:cubicBezTo>
                    <a:pt x="1215" y="1063"/>
                    <a:pt x="1236" y="1041"/>
                    <a:pt x="1215" y="1019"/>
                  </a:cubicBezTo>
                  <a:cubicBezTo>
                    <a:pt x="933" y="347"/>
                    <a:pt x="651" y="0"/>
                    <a:pt x="3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2" name="Google Shape;5412;p83"/>
            <p:cNvSpPr/>
            <p:nvPr/>
          </p:nvSpPr>
          <p:spPr>
            <a:xfrm>
              <a:off x="1990064" y="2799521"/>
              <a:ext cx="30172" cy="58375"/>
            </a:xfrm>
            <a:custGeom>
              <a:avLst/>
              <a:gdLst/>
              <a:ahLst/>
              <a:cxnLst/>
              <a:rect l="l" t="t" r="r" b="b"/>
              <a:pathLst>
                <a:path w="782" h="1513" extrusionOk="0">
                  <a:moveTo>
                    <a:pt x="337" y="0"/>
                  </a:moveTo>
                  <a:cubicBezTo>
                    <a:pt x="326" y="0"/>
                    <a:pt x="315" y="6"/>
                    <a:pt x="304" y="17"/>
                  </a:cubicBezTo>
                  <a:cubicBezTo>
                    <a:pt x="304" y="60"/>
                    <a:pt x="1" y="645"/>
                    <a:pt x="694" y="1491"/>
                  </a:cubicBezTo>
                  <a:cubicBezTo>
                    <a:pt x="694" y="1491"/>
                    <a:pt x="716" y="1513"/>
                    <a:pt x="716" y="1513"/>
                  </a:cubicBezTo>
                  <a:cubicBezTo>
                    <a:pt x="738" y="1513"/>
                    <a:pt x="738" y="1513"/>
                    <a:pt x="759" y="1491"/>
                  </a:cubicBezTo>
                  <a:cubicBezTo>
                    <a:pt x="781" y="1469"/>
                    <a:pt x="781" y="1448"/>
                    <a:pt x="759" y="1448"/>
                  </a:cubicBezTo>
                  <a:cubicBezTo>
                    <a:pt x="87" y="645"/>
                    <a:pt x="391" y="60"/>
                    <a:pt x="391" y="60"/>
                  </a:cubicBezTo>
                  <a:cubicBezTo>
                    <a:pt x="391" y="38"/>
                    <a:pt x="391" y="17"/>
                    <a:pt x="369" y="17"/>
                  </a:cubicBezTo>
                  <a:cubicBezTo>
                    <a:pt x="358" y="6"/>
                    <a:pt x="348" y="0"/>
                    <a:pt x="3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3" name="Google Shape;5413;p83"/>
            <p:cNvSpPr/>
            <p:nvPr/>
          </p:nvSpPr>
          <p:spPr>
            <a:xfrm>
              <a:off x="1851206" y="2732889"/>
              <a:ext cx="33490" cy="36345"/>
            </a:xfrm>
            <a:custGeom>
              <a:avLst/>
              <a:gdLst/>
              <a:ahLst/>
              <a:cxnLst/>
              <a:rect l="l" t="t" r="r" b="b"/>
              <a:pathLst>
                <a:path w="868" h="942" extrusionOk="0">
                  <a:moveTo>
                    <a:pt x="518" y="0"/>
                  </a:moveTo>
                  <a:cubicBezTo>
                    <a:pt x="512" y="0"/>
                    <a:pt x="506" y="3"/>
                    <a:pt x="499" y="9"/>
                  </a:cubicBezTo>
                  <a:cubicBezTo>
                    <a:pt x="478" y="9"/>
                    <a:pt x="478" y="31"/>
                    <a:pt x="478" y="53"/>
                  </a:cubicBezTo>
                  <a:cubicBezTo>
                    <a:pt x="629" y="399"/>
                    <a:pt x="716" y="811"/>
                    <a:pt x="651" y="876"/>
                  </a:cubicBezTo>
                  <a:lnTo>
                    <a:pt x="629" y="876"/>
                  </a:lnTo>
                  <a:cubicBezTo>
                    <a:pt x="521" y="833"/>
                    <a:pt x="239" y="421"/>
                    <a:pt x="87" y="183"/>
                  </a:cubicBezTo>
                  <a:cubicBezTo>
                    <a:pt x="87" y="161"/>
                    <a:pt x="66" y="161"/>
                    <a:pt x="44" y="161"/>
                  </a:cubicBezTo>
                  <a:cubicBezTo>
                    <a:pt x="22" y="183"/>
                    <a:pt x="1" y="204"/>
                    <a:pt x="22" y="226"/>
                  </a:cubicBezTo>
                  <a:cubicBezTo>
                    <a:pt x="66" y="291"/>
                    <a:pt x="434" y="898"/>
                    <a:pt x="629" y="941"/>
                  </a:cubicBezTo>
                  <a:lnTo>
                    <a:pt x="651" y="941"/>
                  </a:lnTo>
                  <a:cubicBezTo>
                    <a:pt x="673" y="941"/>
                    <a:pt x="673" y="941"/>
                    <a:pt x="694" y="920"/>
                  </a:cubicBezTo>
                  <a:cubicBezTo>
                    <a:pt x="868" y="811"/>
                    <a:pt x="629" y="204"/>
                    <a:pt x="564" y="31"/>
                  </a:cubicBezTo>
                  <a:cubicBezTo>
                    <a:pt x="549" y="16"/>
                    <a:pt x="534" y="0"/>
                    <a:pt x="5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4" name="Google Shape;5414;p83"/>
            <p:cNvSpPr/>
            <p:nvPr/>
          </p:nvSpPr>
          <p:spPr>
            <a:xfrm>
              <a:off x="1925670" y="2682191"/>
              <a:ext cx="32641" cy="36846"/>
            </a:xfrm>
            <a:custGeom>
              <a:avLst/>
              <a:gdLst/>
              <a:ahLst/>
              <a:cxnLst/>
              <a:rect l="l" t="t" r="r" b="b"/>
              <a:pathLst>
                <a:path w="846" h="955" extrusionOk="0">
                  <a:moveTo>
                    <a:pt x="499" y="1"/>
                  </a:moveTo>
                  <a:cubicBezTo>
                    <a:pt x="477" y="1"/>
                    <a:pt x="477" y="44"/>
                    <a:pt x="477" y="66"/>
                  </a:cubicBezTo>
                  <a:cubicBezTo>
                    <a:pt x="629" y="413"/>
                    <a:pt x="716" y="825"/>
                    <a:pt x="651" y="868"/>
                  </a:cubicBezTo>
                  <a:lnTo>
                    <a:pt x="629" y="868"/>
                  </a:lnTo>
                  <a:cubicBezTo>
                    <a:pt x="521" y="846"/>
                    <a:pt x="239" y="434"/>
                    <a:pt x="87" y="174"/>
                  </a:cubicBezTo>
                  <a:lnTo>
                    <a:pt x="44" y="174"/>
                  </a:lnTo>
                  <a:cubicBezTo>
                    <a:pt x="22" y="196"/>
                    <a:pt x="0" y="217"/>
                    <a:pt x="22" y="239"/>
                  </a:cubicBezTo>
                  <a:cubicBezTo>
                    <a:pt x="65" y="304"/>
                    <a:pt x="412" y="911"/>
                    <a:pt x="607" y="955"/>
                  </a:cubicBezTo>
                  <a:lnTo>
                    <a:pt x="651" y="955"/>
                  </a:lnTo>
                  <a:cubicBezTo>
                    <a:pt x="651" y="955"/>
                    <a:pt x="672" y="955"/>
                    <a:pt x="694" y="933"/>
                  </a:cubicBezTo>
                  <a:cubicBezTo>
                    <a:pt x="846" y="825"/>
                    <a:pt x="629" y="217"/>
                    <a:pt x="564" y="22"/>
                  </a:cubicBezTo>
                  <a:cubicBezTo>
                    <a:pt x="542" y="1"/>
                    <a:pt x="521" y="1"/>
                    <a:pt x="4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5" name="Google Shape;5415;p83"/>
            <p:cNvSpPr/>
            <p:nvPr/>
          </p:nvSpPr>
          <p:spPr>
            <a:xfrm>
              <a:off x="1738275" y="2732889"/>
              <a:ext cx="45219" cy="54749"/>
            </a:xfrm>
            <a:custGeom>
              <a:avLst/>
              <a:gdLst/>
              <a:ahLst/>
              <a:cxnLst/>
              <a:rect l="l" t="t" r="r" b="b"/>
              <a:pathLst>
                <a:path w="1172" h="1419" extrusionOk="0">
                  <a:moveTo>
                    <a:pt x="1126" y="0"/>
                  </a:moveTo>
                  <a:cubicBezTo>
                    <a:pt x="1119" y="0"/>
                    <a:pt x="1113" y="3"/>
                    <a:pt x="1106" y="9"/>
                  </a:cubicBezTo>
                  <a:cubicBezTo>
                    <a:pt x="521" y="226"/>
                    <a:pt x="109" y="746"/>
                    <a:pt x="22" y="1375"/>
                  </a:cubicBezTo>
                  <a:cubicBezTo>
                    <a:pt x="1" y="1397"/>
                    <a:pt x="22" y="1418"/>
                    <a:pt x="44" y="1418"/>
                  </a:cubicBezTo>
                  <a:cubicBezTo>
                    <a:pt x="66" y="1418"/>
                    <a:pt x="88" y="1418"/>
                    <a:pt x="88" y="1397"/>
                  </a:cubicBezTo>
                  <a:cubicBezTo>
                    <a:pt x="174" y="790"/>
                    <a:pt x="586" y="291"/>
                    <a:pt x="1128" y="74"/>
                  </a:cubicBezTo>
                  <a:cubicBezTo>
                    <a:pt x="1150" y="74"/>
                    <a:pt x="1172" y="53"/>
                    <a:pt x="1172" y="31"/>
                  </a:cubicBezTo>
                  <a:cubicBezTo>
                    <a:pt x="1156" y="16"/>
                    <a:pt x="1141" y="0"/>
                    <a:pt x="11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6" name="Google Shape;5416;p83"/>
            <p:cNvSpPr/>
            <p:nvPr/>
          </p:nvSpPr>
          <p:spPr>
            <a:xfrm>
              <a:off x="1935701" y="2600009"/>
              <a:ext cx="48537" cy="21992"/>
            </a:xfrm>
            <a:custGeom>
              <a:avLst/>
              <a:gdLst/>
              <a:ahLst/>
              <a:cxnLst/>
              <a:rect l="l" t="t" r="r" b="b"/>
              <a:pathLst>
                <a:path w="1258" h="570" extrusionOk="0">
                  <a:moveTo>
                    <a:pt x="970" y="0"/>
                  </a:moveTo>
                  <a:cubicBezTo>
                    <a:pt x="555" y="0"/>
                    <a:pt x="36" y="491"/>
                    <a:pt x="0" y="526"/>
                  </a:cubicBezTo>
                  <a:cubicBezTo>
                    <a:pt x="0" y="526"/>
                    <a:pt x="0" y="570"/>
                    <a:pt x="0" y="570"/>
                  </a:cubicBezTo>
                  <a:lnTo>
                    <a:pt x="65" y="570"/>
                  </a:lnTo>
                  <a:cubicBezTo>
                    <a:pt x="65" y="570"/>
                    <a:pt x="580" y="70"/>
                    <a:pt x="977" y="70"/>
                  </a:cubicBezTo>
                  <a:cubicBezTo>
                    <a:pt x="1055" y="70"/>
                    <a:pt x="1129" y="90"/>
                    <a:pt x="1193" y="136"/>
                  </a:cubicBezTo>
                  <a:cubicBezTo>
                    <a:pt x="1193" y="147"/>
                    <a:pt x="1204" y="152"/>
                    <a:pt x="1215" y="152"/>
                  </a:cubicBezTo>
                  <a:cubicBezTo>
                    <a:pt x="1225" y="152"/>
                    <a:pt x="1236" y="147"/>
                    <a:pt x="1236" y="136"/>
                  </a:cubicBezTo>
                  <a:cubicBezTo>
                    <a:pt x="1258" y="114"/>
                    <a:pt x="1258" y="93"/>
                    <a:pt x="1236" y="93"/>
                  </a:cubicBezTo>
                  <a:cubicBezTo>
                    <a:pt x="1158" y="27"/>
                    <a:pt x="1067" y="0"/>
                    <a:pt x="9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7" name="Google Shape;5417;p83"/>
            <p:cNvSpPr/>
            <p:nvPr/>
          </p:nvSpPr>
          <p:spPr>
            <a:xfrm>
              <a:off x="1811042" y="2660430"/>
              <a:ext cx="31831" cy="25156"/>
            </a:xfrm>
            <a:custGeom>
              <a:avLst/>
              <a:gdLst/>
              <a:ahLst/>
              <a:cxnLst/>
              <a:rect l="l" t="t" r="r" b="b"/>
              <a:pathLst>
                <a:path w="825" h="652" extrusionOk="0">
                  <a:moveTo>
                    <a:pt x="738" y="1"/>
                  </a:moveTo>
                  <a:lnTo>
                    <a:pt x="1" y="586"/>
                  </a:lnTo>
                  <a:cubicBezTo>
                    <a:pt x="1" y="608"/>
                    <a:pt x="1" y="630"/>
                    <a:pt x="1" y="651"/>
                  </a:cubicBezTo>
                  <a:lnTo>
                    <a:pt x="44" y="651"/>
                  </a:lnTo>
                  <a:cubicBezTo>
                    <a:pt x="44" y="651"/>
                    <a:pt x="66" y="651"/>
                    <a:pt x="66" y="630"/>
                  </a:cubicBezTo>
                  <a:lnTo>
                    <a:pt x="803" y="66"/>
                  </a:lnTo>
                  <a:cubicBezTo>
                    <a:pt x="825" y="44"/>
                    <a:pt x="825" y="23"/>
                    <a:pt x="8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8" name="Google Shape;5418;p83"/>
            <p:cNvSpPr/>
            <p:nvPr/>
          </p:nvSpPr>
          <p:spPr>
            <a:xfrm>
              <a:off x="1803518" y="2646424"/>
              <a:ext cx="20950" cy="17401"/>
            </a:xfrm>
            <a:custGeom>
              <a:avLst/>
              <a:gdLst/>
              <a:ahLst/>
              <a:cxnLst/>
              <a:rect l="l" t="t" r="r" b="b"/>
              <a:pathLst>
                <a:path w="543" h="451" extrusionOk="0">
                  <a:moveTo>
                    <a:pt x="489" y="1"/>
                  </a:moveTo>
                  <a:cubicBezTo>
                    <a:pt x="478" y="1"/>
                    <a:pt x="467" y="6"/>
                    <a:pt x="456" y="17"/>
                  </a:cubicBezTo>
                  <a:lnTo>
                    <a:pt x="23" y="386"/>
                  </a:lnTo>
                  <a:cubicBezTo>
                    <a:pt x="1" y="386"/>
                    <a:pt x="1" y="407"/>
                    <a:pt x="23" y="429"/>
                  </a:cubicBezTo>
                  <a:cubicBezTo>
                    <a:pt x="23" y="451"/>
                    <a:pt x="44" y="451"/>
                    <a:pt x="44" y="451"/>
                  </a:cubicBezTo>
                  <a:cubicBezTo>
                    <a:pt x="66" y="451"/>
                    <a:pt x="66" y="451"/>
                    <a:pt x="66" y="429"/>
                  </a:cubicBezTo>
                  <a:lnTo>
                    <a:pt x="521" y="82"/>
                  </a:lnTo>
                  <a:cubicBezTo>
                    <a:pt x="543" y="60"/>
                    <a:pt x="543" y="39"/>
                    <a:pt x="521" y="17"/>
                  </a:cubicBezTo>
                  <a:cubicBezTo>
                    <a:pt x="510" y="6"/>
                    <a:pt x="500" y="1"/>
                    <a:pt x="4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9" name="Google Shape;5419;p83"/>
            <p:cNvSpPr/>
            <p:nvPr/>
          </p:nvSpPr>
          <p:spPr>
            <a:xfrm>
              <a:off x="1857070" y="2607764"/>
              <a:ext cx="23458" cy="14237"/>
            </a:xfrm>
            <a:custGeom>
              <a:avLst/>
              <a:gdLst/>
              <a:ahLst/>
              <a:cxnLst/>
              <a:rect l="l" t="t" r="r" b="b"/>
              <a:pathLst>
                <a:path w="608" h="369" extrusionOk="0">
                  <a:moveTo>
                    <a:pt x="542" y="0"/>
                  </a:moveTo>
                  <a:lnTo>
                    <a:pt x="44" y="304"/>
                  </a:lnTo>
                  <a:cubicBezTo>
                    <a:pt x="22" y="304"/>
                    <a:pt x="0" y="325"/>
                    <a:pt x="22" y="347"/>
                  </a:cubicBezTo>
                  <a:cubicBezTo>
                    <a:pt x="22" y="369"/>
                    <a:pt x="44" y="369"/>
                    <a:pt x="44" y="369"/>
                  </a:cubicBezTo>
                  <a:lnTo>
                    <a:pt x="87" y="369"/>
                  </a:lnTo>
                  <a:lnTo>
                    <a:pt x="607" y="87"/>
                  </a:lnTo>
                  <a:cubicBezTo>
                    <a:pt x="607" y="65"/>
                    <a:pt x="607" y="43"/>
                    <a:pt x="607" y="22"/>
                  </a:cubicBezTo>
                  <a:cubicBezTo>
                    <a:pt x="586" y="0"/>
                    <a:pt x="564" y="0"/>
                    <a:pt x="5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0" name="Google Shape;5420;p83"/>
            <p:cNvSpPr/>
            <p:nvPr/>
          </p:nvSpPr>
          <p:spPr>
            <a:xfrm>
              <a:off x="1867102" y="2623853"/>
              <a:ext cx="30172" cy="22416"/>
            </a:xfrm>
            <a:custGeom>
              <a:avLst/>
              <a:gdLst/>
              <a:ahLst/>
              <a:cxnLst/>
              <a:rect l="l" t="t" r="r" b="b"/>
              <a:pathLst>
                <a:path w="782" h="581" extrusionOk="0">
                  <a:moveTo>
                    <a:pt x="738" y="0"/>
                  </a:moveTo>
                  <a:cubicBezTo>
                    <a:pt x="727" y="0"/>
                    <a:pt x="716" y="6"/>
                    <a:pt x="716" y="17"/>
                  </a:cubicBezTo>
                  <a:lnTo>
                    <a:pt x="22" y="515"/>
                  </a:lnTo>
                  <a:cubicBezTo>
                    <a:pt x="1" y="537"/>
                    <a:pt x="1" y="559"/>
                    <a:pt x="22" y="580"/>
                  </a:cubicBezTo>
                  <a:lnTo>
                    <a:pt x="66" y="580"/>
                  </a:lnTo>
                  <a:lnTo>
                    <a:pt x="759" y="60"/>
                  </a:lnTo>
                  <a:cubicBezTo>
                    <a:pt x="781" y="60"/>
                    <a:pt x="781" y="17"/>
                    <a:pt x="759" y="17"/>
                  </a:cubicBezTo>
                  <a:cubicBezTo>
                    <a:pt x="759" y="6"/>
                    <a:pt x="749" y="0"/>
                    <a:pt x="7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1" name="Google Shape;5421;p83"/>
            <p:cNvSpPr/>
            <p:nvPr/>
          </p:nvSpPr>
          <p:spPr>
            <a:xfrm>
              <a:off x="1634565" y="3106294"/>
              <a:ext cx="27625" cy="30326"/>
            </a:xfrm>
            <a:custGeom>
              <a:avLst/>
              <a:gdLst/>
              <a:ahLst/>
              <a:cxnLst/>
              <a:rect l="l" t="t" r="r" b="b"/>
              <a:pathLst>
                <a:path w="716" h="786" extrusionOk="0">
                  <a:moveTo>
                    <a:pt x="521" y="1"/>
                  </a:moveTo>
                  <a:lnTo>
                    <a:pt x="0" y="131"/>
                  </a:lnTo>
                  <a:cubicBezTo>
                    <a:pt x="0" y="131"/>
                    <a:pt x="318" y="785"/>
                    <a:pt x="497" y="785"/>
                  </a:cubicBezTo>
                  <a:cubicBezTo>
                    <a:pt x="505" y="785"/>
                    <a:pt x="513" y="784"/>
                    <a:pt x="521" y="781"/>
                  </a:cubicBezTo>
                  <a:cubicBezTo>
                    <a:pt x="716" y="738"/>
                    <a:pt x="521" y="22"/>
                    <a:pt x="5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2" name="Google Shape;5422;p83"/>
            <p:cNvSpPr/>
            <p:nvPr/>
          </p:nvSpPr>
          <p:spPr>
            <a:xfrm>
              <a:off x="1605281" y="3113007"/>
              <a:ext cx="20101" cy="31831"/>
            </a:xfrm>
            <a:custGeom>
              <a:avLst/>
              <a:gdLst/>
              <a:ahLst/>
              <a:cxnLst/>
              <a:rect l="l" t="t" r="r" b="b"/>
              <a:pathLst>
                <a:path w="521" h="825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22" y="781"/>
                    <a:pt x="196" y="824"/>
                  </a:cubicBezTo>
                  <a:cubicBezTo>
                    <a:pt x="198" y="824"/>
                    <a:pt x="201" y="825"/>
                    <a:pt x="203" y="825"/>
                  </a:cubicBezTo>
                  <a:cubicBezTo>
                    <a:pt x="373" y="825"/>
                    <a:pt x="500" y="130"/>
                    <a:pt x="521" y="109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3" name="Google Shape;5423;p83"/>
            <p:cNvSpPr/>
            <p:nvPr/>
          </p:nvSpPr>
          <p:spPr>
            <a:xfrm>
              <a:off x="1570133" y="3099619"/>
              <a:ext cx="31020" cy="30712"/>
            </a:xfrm>
            <a:custGeom>
              <a:avLst/>
              <a:gdLst/>
              <a:ahLst/>
              <a:cxnLst/>
              <a:rect l="l" t="t" r="r" b="b"/>
              <a:pathLst>
                <a:path w="804" h="796" extrusionOk="0">
                  <a:moveTo>
                    <a:pt x="391" y="0"/>
                  </a:moveTo>
                  <a:cubicBezTo>
                    <a:pt x="391" y="0"/>
                    <a:pt x="1" y="672"/>
                    <a:pt x="153" y="781"/>
                  </a:cubicBezTo>
                  <a:cubicBezTo>
                    <a:pt x="165" y="791"/>
                    <a:pt x="179" y="795"/>
                    <a:pt x="196" y="795"/>
                  </a:cubicBezTo>
                  <a:cubicBezTo>
                    <a:pt x="366" y="795"/>
                    <a:pt x="764" y="347"/>
                    <a:pt x="803" y="347"/>
                  </a:cubicBezTo>
                  <a:lnTo>
                    <a:pt x="39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4" name="Google Shape;5424;p83"/>
            <p:cNvSpPr/>
            <p:nvPr/>
          </p:nvSpPr>
          <p:spPr>
            <a:xfrm>
              <a:off x="1644828" y="2609423"/>
              <a:ext cx="138666" cy="81178"/>
            </a:xfrm>
            <a:custGeom>
              <a:avLst/>
              <a:gdLst/>
              <a:ahLst/>
              <a:cxnLst/>
              <a:rect l="l" t="t" r="r" b="b"/>
              <a:pathLst>
                <a:path w="3594" h="2104" extrusionOk="0">
                  <a:moveTo>
                    <a:pt x="2520" y="0"/>
                  </a:moveTo>
                  <a:cubicBezTo>
                    <a:pt x="1828" y="0"/>
                    <a:pt x="1129" y="87"/>
                    <a:pt x="450" y="261"/>
                  </a:cubicBezTo>
                  <a:cubicBezTo>
                    <a:pt x="0" y="398"/>
                    <a:pt x="749" y="2103"/>
                    <a:pt x="1871" y="2103"/>
                  </a:cubicBezTo>
                  <a:cubicBezTo>
                    <a:pt x="1993" y="2103"/>
                    <a:pt x="2119" y="2083"/>
                    <a:pt x="2249" y="2038"/>
                  </a:cubicBezTo>
                  <a:cubicBezTo>
                    <a:pt x="3594" y="1605"/>
                    <a:pt x="3550" y="66"/>
                    <a:pt x="3550" y="66"/>
                  </a:cubicBezTo>
                  <a:cubicBezTo>
                    <a:pt x="3211" y="22"/>
                    <a:pt x="2866" y="0"/>
                    <a:pt x="25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5" name="Google Shape;5425;p83"/>
            <p:cNvSpPr/>
            <p:nvPr/>
          </p:nvSpPr>
          <p:spPr>
            <a:xfrm>
              <a:off x="1556783" y="2653871"/>
              <a:ext cx="23458" cy="9954"/>
            </a:xfrm>
            <a:custGeom>
              <a:avLst/>
              <a:gdLst/>
              <a:ahLst/>
              <a:cxnLst/>
              <a:rect l="l" t="t" r="r" b="b"/>
              <a:pathLst>
                <a:path w="608" h="258" extrusionOk="0">
                  <a:moveTo>
                    <a:pt x="466" y="0"/>
                  </a:moveTo>
                  <a:cubicBezTo>
                    <a:pt x="276" y="0"/>
                    <a:pt x="40" y="171"/>
                    <a:pt x="22" y="171"/>
                  </a:cubicBezTo>
                  <a:cubicBezTo>
                    <a:pt x="0" y="193"/>
                    <a:pt x="0" y="214"/>
                    <a:pt x="22" y="236"/>
                  </a:cubicBezTo>
                  <a:cubicBezTo>
                    <a:pt x="22" y="236"/>
                    <a:pt x="43" y="236"/>
                    <a:pt x="65" y="258"/>
                  </a:cubicBezTo>
                  <a:lnTo>
                    <a:pt x="65" y="236"/>
                  </a:lnTo>
                  <a:cubicBezTo>
                    <a:pt x="141" y="198"/>
                    <a:pt x="351" y="77"/>
                    <a:pt x="489" y="77"/>
                  </a:cubicBezTo>
                  <a:cubicBezTo>
                    <a:pt x="508" y="77"/>
                    <a:pt x="526" y="79"/>
                    <a:pt x="542" y="84"/>
                  </a:cubicBezTo>
                  <a:cubicBezTo>
                    <a:pt x="564" y="84"/>
                    <a:pt x="585" y="84"/>
                    <a:pt x="585" y="63"/>
                  </a:cubicBezTo>
                  <a:cubicBezTo>
                    <a:pt x="607" y="41"/>
                    <a:pt x="585" y="19"/>
                    <a:pt x="564" y="19"/>
                  </a:cubicBezTo>
                  <a:cubicBezTo>
                    <a:pt x="534" y="6"/>
                    <a:pt x="501" y="0"/>
                    <a:pt x="4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6" name="Google Shape;5426;p83"/>
            <p:cNvSpPr/>
            <p:nvPr/>
          </p:nvSpPr>
          <p:spPr>
            <a:xfrm>
              <a:off x="1546713" y="2675091"/>
              <a:ext cx="23458" cy="9646"/>
            </a:xfrm>
            <a:custGeom>
              <a:avLst/>
              <a:gdLst/>
              <a:ahLst/>
              <a:cxnLst/>
              <a:rect l="l" t="t" r="r" b="b"/>
              <a:pathLst>
                <a:path w="608" h="250" extrusionOk="0">
                  <a:moveTo>
                    <a:pt x="511" y="0"/>
                  </a:moveTo>
                  <a:cubicBezTo>
                    <a:pt x="317" y="0"/>
                    <a:pt x="63" y="185"/>
                    <a:pt x="44" y="185"/>
                  </a:cubicBezTo>
                  <a:cubicBezTo>
                    <a:pt x="1" y="206"/>
                    <a:pt x="23" y="250"/>
                    <a:pt x="66" y="250"/>
                  </a:cubicBezTo>
                  <a:lnTo>
                    <a:pt x="88" y="250"/>
                  </a:lnTo>
                  <a:cubicBezTo>
                    <a:pt x="162" y="194"/>
                    <a:pt x="350" y="89"/>
                    <a:pt x="497" y="89"/>
                  </a:cubicBezTo>
                  <a:cubicBezTo>
                    <a:pt x="521" y="89"/>
                    <a:pt x="544" y="92"/>
                    <a:pt x="565" y="98"/>
                  </a:cubicBezTo>
                  <a:cubicBezTo>
                    <a:pt x="586" y="98"/>
                    <a:pt x="608" y="98"/>
                    <a:pt x="608" y="76"/>
                  </a:cubicBezTo>
                  <a:cubicBezTo>
                    <a:pt x="608" y="55"/>
                    <a:pt x="608" y="33"/>
                    <a:pt x="586" y="11"/>
                  </a:cubicBezTo>
                  <a:cubicBezTo>
                    <a:pt x="563" y="3"/>
                    <a:pt x="538" y="0"/>
                    <a:pt x="51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7" name="Google Shape;5427;p83"/>
            <p:cNvSpPr/>
            <p:nvPr/>
          </p:nvSpPr>
          <p:spPr>
            <a:xfrm>
              <a:off x="1708181" y="2630721"/>
              <a:ext cx="22609" cy="9684"/>
            </a:xfrm>
            <a:custGeom>
              <a:avLst/>
              <a:gdLst/>
              <a:ahLst/>
              <a:cxnLst/>
              <a:rect l="l" t="t" r="r" b="b"/>
              <a:pathLst>
                <a:path w="586" h="251" extrusionOk="0">
                  <a:moveTo>
                    <a:pt x="459" y="0"/>
                  </a:moveTo>
                  <a:cubicBezTo>
                    <a:pt x="263" y="0"/>
                    <a:pt x="0" y="164"/>
                    <a:pt x="0" y="164"/>
                  </a:cubicBezTo>
                  <a:cubicBezTo>
                    <a:pt x="0" y="186"/>
                    <a:pt x="0" y="207"/>
                    <a:pt x="0" y="229"/>
                  </a:cubicBezTo>
                  <a:cubicBezTo>
                    <a:pt x="22" y="229"/>
                    <a:pt x="22" y="251"/>
                    <a:pt x="44" y="251"/>
                  </a:cubicBezTo>
                  <a:cubicBezTo>
                    <a:pt x="44" y="251"/>
                    <a:pt x="44" y="229"/>
                    <a:pt x="44" y="229"/>
                  </a:cubicBezTo>
                  <a:cubicBezTo>
                    <a:pt x="120" y="191"/>
                    <a:pt x="329" y="70"/>
                    <a:pt x="467" y="70"/>
                  </a:cubicBezTo>
                  <a:cubicBezTo>
                    <a:pt x="487" y="70"/>
                    <a:pt x="505" y="72"/>
                    <a:pt x="521" y="77"/>
                  </a:cubicBezTo>
                  <a:cubicBezTo>
                    <a:pt x="527" y="84"/>
                    <a:pt x="533" y="86"/>
                    <a:pt x="540" y="86"/>
                  </a:cubicBezTo>
                  <a:cubicBezTo>
                    <a:pt x="555" y="86"/>
                    <a:pt x="570" y="71"/>
                    <a:pt x="586" y="56"/>
                  </a:cubicBezTo>
                  <a:cubicBezTo>
                    <a:pt x="586" y="34"/>
                    <a:pt x="564" y="12"/>
                    <a:pt x="542" y="12"/>
                  </a:cubicBezTo>
                  <a:cubicBezTo>
                    <a:pt x="517" y="4"/>
                    <a:pt x="489" y="0"/>
                    <a:pt x="4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8" name="Google Shape;5428;p83"/>
            <p:cNvSpPr/>
            <p:nvPr/>
          </p:nvSpPr>
          <p:spPr>
            <a:xfrm>
              <a:off x="1728244" y="2639942"/>
              <a:ext cx="22609" cy="9684"/>
            </a:xfrm>
            <a:custGeom>
              <a:avLst/>
              <a:gdLst/>
              <a:ahLst/>
              <a:cxnLst/>
              <a:rect l="l" t="t" r="r" b="b"/>
              <a:pathLst>
                <a:path w="586" h="251" extrusionOk="0">
                  <a:moveTo>
                    <a:pt x="489" y="0"/>
                  </a:moveTo>
                  <a:cubicBezTo>
                    <a:pt x="296" y="0"/>
                    <a:pt x="41" y="185"/>
                    <a:pt x="22" y="185"/>
                  </a:cubicBezTo>
                  <a:cubicBezTo>
                    <a:pt x="1" y="207"/>
                    <a:pt x="1" y="228"/>
                    <a:pt x="22" y="228"/>
                  </a:cubicBezTo>
                  <a:cubicBezTo>
                    <a:pt x="22" y="250"/>
                    <a:pt x="44" y="250"/>
                    <a:pt x="44" y="250"/>
                  </a:cubicBezTo>
                  <a:lnTo>
                    <a:pt x="66" y="250"/>
                  </a:lnTo>
                  <a:cubicBezTo>
                    <a:pt x="140" y="194"/>
                    <a:pt x="328" y="90"/>
                    <a:pt x="475" y="90"/>
                  </a:cubicBezTo>
                  <a:cubicBezTo>
                    <a:pt x="499" y="90"/>
                    <a:pt x="522" y="92"/>
                    <a:pt x="543" y="98"/>
                  </a:cubicBezTo>
                  <a:cubicBezTo>
                    <a:pt x="564" y="98"/>
                    <a:pt x="586" y="98"/>
                    <a:pt x="586" y="77"/>
                  </a:cubicBezTo>
                  <a:cubicBezTo>
                    <a:pt x="586" y="55"/>
                    <a:pt x="586" y="33"/>
                    <a:pt x="564" y="12"/>
                  </a:cubicBezTo>
                  <a:cubicBezTo>
                    <a:pt x="541" y="4"/>
                    <a:pt x="516" y="0"/>
                    <a:pt x="4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9" name="Google Shape;5429;p83"/>
            <p:cNvSpPr/>
            <p:nvPr/>
          </p:nvSpPr>
          <p:spPr>
            <a:xfrm>
              <a:off x="1749155" y="2624586"/>
              <a:ext cx="22648" cy="9954"/>
            </a:xfrm>
            <a:custGeom>
              <a:avLst/>
              <a:gdLst/>
              <a:ahLst/>
              <a:cxnLst/>
              <a:rect l="l" t="t" r="r" b="b"/>
              <a:pathLst>
                <a:path w="587" h="258" extrusionOk="0">
                  <a:moveTo>
                    <a:pt x="444" y="0"/>
                  </a:moveTo>
                  <a:cubicBezTo>
                    <a:pt x="249" y="0"/>
                    <a:pt x="1" y="171"/>
                    <a:pt x="1" y="171"/>
                  </a:cubicBezTo>
                  <a:cubicBezTo>
                    <a:pt x="1" y="193"/>
                    <a:pt x="1" y="215"/>
                    <a:pt x="1" y="236"/>
                  </a:cubicBezTo>
                  <a:cubicBezTo>
                    <a:pt x="22" y="236"/>
                    <a:pt x="22" y="258"/>
                    <a:pt x="44" y="258"/>
                  </a:cubicBezTo>
                  <a:cubicBezTo>
                    <a:pt x="44" y="236"/>
                    <a:pt x="44" y="236"/>
                    <a:pt x="44" y="236"/>
                  </a:cubicBezTo>
                  <a:cubicBezTo>
                    <a:pt x="120" y="198"/>
                    <a:pt x="330" y="77"/>
                    <a:pt x="468" y="77"/>
                  </a:cubicBezTo>
                  <a:cubicBezTo>
                    <a:pt x="487" y="77"/>
                    <a:pt x="505" y="79"/>
                    <a:pt x="521" y="84"/>
                  </a:cubicBezTo>
                  <a:cubicBezTo>
                    <a:pt x="543" y="84"/>
                    <a:pt x="564" y="84"/>
                    <a:pt x="586" y="63"/>
                  </a:cubicBezTo>
                  <a:cubicBezTo>
                    <a:pt x="586" y="41"/>
                    <a:pt x="564" y="19"/>
                    <a:pt x="543" y="19"/>
                  </a:cubicBezTo>
                  <a:cubicBezTo>
                    <a:pt x="513" y="6"/>
                    <a:pt x="479" y="0"/>
                    <a:pt x="4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0" name="Google Shape;5430;p83"/>
            <p:cNvSpPr/>
            <p:nvPr/>
          </p:nvSpPr>
          <p:spPr>
            <a:xfrm>
              <a:off x="1680556" y="2627364"/>
              <a:ext cx="23304" cy="9684"/>
            </a:xfrm>
            <a:custGeom>
              <a:avLst/>
              <a:gdLst/>
              <a:ahLst/>
              <a:cxnLst/>
              <a:rect l="l" t="t" r="r" b="b"/>
              <a:pathLst>
                <a:path w="604" h="251" extrusionOk="0">
                  <a:moveTo>
                    <a:pt x="482" y="0"/>
                  </a:moveTo>
                  <a:cubicBezTo>
                    <a:pt x="285" y="0"/>
                    <a:pt x="23" y="164"/>
                    <a:pt x="23" y="164"/>
                  </a:cubicBezTo>
                  <a:cubicBezTo>
                    <a:pt x="1" y="186"/>
                    <a:pt x="1" y="208"/>
                    <a:pt x="23" y="229"/>
                  </a:cubicBezTo>
                  <a:cubicBezTo>
                    <a:pt x="23" y="229"/>
                    <a:pt x="44" y="251"/>
                    <a:pt x="44" y="251"/>
                  </a:cubicBezTo>
                  <a:lnTo>
                    <a:pt x="66" y="229"/>
                  </a:lnTo>
                  <a:cubicBezTo>
                    <a:pt x="142" y="191"/>
                    <a:pt x="335" y="70"/>
                    <a:pt x="483" y="70"/>
                  </a:cubicBezTo>
                  <a:cubicBezTo>
                    <a:pt x="504" y="70"/>
                    <a:pt x="524" y="72"/>
                    <a:pt x="543" y="78"/>
                  </a:cubicBezTo>
                  <a:cubicBezTo>
                    <a:pt x="548" y="80"/>
                    <a:pt x="552" y="81"/>
                    <a:pt x="556" y="81"/>
                  </a:cubicBezTo>
                  <a:cubicBezTo>
                    <a:pt x="590" y="81"/>
                    <a:pt x="603" y="12"/>
                    <a:pt x="565" y="12"/>
                  </a:cubicBezTo>
                  <a:cubicBezTo>
                    <a:pt x="539" y="4"/>
                    <a:pt x="511" y="0"/>
                    <a:pt x="4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1" name="Google Shape;5431;p83"/>
            <p:cNvSpPr/>
            <p:nvPr/>
          </p:nvSpPr>
          <p:spPr>
            <a:xfrm>
              <a:off x="1518278" y="2668378"/>
              <a:ext cx="23458" cy="9684"/>
            </a:xfrm>
            <a:custGeom>
              <a:avLst/>
              <a:gdLst/>
              <a:ahLst/>
              <a:cxnLst/>
              <a:rect l="l" t="t" r="r" b="b"/>
              <a:pathLst>
                <a:path w="608" h="251" extrusionOk="0">
                  <a:moveTo>
                    <a:pt x="510" y="1"/>
                  </a:moveTo>
                  <a:cubicBezTo>
                    <a:pt x="313" y="1"/>
                    <a:pt x="44" y="185"/>
                    <a:pt x="44" y="185"/>
                  </a:cubicBezTo>
                  <a:cubicBezTo>
                    <a:pt x="1" y="207"/>
                    <a:pt x="22" y="250"/>
                    <a:pt x="66" y="250"/>
                  </a:cubicBezTo>
                  <a:lnTo>
                    <a:pt x="88" y="250"/>
                  </a:lnTo>
                  <a:cubicBezTo>
                    <a:pt x="141" y="196"/>
                    <a:pt x="330" y="83"/>
                    <a:pt x="479" y="83"/>
                  </a:cubicBezTo>
                  <a:cubicBezTo>
                    <a:pt x="510" y="83"/>
                    <a:pt x="539" y="87"/>
                    <a:pt x="564" y="99"/>
                  </a:cubicBezTo>
                  <a:cubicBezTo>
                    <a:pt x="564" y="99"/>
                    <a:pt x="608" y="77"/>
                    <a:pt x="608" y="55"/>
                  </a:cubicBezTo>
                  <a:cubicBezTo>
                    <a:pt x="608" y="33"/>
                    <a:pt x="608" y="12"/>
                    <a:pt x="586" y="12"/>
                  </a:cubicBezTo>
                  <a:cubicBezTo>
                    <a:pt x="563" y="4"/>
                    <a:pt x="537" y="1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2" name="Google Shape;5432;p83"/>
            <p:cNvSpPr/>
            <p:nvPr/>
          </p:nvSpPr>
          <p:spPr>
            <a:xfrm>
              <a:off x="1509095" y="2696003"/>
              <a:ext cx="22609" cy="9646"/>
            </a:xfrm>
            <a:custGeom>
              <a:avLst/>
              <a:gdLst/>
              <a:ahLst/>
              <a:cxnLst/>
              <a:rect l="l" t="t" r="r" b="b"/>
              <a:pathLst>
                <a:path w="586" h="250" extrusionOk="0">
                  <a:moveTo>
                    <a:pt x="466" y="0"/>
                  </a:moveTo>
                  <a:cubicBezTo>
                    <a:pt x="269" y="0"/>
                    <a:pt x="0" y="185"/>
                    <a:pt x="0" y="185"/>
                  </a:cubicBezTo>
                  <a:cubicBezTo>
                    <a:pt x="0" y="185"/>
                    <a:pt x="0" y="228"/>
                    <a:pt x="0" y="228"/>
                  </a:cubicBezTo>
                  <a:cubicBezTo>
                    <a:pt x="22" y="250"/>
                    <a:pt x="22" y="250"/>
                    <a:pt x="44" y="250"/>
                  </a:cubicBezTo>
                  <a:cubicBezTo>
                    <a:pt x="118" y="194"/>
                    <a:pt x="322" y="89"/>
                    <a:pt x="460" y="89"/>
                  </a:cubicBezTo>
                  <a:cubicBezTo>
                    <a:pt x="482" y="89"/>
                    <a:pt x="503" y="92"/>
                    <a:pt x="521" y="98"/>
                  </a:cubicBezTo>
                  <a:cubicBezTo>
                    <a:pt x="542" y="98"/>
                    <a:pt x="564" y="98"/>
                    <a:pt x="586" y="76"/>
                  </a:cubicBezTo>
                  <a:cubicBezTo>
                    <a:pt x="586" y="55"/>
                    <a:pt x="564" y="33"/>
                    <a:pt x="542" y="11"/>
                  </a:cubicBezTo>
                  <a:cubicBezTo>
                    <a:pt x="519" y="3"/>
                    <a:pt x="493" y="0"/>
                    <a:pt x="4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3" name="Google Shape;5433;p83"/>
            <p:cNvSpPr/>
            <p:nvPr/>
          </p:nvSpPr>
          <p:spPr>
            <a:xfrm>
              <a:off x="1483978" y="2685895"/>
              <a:ext cx="23458" cy="9723"/>
            </a:xfrm>
            <a:custGeom>
              <a:avLst/>
              <a:gdLst/>
              <a:ahLst/>
              <a:cxnLst/>
              <a:rect l="l" t="t" r="r" b="b"/>
              <a:pathLst>
                <a:path w="608" h="252" extrusionOk="0">
                  <a:moveTo>
                    <a:pt x="483" y="1"/>
                  </a:moveTo>
                  <a:cubicBezTo>
                    <a:pt x="290" y="1"/>
                    <a:pt x="41" y="165"/>
                    <a:pt x="23" y="165"/>
                  </a:cubicBezTo>
                  <a:cubicBezTo>
                    <a:pt x="1" y="187"/>
                    <a:pt x="1" y="208"/>
                    <a:pt x="23" y="230"/>
                  </a:cubicBezTo>
                  <a:cubicBezTo>
                    <a:pt x="23" y="230"/>
                    <a:pt x="44" y="252"/>
                    <a:pt x="66" y="252"/>
                  </a:cubicBezTo>
                  <a:cubicBezTo>
                    <a:pt x="66" y="252"/>
                    <a:pt x="66" y="252"/>
                    <a:pt x="66" y="230"/>
                  </a:cubicBezTo>
                  <a:cubicBezTo>
                    <a:pt x="142" y="192"/>
                    <a:pt x="352" y="70"/>
                    <a:pt x="490" y="70"/>
                  </a:cubicBezTo>
                  <a:cubicBezTo>
                    <a:pt x="509" y="70"/>
                    <a:pt x="527" y="73"/>
                    <a:pt x="543" y="78"/>
                  </a:cubicBezTo>
                  <a:cubicBezTo>
                    <a:pt x="549" y="84"/>
                    <a:pt x="556" y="87"/>
                    <a:pt x="561" y="87"/>
                  </a:cubicBezTo>
                  <a:cubicBezTo>
                    <a:pt x="575" y="87"/>
                    <a:pt x="586" y="72"/>
                    <a:pt x="586" y="56"/>
                  </a:cubicBezTo>
                  <a:cubicBezTo>
                    <a:pt x="608" y="35"/>
                    <a:pt x="586" y="13"/>
                    <a:pt x="565" y="13"/>
                  </a:cubicBezTo>
                  <a:cubicBezTo>
                    <a:pt x="539" y="5"/>
                    <a:pt x="511" y="1"/>
                    <a:pt x="4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4" name="Google Shape;5434;p83"/>
            <p:cNvSpPr/>
            <p:nvPr/>
          </p:nvSpPr>
          <p:spPr>
            <a:xfrm>
              <a:off x="1456391" y="2703527"/>
              <a:ext cx="23458" cy="9646"/>
            </a:xfrm>
            <a:custGeom>
              <a:avLst/>
              <a:gdLst/>
              <a:ahLst/>
              <a:cxnLst/>
              <a:rect l="l" t="t" r="r" b="b"/>
              <a:pathLst>
                <a:path w="608" h="250" extrusionOk="0">
                  <a:moveTo>
                    <a:pt x="489" y="0"/>
                  </a:moveTo>
                  <a:cubicBezTo>
                    <a:pt x="295" y="0"/>
                    <a:pt x="41" y="185"/>
                    <a:pt x="22" y="185"/>
                  </a:cubicBezTo>
                  <a:cubicBezTo>
                    <a:pt x="0" y="185"/>
                    <a:pt x="0" y="207"/>
                    <a:pt x="22" y="228"/>
                  </a:cubicBezTo>
                  <a:cubicBezTo>
                    <a:pt x="22" y="250"/>
                    <a:pt x="44" y="250"/>
                    <a:pt x="65" y="250"/>
                  </a:cubicBezTo>
                  <a:cubicBezTo>
                    <a:pt x="137" y="196"/>
                    <a:pt x="329" y="82"/>
                    <a:pt x="466" y="82"/>
                  </a:cubicBezTo>
                  <a:cubicBezTo>
                    <a:pt x="494" y="82"/>
                    <a:pt x="520" y="87"/>
                    <a:pt x="542" y="98"/>
                  </a:cubicBezTo>
                  <a:cubicBezTo>
                    <a:pt x="564" y="98"/>
                    <a:pt x="586" y="76"/>
                    <a:pt x="586" y="55"/>
                  </a:cubicBezTo>
                  <a:cubicBezTo>
                    <a:pt x="607" y="33"/>
                    <a:pt x="586" y="11"/>
                    <a:pt x="564" y="11"/>
                  </a:cubicBezTo>
                  <a:cubicBezTo>
                    <a:pt x="541" y="4"/>
                    <a:pt x="515" y="0"/>
                    <a:pt x="4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5" name="Google Shape;5435;p83"/>
            <p:cNvSpPr/>
            <p:nvPr/>
          </p:nvSpPr>
          <p:spPr>
            <a:xfrm>
              <a:off x="1481470" y="2706845"/>
              <a:ext cx="22648" cy="9684"/>
            </a:xfrm>
            <a:custGeom>
              <a:avLst/>
              <a:gdLst/>
              <a:ahLst/>
              <a:cxnLst/>
              <a:rect l="l" t="t" r="r" b="b"/>
              <a:pathLst>
                <a:path w="587" h="251" extrusionOk="0">
                  <a:moveTo>
                    <a:pt x="467" y="1"/>
                  </a:moveTo>
                  <a:cubicBezTo>
                    <a:pt x="269" y="1"/>
                    <a:pt x="1" y="186"/>
                    <a:pt x="1" y="186"/>
                  </a:cubicBezTo>
                  <a:cubicBezTo>
                    <a:pt x="1" y="186"/>
                    <a:pt x="1" y="207"/>
                    <a:pt x="1" y="229"/>
                  </a:cubicBezTo>
                  <a:cubicBezTo>
                    <a:pt x="23" y="251"/>
                    <a:pt x="23" y="251"/>
                    <a:pt x="44" y="251"/>
                  </a:cubicBezTo>
                  <a:cubicBezTo>
                    <a:pt x="116" y="197"/>
                    <a:pt x="308" y="83"/>
                    <a:pt x="445" y="83"/>
                  </a:cubicBezTo>
                  <a:cubicBezTo>
                    <a:pt x="473" y="83"/>
                    <a:pt x="499" y="88"/>
                    <a:pt x="521" y="99"/>
                  </a:cubicBezTo>
                  <a:cubicBezTo>
                    <a:pt x="543" y="99"/>
                    <a:pt x="565" y="77"/>
                    <a:pt x="586" y="55"/>
                  </a:cubicBezTo>
                  <a:cubicBezTo>
                    <a:pt x="586" y="34"/>
                    <a:pt x="565" y="12"/>
                    <a:pt x="543" y="12"/>
                  </a:cubicBezTo>
                  <a:cubicBezTo>
                    <a:pt x="519" y="4"/>
                    <a:pt x="494" y="1"/>
                    <a:pt x="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6" name="Google Shape;5436;p83"/>
            <p:cNvSpPr/>
            <p:nvPr/>
          </p:nvSpPr>
          <p:spPr>
            <a:xfrm>
              <a:off x="1541697" y="2699322"/>
              <a:ext cx="22648" cy="9684"/>
            </a:xfrm>
            <a:custGeom>
              <a:avLst/>
              <a:gdLst/>
              <a:ahLst/>
              <a:cxnLst/>
              <a:rect l="l" t="t" r="r" b="b"/>
              <a:pathLst>
                <a:path w="587" h="251" extrusionOk="0">
                  <a:moveTo>
                    <a:pt x="489" y="1"/>
                  </a:moveTo>
                  <a:cubicBezTo>
                    <a:pt x="291" y="1"/>
                    <a:pt x="23" y="185"/>
                    <a:pt x="23" y="185"/>
                  </a:cubicBezTo>
                  <a:cubicBezTo>
                    <a:pt x="1" y="185"/>
                    <a:pt x="1" y="207"/>
                    <a:pt x="23" y="229"/>
                  </a:cubicBezTo>
                  <a:cubicBezTo>
                    <a:pt x="23" y="250"/>
                    <a:pt x="44" y="250"/>
                    <a:pt x="44" y="250"/>
                  </a:cubicBezTo>
                  <a:lnTo>
                    <a:pt x="66" y="250"/>
                  </a:lnTo>
                  <a:cubicBezTo>
                    <a:pt x="138" y="197"/>
                    <a:pt x="314" y="83"/>
                    <a:pt x="459" y="83"/>
                  </a:cubicBezTo>
                  <a:cubicBezTo>
                    <a:pt x="489" y="83"/>
                    <a:pt x="517" y="88"/>
                    <a:pt x="543" y="99"/>
                  </a:cubicBezTo>
                  <a:cubicBezTo>
                    <a:pt x="565" y="99"/>
                    <a:pt x="586" y="77"/>
                    <a:pt x="586" y="55"/>
                  </a:cubicBezTo>
                  <a:cubicBezTo>
                    <a:pt x="586" y="34"/>
                    <a:pt x="586" y="12"/>
                    <a:pt x="565" y="12"/>
                  </a:cubicBezTo>
                  <a:cubicBezTo>
                    <a:pt x="541" y="4"/>
                    <a:pt x="516" y="1"/>
                    <a:pt x="48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7" name="Google Shape;5437;p83"/>
            <p:cNvSpPr/>
            <p:nvPr/>
          </p:nvSpPr>
          <p:spPr>
            <a:xfrm>
              <a:off x="1811042" y="3070180"/>
              <a:ext cx="20719" cy="5517"/>
            </a:xfrm>
            <a:custGeom>
              <a:avLst/>
              <a:gdLst/>
              <a:ahLst/>
              <a:cxnLst/>
              <a:rect l="l" t="t" r="r" b="b"/>
              <a:pathLst>
                <a:path w="537" h="143" extrusionOk="0">
                  <a:moveTo>
                    <a:pt x="454" y="0"/>
                  </a:moveTo>
                  <a:cubicBezTo>
                    <a:pt x="447" y="0"/>
                    <a:pt x="441" y="1"/>
                    <a:pt x="435" y="4"/>
                  </a:cubicBezTo>
                  <a:cubicBezTo>
                    <a:pt x="391" y="62"/>
                    <a:pt x="271" y="72"/>
                    <a:pt x="170" y="72"/>
                  </a:cubicBezTo>
                  <a:cubicBezTo>
                    <a:pt x="119" y="72"/>
                    <a:pt x="73" y="69"/>
                    <a:pt x="44" y="69"/>
                  </a:cubicBezTo>
                  <a:cubicBezTo>
                    <a:pt x="38" y="63"/>
                    <a:pt x="32" y="61"/>
                    <a:pt x="26" y="61"/>
                  </a:cubicBezTo>
                  <a:cubicBezTo>
                    <a:pt x="12" y="61"/>
                    <a:pt x="1" y="76"/>
                    <a:pt x="1" y="91"/>
                  </a:cubicBezTo>
                  <a:cubicBezTo>
                    <a:pt x="1" y="113"/>
                    <a:pt x="23" y="135"/>
                    <a:pt x="44" y="135"/>
                  </a:cubicBezTo>
                  <a:lnTo>
                    <a:pt x="196" y="135"/>
                  </a:lnTo>
                  <a:cubicBezTo>
                    <a:pt x="223" y="140"/>
                    <a:pt x="250" y="143"/>
                    <a:pt x="277" y="143"/>
                  </a:cubicBezTo>
                  <a:cubicBezTo>
                    <a:pt x="357" y="143"/>
                    <a:pt x="435" y="118"/>
                    <a:pt x="500" y="69"/>
                  </a:cubicBezTo>
                  <a:cubicBezTo>
                    <a:pt x="537" y="51"/>
                    <a:pt x="494" y="0"/>
                    <a:pt x="454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8" name="Google Shape;5438;p83"/>
            <p:cNvSpPr/>
            <p:nvPr/>
          </p:nvSpPr>
          <p:spPr>
            <a:xfrm>
              <a:off x="1798502" y="3053435"/>
              <a:ext cx="20719" cy="5865"/>
            </a:xfrm>
            <a:custGeom>
              <a:avLst/>
              <a:gdLst/>
              <a:ahLst/>
              <a:cxnLst/>
              <a:rect l="l" t="t" r="r" b="b"/>
              <a:pathLst>
                <a:path w="537" h="152" extrusionOk="0">
                  <a:moveTo>
                    <a:pt x="467" y="0"/>
                  </a:moveTo>
                  <a:cubicBezTo>
                    <a:pt x="463" y="0"/>
                    <a:pt x="459" y="2"/>
                    <a:pt x="456" y="5"/>
                  </a:cubicBezTo>
                  <a:cubicBezTo>
                    <a:pt x="398" y="63"/>
                    <a:pt x="273" y="72"/>
                    <a:pt x="170" y="72"/>
                  </a:cubicBezTo>
                  <a:cubicBezTo>
                    <a:pt x="119" y="72"/>
                    <a:pt x="73" y="70"/>
                    <a:pt x="44" y="70"/>
                  </a:cubicBezTo>
                  <a:cubicBezTo>
                    <a:pt x="22" y="70"/>
                    <a:pt x="1" y="70"/>
                    <a:pt x="1" y="92"/>
                  </a:cubicBezTo>
                  <a:cubicBezTo>
                    <a:pt x="1" y="113"/>
                    <a:pt x="22" y="135"/>
                    <a:pt x="44" y="135"/>
                  </a:cubicBezTo>
                  <a:cubicBezTo>
                    <a:pt x="66" y="146"/>
                    <a:pt x="93" y="151"/>
                    <a:pt x="120" y="151"/>
                  </a:cubicBezTo>
                  <a:cubicBezTo>
                    <a:pt x="147" y="151"/>
                    <a:pt x="174" y="146"/>
                    <a:pt x="196" y="135"/>
                  </a:cubicBezTo>
                  <a:cubicBezTo>
                    <a:pt x="223" y="140"/>
                    <a:pt x="250" y="143"/>
                    <a:pt x="277" y="143"/>
                  </a:cubicBezTo>
                  <a:cubicBezTo>
                    <a:pt x="357" y="143"/>
                    <a:pt x="434" y="119"/>
                    <a:pt x="499" y="70"/>
                  </a:cubicBezTo>
                  <a:cubicBezTo>
                    <a:pt x="537" y="51"/>
                    <a:pt x="494" y="0"/>
                    <a:pt x="467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9" name="Google Shape;5439;p83"/>
            <p:cNvSpPr/>
            <p:nvPr/>
          </p:nvSpPr>
          <p:spPr>
            <a:xfrm>
              <a:off x="1775931" y="3067209"/>
              <a:ext cx="20101" cy="5672"/>
            </a:xfrm>
            <a:custGeom>
              <a:avLst/>
              <a:gdLst/>
              <a:ahLst/>
              <a:cxnLst/>
              <a:rect l="l" t="t" r="r" b="b"/>
              <a:pathLst>
                <a:path w="521" h="147" extrusionOk="0">
                  <a:moveTo>
                    <a:pt x="477" y="0"/>
                  </a:moveTo>
                  <a:cubicBezTo>
                    <a:pt x="467" y="0"/>
                    <a:pt x="456" y="6"/>
                    <a:pt x="456" y="16"/>
                  </a:cubicBezTo>
                  <a:cubicBezTo>
                    <a:pt x="412" y="60"/>
                    <a:pt x="331" y="71"/>
                    <a:pt x="252" y="71"/>
                  </a:cubicBezTo>
                  <a:cubicBezTo>
                    <a:pt x="174" y="71"/>
                    <a:pt x="98" y="60"/>
                    <a:pt x="65" y="60"/>
                  </a:cubicBezTo>
                  <a:cubicBezTo>
                    <a:pt x="22" y="60"/>
                    <a:pt x="0" y="81"/>
                    <a:pt x="0" y="103"/>
                  </a:cubicBezTo>
                  <a:cubicBezTo>
                    <a:pt x="0" y="125"/>
                    <a:pt x="22" y="146"/>
                    <a:pt x="44" y="146"/>
                  </a:cubicBezTo>
                  <a:lnTo>
                    <a:pt x="196" y="146"/>
                  </a:lnTo>
                  <a:cubicBezTo>
                    <a:pt x="304" y="146"/>
                    <a:pt x="412" y="125"/>
                    <a:pt x="499" y="81"/>
                  </a:cubicBezTo>
                  <a:cubicBezTo>
                    <a:pt x="521" y="60"/>
                    <a:pt x="521" y="38"/>
                    <a:pt x="499" y="16"/>
                  </a:cubicBezTo>
                  <a:cubicBezTo>
                    <a:pt x="499" y="6"/>
                    <a:pt x="488" y="0"/>
                    <a:pt x="477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0" name="Google Shape;5440;p83"/>
            <p:cNvSpPr/>
            <p:nvPr/>
          </p:nvSpPr>
          <p:spPr>
            <a:xfrm>
              <a:off x="1756679" y="3053589"/>
              <a:ext cx="19291" cy="5710"/>
            </a:xfrm>
            <a:custGeom>
              <a:avLst/>
              <a:gdLst/>
              <a:ahLst/>
              <a:cxnLst/>
              <a:rect l="l" t="t" r="r" b="b"/>
              <a:pathLst>
                <a:path w="500" h="148" extrusionOk="0">
                  <a:moveTo>
                    <a:pt x="434" y="1"/>
                  </a:moveTo>
                  <a:cubicBezTo>
                    <a:pt x="377" y="59"/>
                    <a:pt x="251" y="68"/>
                    <a:pt x="155" y="68"/>
                  </a:cubicBezTo>
                  <a:cubicBezTo>
                    <a:pt x="107" y="68"/>
                    <a:pt x="66" y="66"/>
                    <a:pt x="44" y="66"/>
                  </a:cubicBezTo>
                  <a:cubicBezTo>
                    <a:pt x="22" y="66"/>
                    <a:pt x="1" y="66"/>
                    <a:pt x="1" y="88"/>
                  </a:cubicBezTo>
                  <a:cubicBezTo>
                    <a:pt x="1" y="109"/>
                    <a:pt x="1" y="131"/>
                    <a:pt x="22" y="131"/>
                  </a:cubicBezTo>
                  <a:cubicBezTo>
                    <a:pt x="55" y="142"/>
                    <a:pt x="82" y="147"/>
                    <a:pt x="109" y="147"/>
                  </a:cubicBezTo>
                  <a:cubicBezTo>
                    <a:pt x="136" y="147"/>
                    <a:pt x="163" y="142"/>
                    <a:pt x="196" y="131"/>
                  </a:cubicBezTo>
                  <a:cubicBezTo>
                    <a:pt x="223" y="136"/>
                    <a:pt x="249" y="139"/>
                    <a:pt x="274" y="139"/>
                  </a:cubicBezTo>
                  <a:cubicBezTo>
                    <a:pt x="349" y="139"/>
                    <a:pt x="418" y="115"/>
                    <a:pt x="499" y="66"/>
                  </a:cubicBezTo>
                  <a:cubicBezTo>
                    <a:pt x="499" y="44"/>
                    <a:pt x="499" y="23"/>
                    <a:pt x="499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1" name="Google Shape;5441;p83"/>
            <p:cNvSpPr/>
            <p:nvPr/>
          </p:nvSpPr>
          <p:spPr>
            <a:xfrm>
              <a:off x="1739124" y="3067363"/>
              <a:ext cx="20642" cy="5749"/>
            </a:xfrm>
            <a:custGeom>
              <a:avLst/>
              <a:gdLst/>
              <a:ahLst/>
              <a:cxnLst/>
              <a:rect l="l" t="t" r="r" b="b"/>
              <a:pathLst>
                <a:path w="535" h="149" extrusionOk="0">
                  <a:moveTo>
                    <a:pt x="472" y="0"/>
                  </a:moveTo>
                  <a:cubicBezTo>
                    <a:pt x="466" y="0"/>
                    <a:pt x="460" y="4"/>
                    <a:pt x="456" y="12"/>
                  </a:cubicBezTo>
                  <a:cubicBezTo>
                    <a:pt x="412" y="56"/>
                    <a:pt x="331" y="67"/>
                    <a:pt x="252" y="67"/>
                  </a:cubicBezTo>
                  <a:cubicBezTo>
                    <a:pt x="174" y="67"/>
                    <a:pt x="98" y="56"/>
                    <a:pt x="66" y="56"/>
                  </a:cubicBezTo>
                  <a:cubicBezTo>
                    <a:pt x="44" y="56"/>
                    <a:pt x="22" y="77"/>
                    <a:pt x="0" y="99"/>
                  </a:cubicBezTo>
                  <a:cubicBezTo>
                    <a:pt x="0" y="121"/>
                    <a:pt x="22" y="142"/>
                    <a:pt x="44" y="142"/>
                  </a:cubicBezTo>
                  <a:lnTo>
                    <a:pt x="217" y="142"/>
                  </a:lnTo>
                  <a:cubicBezTo>
                    <a:pt x="233" y="146"/>
                    <a:pt x="250" y="148"/>
                    <a:pt x="267" y="148"/>
                  </a:cubicBezTo>
                  <a:cubicBezTo>
                    <a:pt x="343" y="148"/>
                    <a:pt x="428" y="113"/>
                    <a:pt x="499" y="77"/>
                  </a:cubicBezTo>
                  <a:cubicBezTo>
                    <a:pt x="534" y="60"/>
                    <a:pt x="499" y="0"/>
                    <a:pt x="472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42" name="Google Shape;5442;p83"/>
          <p:cNvGrpSpPr/>
          <p:nvPr/>
        </p:nvGrpSpPr>
        <p:grpSpPr>
          <a:xfrm>
            <a:off x="5098616" y="3514719"/>
            <a:ext cx="783446" cy="518278"/>
            <a:chOff x="4706212" y="3602650"/>
            <a:chExt cx="872337" cy="577147"/>
          </a:xfrm>
        </p:grpSpPr>
        <p:sp>
          <p:nvSpPr>
            <p:cNvPr id="5443" name="Google Shape;5443;p83"/>
            <p:cNvSpPr/>
            <p:nvPr/>
          </p:nvSpPr>
          <p:spPr>
            <a:xfrm>
              <a:off x="5462859" y="3620262"/>
              <a:ext cx="107972" cy="76759"/>
            </a:xfrm>
            <a:custGeom>
              <a:avLst/>
              <a:gdLst/>
              <a:ahLst/>
              <a:cxnLst/>
              <a:rect l="l" t="t" r="r" b="b"/>
              <a:pathLst>
                <a:path w="2207" h="1569" extrusionOk="0">
                  <a:moveTo>
                    <a:pt x="1214" y="636"/>
                  </a:moveTo>
                  <a:lnTo>
                    <a:pt x="1214" y="636"/>
                  </a:lnTo>
                  <a:cubicBezTo>
                    <a:pt x="1410" y="701"/>
                    <a:pt x="1561" y="874"/>
                    <a:pt x="1583" y="1091"/>
                  </a:cubicBezTo>
                  <a:cubicBezTo>
                    <a:pt x="1583" y="1178"/>
                    <a:pt x="1540" y="1243"/>
                    <a:pt x="1453" y="1286"/>
                  </a:cubicBezTo>
                  <a:cubicBezTo>
                    <a:pt x="1431" y="1292"/>
                    <a:pt x="1410" y="1294"/>
                    <a:pt x="1389" y="1294"/>
                  </a:cubicBezTo>
                  <a:cubicBezTo>
                    <a:pt x="1326" y="1294"/>
                    <a:pt x="1269" y="1270"/>
                    <a:pt x="1236" y="1221"/>
                  </a:cubicBezTo>
                  <a:cubicBezTo>
                    <a:pt x="1128" y="1026"/>
                    <a:pt x="1106" y="809"/>
                    <a:pt x="1214" y="636"/>
                  </a:cubicBezTo>
                  <a:close/>
                  <a:moveTo>
                    <a:pt x="1892" y="0"/>
                  </a:moveTo>
                  <a:cubicBezTo>
                    <a:pt x="1632" y="0"/>
                    <a:pt x="1386" y="130"/>
                    <a:pt x="1258" y="354"/>
                  </a:cubicBezTo>
                  <a:cubicBezTo>
                    <a:pt x="1214" y="419"/>
                    <a:pt x="1193" y="462"/>
                    <a:pt x="1171" y="527"/>
                  </a:cubicBezTo>
                  <a:cubicBezTo>
                    <a:pt x="1121" y="511"/>
                    <a:pt x="1072" y="504"/>
                    <a:pt x="1022" y="504"/>
                  </a:cubicBezTo>
                  <a:cubicBezTo>
                    <a:pt x="942" y="504"/>
                    <a:pt x="861" y="522"/>
                    <a:pt x="781" y="549"/>
                  </a:cubicBezTo>
                  <a:cubicBezTo>
                    <a:pt x="326" y="744"/>
                    <a:pt x="22" y="1481"/>
                    <a:pt x="0" y="1525"/>
                  </a:cubicBezTo>
                  <a:cubicBezTo>
                    <a:pt x="0" y="1546"/>
                    <a:pt x="22" y="1568"/>
                    <a:pt x="44" y="1568"/>
                  </a:cubicBezTo>
                  <a:cubicBezTo>
                    <a:pt x="65" y="1568"/>
                    <a:pt x="87" y="1568"/>
                    <a:pt x="87" y="1546"/>
                  </a:cubicBezTo>
                  <a:cubicBezTo>
                    <a:pt x="87" y="1546"/>
                    <a:pt x="369" y="788"/>
                    <a:pt x="802" y="614"/>
                  </a:cubicBezTo>
                  <a:cubicBezTo>
                    <a:pt x="866" y="589"/>
                    <a:pt x="929" y="578"/>
                    <a:pt x="993" y="578"/>
                  </a:cubicBezTo>
                  <a:cubicBezTo>
                    <a:pt x="1038" y="578"/>
                    <a:pt x="1083" y="584"/>
                    <a:pt x="1128" y="593"/>
                  </a:cubicBezTo>
                  <a:cubicBezTo>
                    <a:pt x="1019" y="809"/>
                    <a:pt x="1041" y="1070"/>
                    <a:pt x="1171" y="1265"/>
                  </a:cubicBezTo>
                  <a:cubicBezTo>
                    <a:pt x="1225" y="1336"/>
                    <a:pt x="1323" y="1379"/>
                    <a:pt x="1417" y="1379"/>
                  </a:cubicBezTo>
                  <a:cubicBezTo>
                    <a:pt x="1437" y="1379"/>
                    <a:pt x="1456" y="1377"/>
                    <a:pt x="1475" y="1373"/>
                  </a:cubicBezTo>
                  <a:cubicBezTo>
                    <a:pt x="1583" y="1308"/>
                    <a:pt x="1648" y="1221"/>
                    <a:pt x="1648" y="1091"/>
                  </a:cubicBezTo>
                  <a:cubicBezTo>
                    <a:pt x="1626" y="853"/>
                    <a:pt x="1475" y="636"/>
                    <a:pt x="1236" y="549"/>
                  </a:cubicBezTo>
                  <a:cubicBezTo>
                    <a:pt x="1258" y="506"/>
                    <a:pt x="1279" y="441"/>
                    <a:pt x="1323" y="397"/>
                  </a:cubicBezTo>
                  <a:cubicBezTo>
                    <a:pt x="1447" y="196"/>
                    <a:pt x="1660" y="83"/>
                    <a:pt x="1883" y="83"/>
                  </a:cubicBezTo>
                  <a:cubicBezTo>
                    <a:pt x="1971" y="83"/>
                    <a:pt x="2061" y="100"/>
                    <a:pt x="2147" y="137"/>
                  </a:cubicBezTo>
                  <a:cubicBezTo>
                    <a:pt x="2149" y="140"/>
                    <a:pt x="2152" y="141"/>
                    <a:pt x="2154" y="141"/>
                  </a:cubicBezTo>
                  <a:cubicBezTo>
                    <a:pt x="2177" y="141"/>
                    <a:pt x="2207" y="70"/>
                    <a:pt x="2168" y="51"/>
                  </a:cubicBezTo>
                  <a:cubicBezTo>
                    <a:pt x="2078" y="17"/>
                    <a:pt x="1984" y="0"/>
                    <a:pt x="18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4" name="Google Shape;5444;p83"/>
            <p:cNvSpPr/>
            <p:nvPr/>
          </p:nvSpPr>
          <p:spPr>
            <a:xfrm>
              <a:off x="4749020" y="3785916"/>
              <a:ext cx="290600" cy="193244"/>
            </a:xfrm>
            <a:custGeom>
              <a:avLst/>
              <a:gdLst/>
              <a:ahLst/>
              <a:cxnLst/>
              <a:rect l="l" t="t" r="r" b="b"/>
              <a:pathLst>
                <a:path w="5940" h="3950" extrusionOk="0">
                  <a:moveTo>
                    <a:pt x="1910" y="1"/>
                  </a:moveTo>
                  <a:cubicBezTo>
                    <a:pt x="1760" y="1"/>
                    <a:pt x="1651" y="11"/>
                    <a:pt x="1605" y="25"/>
                  </a:cubicBezTo>
                  <a:cubicBezTo>
                    <a:pt x="1258" y="133"/>
                    <a:pt x="0" y="2648"/>
                    <a:pt x="304" y="3147"/>
                  </a:cubicBezTo>
                  <a:cubicBezTo>
                    <a:pt x="607" y="3646"/>
                    <a:pt x="4141" y="3949"/>
                    <a:pt x="4141" y="3949"/>
                  </a:cubicBezTo>
                  <a:cubicBezTo>
                    <a:pt x="5940" y="504"/>
                    <a:pt x="2944" y="1"/>
                    <a:pt x="19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5" name="Google Shape;5445;p83"/>
            <p:cNvSpPr/>
            <p:nvPr/>
          </p:nvSpPr>
          <p:spPr>
            <a:xfrm>
              <a:off x="4855085" y="3606808"/>
              <a:ext cx="143245" cy="114576"/>
            </a:xfrm>
            <a:custGeom>
              <a:avLst/>
              <a:gdLst/>
              <a:ahLst/>
              <a:cxnLst/>
              <a:rect l="l" t="t" r="r" b="b"/>
              <a:pathLst>
                <a:path w="2928" h="2342" extrusionOk="0">
                  <a:moveTo>
                    <a:pt x="1084" y="0"/>
                  </a:moveTo>
                  <a:lnTo>
                    <a:pt x="1084" y="0"/>
                  </a:lnTo>
                  <a:cubicBezTo>
                    <a:pt x="1106" y="260"/>
                    <a:pt x="0" y="889"/>
                    <a:pt x="44" y="1453"/>
                  </a:cubicBezTo>
                  <a:cubicBezTo>
                    <a:pt x="87" y="1800"/>
                    <a:pt x="239" y="2125"/>
                    <a:pt x="499" y="2342"/>
                  </a:cubicBezTo>
                  <a:lnTo>
                    <a:pt x="1735" y="2233"/>
                  </a:lnTo>
                  <a:cubicBezTo>
                    <a:pt x="2927" y="1041"/>
                    <a:pt x="1084" y="0"/>
                    <a:pt x="10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6" name="Google Shape;5446;p83"/>
            <p:cNvSpPr/>
            <p:nvPr/>
          </p:nvSpPr>
          <p:spPr>
            <a:xfrm>
              <a:off x="4729206" y="3602650"/>
              <a:ext cx="849344" cy="448424"/>
            </a:xfrm>
            <a:custGeom>
              <a:avLst/>
              <a:gdLst/>
              <a:ahLst/>
              <a:cxnLst/>
              <a:rect l="l" t="t" r="r" b="b"/>
              <a:pathLst>
                <a:path w="17361" h="9166" extrusionOk="0">
                  <a:moveTo>
                    <a:pt x="11685" y="0"/>
                  </a:moveTo>
                  <a:cubicBezTo>
                    <a:pt x="8584" y="0"/>
                    <a:pt x="5218" y="2080"/>
                    <a:pt x="5218" y="2080"/>
                  </a:cubicBezTo>
                  <a:cubicBezTo>
                    <a:pt x="4845" y="1785"/>
                    <a:pt x="4468" y="1657"/>
                    <a:pt x="4101" y="1657"/>
                  </a:cubicBezTo>
                  <a:cubicBezTo>
                    <a:pt x="1829" y="1657"/>
                    <a:pt x="0" y="6595"/>
                    <a:pt x="2465" y="7305"/>
                  </a:cubicBezTo>
                  <a:cubicBezTo>
                    <a:pt x="4672" y="7926"/>
                    <a:pt x="8758" y="9166"/>
                    <a:pt x="11985" y="9166"/>
                  </a:cubicBezTo>
                  <a:cubicBezTo>
                    <a:pt x="15064" y="9166"/>
                    <a:pt x="17360" y="8036"/>
                    <a:pt x="16492" y="4161"/>
                  </a:cubicBezTo>
                  <a:cubicBezTo>
                    <a:pt x="15765" y="956"/>
                    <a:pt x="13786" y="0"/>
                    <a:pt x="116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7" name="Google Shape;5447;p83"/>
            <p:cNvSpPr/>
            <p:nvPr/>
          </p:nvSpPr>
          <p:spPr>
            <a:xfrm>
              <a:off x="4984487" y="3638609"/>
              <a:ext cx="177148" cy="126269"/>
            </a:xfrm>
            <a:custGeom>
              <a:avLst/>
              <a:gdLst/>
              <a:ahLst/>
              <a:cxnLst/>
              <a:rect l="l" t="t" r="r" b="b"/>
              <a:pathLst>
                <a:path w="3621" h="2581" extrusionOk="0">
                  <a:moveTo>
                    <a:pt x="2580" y="1"/>
                  </a:moveTo>
                  <a:lnTo>
                    <a:pt x="2580" y="1"/>
                  </a:lnTo>
                  <a:cubicBezTo>
                    <a:pt x="2580" y="1"/>
                    <a:pt x="2348" y="398"/>
                    <a:pt x="1795" y="398"/>
                  </a:cubicBezTo>
                  <a:cubicBezTo>
                    <a:pt x="1653" y="398"/>
                    <a:pt x="1488" y="371"/>
                    <a:pt x="1301" y="304"/>
                  </a:cubicBezTo>
                  <a:cubicBezTo>
                    <a:pt x="1153" y="250"/>
                    <a:pt x="1021" y="226"/>
                    <a:pt x="905" y="226"/>
                  </a:cubicBezTo>
                  <a:cubicBezTo>
                    <a:pt x="51" y="226"/>
                    <a:pt x="0" y="1518"/>
                    <a:pt x="0" y="1518"/>
                  </a:cubicBezTo>
                  <a:lnTo>
                    <a:pt x="1193" y="2581"/>
                  </a:lnTo>
                  <a:cubicBezTo>
                    <a:pt x="3621" y="2581"/>
                    <a:pt x="2580" y="1"/>
                    <a:pt x="25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8" name="Google Shape;5448;p83"/>
            <p:cNvSpPr/>
            <p:nvPr/>
          </p:nvSpPr>
          <p:spPr>
            <a:xfrm>
              <a:off x="4982384" y="3637581"/>
              <a:ext cx="154889" cy="129449"/>
            </a:xfrm>
            <a:custGeom>
              <a:avLst/>
              <a:gdLst/>
              <a:ahLst/>
              <a:cxnLst/>
              <a:rect l="l" t="t" r="r" b="b"/>
              <a:pathLst>
                <a:path w="3166" h="2646" extrusionOk="0">
                  <a:moveTo>
                    <a:pt x="2623" y="0"/>
                  </a:moveTo>
                  <a:cubicBezTo>
                    <a:pt x="2602" y="0"/>
                    <a:pt x="2580" y="0"/>
                    <a:pt x="2580" y="22"/>
                  </a:cubicBezTo>
                  <a:cubicBezTo>
                    <a:pt x="2563" y="22"/>
                    <a:pt x="2354" y="391"/>
                    <a:pt x="1835" y="391"/>
                  </a:cubicBezTo>
                  <a:cubicBezTo>
                    <a:pt x="1700" y="391"/>
                    <a:pt x="1544" y="366"/>
                    <a:pt x="1366" y="304"/>
                  </a:cubicBezTo>
                  <a:cubicBezTo>
                    <a:pt x="1241" y="246"/>
                    <a:pt x="1112" y="218"/>
                    <a:pt x="985" y="218"/>
                  </a:cubicBezTo>
                  <a:cubicBezTo>
                    <a:pt x="824" y="218"/>
                    <a:pt x="665" y="262"/>
                    <a:pt x="520" y="347"/>
                  </a:cubicBezTo>
                  <a:cubicBezTo>
                    <a:pt x="43" y="694"/>
                    <a:pt x="0" y="1518"/>
                    <a:pt x="0" y="1561"/>
                  </a:cubicBezTo>
                  <a:cubicBezTo>
                    <a:pt x="0" y="1583"/>
                    <a:pt x="22" y="1604"/>
                    <a:pt x="43" y="1604"/>
                  </a:cubicBezTo>
                  <a:cubicBezTo>
                    <a:pt x="65" y="1604"/>
                    <a:pt x="87" y="1583"/>
                    <a:pt x="87" y="1561"/>
                  </a:cubicBezTo>
                  <a:cubicBezTo>
                    <a:pt x="87" y="1561"/>
                    <a:pt x="108" y="737"/>
                    <a:pt x="564" y="412"/>
                  </a:cubicBezTo>
                  <a:cubicBezTo>
                    <a:pt x="699" y="338"/>
                    <a:pt x="848" y="299"/>
                    <a:pt x="1000" y="299"/>
                  </a:cubicBezTo>
                  <a:cubicBezTo>
                    <a:pt x="1115" y="299"/>
                    <a:pt x="1232" y="322"/>
                    <a:pt x="1344" y="369"/>
                  </a:cubicBezTo>
                  <a:cubicBezTo>
                    <a:pt x="1538" y="443"/>
                    <a:pt x="1708" y="472"/>
                    <a:pt x="1855" y="472"/>
                  </a:cubicBezTo>
                  <a:cubicBezTo>
                    <a:pt x="2268" y="472"/>
                    <a:pt x="2506" y="242"/>
                    <a:pt x="2602" y="130"/>
                  </a:cubicBezTo>
                  <a:lnTo>
                    <a:pt x="2602" y="130"/>
                  </a:lnTo>
                  <a:cubicBezTo>
                    <a:pt x="2688" y="390"/>
                    <a:pt x="2992" y="1388"/>
                    <a:pt x="2580" y="2016"/>
                  </a:cubicBezTo>
                  <a:cubicBezTo>
                    <a:pt x="2320" y="2385"/>
                    <a:pt x="1865" y="2558"/>
                    <a:pt x="1236" y="2558"/>
                  </a:cubicBezTo>
                  <a:cubicBezTo>
                    <a:pt x="1214" y="2558"/>
                    <a:pt x="1192" y="2580"/>
                    <a:pt x="1192" y="2602"/>
                  </a:cubicBezTo>
                  <a:cubicBezTo>
                    <a:pt x="1192" y="2623"/>
                    <a:pt x="1214" y="2645"/>
                    <a:pt x="1236" y="2645"/>
                  </a:cubicBezTo>
                  <a:cubicBezTo>
                    <a:pt x="1908" y="2645"/>
                    <a:pt x="2385" y="2450"/>
                    <a:pt x="2623" y="2081"/>
                  </a:cubicBezTo>
                  <a:cubicBezTo>
                    <a:pt x="3165" y="1301"/>
                    <a:pt x="2667" y="65"/>
                    <a:pt x="2645" y="22"/>
                  </a:cubicBezTo>
                  <a:cubicBezTo>
                    <a:pt x="2645" y="0"/>
                    <a:pt x="2623" y="0"/>
                    <a:pt x="26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9" name="Google Shape;5449;p83"/>
            <p:cNvSpPr/>
            <p:nvPr/>
          </p:nvSpPr>
          <p:spPr>
            <a:xfrm>
              <a:off x="4735224" y="3807736"/>
              <a:ext cx="128373" cy="154546"/>
            </a:xfrm>
            <a:custGeom>
              <a:avLst/>
              <a:gdLst/>
              <a:ahLst/>
              <a:cxnLst/>
              <a:rect l="l" t="t" r="r" b="b"/>
              <a:pathLst>
                <a:path w="2624" h="3159" extrusionOk="0">
                  <a:moveTo>
                    <a:pt x="1238" y="0"/>
                  </a:moveTo>
                  <a:cubicBezTo>
                    <a:pt x="1071" y="0"/>
                    <a:pt x="883" y="160"/>
                    <a:pt x="694" y="468"/>
                  </a:cubicBezTo>
                  <a:cubicBezTo>
                    <a:pt x="261" y="1162"/>
                    <a:pt x="0" y="2376"/>
                    <a:pt x="564" y="2744"/>
                  </a:cubicBezTo>
                  <a:cubicBezTo>
                    <a:pt x="991" y="3008"/>
                    <a:pt x="1455" y="3158"/>
                    <a:pt x="1940" y="3158"/>
                  </a:cubicBezTo>
                  <a:cubicBezTo>
                    <a:pt x="1973" y="3158"/>
                    <a:pt x="2006" y="3158"/>
                    <a:pt x="2038" y="3156"/>
                  </a:cubicBezTo>
                  <a:lnTo>
                    <a:pt x="2364" y="3156"/>
                  </a:lnTo>
                  <a:cubicBezTo>
                    <a:pt x="2385" y="3135"/>
                    <a:pt x="2385" y="3113"/>
                    <a:pt x="2385" y="3091"/>
                  </a:cubicBezTo>
                  <a:cubicBezTo>
                    <a:pt x="2385" y="3070"/>
                    <a:pt x="2364" y="3070"/>
                    <a:pt x="2342" y="3070"/>
                  </a:cubicBezTo>
                  <a:cubicBezTo>
                    <a:pt x="2241" y="3080"/>
                    <a:pt x="2140" y="3086"/>
                    <a:pt x="2039" y="3086"/>
                  </a:cubicBezTo>
                  <a:cubicBezTo>
                    <a:pt x="1535" y="3086"/>
                    <a:pt x="1041" y="2950"/>
                    <a:pt x="607" y="2679"/>
                  </a:cubicBezTo>
                  <a:cubicBezTo>
                    <a:pt x="109" y="2332"/>
                    <a:pt x="347" y="1162"/>
                    <a:pt x="759" y="511"/>
                  </a:cubicBezTo>
                  <a:cubicBezTo>
                    <a:pt x="918" y="229"/>
                    <a:pt x="1092" y="75"/>
                    <a:pt x="1244" y="75"/>
                  </a:cubicBezTo>
                  <a:cubicBezTo>
                    <a:pt x="1279" y="75"/>
                    <a:pt x="1313" y="83"/>
                    <a:pt x="1345" y="99"/>
                  </a:cubicBezTo>
                  <a:cubicBezTo>
                    <a:pt x="1770" y="349"/>
                    <a:pt x="2087" y="400"/>
                    <a:pt x="2294" y="400"/>
                  </a:cubicBezTo>
                  <a:cubicBezTo>
                    <a:pt x="2393" y="400"/>
                    <a:pt x="2466" y="388"/>
                    <a:pt x="2515" y="381"/>
                  </a:cubicBezTo>
                  <a:lnTo>
                    <a:pt x="2580" y="381"/>
                  </a:lnTo>
                  <a:cubicBezTo>
                    <a:pt x="2602" y="381"/>
                    <a:pt x="2602" y="359"/>
                    <a:pt x="2624" y="338"/>
                  </a:cubicBezTo>
                  <a:cubicBezTo>
                    <a:pt x="2624" y="316"/>
                    <a:pt x="2602" y="294"/>
                    <a:pt x="2580" y="294"/>
                  </a:cubicBezTo>
                  <a:lnTo>
                    <a:pt x="2515" y="294"/>
                  </a:lnTo>
                  <a:cubicBezTo>
                    <a:pt x="2465" y="302"/>
                    <a:pt x="2390" y="314"/>
                    <a:pt x="2290" y="314"/>
                  </a:cubicBezTo>
                  <a:cubicBezTo>
                    <a:pt x="2089" y="314"/>
                    <a:pt x="1785" y="266"/>
                    <a:pt x="1366" y="34"/>
                  </a:cubicBezTo>
                  <a:cubicBezTo>
                    <a:pt x="1325" y="12"/>
                    <a:pt x="1282" y="0"/>
                    <a:pt x="12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0" name="Google Shape;5450;p83"/>
            <p:cNvSpPr/>
            <p:nvPr/>
          </p:nvSpPr>
          <p:spPr>
            <a:xfrm>
              <a:off x="4706212" y="3802012"/>
              <a:ext cx="130868" cy="156161"/>
            </a:xfrm>
            <a:custGeom>
              <a:avLst/>
              <a:gdLst/>
              <a:ahLst/>
              <a:cxnLst/>
              <a:rect l="l" t="t" r="r" b="b"/>
              <a:pathLst>
                <a:path w="2675" h="3192" extrusionOk="0">
                  <a:moveTo>
                    <a:pt x="1265" y="1"/>
                  </a:moveTo>
                  <a:cubicBezTo>
                    <a:pt x="1" y="1"/>
                    <a:pt x="413" y="2194"/>
                    <a:pt x="789" y="2926"/>
                  </a:cubicBezTo>
                  <a:cubicBezTo>
                    <a:pt x="884" y="3112"/>
                    <a:pt x="1035" y="3192"/>
                    <a:pt x="1212" y="3192"/>
                  </a:cubicBezTo>
                  <a:cubicBezTo>
                    <a:pt x="1803" y="3192"/>
                    <a:pt x="2675" y="2303"/>
                    <a:pt x="2675" y="1452"/>
                  </a:cubicBezTo>
                  <a:cubicBezTo>
                    <a:pt x="2675" y="823"/>
                    <a:pt x="2285" y="260"/>
                    <a:pt x="1677" y="65"/>
                  </a:cubicBezTo>
                  <a:cubicBezTo>
                    <a:pt x="1524" y="21"/>
                    <a:pt x="1387" y="1"/>
                    <a:pt x="12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1" name="Google Shape;5451;p83"/>
            <p:cNvSpPr/>
            <p:nvPr/>
          </p:nvSpPr>
          <p:spPr>
            <a:xfrm>
              <a:off x="4772356" y="3851522"/>
              <a:ext cx="43541" cy="61838"/>
            </a:xfrm>
            <a:custGeom>
              <a:avLst/>
              <a:gdLst/>
              <a:ahLst/>
              <a:cxnLst/>
              <a:rect l="l" t="t" r="r" b="b"/>
              <a:pathLst>
                <a:path w="890" h="1264" extrusionOk="0">
                  <a:moveTo>
                    <a:pt x="641" y="1"/>
                  </a:moveTo>
                  <a:cubicBezTo>
                    <a:pt x="623" y="1"/>
                    <a:pt x="604" y="3"/>
                    <a:pt x="586" y="7"/>
                  </a:cubicBezTo>
                  <a:cubicBezTo>
                    <a:pt x="239" y="115"/>
                    <a:pt x="22" y="1177"/>
                    <a:pt x="22" y="1221"/>
                  </a:cubicBezTo>
                  <a:cubicBezTo>
                    <a:pt x="0" y="1242"/>
                    <a:pt x="22" y="1264"/>
                    <a:pt x="44" y="1264"/>
                  </a:cubicBezTo>
                  <a:cubicBezTo>
                    <a:pt x="65" y="1264"/>
                    <a:pt x="87" y="1242"/>
                    <a:pt x="87" y="1221"/>
                  </a:cubicBezTo>
                  <a:cubicBezTo>
                    <a:pt x="152" y="939"/>
                    <a:pt x="347" y="158"/>
                    <a:pt x="607" y="93"/>
                  </a:cubicBezTo>
                  <a:cubicBezTo>
                    <a:pt x="623" y="89"/>
                    <a:pt x="637" y="88"/>
                    <a:pt x="651" y="88"/>
                  </a:cubicBezTo>
                  <a:cubicBezTo>
                    <a:pt x="716" y="88"/>
                    <a:pt x="767" y="126"/>
                    <a:pt x="802" y="180"/>
                  </a:cubicBezTo>
                  <a:lnTo>
                    <a:pt x="867" y="180"/>
                  </a:lnTo>
                  <a:cubicBezTo>
                    <a:pt x="889" y="158"/>
                    <a:pt x="889" y="137"/>
                    <a:pt x="867" y="115"/>
                  </a:cubicBezTo>
                  <a:cubicBezTo>
                    <a:pt x="814" y="43"/>
                    <a:pt x="730" y="1"/>
                    <a:pt x="6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2" name="Google Shape;5452;p83"/>
            <p:cNvSpPr/>
            <p:nvPr/>
          </p:nvSpPr>
          <p:spPr>
            <a:xfrm>
              <a:off x="4763844" y="3837579"/>
              <a:ext cx="17025" cy="60957"/>
            </a:xfrm>
            <a:custGeom>
              <a:avLst/>
              <a:gdLst/>
              <a:ahLst/>
              <a:cxnLst/>
              <a:rect l="l" t="t" r="r" b="b"/>
              <a:pathLst>
                <a:path w="348" h="1246" extrusionOk="0">
                  <a:moveTo>
                    <a:pt x="47" y="1"/>
                  </a:moveTo>
                  <a:cubicBezTo>
                    <a:pt x="31" y="1"/>
                    <a:pt x="16" y="16"/>
                    <a:pt x="1" y="31"/>
                  </a:cubicBezTo>
                  <a:cubicBezTo>
                    <a:pt x="1" y="53"/>
                    <a:pt x="1" y="75"/>
                    <a:pt x="22" y="75"/>
                  </a:cubicBezTo>
                  <a:cubicBezTo>
                    <a:pt x="109" y="140"/>
                    <a:pt x="196" y="226"/>
                    <a:pt x="218" y="357"/>
                  </a:cubicBezTo>
                  <a:cubicBezTo>
                    <a:pt x="261" y="638"/>
                    <a:pt x="174" y="942"/>
                    <a:pt x="1" y="1180"/>
                  </a:cubicBezTo>
                  <a:cubicBezTo>
                    <a:pt x="1" y="1202"/>
                    <a:pt x="1" y="1224"/>
                    <a:pt x="22" y="1245"/>
                  </a:cubicBezTo>
                  <a:lnTo>
                    <a:pt x="44" y="1245"/>
                  </a:lnTo>
                  <a:cubicBezTo>
                    <a:pt x="44" y="1245"/>
                    <a:pt x="66" y="1224"/>
                    <a:pt x="66" y="1224"/>
                  </a:cubicBezTo>
                  <a:cubicBezTo>
                    <a:pt x="261" y="964"/>
                    <a:pt x="348" y="638"/>
                    <a:pt x="283" y="313"/>
                  </a:cubicBezTo>
                  <a:cubicBezTo>
                    <a:pt x="261" y="183"/>
                    <a:pt x="174" y="75"/>
                    <a:pt x="66" y="10"/>
                  </a:cubicBezTo>
                  <a:cubicBezTo>
                    <a:pt x="59" y="3"/>
                    <a:pt x="53" y="1"/>
                    <a:pt x="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3" name="Google Shape;5453;p83"/>
            <p:cNvSpPr/>
            <p:nvPr/>
          </p:nvSpPr>
          <p:spPr>
            <a:xfrm>
              <a:off x="4914478" y="3755926"/>
              <a:ext cx="44617" cy="49265"/>
            </a:xfrm>
            <a:custGeom>
              <a:avLst/>
              <a:gdLst/>
              <a:ahLst/>
              <a:cxnLst/>
              <a:rect l="l" t="t" r="r" b="b"/>
              <a:pathLst>
                <a:path w="912" h="1007" extrusionOk="0">
                  <a:moveTo>
                    <a:pt x="328" y="0"/>
                  </a:moveTo>
                  <a:cubicBezTo>
                    <a:pt x="313" y="0"/>
                    <a:pt x="298" y="16"/>
                    <a:pt x="282" y="31"/>
                  </a:cubicBezTo>
                  <a:cubicBezTo>
                    <a:pt x="261" y="96"/>
                    <a:pt x="0" y="746"/>
                    <a:pt x="152" y="942"/>
                  </a:cubicBezTo>
                  <a:cubicBezTo>
                    <a:pt x="174" y="985"/>
                    <a:pt x="217" y="1007"/>
                    <a:pt x="282" y="1007"/>
                  </a:cubicBezTo>
                  <a:lnTo>
                    <a:pt x="304" y="1007"/>
                  </a:lnTo>
                  <a:cubicBezTo>
                    <a:pt x="716" y="942"/>
                    <a:pt x="911" y="96"/>
                    <a:pt x="911" y="74"/>
                  </a:cubicBezTo>
                  <a:cubicBezTo>
                    <a:pt x="911" y="53"/>
                    <a:pt x="911" y="31"/>
                    <a:pt x="889" y="9"/>
                  </a:cubicBezTo>
                  <a:cubicBezTo>
                    <a:pt x="868" y="9"/>
                    <a:pt x="846" y="31"/>
                    <a:pt x="846" y="53"/>
                  </a:cubicBezTo>
                  <a:cubicBezTo>
                    <a:pt x="781" y="269"/>
                    <a:pt x="586" y="876"/>
                    <a:pt x="304" y="920"/>
                  </a:cubicBezTo>
                  <a:cubicBezTo>
                    <a:pt x="261" y="920"/>
                    <a:pt x="239" y="920"/>
                    <a:pt x="217" y="898"/>
                  </a:cubicBezTo>
                  <a:cubicBezTo>
                    <a:pt x="109" y="768"/>
                    <a:pt x="261" y="334"/>
                    <a:pt x="369" y="53"/>
                  </a:cubicBezTo>
                  <a:cubicBezTo>
                    <a:pt x="369" y="31"/>
                    <a:pt x="369" y="9"/>
                    <a:pt x="347" y="9"/>
                  </a:cubicBezTo>
                  <a:cubicBezTo>
                    <a:pt x="341" y="3"/>
                    <a:pt x="335" y="0"/>
                    <a:pt x="3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4" name="Google Shape;5454;p83"/>
            <p:cNvSpPr/>
            <p:nvPr/>
          </p:nvSpPr>
          <p:spPr>
            <a:xfrm>
              <a:off x="4852933" y="3742130"/>
              <a:ext cx="45694" cy="49265"/>
            </a:xfrm>
            <a:custGeom>
              <a:avLst/>
              <a:gdLst/>
              <a:ahLst/>
              <a:cxnLst/>
              <a:rect l="l" t="t" r="r" b="b"/>
              <a:pathLst>
                <a:path w="934" h="1007" extrusionOk="0">
                  <a:moveTo>
                    <a:pt x="329" y="0"/>
                  </a:moveTo>
                  <a:cubicBezTo>
                    <a:pt x="315" y="0"/>
                    <a:pt x="305" y="16"/>
                    <a:pt x="305" y="31"/>
                  </a:cubicBezTo>
                  <a:cubicBezTo>
                    <a:pt x="261" y="96"/>
                    <a:pt x="1" y="747"/>
                    <a:pt x="153" y="942"/>
                  </a:cubicBezTo>
                  <a:cubicBezTo>
                    <a:pt x="196" y="985"/>
                    <a:pt x="239" y="1007"/>
                    <a:pt x="283" y="1007"/>
                  </a:cubicBezTo>
                  <a:lnTo>
                    <a:pt x="326" y="985"/>
                  </a:lnTo>
                  <a:cubicBezTo>
                    <a:pt x="716" y="942"/>
                    <a:pt x="933" y="96"/>
                    <a:pt x="933" y="53"/>
                  </a:cubicBezTo>
                  <a:cubicBezTo>
                    <a:pt x="933" y="31"/>
                    <a:pt x="912" y="9"/>
                    <a:pt x="890" y="9"/>
                  </a:cubicBezTo>
                  <a:cubicBezTo>
                    <a:pt x="868" y="9"/>
                    <a:pt x="847" y="31"/>
                    <a:pt x="847" y="53"/>
                  </a:cubicBezTo>
                  <a:cubicBezTo>
                    <a:pt x="847" y="53"/>
                    <a:pt x="651" y="877"/>
                    <a:pt x="305" y="920"/>
                  </a:cubicBezTo>
                  <a:cubicBezTo>
                    <a:pt x="283" y="920"/>
                    <a:pt x="239" y="920"/>
                    <a:pt x="218" y="898"/>
                  </a:cubicBezTo>
                  <a:cubicBezTo>
                    <a:pt x="131" y="768"/>
                    <a:pt x="261" y="335"/>
                    <a:pt x="370" y="53"/>
                  </a:cubicBezTo>
                  <a:cubicBezTo>
                    <a:pt x="370" y="31"/>
                    <a:pt x="370" y="9"/>
                    <a:pt x="348" y="9"/>
                  </a:cubicBezTo>
                  <a:cubicBezTo>
                    <a:pt x="342" y="3"/>
                    <a:pt x="335" y="0"/>
                    <a:pt x="3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5" name="Google Shape;5455;p83"/>
            <p:cNvSpPr/>
            <p:nvPr/>
          </p:nvSpPr>
          <p:spPr>
            <a:xfrm>
              <a:off x="5021620" y="3682688"/>
              <a:ext cx="68981" cy="56750"/>
            </a:xfrm>
            <a:custGeom>
              <a:avLst/>
              <a:gdLst/>
              <a:ahLst/>
              <a:cxnLst/>
              <a:rect l="l" t="t" r="r" b="b"/>
              <a:pathLst>
                <a:path w="1410" h="1160" extrusionOk="0">
                  <a:moveTo>
                    <a:pt x="1227" y="1"/>
                  </a:moveTo>
                  <a:cubicBezTo>
                    <a:pt x="913" y="1"/>
                    <a:pt x="609" y="107"/>
                    <a:pt x="369" y="292"/>
                  </a:cubicBezTo>
                  <a:cubicBezTo>
                    <a:pt x="130" y="487"/>
                    <a:pt x="0" y="791"/>
                    <a:pt x="0" y="1116"/>
                  </a:cubicBezTo>
                  <a:cubicBezTo>
                    <a:pt x="0" y="1138"/>
                    <a:pt x="0" y="1138"/>
                    <a:pt x="22" y="1159"/>
                  </a:cubicBezTo>
                  <a:lnTo>
                    <a:pt x="44" y="1159"/>
                  </a:lnTo>
                  <a:cubicBezTo>
                    <a:pt x="44" y="1138"/>
                    <a:pt x="44" y="1138"/>
                    <a:pt x="44" y="1138"/>
                  </a:cubicBezTo>
                  <a:cubicBezTo>
                    <a:pt x="44" y="1120"/>
                    <a:pt x="476" y="641"/>
                    <a:pt x="859" y="641"/>
                  </a:cubicBezTo>
                  <a:cubicBezTo>
                    <a:pt x="946" y="641"/>
                    <a:pt x="1030" y="666"/>
                    <a:pt x="1106" y="726"/>
                  </a:cubicBezTo>
                  <a:cubicBezTo>
                    <a:pt x="1117" y="737"/>
                    <a:pt x="1128" y="742"/>
                    <a:pt x="1138" y="742"/>
                  </a:cubicBezTo>
                  <a:cubicBezTo>
                    <a:pt x="1149" y="742"/>
                    <a:pt x="1160" y="737"/>
                    <a:pt x="1171" y="726"/>
                  </a:cubicBezTo>
                  <a:cubicBezTo>
                    <a:pt x="1193" y="704"/>
                    <a:pt x="1193" y="682"/>
                    <a:pt x="1171" y="661"/>
                  </a:cubicBezTo>
                  <a:cubicBezTo>
                    <a:pt x="1083" y="588"/>
                    <a:pt x="987" y="559"/>
                    <a:pt x="888" y="559"/>
                  </a:cubicBezTo>
                  <a:cubicBezTo>
                    <a:pt x="573" y="559"/>
                    <a:pt x="236" y="859"/>
                    <a:pt x="87" y="1008"/>
                  </a:cubicBezTo>
                  <a:cubicBezTo>
                    <a:pt x="109" y="747"/>
                    <a:pt x="217" y="509"/>
                    <a:pt x="412" y="336"/>
                  </a:cubicBezTo>
                  <a:cubicBezTo>
                    <a:pt x="646" y="173"/>
                    <a:pt x="910" y="86"/>
                    <a:pt x="1192" y="86"/>
                  </a:cubicBezTo>
                  <a:cubicBezTo>
                    <a:pt x="1249" y="86"/>
                    <a:pt x="1307" y="90"/>
                    <a:pt x="1366" y="97"/>
                  </a:cubicBezTo>
                  <a:cubicBezTo>
                    <a:pt x="1388" y="97"/>
                    <a:pt x="1409" y="75"/>
                    <a:pt x="1409" y="54"/>
                  </a:cubicBezTo>
                  <a:cubicBezTo>
                    <a:pt x="1409" y="32"/>
                    <a:pt x="1388" y="10"/>
                    <a:pt x="1388" y="10"/>
                  </a:cubicBezTo>
                  <a:cubicBezTo>
                    <a:pt x="1334" y="4"/>
                    <a:pt x="1280" y="1"/>
                    <a:pt x="12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6" name="Google Shape;5456;p83"/>
            <p:cNvSpPr/>
            <p:nvPr/>
          </p:nvSpPr>
          <p:spPr>
            <a:xfrm>
              <a:off x="4991092" y="3929359"/>
              <a:ext cx="165260" cy="225875"/>
            </a:xfrm>
            <a:custGeom>
              <a:avLst/>
              <a:gdLst/>
              <a:ahLst/>
              <a:cxnLst/>
              <a:rect l="l" t="t" r="r" b="b"/>
              <a:pathLst>
                <a:path w="3378" h="4617" extrusionOk="0">
                  <a:moveTo>
                    <a:pt x="1613" y="1"/>
                  </a:moveTo>
                  <a:cubicBezTo>
                    <a:pt x="826" y="1"/>
                    <a:pt x="1" y="387"/>
                    <a:pt x="126" y="1039"/>
                  </a:cubicBezTo>
                  <a:cubicBezTo>
                    <a:pt x="126" y="1039"/>
                    <a:pt x="1188" y="3922"/>
                    <a:pt x="1166" y="4616"/>
                  </a:cubicBezTo>
                  <a:lnTo>
                    <a:pt x="2380" y="4573"/>
                  </a:lnTo>
                  <a:cubicBezTo>
                    <a:pt x="2380" y="4573"/>
                    <a:pt x="3378" y="1126"/>
                    <a:pt x="2727" y="388"/>
                  </a:cubicBezTo>
                  <a:cubicBezTo>
                    <a:pt x="2485" y="123"/>
                    <a:pt x="2055" y="1"/>
                    <a:pt x="16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7" name="Google Shape;5457;p83"/>
            <p:cNvSpPr/>
            <p:nvPr/>
          </p:nvSpPr>
          <p:spPr>
            <a:xfrm>
              <a:off x="4877835" y="3926669"/>
              <a:ext cx="161836" cy="228566"/>
            </a:xfrm>
            <a:custGeom>
              <a:avLst/>
              <a:gdLst/>
              <a:ahLst/>
              <a:cxnLst/>
              <a:rect l="l" t="t" r="r" b="b"/>
              <a:pathLst>
                <a:path w="3308" h="4672" extrusionOk="0">
                  <a:moveTo>
                    <a:pt x="1442" y="1"/>
                  </a:moveTo>
                  <a:cubicBezTo>
                    <a:pt x="717" y="1"/>
                    <a:pt x="1" y="328"/>
                    <a:pt x="77" y="942"/>
                  </a:cubicBezTo>
                  <a:cubicBezTo>
                    <a:pt x="77" y="942"/>
                    <a:pt x="966" y="3977"/>
                    <a:pt x="880" y="4671"/>
                  </a:cubicBezTo>
                  <a:lnTo>
                    <a:pt x="2072" y="4628"/>
                  </a:lnTo>
                  <a:cubicBezTo>
                    <a:pt x="2072" y="4628"/>
                    <a:pt x="3308" y="1267"/>
                    <a:pt x="2701" y="487"/>
                  </a:cubicBezTo>
                  <a:cubicBezTo>
                    <a:pt x="2452" y="158"/>
                    <a:pt x="1945" y="1"/>
                    <a:pt x="14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8" name="Google Shape;5458;p83"/>
            <p:cNvSpPr/>
            <p:nvPr/>
          </p:nvSpPr>
          <p:spPr>
            <a:xfrm>
              <a:off x="5382478" y="3939976"/>
              <a:ext cx="165260" cy="230083"/>
            </a:xfrm>
            <a:custGeom>
              <a:avLst/>
              <a:gdLst/>
              <a:ahLst/>
              <a:cxnLst/>
              <a:rect l="l" t="t" r="r" b="b"/>
              <a:pathLst>
                <a:path w="3378" h="4703" extrusionOk="0">
                  <a:moveTo>
                    <a:pt x="1622" y="1"/>
                  </a:moveTo>
                  <a:cubicBezTo>
                    <a:pt x="835" y="1"/>
                    <a:pt x="1" y="387"/>
                    <a:pt x="126" y="1039"/>
                  </a:cubicBezTo>
                  <a:cubicBezTo>
                    <a:pt x="126" y="1039"/>
                    <a:pt x="1231" y="4031"/>
                    <a:pt x="1210" y="4703"/>
                  </a:cubicBezTo>
                  <a:lnTo>
                    <a:pt x="2402" y="4573"/>
                  </a:lnTo>
                  <a:cubicBezTo>
                    <a:pt x="2402" y="4573"/>
                    <a:pt x="3378" y="1125"/>
                    <a:pt x="2727" y="388"/>
                  </a:cubicBezTo>
                  <a:cubicBezTo>
                    <a:pt x="2493" y="123"/>
                    <a:pt x="2065" y="1"/>
                    <a:pt x="16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9" name="Google Shape;5459;p83"/>
            <p:cNvSpPr/>
            <p:nvPr/>
          </p:nvSpPr>
          <p:spPr>
            <a:xfrm>
              <a:off x="5269220" y="3937040"/>
              <a:ext cx="161836" cy="228762"/>
            </a:xfrm>
            <a:custGeom>
              <a:avLst/>
              <a:gdLst/>
              <a:ahLst/>
              <a:cxnLst/>
              <a:rect l="l" t="t" r="r" b="b"/>
              <a:pathLst>
                <a:path w="3308" h="4676" extrusionOk="0">
                  <a:moveTo>
                    <a:pt x="1466" y="1"/>
                  </a:moveTo>
                  <a:cubicBezTo>
                    <a:pt x="735" y="1"/>
                    <a:pt x="0" y="328"/>
                    <a:pt x="77" y="947"/>
                  </a:cubicBezTo>
                  <a:cubicBezTo>
                    <a:pt x="77" y="947"/>
                    <a:pt x="966" y="3982"/>
                    <a:pt x="901" y="4676"/>
                  </a:cubicBezTo>
                  <a:lnTo>
                    <a:pt x="2072" y="4611"/>
                  </a:lnTo>
                  <a:cubicBezTo>
                    <a:pt x="2072" y="4611"/>
                    <a:pt x="3308" y="1272"/>
                    <a:pt x="2701" y="470"/>
                  </a:cubicBezTo>
                  <a:cubicBezTo>
                    <a:pt x="2463" y="153"/>
                    <a:pt x="1966" y="1"/>
                    <a:pt x="14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0" name="Google Shape;5460;p83"/>
            <p:cNvSpPr/>
            <p:nvPr/>
          </p:nvSpPr>
          <p:spPr>
            <a:xfrm>
              <a:off x="5266628" y="4040464"/>
              <a:ext cx="145006" cy="13992"/>
            </a:xfrm>
            <a:custGeom>
              <a:avLst/>
              <a:gdLst/>
              <a:ahLst/>
              <a:cxnLst/>
              <a:rect l="l" t="t" r="r" b="b"/>
              <a:pathLst>
                <a:path w="2964" h="286" extrusionOk="0">
                  <a:moveTo>
                    <a:pt x="2904" y="0"/>
                  </a:moveTo>
                  <a:cubicBezTo>
                    <a:pt x="2898" y="0"/>
                    <a:pt x="2891" y="1"/>
                    <a:pt x="2884" y="4"/>
                  </a:cubicBezTo>
                  <a:cubicBezTo>
                    <a:pt x="2254" y="135"/>
                    <a:pt x="1615" y="198"/>
                    <a:pt x="972" y="198"/>
                  </a:cubicBezTo>
                  <a:cubicBezTo>
                    <a:pt x="663" y="198"/>
                    <a:pt x="353" y="184"/>
                    <a:pt x="44" y="155"/>
                  </a:cubicBezTo>
                  <a:cubicBezTo>
                    <a:pt x="37" y="149"/>
                    <a:pt x="31" y="146"/>
                    <a:pt x="25" y="146"/>
                  </a:cubicBezTo>
                  <a:cubicBezTo>
                    <a:pt x="11" y="146"/>
                    <a:pt x="0" y="162"/>
                    <a:pt x="0" y="177"/>
                  </a:cubicBezTo>
                  <a:cubicBezTo>
                    <a:pt x="0" y="199"/>
                    <a:pt x="0" y="220"/>
                    <a:pt x="22" y="220"/>
                  </a:cubicBezTo>
                  <a:cubicBezTo>
                    <a:pt x="347" y="264"/>
                    <a:pt x="672" y="285"/>
                    <a:pt x="976" y="285"/>
                  </a:cubicBezTo>
                  <a:cubicBezTo>
                    <a:pt x="1626" y="285"/>
                    <a:pt x="2277" y="220"/>
                    <a:pt x="2906" y="90"/>
                  </a:cubicBezTo>
                  <a:cubicBezTo>
                    <a:pt x="2964" y="71"/>
                    <a:pt x="2953" y="0"/>
                    <a:pt x="29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1" name="Google Shape;5461;p83"/>
            <p:cNvSpPr/>
            <p:nvPr/>
          </p:nvSpPr>
          <p:spPr>
            <a:xfrm>
              <a:off x="4879449" y="3970602"/>
              <a:ext cx="135858" cy="60566"/>
            </a:xfrm>
            <a:custGeom>
              <a:avLst/>
              <a:gdLst/>
              <a:ahLst/>
              <a:cxnLst/>
              <a:rect l="l" t="t" r="r" b="b"/>
              <a:pathLst>
                <a:path w="2777" h="1238" extrusionOk="0">
                  <a:moveTo>
                    <a:pt x="1" y="1"/>
                  </a:moveTo>
                  <a:cubicBezTo>
                    <a:pt x="1" y="22"/>
                    <a:pt x="1" y="44"/>
                    <a:pt x="1" y="66"/>
                  </a:cubicBezTo>
                  <a:cubicBezTo>
                    <a:pt x="531" y="786"/>
                    <a:pt x="1391" y="1237"/>
                    <a:pt x="2280" y="1237"/>
                  </a:cubicBezTo>
                  <a:cubicBezTo>
                    <a:pt x="2301" y="1237"/>
                    <a:pt x="2322" y="1237"/>
                    <a:pt x="2342" y="1237"/>
                  </a:cubicBezTo>
                  <a:cubicBezTo>
                    <a:pt x="2473" y="1215"/>
                    <a:pt x="2624" y="1215"/>
                    <a:pt x="2754" y="1193"/>
                  </a:cubicBezTo>
                  <a:cubicBezTo>
                    <a:pt x="2776" y="1193"/>
                    <a:pt x="2776" y="1171"/>
                    <a:pt x="2776" y="1150"/>
                  </a:cubicBezTo>
                  <a:cubicBezTo>
                    <a:pt x="2776" y="1128"/>
                    <a:pt x="2754" y="1106"/>
                    <a:pt x="2733" y="1106"/>
                  </a:cubicBezTo>
                  <a:cubicBezTo>
                    <a:pt x="2726" y="1106"/>
                    <a:pt x="2572" y="1134"/>
                    <a:pt x="2333" y="1134"/>
                  </a:cubicBezTo>
                  <a:cubicBezTo>
                    <a:pt x="1778" y="1134"/>
                    <a:pt x="763" y="986"/>
                    <a:pt x="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2" name="Google Shape;5462;p83"/>
            <p:cNvSpPr/>
            <p:nvPr/>
          </p:nvSpPr>
          <p:spPr>
            <a:xfrm>
              <a:off x="5407673" y="3673638"/>
              <a:ext cx="21281" cy="15949"/>
            </a:xfrm>
            <a:custGeom>
              <a:avLst/>
              <a:gdLst/>
              <a:ahLst/>
              <a:cxnLst/>
              <a:rect l="l" t="t" r="r" b="b"/>
              <a:pathLst>
                <a:path w="435" h="326" extrusionOk="0">
                  <a:moveTo>
                    <a:pt x="44" y="0"/>
                  </a:moveTo>
                  <a:cubicBezTo>
                    <a:pt x="1" y="0"/>
                    <a:pt x="1" y="65"/>
                    <a:pt x="44" y="87"/>
                  </a:cubicBezTo>
                  <a:cubicBezTo>
                    <a:pt x="44" y="87"/>
                    <a:pt x="283" y="130"/>
                    <a:pt x="348" y="304"/>
                  </a:cubicBezTo>
                  <a:cubicBezTo>
                    <a:pt x="348" y="325"/>
                    <a:pt x="369" y="325"/>
                    <a:pt x="391" y="325"/>
                  </a:cubicBezTo>
                  <a:cubicBezTo>
                    <a:pt x="413" y="325"/>
                    <a:pt x="435" y="282"/>
                    <a:pt x="413" y="282"/>
                  </a:cubicBezTo>
                  <a:cubicBezTo>
                    <a:pt x="348" y="130"/>
                    <a:pt x="196" y="22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3" name="Google Shape;5463;p83"/>
            <p:cNvSpPr/>
            <p:nvPr/>
          </p:nvSpPr>
          <p:spPr>
            <a:xfrm>
              <a:off x="5385413" y="3636065"/>
              <a:ext cx="21281" cy="16389"/>
            </a:xfrm>
            <a:custGeom>
              <a:avLst/>
              <a:gdLst/>
              <a:ahLst/>
              <a:cxnLst/>
              <a:rect l="l" t="t" r="r" b="b"/>
              <a:pathLst>
                <a:path w="435" h="335" extrusionOk="0">
                  <a:moveTo>
                    <a:pt x="25" y="0"/>
                  </a:moveTo>
                  <a:cubicBezTo>
                    <a:pt x="11" y="0"/>
                    <a:pt x="1" y="16"/>
                    <a:pt x="1" y="31"/>
                  </a:cubicBezTo>
                  <a:cubicBezTo>
                    <a:pt x="1" y="53"/>
                    <a:pt x="22" y="74"/>
                    <a:pt x="44" y="74"/>
                  </a:cubicBezTo>
                  <a:cubicBezTo>
                    <a:pt x="44" y="74"/>
                    <a:pt x="282" y="139"/>
                    <a:pt x="348" y="313"/>
                  </a:cubicBezTo>
                  <a:cubicBezTo>
                    <a:pt x="348" y="313"/>
                    <a:pt x="369" y="335"/>
                    <a:pt x="391" y="335"/>
                  </a:cubicBezTo>
                  <a:cubicBezTo>
                    <a:pt x="413" y="313"/>
                    <a:pt x="434" y="291"/>
                    <a:pt x="413" y="270"/>
                  </a:cubicBezTo>
                  <a:cubicBezTo>
                    <a:pt x="348" y="139"/>
                    <a:pt x="217" y="31"/>
                    <a:pt x="44" y="9"/>
                  </a:cubicBezTo>
                  <a:cubicBezTo>
                    <a:pt x="38" y="3"/>
                    <a:pt x="31" y="0"/>
                    <a:pt x="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4" name="Google Shape;5464;p83"/>
            <p:cNvSpPr/>
            <p:nvPr/>
          </p:nvSpPr>
          <p:spPr>
            <a:xfrm>
              <a:off x="5421470" y="3655585"/>
              <a:ext cx="20205" cy="15949"/>
            </a:xfrm>
            <a:custGeom>
              <a:avLst/>
              <a:gdLst/>
              <a:ahLst/>
              <a:cxnLst/>
              <a:rect l="l" t="t" r="r" b="b"/>
              <a:pathLst>
                <a:path w="413" h="326" extrusionOk="0">
                  <a:moveTo>
                    <a:pt x="44" y="1"/>
                  </a:moveTo>
                  <a:cubicBezTo>
                    <a:pt x="22" y="1"/>
                    <a:pt x="1" y="1"/>
                    <a:pt x="1" y="22"/>
                  </a:cubicBezTo>
                  <a:cubicBezTo>
                    <a:pt x="1" y="44"/>
                    <a:pt x="1" y="66"/>
                    <a:pt x="22" y="87"/>
                  </a:cubicBezTo>
                  <a:cubicBezTo>
                    <a:pt x="22" y="87"/>
                    <a:pt x="283" y="131"/>
                    <a:pt x="348" y="304"/>
                  </a:cubicBezTo>
                  <a:cubicBezTo>
                    <a:pt x="348" y="326"/>
                    <a:pt x="348" y="326"/>
                    <a:pt x="369" y="326"/>
                  </a:cubicBezTo>
                  <a:lnTo>
                    <a:pt x="391" y="326"/>
                  </a:lnTo>
                  <a:cubicBezTo>
                    <a:pt x="413" y="304"/>
                    <a:pt x="413" y="282"/>
                    <a:pt x="413" y="282"/>
                  </a:cubicBezTo>
                  <a:cubicBezTo>
                    <a:pt x="326" y="66"/>
                    <a:pt x="44" y="1"/>
                    <a:pt x="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5" name="Google Shape;5465;p83"/>
            <p:cNvSpPr/>
            <p:nvPr/>
          </p:nvSpPr>
          <p:spPr>
            <a:xfrm>
              <a:off x="5361000" y="3666201"/>
              <a:ext cx="24461" cy="7485"/>
            </a:xfrm>
            <a:custGeom>
              <a:avLst/>
              <a:gdLst/>
              <a:ahLst/>
              <a:cxnLst/>
              <a:rect l="l" t="t" r="r" b="b"/>
              <a:pathLst>
                <a:path w="500" h="153" extrusionOk="0">
                  <a:moveTo>
                    <a:pt x="195" y="0"/>
                  </a:moveTo>
                  <a:cubicBezTo>
                    <a:pt x="146" y="0"/>
                    <a:pt x="95" y="8"/>
                    <a:pt x="44" y="22"/>
                  </a:cubicBezTo>
                  <a:cubicBezTo>
                    <a:pt x="23" y="22"/>
                    <a:pt x="1" y="44"/>
                    <a:pt x="1" y="65"/>
                  </a:cubicBezTo>
                  <a:cubicBezTo>
                    <a:pt x="1" y="87"/>
                    <a:pt x="23" y="87"/>
                    <a:pt x="66" y="87"/>
                  </a:cubicBezTo>
                  <a:cubicBezTo>
                    <a:pt x="93" y="82"/>
                    <a:pt x="123" y="79"/>
                    <a:pt x="154" y="79"/>
                  </a:cubicBezTo>
                  <a:cubicBezTo>
                    <a:pt x="248" y="79"/>
                    <a:pt x="353" y="103"/>
                    <a:pt x="435" y="152"/>
                  </a:cubicBezTo>
                  <a:lnTo>
                    <a:pt x="478" y="152"/>
                  </a:lnTo>
                  <a:cubicBezTo>
                    <a:pt x="500" y="131"/>
                    <a:pt x="500" y="109"/>
                    <a:pt x="478" y="87"/>
                  </a:cubicBezTo>
                  <a:cubicBezTo>
                    <a:pt x="391" y="29"/>
                    <a:pt x="295" y="0"/>
                    <a:pt x="1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6" name="Google Shape;5466;p83"/>
            <p:cNvSpPr/>
            <p:nvPr/>
          </p:nvSpPr>
          <p:spPr>
            <a:xfrm>
              <a:off x="5324944" y="3648393"/>
              <a:ext cx="24461" cy="8317"/>
            </a:xfrm>
            <a:custGeom>
              <a:avLst/>
              <a:gdLst/>
              <a:ahLst/>
              <a:cxnLst/>
              <a:rect l="l" t="t" r="r" b="b"/>
              <a:pathLst>
                <a:path w="500" h="170" extrusionOk="0">
                  <a:moveTo>
                    <a:pt x="148" y="1"/>
                  </a:moveTo>
                  <a:cubicBezTo>
                    <a:pt x="105" y="1"/>
                    <a:pt x="63" y="6"/>
                    <a:pt x="23" y="18"/>
                  </a:cubicBezTo>
                  <a:cubicBezTo>
                    <a:pt x="1" y="18"/>
                    <a:pt x="1" y="39"/>
                    <a:pt x="1" y="61"/>
                  </a:cubicBezTo>
                  <a:cubicBezTo>
                    <a:pt x="1" y="83"/>
                    <a:pt x="23" y="104"/>
                    <a:pt x="44" y="104"/>
                  </a:cubicBezTo>
                  <a:cubicBezTo>
                    <a:pt x="88" y="90"/>
                    <a:pt x="131" y="83"/>
                    <a:pt x="173" y="83"/>
                  </a:cubicBezTo>
                  <a:cubicBezTo>
                    <a:pt x="259" y="83"/>
                    <a:pt x="340" y="111"/>
                    <a:pt x="413" y="169"/>
                  </a:cubicBezTo>
                  <a:lnTo>
                    <a:pt x="478" y="169"/>
                  </a:lnTo>
                  <a:cubicBezTo>
                    <a:pt x="499" y="148"/>
                    <a:pt x="499" y="126"/>
                    <a:pt x="478" y="104"/>
                  </a:cubicBezTo>
                  <a:cubicBezTo>
                    <a:pt x="383" y="41"/>
                    <a:pt x="264" y="1"/>
                    <a:pt x="1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7" name="Google Shape;5467;p83"/>
            <p:cNvSpPr/>
            <p:nvPr/>
          </p:nvSpPr>
          <p:spPr>
            <a:xfrm>
              <a:off x="5349699" y="3638217"/>
              <a:ext cx="26222" cy="7877"/>
            </a:xfrm>
            <a:custGeom>
              <a:avLst/>
              <a:gdLst/>
              <a:ahLst/>
              <a:cxnLst/>
              <a:rect l="l" t="t" r="r" b="b"/>
              <a:pathLst>
                <a:path w="536" h="161" extrusionOk="0">
                  <a:moveTo>
                    <a:pt x="169" y="1"/>
                  </a:moveTo>
                  <a:cubicBezTo>
                    <a:pt x="131" y="1"/>
                    <a:pt x="94" y="4"/>
                    <a:pt x="59" y="9"/>
                  </a:cubicBezTo>
                  <a:cubicBezTo>
                    <a:pt x="1" y="28"/>
                    <a:pt x="11" y="99"/>
                    <a:pt x="60" y="99"/>
                  </a:cubicBezTo>
                  <a:cubicBezTo>
                    <a:pt x="66" y="99"/>
                    <a:pt x="73" y="98"/>
                    <a:pt x="80" y="95"/>
                  </a:cubicBezTo>
                  <a:cubicBezTo>
                    <a:pt x="113" y="90"/>
                    <a:pt x="145" y="87"/>
                    <a:pt x="177" y="87"/>
                  </a:cubicBezTo>
                  <a:cubicBezTo>
                    <a:pt x="274" y="87"/>
                    <a:pt x="367" y="112"/>
                    <a:pt x="449" y="160"/>
                  </a:cubicBezTo>
                  <a:lnTo>
                    <a:pt x="514" y="160"/>
                  </a:lnTo>
                  <a:cubicBezTo>
                    <a:pt x="535" y="139"/>
                    <a:pt x="535" y="117"/>
                    <a:pt x="514" y="95"/>
                  </a:cubicBezTo>
                  <a:cubicBezTo>
                    <a:pt x="414" y="29"/>
                    <a:pt x="290" y="1"/>
                    <a:pt x="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8" name="Google Shape;5468;p83"/>
            <p:cNvSpPr/>
            <p:nvPr/>
          </p:nvSpPr>
          <p:spPr>
            <a:xfrm>
              <a:off x="5340893" y="3620605"/>
              <a:ext cx="24412" cy="7436"/>
            </a:xfrm>
            <a:custGeom>
              <a:avLst/>
              <a:gdLst/>
              <a:ahLst/>
              <a:cxnLst/>
              <a:rect l="l" t="t" r="r" b="b"/>
              <a:pathLst>
                <a:path w="499" h="152" extrusionOk="0">
                  <a:moveTo>
                    <a:pt x="187" y="1"/>
                  </a:moveTo>
                  <a:cubicBezTo>
                    <a:pt x="140" y="1"/>
                    <a:pt x="91" y="8"/>
                    <a:pt x="43" y="22"/>
                  </a:cubicBezTo>
                  <a:cubicBezTo>
                    <a:pt x="22" y="22"/>
                    <a:pt x="0" y="44"/>
                    <a:pt x="0" y="65"/>
                  </a:cubicBezTo>
                  <a:cubicBezTo>
                    <a:pt x="0" y="87"/>
                    <a:pt x="22" y="87"/>
                    <a:pt x="65" y="87"/>
                  </a:cubicBezTo>
                  <a:cubicBezTo>
                    <a:pt x="92" y="81"/>
                    <a:pt x="122" y="79"/>
                    <a:pt x="153" y="79"/>
                  </a:cubicBezTo>
                  <a:cubicBezTo>
                    <a:pt x="247" y="79"/>
                    <a:pt x="352" y="103"/>
                    <a:pt x="434" y="152"/>
                  </a:cubicBezTo>
                  <a:lnTo>
                    <a:pt x="477" y="152"/>
                  </a:lnTo>
                  <a:cubicBezTo>
                    <a:pt x="499" y="130"/>
                    <a:pt x="499" y="109"/>
                    <a:pt x="477" y="109"/>
                  </a:cubicBezTo>
                  <a:cubicBezTo>
                    <a:pt x="388" y="34"/>
                    <a:pt x="289" y="1"/>
                    <a:pt x="1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9" name="Google Shape;5469;p83"/>
            <p:cNvSpPr/>
            <p:nvPr/>
          </p:nvSpPr>
          <p:spPr>
            <a:xfrm>
              <a:off x="5309386" y="3629313"/>
              <a:ext cx="25146" cy="8317"/>
            </a:xfrm>
            <a:custGeom>
              <a:avLst/>
              <a:gdLst/>
              <a:ahLst/>
              <a:cxnLst/>
              <a:rect l="l" t="t" r="r" b="b"/>
              <a:pathLst>
                <a:path w="514" h="170" extrusionOk="0">
                  <a:moveTo>
                    <a:pt x="184" y="0"/>
                  </a:moveTo>
                  <a:cubicBezTo>
                    <a:pt x="142" y="0"/>
                    <a:pt x="99" y="6"/>
                    <a:pt x="59" y="17"/>
                  </a:cubicBezTo>
                  <a:cubicBezTo>
                    <a:pt x="1" y="37"/>
                    <a:pt x="12" y="107"/>
                    <a:pt x="61" y="107"/>
                  </a:cubicBezTo>
                  <a:cubicBezTo>
                    <a:pt x="67" y="107"/>
                    <a:pt x="73" y="106"/>
                    <a:pt x="80" y="104"/>
                  </a:cubicBezTo>
                  <a:cubicBezTo>
                    <a:pt x="124" y="90"/>
                    <a:pt x="167" y="82"/>
                    <a:pt x="210" y="82"/>
                  </a:cubicBezTo>
                  <a:cubicBezTo>
                    <a:pt x="295" y="82"/>
                    <a:pt x="377" y="111"/>
                    <a:pt x="449" y="169"/>
                  </a:cubicBezTo>
                  <a:lnTo>
                    <a:pt x="514" y="169"/>
                  </a:lnTo>
                  <a:cubicBezTo>
                    <a:pt x="514" y="147"/>
                    <a:pt x="514" y="126"/>
                    <a:pt x="514" y="104"/>
                  </a:cubicBezTo>
                  <a:cubicBezTo>
                    <a:pt x="419" y="41"/>
                    <a:pt x="300" y="0"/>
                    <a:pt x="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0" name="Google Shape;5470;p83"/>
            <p:cNvSpPr/>
            <p:nvPr/>
          </p:nvSpPr>
          <p:spPr>
            <a:xfrm>
              <a:off x="5396029" y="3688461"/>
              <a:ext cx="20205" cy="15949"/>
            </a:xfrm>
            <a:custGeom>
              <a:avLst/>
              <a:gdLst/>
              <a:ahLst/>
              <a:cxnLst/>
              <a:rect l="l" t="t" r="r" b="b"/>
              <a:pathLst>
                <a:path w="413" h="326" extrusionOk="0">
                  <a:moveTo>
                    <a:pt x="65" y="1"/>
                  </a:moveTo>
                  <a:cubicBezTo>
                    <a:pt x="44" y="1"/>
                    <a:pt x="22" y="1"/>
                    <a:pt x="0" y="22"/>
                  </a:cubicBezTo>
                  <a:cubicBezTo>
                    <a:pt x="0" y="44"/>
                    <a:pt x="22" y="66"/>
                    <a:pt x="44" y="87"/>
                  </a:cubicBezTo>
                  <a:cubicBezTo>
                    <a:pt x="44" y="87"/>
                    <a:pt x="282" y="152"/>
                    <a:pt x="347" y="304"/>
                  </a:cubicBezTo>
                  <a:cubicBezTo>
                    <a:pt x="347" y="326"/>
                    <a:pt x="369" y="326"/>
                    <a:pt x="369" y="326"/>
                  </a:cubicBezTo>
                  <a:lnTo>
                    <a:pt x="391" y="326"/>
                  </a:lnTo>
                  <a:cubicBezTo>
                    <a:pt x="412" y="304"/>
                    <a:pt x="412" y="283"/>
                    <a:pt x="412" y="261"/>
                  </a:cubicBezTo>
                  <a:cubicBezTo>
                    <a:pt x="347" y="66"/>
                    <a:pt x="65" y="1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1" name="Google Shape;5471;p83"/>
            <p:cNvSpPr/>
            <p:nvPr/>
          </p:nvSpPr>
          <p:spPr>
            <a:xfrm>
              <a:off x="5437370" y="3690174"/>
              <a:ext cx="21281" cy="16389"/>
            </a:xfrm>
            <a:custGeom>
              <a:avLst/>
              <a:gdLst/>
              <a:ahLst/>
              <a:cxnLst/>
              <a:rect l="l" t="t" r="r" b="b"/>
              <a:pathLst>
                <a:path w="435" h="335" extrusionOk="0">
                  <a:moveTo>
                    <a:pt x="47" y="0"/>
                  </a:moveTo>
                  <a:cubicBezTo>
                    <a:pt x="32" y="0"/>
                    <a:pt x="16" y="15"/>
                    <a:pt x="1" y="31"/>
                  </a:cubicBezTo>
                  <a:cubicBezTo>
                    <a:pt x="1" y="52"/>
                    <a:pt x="23" y="74"/>
                    <a:pt x="44" y="74"/>
                  </a:cubicBezTo>
                  <a:cubicBezTo>
                    <a:pt x="44" y="74"/>
                    <a:pt x="283" y="139"/>
                    <a:pt x="348" y="291"/>
                  </a:cubicBezTo>
                  <a:cubicBezTo>
                    <a:pt x="348" y="313"/>
                    <a:pt x="370" y="334"/>
                    <a:pt x="391" y="334"/>
                  </a:cubicBezTo>
                  <a:lnTo>
                    <a:pt x="391" y="313"/>
                  </a:lnTo>
                  <a:cubicBezTo>
                    <a:pt x="413" y="313"/>
                    <a:pt x="435" y="291"/>
                    <a:pt x="413" y="269"/>
                  </a:cubicBezTo>
                  <a:cubicBezTo>
                    <a:pt x="348" y="74"/>
                    <a:pt x="66" y="9"/>
                    <a:pt x="66" y="9"/>
                  </a:cubicBezTo>
                  <a:cubicBezTo>
                    <a:pt x="60" y="3"/>
                    <a:pt x="53" y="0"/>
                    <a:pt x="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2" name="Google Shape;5472;p83"/>
            <p:cNvSpPr/>
            <p:nvPr/>
          </p:nvSpPr>
          <p:spPr>
            <a:xfrm>
              <a:off x="5449062" y="3718794"/>
              <a:ext cx="20205" cy="17465"/>
            </a:xfrm>
            <a:custGeom>
              <a:avLst/>
              <a:gdLst/>
              <a:ahLst/>
              <a:cxnLst/>
              <a:rect l="l" t="t" r="r" b="b"/>
              <a:pathLst>
                <a:path w="413" h="357" extrusionOk="0">
                  <a:moveTo>
                    <a:pt x="47" y="0"/>
                  </a:moveTo>
                  <a:cubicBezTo>
                    <a:pt x="33" y="0"/>
                    <a:pt x="22" y="16"/>
                    <a:pt x="22" y="31"/>
                  </a:cubicBezTo>
                  <a:cubicBezTo>
                    <a:pt x="0" y="53"/>
                    <a:pt x="22" y="74"/>
                    <a:pt x="44" y="74"/>
                  </a:cubicBezTo>
                  <a:cubicBezTo>
                    <a:pt x="44" y="74"/>
                    <a:pt x="282" y="161"/>
                    <a:pt x="326" y="335"/>
                  </a:cubicBezTo>
                  <a:cubicBezTo>
                    <a:pt x="326" y="356"/>
                    <a:pt x="347" y="356"/>
                    <a:pt x="369" y="356"/>
                  </a:cubicBezTo>
                  <a:cubicBezTo>
                    <a:pt x="391" y="356"/>
                    <a:pt x="412" y="335"/>
                    <a:pt x="412" y="313"/>
                  </a:cubicBezTo>
                  <a:cubicBezTo>
                    <a:pt x="326" y="96"/>
                    <a:pt x="65" y="9"/>
                    <a:pt x="65" y="9"/>
                  </a:cubicBezTo>
                  <a:cubicBezTo>
                    <a:pt x="59" y="3"/>
                    <a:pt x="53" y="0"/>
                    <a:pt x="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3" name="Google Shape;5473;p83"/>
            <p:cNvSpPr/>
            <p:nvPr/>
          </p:nvSpPr>
          <p:spPr>
            <a:xfrm>
              <a:off x="5460706" y="3685575"/>
              <a:ext cx="14921" cy="22015"/>
            </a:xfrm>
            <a:custGeom>
              <a:avLst/>
              <a:gdLst/>
              <a:ahLst/>
              <a:cxnLst/>
              <a:rect l="l" t="t" r="r" b="b"/>
              <a:pathLst>
                <a:path w="305" h="450" extrusionOk="0">
                  <a:moveTo>
                    <a:pt x="55" y="0"/>
                  </a:moveTo>
                  <a:cubicBezTo>
                    <a:pt x="44" y="0"/>
                    <a:pt x="33" y="6"/>
                    <a:pt x="23" y="16"/>
                  </a:cubicBezTo>
                  <a:cubicBezTo>
                    <a:pt x="1" y="38"/>
                    <a:pt x="1" y="60"/>
                    <a:pt x="23" y="60"/>
                  </a:cubicBezTo>
                  <a:cubicBezTo>
                    <a:pt x="23" y="81"/>
                    <a:pt x="218" y="233"/>
                    <a:pt x="218" y="407"/>
                  </a:cubicBezTo>
                  <a:cubicBezTo>
                    <a:pt x="218" y="428"/>
                    <a:pt x="218" y="450"/>
                    <a:pt x="239" y="450"/>
                  </a:cubicBezTo>
                  <a:cubicBezTo>
                    <a:pt x="283" y="450"/>
                    <a:pt x="304" y="428"/>
                    <a:pt x="304" y="407"/>
                  </a:cubicBezTo>
                  <a:cubicBezTo>
                    <a:pt x="283" y="255"/>
                    <a:pt x="218" y="103"/>
                    <a:pt x="88" y="16"/>
                  </a:cubicBezTo>
                  <a:cubicBezTo>
                    <a:pt x="77" y="6"/>
                    <a:pt x="66" y="0"/>
                    <a:pt x="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4" name="Google Shape;5474;p83"/>
            <p:cNvSpPr/>
            <p:nvPr/>
          </p:nvSpPr>
          <p:spPr>
            <a:xfrm>
              <a:off x="4915555" y="4147948"/>
              <a:ext cx="64724" cy="21037"/>
            </a:xfrm>
            <a:custGeom>
              <a:avLst/>
              <a:gdLst/>
              <a:ahLst/>
              <a:cxnLst/>
              <a:rect l="l" t="t" r="r" b="b"/>
              <a:pathLst>
                <a:path w="1323" h="430" extrusionOk="0">
                  <a:moveTo>
                    <a:pt x="114" y="0"/>
                  </a:moveTo>
                  <a:cubicBezTo>
                    <a:pt x="103" y="0"/>
                    <a:pt x="93" y="5"/>
                    <a:pt x="87" y="18"/>
                  </a:cubicBezTo>
                  <a:cubicBezTo>
                    <a:pt x="65" y="61"/>
                    <a:pt x="0" y="213"/>
                    <a:pt x="43" y="300"/>
                  </a:cubicBezTo>
                  <a:cubicBezTo>
                    <a:pt x="43" y="322"/>
                    <a:pt x="87" y="343"/>
                    <a:pt x="109" y="343"/>
                  </a:cubicBezTo>
                  <a:cubicBezTo>
                    <a:pt x="260" y="343"/>
                    <a:pt x="412" y="300"/>
                    <a:pt x="520" y="213"/>
                  </a:cubicBezTo>
                  <a:cubicBezTo>
                    <a:pt x="520" y="257"/>
                    <a:pt x="520" y="322"/>
                    <a:pt x="542" y="365"/>
                  </a:cubicBezTo>
                  <a:cubicBezTo>
                    <a:pt x="564" y="408"/>
                    <a:pt x="607" y="430"/>
                    <a:pt x="651" y="430"/>
                  </a:cubicBezTo>
                  <a:lnTo>
                    <a:pt x="694" y="408"/>
                  </a:lnTo>
                  <a:cubicBezTo>
                    <a:pt x="911" y="343"/>
                    <a:pt x="1128" y="235"/>
                    <a:pt x="1323" y="105"/>
                  </a:cubicBezTo>
                  <a:cubicBezTo>
                    <a:pt x="1323" y="105"/>
                    <a:pt x="1323" y="83"/>
                    <a:pt x="1323" y="61"/>
                  </a:cubicBezTo>
                  <a:cubicBezTo>
                    <a:pt x="1312" y="51"/>
                    <a:pt x="1301" y="45"/>
                    <a:pt x="1290" y="45"/>
                  </a:cubicBezTo>
                  <a:cubicBezTo>
                    <a:pt x="1279" y="45"/>
                    <a:pt x="1268" y="51"/>
                    <a:pt x="1258" y="61"/>
                  </a:cubicBezTo>
                  <a:cubicBezTo>
                    <a:pt x="1084" y="170"/>
                    <a:pt x="889" y="278"/>
                    <a:pt x="672" y="322"/>
                  </a:cubicBezTo>
                  <a:cubicBezTo>
                    <a:pt x="661" y="332"/>
                    <a:pt x="645" y="338"/>
                    <a:pt x="629" y="338"/>
                  </a:cubicBezTo>
                  <a:cubicBezTo>
                    <a:pt x="613" y="338"/>
                    <a:pt x="596" y="332"/>
                    <a:pt x="586" y="322"/>
                  </a:cubicBezTo>
                  <a:cubicBezTo>
                    <a:pt x="564" y="278"/>
                    <a:pt x="586" y="170"/>
                    <a:pt x="607" y="126"/>
                  </a:cubicBezTo>
                  <a:cubicBezTo>
                    <a:pt x="629" y="126"/>
                    <a:pt x="629" y="105"/>
                    <a:pt x="607" y="83"/>
                  </a:cubicBezTo>
                  <a:lnTo>
                    <a:pt x="564" y="83"/>
                  </a:lnTo>
                  <a:cubicBezTo>
                    <a:pt x="434" y="170"/>
                    <a:pt x="282" y="235"/>
                    <a:pt x="109" y="257"/>
                  </a:cubicBezTo>
                  <a:cubicBezTo>
                    <a:pt x="87" y="213"/>
                    <a:pt x="130" y="126"/>
                    <a:pt x="152" y="61"/>
                  </a:cubicBezTo>
                  <a:cubicBezTo>
                    <a:pt x="167" y="31"/>
                    <a:pt x="139" y="0"/>
                    <a:pt x="1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5" name="Google Shape;5475;p83"/>
            <p:cNvSpPr/>
            <p:nvPr/>
          </p:nvSpPr>
          <p:spPr>
            <a:xfrm>
              <a:off x="5042804" y="4150443"/>
              <a:ext cx="66877" cy="18542"/>
            </a:xfrm>
            <a:custGeom>
              <a:avLst/>
              <a:gdLst/>
              <a:ahLst/>
              <a:cxnLst/>
              <a:rect l="l" t="t" r="r" b="b"/>
              <a:pathLst>
                <a:path w="1367" h="379" extrusionOk="0">
                  <a:moveTo>
                    <a:pt x="1323" y="1"/>
                  </a:moveTo>
                  <a:cubicBezTo>
                    <a:pt x="1316" y="1"/>
                    <a:pt x="1309" y="3"/>
                    <a:pt x="1302" y="10"/>
                  </a:cubicBezTo>
                  <a:cubicBezTo>
                    <a:pt x="1107" y="119"/>
                    <a:pt x="911" y="227"/>
                    <a:pt x="695" y="271"/>
                  </a:cubicBezTo>
                  <a:cubicBezTo>
                    <a:pt x="666" y="271"/>
                    <a:pt x="656" y="280"/>
                    <a:pt x="646" y="280"/>
                  </a:cubicBezTo>
                  <a:cubicBezTo>
                    <a:pt x="642" y="280"/>
                    <a:pt x="637" y="278"/>
                    <a:pt x="630" y="271"/>
                  </a:cubicBezTo>
                  <a:cubicBezTo>
                    <a:pt x="608" y="227"/>
                    <a:pt x="630" y="162"/>
                    <a:pt x="673" y="97"/>
                  </a:cubicBezTo>
                  <a:cubicBezTo>
                    <a:pt x="673" y="97"/>
                    <a:pt x="673" y="75"/>
                    <a:pt x="673" y="54"/>
                  </a:cubicBezTo>
                  <a:lnTo>
                    <a:pt x="608" y="54"/>
                  </a:lnTo>
                  <a:cubicBezTo>
                    <a:pt x="478" y="162"/>
                    <a:pt x="326" y="249"/>
                    <a:pt x="153" y="271"/>
                  </a:cubicBezTo>
                  <a:lnTo>
                    <a:pt x="88" y="271"/>
                  </a:lnTo>
                  <a:cubicBezTo>
                    <a:pt x="109" y="206"/>
                    <a:pt x="153" y="162"/>
                    <a:pt x="196" y="119"/>
                  </a:cubicBezTo>
                  <a:cubicBezTo>
                    <a:pt x="218" y="97"/>
                    <a:pt x="218" y="75"/>
                    <a:pt x="196" y="54"/>
                  </a:cubicBezTo>
                  <a:cubicBezTo>
                    <a:pt x="196" y="43"/>
                    <a:pt x="185" y="38"/>
                    <a:pt x="174" y="38"/>
                  </a:cubicBezTo>
                  <a:cubicBezTo>
                    <a:pt x="163" y="38"/>
                    <a:pt x="153" y="43"/>
                    <a:pt x="153" y="54"/>
                  </a:cubicBezTo>
                  <a:cubicBezTo>
                    <a:pt x="88" y="119"/>
                    <a:pt x="1" y="249"/>
                    <a:pt x="22" y="336"/>
                  </a:cubicBezTo>
                  <a:cubicBezTo>
                    <a:pt x="44" y="357"/>
                    <a:pt x="88" y="379"/>
                    <a:pt x="131" y="379"/>
                  </a:cubicBezTo>
                  <a:lnTo>
                    <a:pt x="174" y="357"/>
                  </a:lnTo>
                  <a:cubicBezTo>
                    <a:pt x="304" y="336"/>
                    <a:pt x="456" y="271"/>
                    <a:pt x="564" y="206"/>
                  </a:cubicBezTo>
                  <a:lnTo>
                    <a:pt x="564" y="206"/>
                  </a:lnTo>
                  <a:cubicBezTo>
                    <a:pt x="543" y="227"/>
                    <a:pt x="543" y="271"/>
                    <a:pt x="564" y="314"/>
                  </a:cubicBezTo>
                  <a:cubicBezTo>
                    <a:pt x="596" y="346"/>
                    <a:pt x="640" y="366"/>
                    <a:pt x="678" y="366"/>
                  </a:cubicBezTo>
                  <a:cubicBezTo>
                    <a:pt x="691" y="366"/>
                    <a:pt x="705" y="363"/>
                    <a:pt x="716" y="357"/>
                  </a:cubicBezTo>
                  <a:cubicBezTo>
                    <a:pt x="955" y="292"/>
                    <a:pt x="1150" y="206"/>
                    <a:pt x="1345" y="75"/>
                  </a:cubicBezTo>
                  <a:cubicBezTo>
                    <a:pt x="1367" y="54"/>
                    <a:pt x="1367" y="32"/>
                    <a:pt x="1345" y="10"/>
                  </a:cubicBezTo>
                  <a:cubicBezTo>
                    <a:pt x="1345" y="10"/>
                    <a:pt x="1335" y="1"/>
                    <a:pt x="13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6" name="Google Shape;5476;p83"/>
            <p:cNvSpPr/>
            <p:nvPr/>
          </p:nvSpPr>
          <p:spPr>
            <a:xfrm>
              <a:off x="5300580" y="4161549"/>
              <a:ext cx="67904" cy="18052"/>
            </a:xfrm>
            <a:custGeom>
              <a:avLst/>
              <a:gdLst/>
              <a:ahLst/>
              <a:cxnLst/>
              <a:rect l="l" t="t" r="r" b="b"/>
              <a:pathLst>
                <a:path w="1388" h="369" extrusionOk="0">
                  <a:moveTo>
                    <a:pt x="1323" y="0"/>
                  </a:moveTo>
                  <a:cubicBezTo>
                    <a:pt x="1128" y="130"/>
                    <a:pt x="932" y="217"/>
                    <a:pt x="716" y="282"/>
                  </a:cubicBezTo>
                  <a:cubicBezTo>
                    <a:pt x="672" y="282"/>
                    <a:pt x="651" y="282"/>
                    <a:pt x="651" y="260"/>
                  </a:cubicBezTo>
                  <a:cubicBezTo>
                    <a:pt x="629" y="239"/>
                    <a:pt x="651" y="152"/>
                    <a:pt x="694" y="109"/>
                  </a:cubicBezTo>
                  <a:cubicBezTo>
                    <a:pt x="694" y="87"/>
                    <a:pt x="694" y="65"/>
                    <a:pt x="694" y="65"/>
                  </a:cubicBezTo>
                  <a:cubicBezTo>
                    <a:pt x="683" y="54"/>
                    <a:pt x="672" y="49"/>
                    <a:pt x="661" y="49"/>
                  </a:cubicBezTo>
                  <a:cubicBezTo>
                    <a:pt x="651" y="49"/>
                    <a:pt x="640" y="54"/>
                    <a:pt x="629" y="65"/>
                  </a:cubicBezTo>
                  <a:cubicBezTo>
                    <a:pt x="499" y="152"/>
                    <a:pt x="325" y="239"/>
                    <a:pt x="174" y="282"/>
                  </a:cubicBezTo>
                  <a:lnTo>
                    <a:pt x="109" y="282"/>
                  </a:lnTo>
                  <a:cubicBezTo>
                    <a:pt x="109" y="260"/>
                    <a:pt x="152" y="174"/>
                    <a:pt x="217" y="109"/>
                  </a:cubicBezTo>
                  <a:cubicBezTo>
                    <a:pt x="239" y="87"/>
                    <a:pt x="239" y="65"/>
                    <a:pt x="217" y="65"/>
                  </a:cubicBezTo>
                  <a:cubicBezTo>
                    <a:pt x="206" y="54"/>
                    <a:pt x="195" y="49"/>
                    <a:pt x="184" y="49"/>
                  </a:cubicBezTo>
                  <a:cubicBezTo>
                    <a:pt x="174" y="49"/>
                    <a:pt x="163" y="54"/>
                    <a:pt x="152" y="65"/>
                  </a:cubicBezTo>
                  <a:cubicBezTo>
                    <a:pt x="109" y="109"/>
                    <a:pt x="0" y="239"/>
                    <a:pt x="44" y="304"/>
                  </a:cubicBezTo>
                  <a:cubicBezTo>
                    <a:pt x="65" y="347"/>
                    <a:pt x="109" y="369"/>
                    <a:pt x="152" y="369"/>
                  </a:cubicBezTo>
                  <a:lnTo>
                    <a:pt x="174" y="347"/>
                  </a:lnTo>
                  <a:cubicBezTo>
                    <a:pt x="325" y="325"/>
                    <a:pt x="455" y="260"/>
                    <a:pt x="586" y="174"/>
                  </a:cubicBezTo>
                  <a:lnTo>
                    <a:pt x="586" y="174"/>
                  </a:lnTo>
                  <a:cubicBezTo>
                    <a:pt x="564" y="217"/>
                    <a:pt x="564" y="260"/>
                    <a:pt x="586" y="304"/>
                  </a:cubicBezTo>
                  <a:cubicBezTo>
                    <a:pt x="601" y="335"/>
                    <a:pt x="641" y="356"/>
                    <a:pt x="686" y="356"/>
                  </a:cubicBezTo>
                  <a:cubicBezTo>
                    <a:pt x="702" y="356"/>
                    <a:pt x="720" y="353"/>
                    <a:pt x="737" y="347"/>
                  </a:cubicBezTo>
                  <a:cubicBezTo>
                    <a:pt x="954" y="282"/>
                    <a:pt x="1171" y="195"/>
                    <a:pt x="1366" y="65"/>
                  </a:cubicBezTo>
                  <a:cubicBezTo>
                    <a:pt x="1366" y="44"/>
                    <a:pt x="1388" y="22"/>
                    <a:pt x="13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7" name="Google Shape;5477;p83"/>
            <p:cNvSpPr/>
            <p:nvPr/>
          </p:nvSpPr>
          <p:spPr>
            <a:xfrm>
              <a:off x="5434190" y="4161304"/>
              <a:ext cx="67807" cy="18493"/>
            </a:xfrm>
            <a:custGeom>
              <a:avLst/>
              <a:gdLst/>
              <a:ahLst/>
              <a:cxnLst/>
              <a:rect l="l" t="t" r="r" b="b"/>
              <a:pathLst>
                <a:path w="1386" h="378" extrusionOk="0">
                  <a:moveTo>
                    <a:pt x="1340" y="1"/>
                  </a:moveTo>
                  <a:cubicBezTo>
                    <a:pt x="1335" y="1"/>
                    <a:pt x="1329" y="2"/>
                    <a:pt x="1323" y="5"/>
                  </a:cubicBezTo>
                  <a:cubicBezTo>
                    <a:pt x="1128" y="135"/>
                    <a:pt x="933" y="222"/>
                    <a:pt x="716" y="287"/>
                  </a:cubicBezTo>
                  <a:cubicBezTo>
                    <a:pt x="673" y="287"/>
                    <a:pt x="673" y="287"/>
                    <a:pt x="651" y="265"/>
                  </a:cubicBezTo>
                  <a:cubicBezTo>
                    <a:pt x="630" y="244"/>
                    <a:pt x="651" y="157"/>
                    <a:pt x="695" y="114"/>
                  </a:cubicBezTo>
                  <a:cubicBezTo>
                    <a:pt x="695" y="92"/>
                    <a:pt x="695" y="70"/>
                    <a:pt x="695" y="70"/>
                  </a:cubicBezTo>
                  <a:cubicBezTo>
                    <a:pt x="684" y="59"/>
                    <a:pt x="673" y="54"/>
                    <a:pt x="662" y="54"/>
                  </a:cubicBezTo>
                  <a:cubicBezTo>
                    <a:pt x="651" y="54"/>
                    <a:pt x="641" y="59"/>
                    <a:pt x="630" y="70"/>
                  </a:cubicBezTo>
                  <a:cubicBezTo>
                    <a:pt x="500" y="157"/>
                    <a:pt x="326" y="244"/>
                    <a:pt x="174" y="287"/>
                  </a:cubicBezTo>
                  <a:lnTo>
                    <a:pt x="131" y="287"/>
                  </a:lnTo>
                  <a:cubicBezTo>
                    <a:pt x="117" y="287"/>
                    <a:pt x="121" y="297"/>
                    <a:pt x="120" y="297"/>
                  </a:cubicBezTo>
                  <a:cubicBezTo>
                    <a:pt x="119" y="297"/>
                    <a:pt x="117" y="294"/>
                    <a:pt x="109" y="287"/>
                  </a:cubicBezTo>
                  <a:cubicBezTo>
                    <a:pt x="109" y="265"/>
                    <a:pt x="153" y="179"/>
                    <a:pt x="218" y="114"/>
                  </a:cubicBezTo>
                  <a:cubicBezTo>
                    <a:pt x="234" y="82"/>
                    <a:pt x="215" y="62"/>
                    <a:pt x="186" y="62"/>
                  </a:cubicBezTo>
                  <a:cubicBezTo>
                    <a:pt x="176" y="62"/>
                    <a:pt x="164" y="64"/>
                    <a:pt x="153" y="70"/>
                  </a:cubicBezTo>
                  <a:cubicBezTo>
                    <a:pt x="109" y="114"/>
                    <a:pt x="1" y="244"/>
                    <a:pt x="44" y="309"/>
                  </a:cubicBezTo>
                  <a:cubicBezTo>
                    <a:pt x="66" y="352"/>
                    <a:pt x="109" y="374"/>
                    <a:pt x="153" y="374"/>
                  </a:cubicBezTo>
                  <a:lnTo>
                    <a:pt x="174" y="374"/>
                  </a:lnTo>
                  <a:cubicBezTo>
                    <a:pt x="304" y="330"/>
                    <a:pt x="435" y="287"/>
                    <a:pt x="565" y="200"/>
                  </a:cubicBezTo>
                  <a:lnTo>
                    <a:pt x="565" y="200"/>
                  </a:lnTo>
                  <a:cubicBezTo>
                    <a:pt x="526" y="297"/>
                    <a:pt x="609" y="377"/>
                    <a:pt x="689" y="377"/>
                  </a:cubicBezTo>
                  <a:cubicBezTo>
                    <a:pt x="698" y="377"/>
                    <a:pt x="707" y="376"/>
                    <a:pt x="716" y="374"/>
                  </a:cubicBezTo>
                  <a:cubicBezTo>
                    <a:pt x="955" y="309"/>
                    <a:pt x="1172" y="200"/>
                    <a:pt x="1367" y="70"/>
                  </a:cubicBezTo>
                  <a:cubicBezTo>
                    <a:pt x="1385" y="52"/>
                    <a:pt x="1372" y="1"/>
                    <a:pt x="13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8" name="Google Shape;5478;p83"/>
            <p:cNvSpPr/>
            <p:nvPr/>
          </p:nvSpPr>
          <p:spPr>
            <a:xfrm>
              <a:off x="4858265" y="3909692"/>
              <a:ext cx="40361" cy="42954"/>
            </a:xfrm>
            <a:custGeom>
              <a:avLst/>
              <a:gdLst/>
              <a:ahLst/>
              <a:cxnLst/>
              <a:rect l="l" t="t" r="r" b="b"/>
              <a:pathLst>
                <a:path w="825" h="878" extrusionOk="0">
                  <a:moveTo>
                    <a:pt x="604" y="1"/>
                  </a:moveTo>
                  <a:cubicBezTo>
                    <a:pt x="598" y="1"/>
                    <a:pt x="592" y="4"/>
                    <a:pt x="586" y="10"/>
                  </a:cubicBezTo>
                  <a:cubicBezTo>
                    <a:pt x="564" y="10"/>
                    <a:pt x="542" y="32"/>
                    <a:pt x="564" y="53"/>
                  </a:cubicBezTo>
                  <a:cubicBezTo>
                    <a:pt x="629" y="292"/>
                    <a:pt x="694" y="682"/>
                    <a:pt x="586" y="769"/>
                  </a:cubicBezTo>
                  <a:cubicBezTo>
                    <a:pt x="564" y="780"/>
                    <a:pt x="548" y="785"/>
                    <a:pt x="534" y="785"/>
                  </a:cubicBezTo>
                  <a:cubicBezTo>
                    <a:pt x="521" y="785"/>
                    <a:pt x="510" y="780"/>
                    <a:pt x="499" y="769"/>
                  </a:cubicBezTo>
                  <a:cubicBezTo>
                    <a:pt x="347" y="747"/>
                    <a:pt x="152" y="487"/>
                    <a:pt x="87" y="379"/>
                  </a:cubicBezTo>
                  <a:cubicBezTo>
                    <a:pt x="76" y="368"/>
                    <a:pt x="65" y="362"/>
                    <a:pt x="55" y="362"/>
                  </a:cubicBezTo>
                  <a:cubicBezTo>
                    <a:pt x="44" y="362"/>
                    <a:pt x="33" y="368"/>
                    <a:pt x="22" y="379"/>
                  </a:cubicBezTo>
                  <a:cubicBezTo>
                    <a:pt x="0" y="400"/>
                    <a:pt x="0" y="422"/>
                    <a:pt x="22" y="444"/>
                  </a:cubicBezTo>
                  <a:cubicBezTo>
                    <a:pt x="44" y="444"/>
                    <a:pt x="282" y="834"/>
                    <a:pt x="499" y="877"/>
                  </a:cubicBezTo>
                  <a:lnTo>
                    <a:pt x="542" y="877"/>
                  </a:lnTo>
                  <a:cubicBezTo>
                    <a:pt x="564" y="877"/>
                    <a:pt x="607" y="855"/>
                    <a:pt x="629" y="834"/>
                  </a:cubicBezTo>
                  <a:cubicBezTo>
                    <a:pt x="824" y="704"/>
                    <a:pt x="651" y="97"/>
                    <a:pt x="629" y="32"/>
                  </a:cubicBezTo>
                  <a:cubicBezTo>
                    <a:pt x="629" y="16"/>
                    <a:pt x="618" y="1"/>
                    <a:pt x="6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9" name="Google Shape;5479;p83"/>
            <p:cNvSpPr/>
            <p:nvPr/>
          </p:nvSpPr>
          <p:spPr>
            <a:xfrm>
              <a:off x="4924018" y="4084103"/>
              <a:ext cx="10665" cy="18101"/>
            </a:xfrm>
            <a:custGeom>
              <a:avLst/>
              <a:gdLst/>
              <a:ahLst/>
              <a:cxnLst/>
              <a:rect l="l" t="t" r="r" b="b"/>
              <a:pathLst>
                <a:path w="218" h="370" extrusionOk="0">
                  <a:moveTo>
                    <a:pt x="87" y="1"/>
                  </a:moveTo>
                  <a:cubicBezTo>
                    <a:pt x="66" y="1"/>
                    <a:pt x="44" y="1"/>
                    <a:pt x="22" y="22"/>
                  </a:cubicBezTo>
                  <a:cubicBezTo>
                    <a:pt x="1" y="152"/>
                    <a:pt x="44" y="282"/>
                    <a:pt x="131" y="369"/>
                  </a:cubicBezTo>
                  <a:lnTo>
                    <a:pt x="196" y="369"/>
                  </a:lnTo>
                  <a:cubicBezTo>
                    <a:pt x="217" y="369"/>
                    <a:pt x="217" y="326"/>
                    <a:pt x="196" y="326"/>
                  </a:cubicBezTo>
                  <a:cubicBezTo>
                    <a:pt x="131" y="239"/>
                    <a:pt x="87" y="152"/>
                    <a:pt x="109" y="44"/>
                  </a:cubicBezTo>
                  <a:cubicBezTo>
                    <a:pt x="109" y="22"/>
                    <a:pt x="87" y="1"/>
                    <a:pt x="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0" name="Google Shape;5480;p83"/>
            <p:cNvSpPr/>
            <p:nvPr/>
          </p:nvSpPr>
          <p:spPr>
            <a:xfrm>
              <a:off x="4918735" y="4058076"/>
              <a:ext cx="10616" cy="18639"/>
            </a:xfrm>
            <a:custGeom>
              <a:avLst/>
              <a:gdLst/>
              <a:ahLst/>
              <a:cxnLst/>
              <a:rect l="l" t="t" r="r" b="b"/>
              <a:pathLst>
                <a:path w="217" h="381" extrusionOk="0">
                  <a:moveTo>
                    <a:pt x="54" y="1"/>
                  </a:moveTo>
                  <a:cubicBezTo>
                    <a:pt x="36" y="1"/>
                    <a:pt x="22" y="10"/>
                    <a:pt x="22" y="34"/>
                  </a:cubicBezTo>
                  <a:cubicBezTo>
                    <a:pt x="0" y="142"/>
                    <a:pt x="44" y="272"/>
                    <a:pt x="130" y="381"/>
                  </a:cubicBezTo>
                  <a:lnTo>
                    <a:pt x="195" y="381"/>
                  </a:lnTo>
                  <a:cubicBezTo>
                    <a:pt x="217" y="359"/>
                    <a:pt x="217" y="337"/>
                    <a:pt x="195" y="316"/>
                  </a:cubicBezTo>
                  <a:cubicBezTo>
                    <a:pt x="109" y="251"/>
                    <a:pt x="87" y="142"/>
                    <a:pt x="109" y="56"/>
                  </a:cubicBezTo>
                  <a:cubicBezTo>
                    <a:pt x="122" y="28"/>
                    <a:pt x="84" y="1"/>
                    <a:pt x="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1" name="Google Shape;5481;p83"/>
            <p:cNvSpPr/>
            <p:nvPr/>
          </p:nvSpPr>
          <p:spPr>
            <a:xfrm>
              <a:off x="4935711" y="4069867"/>
              <a:ext cx="9589" cy="18542"/>
            </a:xfrm>
            <a:custGeom>
              <a:avLst/>
              <a:gdLst/>
              <a:ahLst/>
              <a:cxnLst/>
              <a:rect l="l" t="t" r="r" b="b"/>
              <a:pathLst>
                <a:path w="196" h="379" extrusionOk="0">
                  <a:moveTo>
                    <a:pt x="47" y="1"/>
                  </a:moveTo>
                  <a:cubicBezTo>
                    <a:pt x="33" y="1"/>
                    <a:pt x="22" y="16"/>
                    <a:pt x="22" y="31"/>
                  </a:cubicBezTo>
                  <a:cubicBezTo>
                    <a:pt x="0" y="161"/>
                    <a:pt x="43" y="292"/>
                    <a:pt x="130" y="378"/>
                  </a:cubicBezTo>
                  <a:lnTo>
                    <a:pt x="195" y="378"/>
                  </a:lnTo>
                  <a:cubicBezTo>
                    <a:pt x="195" y="357"/>
                    <a:pt x="195" y="335"/>
                    <a:pt x="195" y="313"/>
                  </a:cubicBezTo>
                  <a:cubicBezTo>
                    <a:pt x="108" y="248"/>
                    <a:pt x="87" y="140"/>
                    <a:pt x="108" y="53"/>
                  </a:cubicBezTo>
                  <a:cubicBezTo>
                    <a:pt x="108" y="31"/>
                    <a:pt x="87" y="10"/>
                    <a:pt x="65" y="10"/>
                  </a:cubicBezTo>
                  <a:cubicBezTo>
                    <a:pt x="59" y="3"/>
                    <a:pt x="52" y="1"/>
                    <a:pt x="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2" name="Google Shape;5482;p83"/>
            <p:cNvSpPr/>
            <p:nvPr/>
          </p:nvSpPr>
          <p:spPr>
            <a:xfrm>
              <a:off x="4940995" y="4094720"/>
              <a:ext cx="9589" cy="19129"/>
            </a:xfrm>
            <a:custGeom>
              <a:avLst/>
              <a:gdLst/>
              <a:ahLst/>
              <a:cxnLst/>
              <a:rect l="l" t="t" r="r" b="b"/>
              <a:pathLst>
                <a:path w="196" h="391" extrusionOk="0">
                  <a:moveTo>
                    <a:pt x="66" y="0"/>
                  </a:moveTo>
                  <a:cubicBezTo>
                    <a:pt x="44" y="0"/>
                    <a:pt x="22" y="22"/>
                    <a:pt x="22" y="44"/>
                  </a:cubicBezTo>
                  <a:cubicBezTo>
                    <a:pt x="0" y="152"/>
                    <a:pt x="22" y="282"/>
                    <a:pt x="131" y="391"/>
                  </a:cubicBezTo>
                  <a:lnTo>
                    <a:pt x="174" y="391"/>
                  </a:lnTo>
                  <a:cubicBezTo>
                    <a:pt x="196" y="369"/>
                    <a:pt x="196" y="347"/>
                    <a:pt x="174" y="326"/>
                  </a:cubicBezTo>
                  <a:cubicBezTo>
                    <a:pt x="109" y="261"/>
                    <a:pt x="87" y="152"/>
                    <a:pt x="87" y="44"/>
                  </a:cubicBezTo>
                  <a:cubicBezTo>
                    <a:pt x="87" y="22"/>
                    <a:pt x="87" y="0"/>
                    <a:pt x="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3" name="Google Shape;5483;p83"/>
            <p:cNvSpPr/>
            <p:nvPr/>
          </p:nvSpPr>
          <p:spPr>
            <a:xfrm>
              <a:off x="4927198" y="4110620"/>
              <a:ext cx="9589" cy="19129"/>
            </a:xfrm>
            <a:custGeom>
              <a:avLst/>
              <a:gdLst/>
              <a:ahLst/>
              <a:cxnLst/>
              <a:rect l="l" t="t" r="r" b="b"/>
              <a:pathLst>
                <a:path w="196" h="391" extrusionOk="0">
                  <a:moveTo>
                    <a:pt x="66" y="1"/>
                  </a:moveTo>
                  <a:cubicBezTo>
                    <a:pt x="44" y="1"/>
                    <a:pt x="22" y="1"/>
                    <a:pt x="22" y="22"/>
                  </a:cubicBezTo>
                  <a:cubicBezTo>
                    <a:pt x="1" y="152"/>
                    <a:pt x="22" y="282"/>
                    <a:pt x="131" y="369"/>
                  </a:cubicBezTo>
                  <a:cubicBezTo>
                    <a:pt x="131" y="380"/>
                    <a:pt x="131" y="385"/>
                    <a:pt x="133" y="385"/>
                  </a:cubicBezTo>
                  <a:cubicBezTo>
                    <a:pt x="136" y="385"/>
                    <a:pt x="142" y="380"/>
                    <a:pt x="152" y="369"/>
                  </a:cubicBezTo>
                  <a:cubicBezTo>
                    <a:pt x="152" y="391"/>
                    <a:pt x="174" y="391"/>
                    <a:pt x="174" y="391"/>
                  </a:cubicBezTo>
                  <a:cubicBezTo>
                    <a:pt x="196" y="369"/>
                    <a:pt x="196" y="347"/>
                    <a:pt x="174" y="326"/>
                  </a:cubicBezTo>
                  <a:cubicBezTo>
                    <a:pt x="109" y="261"/>
                    <a:pt x="66" y="152"/>
                    <a:pt x="87" y="44"/>
                  </a:cubicBezTo>
                  <a:cubicBezTo>
                    <a:pt x="87" y="22"/>
                    <a:pt x="87" y="1"/>
                    <a:pt x="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4" name="Google Shape;5484;p83"/>
            <p:cNvSpPr/>
            <p:nvPr/>
          </p:nvSpPr>
          <p:spPr>
            <a:xfrm>
              <a:off x="5047060" y="4084103"/>
              <a:ext cx="9589" cy="18101"/>
            </a:xfrm>
            <a:custGeom>
              <a:avLst/>
              <a:gdLst/>
              <a:ahLst/>
              <a:cxnLst/>
              <a:rect l="l" t="t" r="r" b="b"/>
              <a:pathLst>
                <a:path w="196" h="370" extrusionOk="0">
                  <a:moveTo>
                    <a:pt x="66" y="1"/>
                  </a:moveTo>
                  <a:cubicBezTo>
                    <a:pt x="44" y="1"/>
                    <a:pt x="22" y="1"/>
                    <a:pt x="22" y="22"/>
                  </a:cubicBezTo>
                  <a:cubicBezTo>
                    <a:pt x="1" y="152"/>
                    <a:pt x="44" y="282"/>
                    <a:pt x="131" y="369"/>
                  </a:cubicBezTo>
                  <a:lnTo>
                    <a:pt x="174" y="369"/>
                  </a:lnTo>
                  <a:cubicBezTo>
                    <a:pt x="196" y="347"/>
                    <a:pt x="196" y="326"/>
                    <a:pt x="174" y="304"/>
                  </a:cubicBezTo>
                  <a:cubicBezTo>
                    <a:pt x="109" y="239"/>
                    <a:pt x="87" y="152"/>
                    <a:pt x="87" y="44"/>
                  </a:cubicBezTo>
                  <a:cubicBezTo>
                    <a:pt x="109" y="22"/>
                    <a:pt x="87" y="1"/>
                    <a:pt x="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5" name="Google Shape;5485;p83"/>
            <p:cNvSpPr/>
            <p:nvPr/>
          </p:nvSpPr>
          <p:spPr>
            <a:xfrm>
              <a:off x="5041776" y="4057049"/>
              <a:ext cx="9589" cy="18639"/>
            </a:xfrm>
            <a:custGeom>
              <a:avLst/>
              <a:gdLst/>
              <a:ahLst/>
              <a:cxnLst/>
              <a:rect l="l" t="t" r="r" b="b"/>
              <a:pathLst>
                <a:path w="196" h="381" extrusionOk="0">
                  <a:moveTo>
                    <a:pt x="54" y="0"/>
                  </a:moveTo>
                  <a:cubicBezTo>
                    <a:pt x="36" y="0"/>
                    <a:pt x="22" y="9"/>
                    <a:pt x="22" y="33"/>
                  </a:cubicBezTo>
                  <a:cubicBezTo>
                    <a:pt x="0" y="142"/>
                    <a:pt x="43" y="272"/>
                    <a:pt x="130" y="380"/>
                  </a:cubicBezTo>
                  <a:lnTo>
                    <a:pt x="195" y="380"/>
                  </a:lnTo>
                  <a:cubicBezTo>
                    <a:pt x="195" y="358"/>
                    <a:pt x="195" y="337"/>
                    <a:pt x="195" y="315"/>
                  </a:cubicBezTo>
                  <a:cubicBezTo>
                    <a:pt x="109" y="250"/>
                    <a:pt x="87" y="142"/>
                    <a:pt x="109" y="55"/>
                  </a:cubicBezTo>
                  <a:cubicBezTo>
                    <a:pt x="122" y="27"/>
                    <a:pt x="84" y="0"/>
                    <a:pt x="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6" name="Google Shape;5486;p83"/>
            <p:cNvSpPr/>
            <p:nvPr/>
          </p:nvSpPr>
          <p:spPr>
            <a:xfrm>
              <a:off x="5057676" y="4069280"/>
              <a:ext cx="10665" cy="19129"/>
            </a:xfrm>
            <a:custGeom>
              <a:avLst/>
              <a:gdLst/>
              <a:ahLst/>
              <a:cxnLst/>
              <a:rect l="l" t="t" r="r" b="b"/>
              <a:pathLst>
                <a:path w="218" h="391" extrusionOk="0">
                  <a:moveTo>
                    <a:pt x="87" y="0"/>
                  </a:moveTo>
                  <a:cubicBezTo>
                    <a:pt x="65" y="0"/>
                    <a:pt x="44" y="22"/>
                    <a:pt x="44" y="43"/>
                  </a:cubicBezTo>
                  <a:cubicBezTo>
                    <a:pt x="0" y="173"/>
                    <a:pt x="44" y="304"/>
                    <a:pt x="130" y="390"/>
                  </a:cubicBezTo>
                  <a:lnTo>
                    <a:pt x="195" y="390"/>
                  </a:lnTo>
                  <a:cubicBezTo>
                    <a:pt x="217" y="369"/>
                    <a:pt x="217" y="347"/>
                    <a:pt x="195" y="325"/>
                  </a:cubicBezTo>
                  <a:cubicBezTo>
                    <a:pt x="130" y="260"/>
                    <a:pt x="87" y="152"/>
                    <a:pt x="109" y="65"/>
                  </a:cubicBezTo>
                  <a:cubicBezTo>
                    <a:pt x="109" y="43"/>
                    <a:pt x="109" y="22"/>
                    <a:pt x="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7" name="Google Shape;5487;p83"/>
            <p:cNvSpPr/>
            <p:nvPr/>
          </p:nvSpPr>
          <p:spPr>
            <a:xfrm>
              <a:off x="5062960" y="4094720"/>
              <a:ext cx="10665" cy="19129"/>
            </a:xfrm>
            <a:custGeom>
              <a:avLst/>
              <a:gdLst/>
              <a:ahLst/>
              <a:cxnLst/>
              <a:rect l="l" t="t" r="r" b="b"/>
              <a:pathLst>
                <a:path w="218" h="391" extrusionOk="0">
                  <a:moveTo>
                    <a:pt x="87" y="0"/>
                  </a:moveTo>
                  <a:cubicBezTo>
                    <a:pt x="44" y="0"/>
                    <a:pt x="22" y="0"/>
                    <a:pt x="22" y="22"/>
                  </a:cubicBezTo>
                  <a:cubicBezTo>
                    <a:pt x="1" y="152"/>
                    <a:pt x="44" y="282"/>
                    <a:pt x="131" y="369"/>
                  </a:cubicBezTo>
                  <a:cubicBezTo>
                    <a:pt x="152" y="391"/>
                    <a:pt x="152" y="391"/>
                    <a:pt x="174" y="391"/>
                  </a:cubicBezTo>
                  <a:cubicBezTo>
                    <a:pt x="174" y="391"/>
                    <a:pt x="196" y="391"/>
                    <a:pt x="196" y="369"/>
                  </a:cubicBezTo>
                  <a:cubicBezTo>
                    <a:pt x="218" y="369"/>
                    <a:pt x="218" y="326"/>
                    <a:pt x="196" y="326"/>
                  </a:cubicBezTo>
                  <a:cubicBezTo>
                    <a:pt x="131" y="261"/>
                    <a:pt x="87" y="152"/>
                    <a:pt x="109" y="44"/>
                  </a:cubicBezTo>
                  <a:cubicBezTo>
                    <a:pt x="109" y="22"/>
                    <a:pt x="109" y="0"/>
                    <a:pt x="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8" name="Google Shape;5488;p83"/>
            <p:cNvSpPr/>
            <p:nvPr/>
          </p:nvSpPr>
          <p:spPr>
            <a:xfrm>
              <a:off x="5049164" y="4110620"/>
              <a:ext cx="10665" cy="18101"/>
            </a:xfrm>
            <a:custGeom>
              <a:avLst/>
              <a:gdLst/>
              <a:ahLst/>
              <a:cxnLst/>
              <a:rect l="l" t="t" r="r" b="b"/>
              <a:pathLst>
                <a:path w="218" h="370" extrusionOk="0">
                  <a:moveTo>
                    <a:pt x="88" y="1"/>
                  </a:moveTo>
                  <a:cubicBezTo>
                    <a:pt x="66" y="1"/>
                    <a:pt x="23" y="1"/>
                    <a:pt x="23" y="22"/>
                  </a:cubicBezTo>
                  <a:cubicBezTo>
                    <a:pt x="1" y="152"/>
                    <a:pt x="44" y="282"/>
                    <a:pt x="131" y="369"/>
                  </a:cubicBezTo>
                  <a:lnTo>
                    <a:pt x="196" y="369"/>
                  </a:lnTo>
                  <a:cubicBezTo>
                    <a:pt x="218" y="369"/>
                    <a:pt x="218" y="326"/>
                    <a:pt x="196" y="326"/>
                  </a:cubicBezTo>
                  <a:cubicBezTo>
                    <a:pt x="109" y="239"/>
                    <a:pt x="88" y="152"/>
                    <a:pt x="109" y="44"/>
                  </a:cubicBezTo>
                  <a:cubicBezTo>
                    <a:pt x="109" y="22"/>
                    <a:pt x="88" y="1"/>
                    <a:pt x="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9" name="Google Shape;5489;p83"/>
            <p:cNvSpPr/>
            <p:nvPr/>
          </p:nvSpPr>
          <p:spPr>
            <a:xfrm>
              <a:off x="5317557" y="4091442"/>
              <a:ext cx="10616" cy="18150"/>
            </a:xfrm>
            <a:custGeom>
              <a:avLst/>
              <a:gdLst/>
              <a:ahLst/>
              <a:cxnLst/>
              <a:rect l="l" t="t" r="r" b="b"/>
              <a:pathLst>
                <a:path w="217" h="371" extrusionOk="0">
                  <a:moveTo>
                    <a:pt x="60" y="0"/>
                  </a:moveTo>
                  <a:cubicBezTo>
                    <a:pt x="45" y="0"/>
                    <a:pt x="30" y="7"/>
                    <a:pt x="22" y="24"/>
                  </a:cubicBezTo>
                  <a:cubicBezTo>
                    <a:pt x="0" y="154"/>
                    <a:pt x="43" y="284"/>
                    <a:pt x="130" y="371"/>
                  </a:cubicBezTo>
                  <a:lnTo>
                    <a:pt x="195" y="371"/>
                  </a:lnTo>
                  <a:cubicBezTo>
                    <a:pt x="217" y="371"/>
                    <a:pt x="217" y="328"/>
                    <a:pt x="195" y="328"/>
                  </a:cubicBezTo>
                  <a:cubicBezTo>
                    <a:pt x="108" y="241"/>
                    <a:pt x="87" y="154"/>
                    <a:pt x="108" y="46"/>
                  </a:cubicBezTo>
                  <a:cubicBezTo>
                    <a:pt x="108" y="19"/>
                    <a:pt x="84" y="0"/>
                    <a:pt x="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0" name="Google Shape;5490;p83"/>
            <p:cNvSpPr/>
            <p:nvPr/>
          </p:nvSpPr>
          <p:spPr>
            <a:xfrm>
              <a:off x="5312224" y="4065023"/>
              <a:ext cx="10665" cy="18052"/>
            </a:xfrm>
            <a:custGeom>
              <a:avLst/>
              <a:gdLst/>
              <a:ahLst/>
              <a:cxnLst/>
              <a:rect l="l" t="t" r="r" b="b"/>
              <a:pathLst>
                <a:path w="218" h="369" extrusionOk="0">
                  <a:moveTo>
                    <a:pt x="87" y="0"/>
                  </a:moveTo>
                  <a:cubicBezTo>
                    <a:pt x="66" y="0"/>
                    <a:pt x="44" y="0"/>
                    <a:pt x="22" y="22"/>
                  </a:cubicBezTo>
                  <a:cubicBezTo>
                    <a:pt x="1" y="152"/>
                    <a:pt x="44" y="282"/>
                    <a:pt x="131" y="369"/>
                  </a:cubicBezTo>
                  <a:lnTo>
                    <a:pt x="196" y="369"/>
                  </a:lnTo>
                  <a:cubicBezTo>
                    <a:pt x="217" y="369"/>
                    <a:pt x="217" y="326"/>
                    <a:pt x="196" y="326"/>
                  </a:cubicBezTo>
                  <a:cubicBezTo>
                    <a:pt x="131" y="239"/>
                    <a:pt x="87" y="152"/>
                    <a:pt x="109" y="44"/>
                  </a:cubicBezTo>
                  <a:cubicBezTo>
                    <a:pt x="109" y="22"/>
                    <a:pt x="109" y="0"/>
                    <a:pt x="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1" name="Google Shape;5491;p83"/>
            <p:cNvSpPr/>
            <p:nvPr/>
          </p:nvSpPr>
          <p:spPr>
            <a:xfrm>
              <a:off x="5329200" y="4077156"/>
              <a:ext cx="9589" cy="18688"/>
            </a:xfrm>
            <a:custGeom>
              <a:avLst/>
              <a:gdLst/>
              <a:ahLst/>
              <a:cxnLst/>
              <a:rect l="l" t="t" r="r" b="b"/>
              <a:pathLst>
                <a:path w="196" h="382" extrusionOk="0">
                  <a:moveTo>
                    <a:pt x="53" y="1"/>
                  </a:moveTo>
                  <a:cubicBezTo>
                    <a:pt x="37" y="1"/>
                    <a:pt x="22" y="10"/>
                    <a:pt x="22" y="34"/>
                  </a:cubicBezTo>
                  <a:cubicBezTo>
                    <a:pt x="1" y="164"/>
                    <a:pt x="44" y="294"/>
                    <a:pt x="131" y="381"/>
                  </a:cubicBezTo>
                  <a:lnTo>
                    <a:pt x="196" y="381"/>
                  </a:lnTo>
                  <a:cubicBezTo>
                    <a:pt x="196" y="359"/>
                    <a:pt x="196" y="338"/>
                    <a:pt x="196" y="316"/>
                  </a:cubicBezTo>
                  <a:cubicBezTo>
                    <a:pt x="109" y="251"/>
                    <a:pt x="87" y="143"/>
                    <a:pt x="87" y="56"/>
                  </a:cubicBezTo>
                  <a:cubicBezTo>
                    <a:pt x="115" y="28"/>
                    <a:pt x="81" y="1"/>
                    <a:pt x="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2" name="Google Shape;5492;p83"/>
            <p:cNvSpPr/>
            <p:nvPr/>
          </p:nvSpPr>
          <p:spPr>
            <a:xfrm>
              <a:off x="5334484" y="4102058"/>
              <a:ext cx="9638" cy="19227"/>
            </a:xfrm>
            <a:custGeom>
              <a:avLst/>
              <a:gdLst/>
              <a:ahLst/>
              <a:cxnLst/>
              <a:rect l="l" t="t" r="r" b="b"/>
              <a:pathLst>
                <a:path w="197" h="393" extrusionOk="0">
                  <a:moveTo>
                    <a:pt x="50" y="0"/>
                  </a:moveTo>
                  <a:cubicBezTo>
                    <a:pt x="35" y="0"/>
                    <a:pt x="23" y="7"/>
                    <a:pt x="23" y="24"/>
                  </a:cubicBezTo>
                  <a:cubicBezTo>
                    <a:pt x="1" y="154"/>
                    <a:pt x="23" y="284"/>
                    <a:pt x="131" y="371"/>
                  </a:cubicBezTo>
                  <a:cubicBezTo>
                    <a:pt x="131" y="392"/>
                    <a:pt x="131" y="392"/>
                    <a:pt x="153" y="392"/>
                  </a:cubicBezTo>
                  <a:cubicBezTo>
                    <a:pt x="174" y="392"/>
                    <a:pt x="174" y="392"/>
                    <a:pt x="174" y="371"/>
                  </a:cubicBezTo>
                  <a:cubicBezTo>
                    <a:pt x="196" y="371"/>
                    <a:pt x="196" y="327"/>
                    <a:pt x="174" y="327"/>
                  </a:cubicBezTo>
                  <a:cubicBezTo>
                    <a:pt x="109" y="262"/>
                    <a:pt x="66" y="154"/>
                    <a:pt x="88" y="45"/>
                  </a:cubicBezTo>
                  <a:cubicBezTo>
                    <a:pt x="101" y="19"/>
                    <a:pt x="73" y="0"/>
                    <a:pt x="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3" name="Google Shape;5493;p83"/>
            <p:cNvSpPr/>
            <p:nvPr/>
          </p:nvSpPr>
          <p:spPr>
            <a:xfrm>
              <a:off x="5319660" y="4117958"/>
              <a:ext cx="10665" cy="18150"/>
            </a:xfrm>
            <a:custGeom>
              <a:avLst/>
              <a:gdLst/>
              <a:ahLst/>
              <a:cxnLst/>
              <a:rect l="l" t="t" r="r" b="b"/>
              <a:pathLst>
                <a:path w="218" h="371" extrusionOk="0">
                  <a:moveTo>
                    <a:pt x="71" y="0"/>
                  </a:moveTo>
                  <a:cubicBezTo>
                    <a:pt x="56" y="0"/>
                    <a:pt x="44" y="7"/>
                    <a:pt x="44" y="24"/>
                  </a:cubicBezTo>
                  <a:cubicBezTo>
                    <a:pt x="0" y="154"/>
                    <a:pt x="44" y="284"/>
                    <a:pt x="152" y="371"/>
                  </a:cubicBezTo>
                  <a:lnTo>
                    <a:pt x="196" y="371"/>
                  </a:lnTo>
                  <a:cubicBezTo>
                    <a:pt x="217" y="371"/>
                    <a:pt x="217" y="328"/>
                    <a:pt x="196" y="328"/>
                  </a:cubicBezTo>
                  <a:cubicBezTo>
                    <a:pt x="131" y="241"/>
                    <a:pt x="87" y="154"/>
                    <a:pt x="109" y="46"/>
                  </a:cubicBezTo>
                  <a:cubicBezTo>
                    <a:pt x="122" y="19"/>
                    <a:pt x="94" y="0"/>
                    <a:pt x="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4" name="Google Shape;5494;p83"/>
            <p:cNvSpPr/>
            <p:nvPr/>
          </p:nvSpPr>
          <p:spPr>
            <a:xfrm>
              <a:off x="5444806" y="4084103"/>
              <a:ext cx="9589" cy="19129"/>
            </a:xfrm>
            <a:custGeom>
              <a:avLst/>
              <a:gdLst/>
              <a:ahLst/>
              <a:cxnLst/>
              <a:rect l="l" t="t" r="r" b="b"/>
              <a:pathLst>
                <a:path w="196" h="391" extrusionOk="0">
                  <a:moveTo>
                    <a:pt x="66" y="1"/>
                  </a:moveTo>
                  <a:cubicBezTo>
                    <a:pt x="44" y="1"/>
                    <a:pt x="22" y="1"/>
                    <a:pt x="22" y="22"/>
                  </a:cubicBezTo>
                  <a:cubicBezTo>
                    <a:pt x="1" y="152"/>
                    <a:pt x="44" y="282"/>
                    <a:pt x="131" y="369"/>
                  </a:cubicBezTo>
                  <a:cubicBezTo>
                    <a:pt x="131" y="391"/>
                    <a:pt x="152" y="391"/>
                    <a:pt x="152" y="391"/>
                  </a:cubicBezTo>
                  <a:cubicBezTo>
                    <a:pt x="174" y="391"/>
                    <a:pt x="174" y="391"/>
                    <a:pt x="196" y="369"/>
                  </a:cubicBezTo>
                  <a:cubicBezTo>
                    <a:pt x="196" y="369"/>
                    <a:pt x="196" y="326"/>
                    <a:pt x="196" y="326"/>
                  </a:cubicBezTo>
                  <a:cubicBezTo>
                    <a:pt x="109" y="239"/>
                    <a:pt x="87" y="152"/>
                    <a:pt x="109" y="44"/>
                  </a:cubicBezTo>
                  <a:cubicBezTo>
                    <a:pt x="109" y="22"/>
                    <a:pt x="87" y="1"/>
                    <a:pt x="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5" name="Google Shape;5495;p83"/>
            <p:cNvSpPr/>
            <p:nvPr/>
          </p:nvSpPr>
          <p:spPr>
            <a:xfrm>
              <a:off x="5439522" y="4058663"/>
              <a:ext cx="9589" cy="19129"/>
            </a:xfrm>
            <a:custGeom>
              <a:avLst/>
              <a:gdLst/>
              <a:ahLst/>
              <a:cxnLst/>
              <a:rect l="l" t="t" r="r" b="b"/>
              <a:pathLst>
                <a:path w="196" h="391" extrusionOk="0">
                  <a:moveTo>
                    <a:pt x="65" y="0"/>
                  </a:moveTo>
                  <a:cubicBezTo>
                    <a:pt x="44" y="0"/>
                    <a:pt x="22" y="0"/>
                    <a:pt x="22" y="22"/>
                  </a:cubicBezTo>
                  <a:cubicBezTo>
                    <a:pt x="0" y="152"/>
                    <a:pt x="44" y="282"/>
                    <a:pt x="130" y="390"/>
                  </a:cubicBezTo>
                  <a:lnTo>
                    <a:pt x="195" y="390"/>
                  </a:lnTo>
                  <a:cubicBezTo>
                    <a:pt x="195" y="369"/>
                    <a:pt x="195" y="347"/>
                    <a:pt x="195" y="325"/>
                  </a:cubicBezTo>
                  <a:cubicBezTo>
                    <a:pt x="109" y="260"/>
                    <a:pt x="87" y="152"/>
                    <a:pt x="109" y="44"/>
                  </a:cubicBezTo>
                  <a:cubicBezTo>
                    <a:pt x="109" y="22"/>
                    <a:pt x="87" y="0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6" name="Google Shape;5496;p83"/>
            <p:cNvSpPr/>
            <p:nvPr/>
          </p:nvSpPr>
          <p:spPr>
            <a:xfrm>
              <a:off x="5455422" y="4069867"/>
              <a:ext cx="10665" cy="18542"/>
            </a:xfrm>
            <a:custGeom>
              <a:avLst/>
              <a:gdLst/>
              <a:ahLst/>
              <a:cxnLst/>
              <a:rect l="l" t="t" r="r" b="b"/>
              <a:pathLst>
                <a:path w="218" h="379" extrusionOk="0">
                  <a:moveTo>
                    <a:pt x="69" y="1"/>
                  </a:moveTo>
                  <a:cubicBezTo>
                    <a:pt x="55" y="1"/>
                    <a:pt x="44" y="16"/>
                    <a:pt x="44" y="31"/>
                  </a:cubicBezTo>
                  <a:cubicBezTo>
                    <a:pt x="1" y="161"/>
                    <a:pt x="44" y="292"/>
                    <a:pt x="131" y="378"/>
                  </a:cubicBezTo>
                  <a:lnTo>
                    <a:pt x="196" y="378"/>
                  </a:lnTo>
                  <a:cubicBezTo>
                    <a:pt x="217" y="357"/>
                    <a:pt x="217" y="335"/>
                    <a:pt x="196" y="313"/>
                  </a:cubicBezTo>
                  <a:cubicBezTo>
                    <a:pt x="131" y="248"/>
                    <a:pt x="87" y="140"/>
                    <a:pt x="109" y="53"/>
                  </a:cubicBezTo>
                  <a:cubicBezTo>
                    <a:pt x="109" y="31"/>
                    <a:pt x="109" y="10"/>
                    <a:pt x="87" y="10"/>
                  </a:cubicBezTo>
                  <a:cubicBezTo>
                    <a:pt x="81" y="3"/>
                    <a:pt x="75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7" name="Google Shape;5497;p83"/>
            <p:cNvSpPr/>
            <p:nvPr/>
          </p:nvSpPr>
          <p:spPr>
            <a:xfrm>
              <a:off x="5460706" y="4095698"/>
              <a:ext cx="10665" cy="19227"/>
            </a:xfrm>
            <a:custGeom>
              <a:avLst/>
              <a:gdLst/>
              <a:ahLst/>
              <a:cxnLst/>
              <a:rect l="l" t="t" r="r" b="b"/>
              <a:pathLst>
                <a:path w="218" h="393" extrusionOk="0">
                  <a:moveTo>
                    <a:pt x="60" y="0"/>
                  </a:moveTo>
                  <a:cubicBezTo>
                    <a:pt x="46" y="0"/>
                    <a:pt x="31" y="7"/>
                    <a:pt x="23" y="24"/>
                  </a:cubicBezTo>
                  <a:cubicBezTo>
                    <a:pt x="1" y="154"/>
                    <a:pt x="44" y="284"/>
                    <a:pt x="131" y="371"/>
                  </a:cubicBezTo>
                  <a:cubicBezTo>
                    <a:pt x="153" y="371"/>
                    <a:pt x="153" y="371"/>
                    <a:pt x="174" y="392"/>
                  </a:cubicBezTo>
                  <a:cubicBezTo>
                    <a:pt x="174" y="392"/>
                    <a:pt x="196" y="371"/>
                    <a:pt x="196" y="371"/>
                  </a:cubicBezTo>
                  <a:cubicBezTo>
                    <a:pt x="218" y="349"/>
                    <a:pt x="218" y="327"/>
                    <a:pt x="196" y="306"/>
                  </a:cubicBezTo>
                  <a:cubicBezTo>
                    <a:pt x="131" y="241"/>
                    <a:pt x="88" y="132"/>
                    <a:pt x="109" y="45"/>
                  </a:cubicBezTo>
                  <a:cubicBezTo>
                    <a:pt x="109" y="19"/>
                    <a:pt x="85" y="0"/>
                    <a:pt x="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8" name="Google Shape;5498;p83"/>
            <p:cNvSpPr/>
            <p:nvPr/>
          </p:nvSpPr>
          <p:spPr>
            <a:xfrm>
              <a:off x="5446959" y="4110620"/>
              <a:ext cx="10616" cy="19129"/>
            </a:xfrm>
            <a:custGeom>
              <a:avLst/>
              <a:gdLst/>
              <a:ahLst/>
              <a:cxnLst/>
              <a:rect l="l" t="t" r="r" b="b"/>
              <a:pathLst>
                <a:path w="217" h="391" extrusionOk="0">
                  <a:moveTo>
                    <a:pt x="87" y="1"/>
                  </a:moveTo>
                  <a:cubicBezTo>
                    <a:pt x="65" y="1"/>
                    <a:pt x="43" y="1"/>
                    <a:pt x="22" y="22"/>
                  </a:cubicBezTo>
                  <a:cubicBezTo>
                    <a:pt x="0" y="152"/>
                    <a:pt x="43" y="282"/>
                    <a:pt x="130" y="369"/>
                  </a:cubicBezTo>
                  <a:cubicBezTo>
                    <a:pt x="152" y="391"/>
                    <a:pt x="152" y="391"/>
                    <a:pt x="174" y="391"/>
                  </a:cubicBezTo>
                  <a:cubicBezTo>
                    <a:pt x="174" y="391"/>
                    <a:pt x="195" y="391"/>
                    <a:pt x="195" y="369"/>
                  </a:cubicBezTo>
                  <a:cubicBezTo>
                    <a:pt x="217" y="369"/>
                    <a:pt x="217" y="326"/>
                    <a:pt x="195" y="326"/>
                  </a:cubicBezTo>
                  <a:cubicBezTo>
                    <a:pt x="130" y="239"/>
                    <a:pt x="87" y="152"/>
                    <a:pt x="108" y="44"/>
                  </a:cubicBezTo>
                  <a:cubicBezTo>
                    <a:pt x="108" y="22"/>
                    <a:pt x="108" y="1"/>
                    <a:pt x="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99" name="Google Shape;5499;p83"/>
          <p:cNvGrpSpPr/>
          <p:nvPr/>
        </p:nvGrpSpPr>
        <p:grpSpPr>
          <a:xfrm>
            <a:off x="3953341" y="3508713"/>
            <a:ext cx="957324" cy="549400"/>
            <a:chOff x="3430993" y="3595962"/>
            <a:chExt cx="1065944" cy="611804"/>
          </a:xfrm>
        </p:grpSpPr>
        <p:sp>
          <p:nvSpPr>
            <p:cNvPr id="5500" name="Google Shape;5500;p83"/>
            <p:cNvSpPr/>
            <p:nvPr/>
          </p:nvSpPr>
          <p:spPr>
            <a:xfrm>
              <a:off x="4180078" y="3923194"/>
              <a:ext cx="200361" cy="132108"/>
            </a:xfrm>
            <a:custGeom>
              <a:avLst/>
              <a:gdLst/>
              <a:ahLst/>
              <a:cxnLst/>
              <a:rect l="l" t="t" r="r" b="b"/>
              <a:pathLst>
                <a:path w="4900" h="3231" extrusionOk="0">
                  <a:moveTo>
                    <a:pt x="2277" y="0"/>
                  </a:moveTo>
                  <a:cubicBezTo>
                    <a:pt x="2277" y="0"/>
                    <a:pt x="0" y="456"/>
                    <a:pt x="369" y="1475"/>
                  </a:cubicBezTo>
                  <a:cubicBezTo>
                    <a:pt x="932" y="2992"/>
                    <a:pt x="3469" y="3231"/>
                    <a:pt x="3621" y="3231"/>
                  </a:cubicBezTo>
                  <a:cubicBezTo>
                    <a:pt x="3773" y="3231"/>
                    <a:pt x="3404" y="2732"/>
                    <a:pt x="3404" y="2732"/>
                  </a:cubicBezTo>
                  <a:lnTo>
                    <a:pt x="3404" y="2732"/>
                  </a:lnTo>
                  <a:cubicBezTo>
                    <a:pt x="3556" y="2786"/>
                    <a:pt x="3713" y="2813"/>
                    <a:pt x="3870" y="2813"/>
                  </a:cubicBezTo>
                  <a:cubicBezTo>
                    <a:pt x="4027" y="2813"/>
                    <a:pt x="4185" y="2786"/>
                    <a:pt x="4336" y="2732"/>
                  </a:cubicBezTo>
                  <a:cubicBezTo>
                    <a:pt x="4900" y="2559"/>
                    <a:pt x="3816" y="2233"/>
                    <a:pt x="3816" y="2233"/>
                  </a:cubicBezTo>
                  <a:lnTo>
                    <a:pt x="3816" y="2233"/>
                  </a:lnTo>
                  <a:cubicBezTo>
                    <a:pt x="3816" y="2233"/>
                    <a:pt x="3989" y="2254"/>
                    <a:pt x="4167" y="2254"/>
                  </a:cubicBezTo>
                  <a:cubicBezTo>
                    <a:pt x="4502" y="2254"/>
                    <a:pt x="4855" y="2181"/>
                    <a:pt x="4120" y="1756"/>
                  </a:cubicBezTo>
                  <a:cubicBezTo>
                    <a:pt x="3382" y="1301"/>
                    <a:pt x="2754" y="716"/>
                    <a:pt x="22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1" name="Google Shape;5501;p83"/>
            <p:cNvSpPr/>
            <p:nvPr/>
          </p:nvSpPr>
          <p:spPr>
            <a:xfrm>
              <a:off x="3635765" y="3957827"/>
              <a:ext cx="133956" cy="167516"/>
            </a:xfrm>
            <a:custGeom>
              <a:avLst/>
              <a:gdLst/>
              <a:ahLst/>
              <a:cxnLst/>
              <a:rect l="l" t="t" r="r" b="b"/>
              <a:pathLst>
                <a:path w="3276" h="4097" extrusionOk="0">
                  <a:moveTo>
                    <a:pt x="1340" y="0"/>
                  </a:moveTo>
                  <a:cubicBezTo>
                    <a:pt x="1047" y="0"/>
                    <a:pt x="797" y="102"/>
                    <a:pt x="672" y="389"/>
                  </a:cubicBezTo>
                  <a:cubicBezTo>
                    <a:pt x="0" y="1863"/>
                    <a:pt x="1670" y="3793"/>
                    <a:pt x="1778" y="3901"/>
                  </a:cubicBezTo>
                  <a:cubicBezTo>
                    <a:pt x="1787" y="3910"/>
                    <a:pt x="1796" y="3914"/>
                    <a:pt x="1804" y="3914"/>
                  </a:cubicBezTo>
                  <a:cubicBezTo>
                    <a:pt x="1900" y="3914"/>
                    <a:pt x="1973" y="3403"/>
                    <a:pt x="1973" y="3403"/>
                  </a:cubicBezTo>
                  <a:cubicBezTo>
                    <a:pt x="2103" y="3684"/>
                    <a:pt x="2342" y="3923"/>
                    <a:pt x="2645" y="4053"/>
                  </a:cubicBezTo>
                  <a:cubicBezTo>
                    <a:pt x="2703" y="4083"/>
                    <a:pt x="2747" y="4096"/>
                    <a:pt x="2779" y="4096"/>
                  </a:cubicBezTo>
                  <a:cubicBezTo>
                    <a:pt x="3026" y="4096"/>
                    <a:pt x="2602" y="3316"/>
                    <a:pt x="2602" y="3316"/>
                  </a:cubicBezTo>
                  <a:lnTo>
                    <a:pt x="2602" y="3316"/>
                  </a:lnTo>
                  <a:cubicBezTo>
                    <a:pt x="2602" y="3316"/>
                    <a:pt x="2977" y="3781"/>
                    <a:pt x="3148" y="3781"/>
                  </a:cubicBezTo>
                  <a:cubicBezTo>
                    <a:pt x="3244" y="3781"/>
                    <a:pt x="3276" y="3636"/>
                    <a:pt x="3144" y="3186"/>
                  </a:cubicBezTo>
                  <a:cubicBezTo>
                    <a:pt x="2927" y="2362"/>
                    <a:pt x="2906" y="1495"/>
                    <a:pt x="3057" y="628"/>
                  </a:cubicBezTo>
                  <a:cubicBezTo>
                    <a:pt x="3057" y="628"/>
                    <a:pt x="2067" y="0"/>
                    <a:pt x="13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2" name="Google Shape;5502;p83"/>
            <p:cNvSpPr/>
            <p:nvPr/>
          </p:nvSpPr>
          <p:spPr>
            <a:xfrm>
              <a:off x="4074585" y="3940776"/>
              <a:ext cx="189362" cy="179414"/>
            </a:xfrm>
            <a:custGeom>
              <a:avLst/>
              <a:gdLst/>
              <a:ahLst/>
              <a:cxnLst/>
              <a:rect l="l" t="t" r="r" b="b"/>
              <a:pathLst>
                <a:path w="4631" h="4388" extrusionOk="0">
                  <a:moveTo>
                    <a:pt x="1749" y="0"/>
                  </a:moveTo>
                  <a:cubicBezTo>
                    <a:pt x="961" y="0"/>
                    <a:pt x="34" y="164"/>
                    <a:pt x="22" y="936"/>
                  </a:cubicBezTo>
                  <a:cubicBezTo>
                    <a:pt x="0" y="2931"/>
                    <a:pt x="2775" y="4318"/>
                    <a:pt x="2949" y="4383"/>
                  </a:cubicBezTo>
                  <a:cubicBezTo>
                    <a:pt x="2956" y="4386"/>
                    <a:pt x="2963" y="4387"/>
                    <a:pt x="2969" y="4387"/>
                  </a:cubicBezTo>
                  <a:cubicBezTo>
                    <a:pt x="3106" y="4387"/>
                    <a:pt x="2927" y="3733"/>
                    <a:pt x="2927" y="3733"/>
                  </a:cubicBezTo>
                  <a:lnTo>
                    <a:pt x="2927" y="3733"/>
                  </a:lnTo>
                  <a:cubicBezTo>
                    <a:pt x="3231" y="3971"/>
                    <a:pt x="3599" y="4123"/>
                    <a:pt x="3989" y="4145"/>
                  </a:cubicBezTo>
                  <a:cubicBezTo>
                    <a:pt x="4006" y="4146"/>
                    <a:pt x="4022" y="4146"/>
                    <a:pt x="4037" y="4146"/>
                  </a:cubicBezTo>
                  <a:cubicBezTo>
                    <a:pt x="4631" y="4146"/>
                    <a:pt x="3599" y="3321"/>
                    <a:pt x="3599" y="3321"/>
                  </a:cubicBezTo>
                  <a:lnTo>
                    <a:pt x="3599" y="3321"/>
                  </a:lnTo>
                  <a:cubicBezTo>
                    <a:pt x="3599" y="3321"/>
                    <a:pt x="4120" y="3603"/>
                    <a:pt x="4364" y="3603"/>
                  </a:cubicBezTo>
                  <a:cubicBezTo>
                    <a:pt x="4542" y="3603"/>
                    <a:pt x="4571" y="3452"/>
                    <a:pt x="4141" y="2931"/>
                  </a:cubicBezTo>
                  <a:cubicBezTo>
                    <a:pt x="3512" y="2085"/>
                    <a:pt x="3057" y="1110"/>
                    <a:pt x="2840" y="91"/>
                  </a:cubicBezTo>
                  <a:cubicBezTo>
                    <a:pt x="2840" y="91"/>
                    <a:pt x="2333" y="0"/>
                    <a:pt x="17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3" name="Google Shape;5503;p83"/>
            <p:cNvSpPr/>
            <p:nvPr/>
          </p:nvSpPr>
          <p:spPr>
            <a:xfrm>
              <a:off x="4198928" y="3665227"/>
              <a:ext cx="65383" cy="72739"/>
            </a:xfrm>
            <a:custGeom>
              <a:avLst/>
              <a:gdLst/>
              <a:ahLst/>
              <a:cxnLst/>
              <a:rect l="l" t="t" r="r" b="b"/>
              <a:pathLst>
                <a:path w="1599" h="1779" extrusionOk="0">
                  <a:moveTo>
                    <a:pt x="463" y="0"/>
                  </a:moveTo>
                  <a:cubicBezTo>
                    <a:pt x="0" y="0"/>
                    <a:pt x="471" y="1778"/>
                    <a:pt x="471" y="1778"/>
                  </a:cubicBezTo>
                  <a:cubicBezTo>
                    <a:pt x="471" y="1778"/>
                    <a:pt x="474" y="1778"/>
                    <a:pt x="479" y="1778"/>
                  </a:cubicBezTo>
                  <a:cubicBezTo>
                    <a:pt x="571" y="1778"/>
                    <a:pt x="1516" y="1758"/>
                    <a:pt x="1599" y="954"/>
                  </a:cubicBezTo>
                  <a:cubicBezTo>
                    <a:pt x="1599" y="954"/>
                    <a:pt x="948" y="44"/>
                    <a:pt x="471" y="0"/>
                  </a:cubicBezTo>
                  <a:cubicBezTo>
                    <a:pt x="469" y="0"/>
                    <a:pt x="466" y="0"/>
                    <a:pt x="4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4" name="Google Shape;5504;p83"/>
            <p:cNvSpPr/>
            <p:nvPr/>
          </p:nvSpPr>
          <p:spPr>
            <a:xfrm>
              <a:off x="4313049" y="3726928"/>
              <a:ext cx="163151" cy="124502"/>
            </a:xfrm>
            <a:custGeom>
              <a:avLst/>
              <a:gdLst/>
              <a:ahLst/>
              <a:cxnLst/>
              <a:rect l="l" t="t" r="r" b="b"/>
              <a:pathLst>
                <a:path w="3990" h="3045" extrusionOk="0">
                  <a:moveTo>
                    <a:pt x="3076" y="0"/>
                  </a:moveTo>
                  <a:cubicBezTo>
                    <a:pt x="3055" y="0"/>
                    <a:pt x="3041" y="3"/>
                    <a:pt x="3036" y="9"/>
                  </a:cubicBezTo>
                  <a:cubicBezTo>
                    <a:pt x="2992" y="74"/>
                    <a:pt x="3057" y="334"/>
                    <a:pt x="3252" y="811"/>
                  </a:cubicBezTo>
                  <a:cubicBezTo>
                    <a:pt x="3014" y="724"/>
                    <a:pt x="2754" y="659"/>
                    <a:pt x="2472" y="659"/>
                  </a:cubicBezTo>
                  <a:cubicBezTo>
                    <a:pt x="2429" y="659"/>
                    <a:pt x="2385" y="703"/>
                    <a:pt x="2363" y="746"/>
                  </a:cubicBezTo>
                  <a:cubicBezTo>
                    <a:pt x="2277" y="898"/>
                    <a:pt x="2450" y="1266"/>
                    <a:pt x="2580" y="1505"/>
                  </a:cubicBezTo>
                  <a:cubicBezTo>
                    <a:pt x="2363" y="1331"/>
                    <a:pt x="2147" y="1223"/>
                    <a:pt x="1887" y="1180"/>
                  </a:cubicBezTo>
                  <a:cubicBezTo>
                    <a:pt x="1865" y="1180"/>
                    <a:pt x="1821" y="1180"/>
                    <a:pt x="1821" y="1201"/>
                  </a:cubicBezTo>
                  <a:cubicBezTo>
                    <a:pt x="1691" y="1375"/>
                    <a:pt x="1800" y="1982"/>
                    <a:pt x="1865" y="2285"/>
                  </a:cubicBezTo>
                  <a:cubicBezTo>
                    <a:pt x="1648" y="2047"/>
                    <a:pt x="1410" y="1830"/>
                    <a:pt x="1149" y="1635"/>
                  </a:cubicBezTo>
                  <a:cubicBezTo>
                    <a:pt x="1128" y="1624"/>
                    <a:pt x="1106" y="1619"/>
                    <a:pt x="1087" y="1619"/>
                  </a:cubicBezTo>
                  <a:cubicBezTo>
                    <a:pt x="1068" y="1619"/>
                    <a:pt x="1052" y="1624"/>
                    <a:pt x="1041" y="1635"/>
                  </a:cubicBezTo>
                  <a:cubicBezTo>
                    <a:pt x="911" y="1722"/>
                    <a:pt x="911" y="2112"/>
                    <a:pt x="954" y="2762"/>
                  </a:cubicBezTo>
                  <a:lnTo>
                    <a:pt x="954" y="2827"/>
                  </a:lnTo>
                  <a:lnTo>
                    <a:pt x="868" y="2676"/>
                  </a:lnTo>
                  <a:cubicBezTo>
                    <a:pt x="629" y="2242"/>
                    <a:pt x="434" y="1895"/>
                    <a:pt x="304" y="1873"/>
                  </a:cubicBezTo>
                  <a:cubicBezTo>
                    <a:pt x="293" y="1863"/>
                    <a:pt x="277" y="1857"/>
                    <a:pt x="260" y="1857"/>
                  </a:cubicBezTo>
                  <a:cubicBezTo>
                    <a:pt x="244" y="1857"/>
                    <a:pt x="228" y="1863"/>
                    <a:pt x="217" y="1873"/>
                  </a:cubicBezTo>
                  <a:cubicBezTo>
                    <a:pt x="65" y="1982"/>
                    <a:pt x="0" y="2545"/>
                    <a:pt x="0" y="2654"/>
                  </a:cubicBezTo>
                  <a:cubicBezTo>
                    <a:pt x="0" y="2697"/>
                    <a:pt x="0" y="2719"/>
                    <a:pt x="44" y="2719"/>
                  </a:cubicBezTo>
                  <a:cubicBezTo>
                    <a:pt x="65" y="2719"/>
                    <a:pt x="87" y="2697"/>
                    <a:pt x="87" y="2676"/>
                  </a:cubicBezTo>
                  <a:cubicBezTo>
                    <a:pt x="87" y="2415"/>
                    <a:pt x="152" y="2177"/>
                    <a:pt x="260" y="1960"/>
                  </a:cubicBezTo>
                  <a:lnTo>
                    <a:pt x="282" y="1960"/>
                  </a:lnTo>
                  <a:cubicBezTo>
                    <a:pt x="391" y="1982"/>
                    <a:pt x="629" y="2437"/>
                    <a:pt x="781" y="2719"/>
                  </a:cubicBezTo>
                  <a:cubicBezTo>
                    <a:pt x="933" y="3001"/>
                    <a:pt x="954" y="3022"/>
                    <a:pt x="998" y="3022"/>
                  </a:cubicBezTo>
                  <a:lnTo>
                    <a:pt x="998" y="3044"/>
                  </a:lnTo>
                  <a:cubicBezTo>
                    <a:pt x="1019" y="3044"/>
                    <a:pt x="1041" y="3022"/>
                    <a:pt x="1041" y="3001"/>
                  </a:cubicBezTo>
                  <a:cubicBezTo>
                    <a:pt x="1041" y="2914"/>
                    <a:pt x="1041" y="2849"/>
                    <a:pt x="1041" y="2762"/>
                  </a:cubicBezTo>
                  <a:cubicBezTo>
                    <a:pt x="1019" y="2524"/>
                    <a:pt x="976" y="1787"/>
                    <a:pt x="1063" y="1722"/>
                  </a:cubicBezTo>
                  <a:lnTo>
                    <a:pt x="1084" y="1722"/>
                  </a:lnTo>
                  <a:cubicBezTo>
                    <a:pt x="1388" y="1960"/>
                    <a:pt x="1648" y="2199"/>
                    <a:pt x="1908" y="2480"/>
                  </a:cubicBezTo>
                  <a:cubicBezTo>
                    <a:pt x="1908" y="2491"/>
                    <a:pt x="1919" y="2497"/>
                    <a:pt x="1930" y="2497"/>
                  </a:cubicBezTo>
                  <a:cubicBezTo>
                    <a:pt x="1941" y="2497"/>
                    <a:pt x="1952" y="2491"/>
                    <a:pt x="1952" y="2480"/>
                  </a:cubicBezTo>
                  <a:cubicBezTo>
                    <a:pt x="1973" y="2459"/>
                    <a:pt x="1995" y="2459"/>
                    <a:pt x="1973" y="2437"/>
                  </a:cubicBezTo>
                  <a:cubicBezTo>
                    <a:pt x="1887" y="2047"/>
                    <a:pt x="1800" y="1396"/>
                    <a:pt x="1887" y="1266"/>
                  </a:cubicBezTo>
                  <a:lnTo>
                    <a:pt x="1908" y="1266"/>
                  </a:lnTo>
                  <a:cubicBezTo>
                    <a:pt x="2082" y="1266"/>
                    <a:pt x="2515" y="1592"/>
                    <a:pt x="2689" y="1700"/>
                  </a:cubicBezTo>
                  <a:cubicBezTo>
                    <a:pt x="2689" y="1711"/>
                    <a:pt x="2700" y="1716"/>
                    <a:pt x="2710" y="1716"/>
                  </a:cubicBezTo>
                  <a:cubicBezTo>
                    <a:pt x="2721" y="1716"/>
                    <a:pt x="2732" y="1711"/>
                    <a:pt x="2732" y="1700"/>
                  </a:cubicBezTo>
                  <a:cubicBezTo>
                    <a:pt x="2754" y="1678"/>
                    <a:pt x="2754" y="1657"/>
                    <a:pt x="2732" y="1635"/>
                  </a:cubicBezTo>
                  <a:cubicBezTo>
                    <a:pt x="2580" y="1396"/>
                    <a:pt x="2363" y="919"/>
                    <a:pt x="2429" y="789"/>
                  </a:cubicBezTo>
                  <a:cubicBezTo>
                    <a:pt x="2429" y="789"/>
                    <a:pt x="2450" y="768"/>
                    <a:pt x="2472" y="768"/>
                  </a:cubicBezTo>
                  <a:cubicBezTo>
                    <a:pt x="2775" y="789"/>
                    <a:pt x="3057" y="833"/>
                    <a:pt x="3317" y="963"/>
                  </a:cubicBezTo>
                  <a:cubicBezTo>
                    <a:pt x="3339" y="963"/>
                    <a:pt x="3382" y="941"/>
                    <a:pt x="3382" y="898"/>
                  </a:cubicBezTo>
                  <a:cubicBezTo>
                    <a:pt x="3252" y="638"/>
                    <a:pt x="3144" y="356"/>
                    <a:pt x="3101" y="74"/>
                  </a:cubicBezTo>
                  <a:lnTo>
                    <a:pt x="3101" y="74"/>
                  </a:lnTo>
                  <a:cubicBezTo>
                    <a:pt x="3382" y="117"/>
                    <a:pt x="3664" y="204"/>
                    <a:pt x="3924" y="312"/>
                  </a:cubicBezTo>
                  <a:cubicBezTo>
                    <a:pt x="3946" y="312"/>
                    <a:pt x="3990" y="312"/>
                    <a:pt x="3990" y="291"/>
                  </a:cubicBezTo>
                  <a:cubicBezTo>
                    <a:pt x="3990" y="269"/>
                    <a:pt x="3990" y="226"/>
                    <a:pt x="3968" y="226"/>
                  </a:cubicBezTo>
                  <a:cubicBezTo>
                    <a:pt x="3630" y="113"/>
                    <a:pt x="3211" y="0"/>
                    <a:pt x="30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5" name="Google Shape;5505;p83"/>
            <p:cNvSpPr/>
            <p:nvPr/>
          </p:nvSpPr>
          <p:spPr>
            <a:xfrm>
              <a:off x="4266067" y="3645029"/>
              <a:ext cx="191529" cy="163836"/>
            </a:xfrm>
            <a:custGeom>
              <a:avLst/>
              <a:gdLst/>
              <a:ahLst/>
              <a:cxnLst/>
              <a:rect l="l" t="t" r="r" b="b"/>
              <a:pathLst>
                <a:path w="4684" h="4007" extrusionOk="0">
                  <a:moveTo>
                    <a:pt x="3914" y="1"/>
                  </a:moveTo>
                  <a:cubicBezTo>
                    <a:pt x="3903" y="1"/>
                    <a:pt x="3892" y="6"/>
                    <a:pt x="3881" y="17"/>
                  </a:cubicBezTo>
                  <a:cubicBezTo>
                    <a:pt x="3859" y="39"/>
                    <a:pt x="3859" y="61"/>
                    <a:pt x="3881" y="82"/>
                  </a:cubicBezTo>
                  <a:cubicBezTo>
                    <a:pt x="4250" y="516"/>
                    <a:pt x="4553" y="928"/>
                    <a:pt x="4510" y="993"/>
                  </a:cubicBezTo>
                  <a:cubicBezTo>
                    <a:pt x="4498" y="1010"/>
                    <a:pt x="4452" y="1018"/>
                    <a:pt x="4381" y="1018"/>
                  </a:cubicBezTo>
                  <a:cubicBezTo>
                    <a:pt x="4184" y="1018"/>
                    <a:pt x="3795" y="958"/>
                    <a:pt x="3382" y="863"/>
                  </a:cubicBezTo>
                  <a:cubicBezTo>
                    <a:pt x="3361" y="863"/>
                    <a:pt x="3339" y="863"/>
                    <a:pt x="3317" y="884"/>
                  </a:cubicBezTo>
                  <a:cubicBezTo>
                    <a:pt x="3317" y="884"/>
                    <a:pt x="3317" y="906"/>
                    <a:pt x="3317" y="928"/>
                  </a:cubicBezTo>
                  <a:cubicBezTo>
                    <a:pt x="3599" y="1470"/>
                    <a:pt x="3794" y="1990"/>
                    <a:pt x="3729" y="2055"/>
                  </a:cubicBezTo>
                  <a:cubicBezTo>
                    <a:pt x="3317" y="1947"/>
                    <a:pt x="2927" y="1795"/>
                    <a:pt x="2537" y="1600"/>
                  </a:cubicBezTo>
                  <a:lnTo>
                    <a:pt x="2494" y="1600"/>
                  </a:lnTo>
                  <a:cubicBezTo>
                    <a:pt x="2472" y="1622"/>
                    <a:pt x="2472" y="1643"/>
                    <a:pt x="2472" y="1643"/>
                  </a:cubicBezTo>
                  <a:cubicBezTo>
                    <a:pt x="2624" y="2055"/>
                    <a:pt x="2819" y="2749"/>
                    <a:pt x="2754" y="2857"/>
                  </a:cubicBezTo>
                  <a:cubicBezTo>
                    <a:pt x="2746" y="2860"/>
                    <a:pt x="2737" y="2861"/>
                    <a:pt x="2727" y="2861"/>
                  </a:cubicBezTo>
                  <a:cubicBezTo>
                    <a:pt x="2544" y="2861"/>
                    <a:pt x="2020" y="2498"/>
                    <a:pt x="1691" y="2272"/>
                  </a:cubicBezTo>
                  <a:lnTo>
                    <a:pt x="1648" y="2272"/>
                  </a:lnTo>
                  <a:cubicBezTo>
                    <a:pt x="1626" y="2294"/>
                    <a:pt x="1626" y="2315"/>
                    <a:pt x="1626" y="2315"/>
                  </a:cubicBezTo>
                  <a:cubicBezTo>
                    <a:pt x="1756" y="2792"/>
                    <a:pt x="1865" y="3486"/>
                    <a:pt x="1713" y="3551"/>
                  </a:cubicBezTo>
                  <a:cubicBezTo>
                    <a:pt x="1706" y="3553"/>
                    <a:pt x="1698" y="3554"/>
                    <a:pt x="1690" y="3554"/>
                  </a:cubicBezTo>
                  <a:cubicBezTo>
                    <a:pt x="1506" y="3554"/>
                    <a:pt x="1118" y="3081"/>
                    <a:pt x="889" y="2727"/>
                  </a:cubicBezTo>
                  <a:cubicBezTo>
                    <a:pt x="889" y="2706"/>
                    <a:pt x="867" y="2706"/>
                    <a:pt x="846" y="2706"/>
                  </a:cubicBezTo>
                  <a:cubicBezTo>
                    <a:pt x="824" y="2727"/>
                    <a:pt x="802" y="2727"/>
                    <a:pt x="802" y="2749"/>
                  </a:cubicBezTo>
                  <a:cubicBezTo>
                    <a:pt x="824" y="3139"/>
                    <a:pt x="759" y="3529"/>
                    <a:pt x="672" y="3898"/>
                  </a:cubicBezTo>
                  <a:cubicBezTo>
                    <a:pt x="412" y="3551"/>
                    <a:pt x="239" y="3204"/>
                    <a:pt x="87" y="2814"/>
                  </a:cubicBezTo>
                  <a:cubicBezTo>
                    <a:pt x="87" y="2799"/>
                    <a:pt x="65" y="2783"/>
                    <a:pt x="45" y="2783"/>
                  </a:cubicBezTo>
                  <a:cubicBezTo>
                    <a:pt x="36" y="2783"/>
                    <a:pt x="28" y="2786"/>
                    <a:pt x="22" y="2792"/>
                  </a:cubicBezTo>
                  <a:cubicBezTo>
                    <a:pt x="0" y="2792"/>
                    <a:pt x="0" y="2814"/>
                    <a:pt x="0" y="2836"/>
                  </a:cubicBezTo>
                  <a:cubicBezTo>
                    <a:pt x="325" y="3595"/>
                    <a:pt x="542" y="3985"/>
                    <a:pt x="672" y="3985"/>
                  </a:cubicBezTo>
                  <a:lnTo>
                    <a:pt x="694" y="4006"/>
                  </a:lnTo>
                  <a:cubicBezTo>
                    <a:pt x="824" y="3963"/>
                    <a:pt x="867" y="3356"/>
                    <a:pt x="889" y="2922"/>
                  </a:cubicBezTo>
                  <a:cubicBezTo>
                    <a:pt x="1067" y="3160"/>
                    <a:pt x="1427" y="3652"/>
                    <a:pt x="1670" y="3652"/>
                  </a:cubicBezTo>
                  <a:cubicBezTo>
                    <a:pt x="1692" y="3652"/>
                    <a:pt x="1714" y="3647"/>
                    <a:pt x="1735" y="3638"/>
                  </a:cubicBezTo>
                  <a:cubicBezTo>
                    <a:pt x="1973" y="3529"/>
                    <a:pt x="1821" y="2771"/>
                    <a:pt x="1735" y="2424"/>
                  </a:cubicBezTo>
                  <a:lnTo>
                    <a:pt x="1735" y="2424"/>
                  </a:lnTo>
                  <a:cubicBezTo>
                    <a:pt x="1981" y="2609"/>
                    <a:pt x="2501" y="2969"/>
                    <a:pt x="2720" y="2969"/>
                  </a:cubicBezTo>
                  <a:cubicBezTo>
                    <a:pt x="2732" y="2969"/>
                    <a:pt x="2744" y="2968"/>
                    <a:pt x="2754" y="2966"/>
                  </a:cubicBezTo>
                  <a:cubicBezTo>
                    <a:pt x="2797" y="2944"/>
                    <a:pt x="2819" y="2944"/>
                    <a:pt x="2840" y="2901"/>
                  </a:cubicBezTo>
                  <a:cubicBezTo>
                    <a:pt x="2927" y="2749"/>
                    <a:pt x="2689" y="2034"/>
                    <a:pt x="2602" y="1730"/>
                  </a:cubicBezTo>
                  <a:lnTo>
                    <a:pt x="2602" y="1730"/>
                  </a:lnTo>
                  <a:cubicBezTo>
                    <a:pt x="2949" y="1903"/>
                    <a:pt x="3339" y="2055"/>
                    <a:pt x="3729" y="2142"/>
                  </a:cubicBezTo>
                  <a:cubicBezTo>
                    <a:pt x="3751" y="2142"/>
                    <a:pt x="3794" y="2120"/>
                    <a:pt x="3816" y="2099"/>
                  </a:cubicBezTo>
                  <a:cubicBezTo>
                    <a:pt x="3903" y="1947"/>
                    <a:pt x="3599" y="1275"/>
                    <a:pt x="3447" y="971"/>
                  </a:cubicBezTo>
                  <a:lnTo>
                    <a:pt x="3447" y="971"/>
                  </a:lnTo>
                  <a:cubicBezTo>
                    <a:pt x="3700" y="1016"/>
                    <a:pt x="4084" y="1111"/>
                    <a:pt x="4337" y="1111"/>
                  </a:cubicBezTo>
                  <a:cubicBezTo>
                    <a:pt x="4453" y="1111"/>
                    <a:pt x="4541" y="1091"/>
                    <a:pt x="4575" y="1036"/>
                  </a:cubicBezTo>
                  <a:cubicBezTo>
                    <a:pt x="4683" y="884"/>
                    <a:pt x="4163" y="277"/>
                    <a:pt x="3946" y="17"/>
                  </a:cubicBezTo>
                  <a:cubicBezTo>
                    <a:pt x="3935" y="6"/>
                    <a:pt x="3924" y="1"/>
                    <a:pt x="39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6" name="Google Shape;5506;p83"/>
            <p:cNvSpPr/>
            <p:nvPr/>
          </p:nvSpPr>
          <p:spPr>
            <a:xfrm>
              <a:off x="4106478" y="3595962"/>
              <a:ext cx="390459" cy="359810"/>
            </a:xfrm>
            <a:custGeom>
              <a:avLst/>
              <a:gdLst/>
              <a:ahLst/>
              <a:cxnLst/>
              <a:rect l="l" t="t" r="r" b="b"/>
              <a:pathLst>
                <a:path w="9549" h="8800" extrusionOk="0">
                  <a:moveTo>
                    <a:pt x="5949" y="0"/>
                  </a:moveTo>
                  <a:cubicBezTo>
                    <a:pt x="5538" y="0"/>
                    <a:pt x="6136" y="870"/>
                    <a:pt x="6136" y="870"/>
                  </a:cubicBezTo>
                  <a:lnTo>
                    <a:pt x="2516" y="3038"/>
                  </a:lnTo>
                  <a:cubicBezTo>
                    <a:pt x="2516" y="3038"/>
                    <a:pt x="1952" y="2388"/>
                    <a:pt x="1497" y="2323"/>
                  </a:cubicBezTo>
                  <a:cubicBezTo>
                    <a:pt x="1485" y="2321"/>
                    <a:pt x="1474" y="2320"/>
                    <a:pt x="1463" y="2320"/>
                  </a:cubicBezTo>
                  <a:cubicBezTo>
                    <a:pt x="1050" y="2320"/>
                    <a:pt x="1215" y="3884"/>
                    <a:pt x="1215" y="3884"/>
                  </a:cubicBezTo>
                  <a:cubicBezTo>
                    <a:pt x="239" y="5293"/>
                    <a:pt x="1" y="7093"/>
                    <a:pt x="564" y="8740"/>
                  </a:cubicBezTo>
                  <a:cubicBezTo>
                    <a:pt x="998" y="8781"/>
                    <a:pt x="1414" y="8799"/>
                    <a:pt x="1813" y="8799"/>
                  </a:cubicBezTo>
                  <a:cubicBezTo>
                    <a:pt x="7229" y="8799"/>
                    <a:pt x="9548" y="5317"/>
                    <a:pt x="9367" y="4166"/>
                  </a:cubicBezTo>
                  <a:cubicBezTo>
                    <a:pt x="9172" y="2908"/>
                    <a:pt x="8846" y="2822"/>
                    <a:pt x="8846" y="2822"/>
                  </a:cubicBezTo>
                  <a:cubicBezTo>
                    <a:pt x="8846" y="2822"/>
                    <a:pt x="7734" y="5990"/>
                    <a:pt x="6047" y="5990"/>
                  </a:cubicBezTo>
                  <a:cubicBezTo>
                    <a:pt x="6019" y="5990"/>
                    <a:pt x="5991" y="5989"/>
                    <a:pt x="5963" y="5987"/>
                  </a:cubicBezTo>
                  <a:cubicBezTo>
                    <a:pt x="4229" y="5900"/>
                    <a:pt x="3340" y="4361"/>
                    <a:pt x="3340" y="4361"/>
                  </a:cubicBezTo>
                  <a:lnTo>
                    <a:pt x="3340" y="4361"/>
                  </a:lnTo>
                  <a:cubicBezTo>
                    <a:pt x="3566" y="4468"/>
                    <a:pt x="3802" y="4515"/>
                    <a:pt x="4041" y="4515"/>
                  </a:cubicBezTo>
                  <a:cubicBezTo>
                    <a:pt x="6088" y="4515"/>
                    <a:pt x="8434" y="1022"/>
                    <a:pt x="8434" y="1022"/>
                  </a:cubicBezTo>
                  <a:cubicBezTo>
                    <a:pt x="8434" y="1022"/>
                    <a:pt x="6765" y="242"/>
                    <a:pt x="6093" y="25"/>
                  </a:cubicBezTo>
                  <a:cubicBezTo>
                    <a:pt x="6035" y="8"/>
                    <a:pt x="5988" y="0"/>
                    <a:pt x="59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7" name="Google Shape;5507;p83"/>
            <p:cNvSpPr/>
            <p:nvPr/>
          </p:nvSpPr>
          <p:spPr>
            <a:xfrm>
              <a:off x="4169938" y="3718914"/>
              <a:ext cx="35861" cy="38516"/>
            </a:xfrm>
            <a:custGeom>
              <a:avLst/>
              <a:gdLst/>
              <a:ahLst/>
              <a:cxnLst/>
              <a:rect l="l" t="t" r="r" b="b"/>
              <a:pathLst>
                <a:path w="877" h="942" extrusionOk="0">
                  <a:moveTo>
                    <a:pt x="614" y="1"/>
                  </a:moveTo>
                  <a:cubicBezTo>
                    <a:pt x="608" y="1"/>
                    <a:pt x="601" y="3"/>
                    <a:pt x="595" y="10"/>
                  </a:cubicBezTo>
                  <a:cubicBezTo>
                    <a:pt x="573" y="10"/>
                    <a:pt x="552" y="31"/>
                    <a:pt x="573" y="53"/>
                  </a:cubicBezTo>
                  <a:cubicBezTo>
                    <a:pt x="769" y="747"/>
                    <a:pt x="682" y="834"/>
                    <a:pt x="682" y="834"/>
                  </a:cubicBezTo>
                  <a:cubicBezTo>
                    <a:pt x="676" y="837"/>
                    <a:pt x="669" y="838"/>
                    <a:pt x="661" y="838"/>
                  </a:cubicBezTo>
                  <a:cubicBezTo>
                    <a:pt x="556" y="838"/>
                    <a:pt x="298" y="577"/>
                    <a:pt x="96" y="335"/>
                  </a:cubicBezTo>
                  <a:cubicBezTo>
                    <a:pt x="84" y="323"/>
                    <a:pt x="71" y="317"/>
                    <a:pt x="58" y="317"/>
                  </a:cubicBezTo>
                  <a:cubicBezTo>
                    <a:pt x="25" y="317"/>
                    <a:pt x="0" y="353"/>
                    <a:pt x="31" y="400"/>
                  </a:cubicBezTo>
                  <a:cubicBezTo>
                    <a:pt x="140" y="530"/>
                    <a:pt x="465" y="942"/>
                    <a:pt x="660" y="942"/>
                  </a:cubicBezTo>
                  <a:cubicBezTo>
                    <a:pt x="682" y="920"/>
                    <a:pt x="704" y="920"/>
                    <a:pt x="725" y="920"/>
                  </a:cubicBezTo>
                  <a:cubicBezTo>
                    <a:pt x="790" y="877"/>
                    <a:pt x="877" y="747"/>
                    <a:pt x="660" y="31"/>
                  </a:cubicBezTo>
                  <a:cubicBezTo>
                    <a:pt x="645" y="16"/>
                    <a:pt x="629" y="1"/>
                    <a:pt x="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8" name="Google Shape;5508;p83"/>
            <p:cNvSpPr/>
            <p:nvPr/>
          </p:nvSpPr>
          <p:spPr>
            <a:xfrm>
              <a:off x="4216919" y="3682564"/>
              <a:ext cx="35002" cy="38557"/>
            </a:xfrm>
            <a:custGeom>
              <a:avLst/>
              <a:gdLst/>
              <a:ahLst/>
              <a:cxnLst/>
              <a:rect l="l" t="t" r="r" b="b"/>
              <a:pathLst>
                <a:path w="856" h="943" extrusionOk="0">
                  <a:moveTo>
                    <a:pt x="614" y="1"/>
                  </a:moveTo>
                  <a:cubicBezTo>
                    <a:pt x="608" y="1"/>
                    <a:pt x="602" y="3"/>
                    <a:pt x="595" y="10"/>
                  </a:cubicBezTo>
                  <a:cubicBezTo>
                    <a:pt x="573" y="10"/>
                    <a:pt x="552" y="31"/>
                    <a:pt x="573" y="75"/>
                  </a:cubicBezTo>
                  <a:cubicBezTo>
                    <a:pt x="769" y="747"/>
                    <a:pt x="682" y="834"/>
                    <a:pt x="682" y="834"/>
                  </a:cubicBezTo>
                  <a:cubicBezTo>
                    <a:pt x="675" y="837"/>
                    <a:pt x="668" y="838"/>
                    <a:pt x="660" y="838"/>
                  </a:cubicBezTo>
                  <a:cubicBezTo>
                    <a:pt x="554" y="838"/>
                    <a:pt x="297" y="596"/>
                    <a:pt x="97" y="335"/>
                  </a:cubicBezTo>
                  <a:cubicBezTo>
                    <a:pt x="84" y="323"/>
                    <a:pt x="71" y="318"/>
                    <a:pt x="58" y="318"/>
                  </a:cubicBezTo>
                  <a:cubicBezTo>
                    <a:pt x="25" y="318"/>
                    <a:pt x="0" y="353"/>
                    <a:pt x="31" y="400"/>
                  </a:cubicBezTo>
                  <a:cubicBezTo>
                    <a:pt x="140" y="530"/>
                    <a:pt x="465" y="942"/>
                    <a:pt x="660" y="942"/>
                  </a:cubicBezTo>
                  <a:cubicBezTo>
                    <a:pt x="682" y="942"/>
                    <a:pt x="704" y="920"/>
                    <a:pt x="704" y="920"/>
                  </a:cubicBezTo>
                  <a:cubicBezTo>
                    <a:pt x="790" y="877"/>
                    <a:pt x="855" y="747"/>
                    <a:pt x="660" y="31"/>
                  </a:cubicBezTo>
                  <a:cubicBezTo>
                    <a:pt x="645" y="16"/>
                    <a:pt x="630" y="1"/>
                    <a:pt x="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9" name="Google Shape;5509;p83"/>
            <p:cNvSpPr/>
            <p:nvPr/>
          </p:nvSpPr>
          <p:spPr>
            <a:xfrm>
              <a:off x="4360930" y="3610028"/>
              <a:ext cx="25720" cy="25105"/>
            </a:xfrm>
            <a:custGeom>
              <a:avLst/>
              <a:gdLst/>
              <a:ahLst/>
              <a:cxnLst/>
              <a:rect l="l" t="t" r="r" b="b"/>
              <a:pathLst>
                <a:path w="629" h="614" extrusionOk="0">
                  <a:moveTo>
                    <a:pt x="178" y="1"/>
                  </a:moveTo>
                  <a:cubicBezTo>
                    <a:pt x="137" y="1"/>
                    <a:pt x="110" y="18"/>
                    <a:pt x="87" y="49"/>
                  </a:cubicBezTo>
                  <a:cubicBezTo>
                    <a:pt x="0" y="136"/>
                    <a:pt x="217" y="396"/>
                    <a:pt x="412" y="591"/>
                  </a:cubicBezTo>
                  <a:cubicBezTo>
                    <a:pt x="434" y="613"/>
                    <a:pt x="434" y="613"/>
                    <a:pt x="455" y="613"/>
                  </a:cubicBezTo>
                  <a:lnTo>
                    <a:pt x="477" y="613"/>
                  </a:lnTo>
                  <a:cubicBezTo>
                    <a:pt x="499" y="591"/>
                    <a:pt x="499" y="570"/>
                    <a:pt x="477" y="548"/>
                  </a:cubicBezTo>
                  <a:cubicBezTo>
                    <a:pt x="347" y="418"/>
                    <a:pt x="239" y="266"/>
                    <a:pt x="152" y="114"/>
                  </a:cubicBezTo>
                  <a:cubicBezTo>
                    <a:pt x="152" y="114"/>
                    <a:pt x="154" y="114"/>
                    <a:pt x="161" y="114"/>
                  </a:cubicBezTo>
                  <a:cubicBezTo>
                    <a:pt x="189" y="114"/>
                    <a:pt x="286" y="127"/>
                    <a:pt x="564" y="266"/>
                  </a:cubicBezTo>
                  <a:cubicBezTo>
                    <a:pt x="570" y="273"/>
                    <a:pt x="576" y="275"/>
                    <a:pt x="583" y="275"/>
                  </a:cubicBezTo>
                  <a:cubicBezTo>
                    <a:pt x="598" y="275"/>
                    <a:pt x="613" y="260"/>
                    <a:pt x="629" y="244"/>
                  </a:cubicBezTo>
                  <a:cubicBezTo>
                    <a:pt x="629" y="223"/>
                    <a:pt x="629" y="201"/>
                    <a:pt x="607" y="179"/>
                  </a:cubicBezTo>
                  <a:cubicBezTo>
                    <a:pt x="372" y="55"/>
                    <a:pt x="251" y="1"/>
                    <a:pt x="1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0" name="Google Shape;5510;p83"/>
            <p:cNvSpPr/>
            <p:nvPr/>
          </p:nvSpPr>
          <p:spPr>
            <a:xfrm>
              <a:off x="3763420" y="3963060"/>
              <a:ext cx="182247" cy="175734"/>
            </a:xfrm>
            <a:custGeom>
              <a:avLst/>
              <a:gdLst/>
              <a:ahLst/>
              <a:cxnLst/>
              <a:rect l="l" t="t" r="r" b="b"/>
              <a:pathLst>
                <a:path w="4457" h="4298" extrusionOk="0">
                  <a:moveTo>
                    <a:pt x="2472" y="1"/>
                  </a:moveTo>
                  <a:cubicBezTo>
                    <a:pt x="2472" y="1"/>
                    <a:pt x="0" y="500"/>
                    <a:pt x="152" y="1822"/>
                  </a:cubicBezTo>
                  <a:cubicBezTo>
                    <a:pt x="326" y="3145"/>
                    <a:pt x="2559" y="4229"/>
                    <a:pt x="2732" y="4294"/>
                  </a:cubicBezTo>
                  <a:cubicBezTo>
                    <a:pt x="2739" y="4296"/>
                    <a:pt x="2746" y="4298"/>
                    <a:pt x="2752" y="4298"/>
                  </a:cubicBezTo>
                  <a:cubicBezTo>
                    <a:pt x="2888" y="4298"/>
                    <a:pt x="2689" y="3622"/>
                    <a:pt x="2689" y="3622"/>
                  </a:cubicBezTo>
                  <a:lnTo>
                    <a:pt x="2689" y="3622"/>
                  </a:lnTo>
                  <a:cubicBezTo>
                    <a:pt x="2992" y="3882"/>
                    <a:pt x="3361" y="4012"/>
                    <a:pt x="3773" y="4012"/>
                  </a:cubicBezTo>
                  <a:cubicBezTo>
                    <a:pt x="3782" y="4012"/>
                    <a:pt x="3790" y="4012"/>
                    <a:pt x="3799" y="4012"/>
                  </a:cubicBezTo>
                  <a:cubicBezTo>
                    <a:pt x="4438" y="4012"/>
                    <a:pt x="3361" y="3210"/>
                    <a:pt x="3361" y="3210"/>
                  </a:cubicBezTo>
                  <a:lnTo>
                    <a:pt x="3361" y="3210"/>
                  </a:lnTo>
                  <a:cubicBezTo>
                    <a:pt x="3361" y="3210"/>
                    <a:pt x="3880" y="3389"/>
                    <a:pt x="4159" y="3389"/>
                  </a:cubicBezTo>
                  <a:cubicBezTo>
                    <a:pt x="4392" y="3389"/>
                    <a:pt x="4457" y="3263"/>
                    <a:pt x="3903" y="2798"/>
                  </a:cubicBezTo>
                  <a:cubicBezTo>
                    <a:pt x="3057" y="2104"/>
                    <a:pt x="2537" y="1085"/>
                    <a:pt x="24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1" name="Google Shape;5511;p83"/>
            <p:cNvSpPr/>
            <p:nvPr/>
          </p:nvSpPr>
          <p:spPr>
            <a:xfrm>
              <a:off x="3430993" y="3745860"/>
              <a:ext cx="872347" cy="461906"/>
            </a:xfrm>
            <a:custGeom>
              <a:avLst/>
              <a:gdLst/>
              <a:ahLst/>
              <a:cxnLst/>
              <a:rect l="l" t="t" r="r" b="b"/>
              <a:pathLst>
                <a:path w="21334" h="11297" extrusionOk="0">
                  <a:moveTo>
                    <a:pt x="16494" y="0"/>
                  </a:moveTo>
                  <a:cubicBezTo>
                    <a:pt x="16444" y="0"/>
                    <a:pt x="16407" y="20"/>
                    <a:pt x="16391" y="66"/>
                  </a:cubicBezTo>
                  <a:cubicBezTo>
                    <a:pt x="16239" y="391"/>
                    <a:pt x="16065" y="695"/>
                    <a:pt x="15849" y="998"/>
                  </a:cubicBezTo>
                  <a:cubicBezTo>
                    <a:pt x="15849" y="998"/>
                    <a:pt x="15105" y="350"/>
                    <a:pt x="14726" y="350"/>
                  </a:cubicBezTo>
                  <a:cubicBezTo>
                    <a:pt x="14661" y="350"/>
                    <a:pt x="14607" y="369"/>
                    <a:pt x="14569" y="413"/>
                  </a:cubicBezTo>
                  <a:cubicBezTo>
                    <a:pt x="14288" y="825"/>
                    <a:pt x="14049" y="1259"/>
                    <a:pt x="13854" y="1714"/>
                  </a:cubicBezTo>
                  <a:cubicBezTo>
                    <a:pt x="13854" y="1714"/>
                    <a:pt x="13286" y="702"/>
                    <a:pt x="12905" y="702"/>
                  </a:cubicBezTo>
                  <a:cubicBezTo>
                    <a:pt x="12865" y="702"/>
                    <a:pt x="12827" y="713"/>
                    <a:pt x="12792" y="738"/>
                  </a:cubicBezTo>
                  <a:cubicBezTo>
                    <a:pt x="12423" y="998"/>
                    <a:pt x="11859" y="2147"/>
                    <a:pt x="11859" y="2147"/>
                  </a:cubicBezTo>
                  <a:cubicBezTo>
                    <a:pt x="11859" y="2147"/>
                    <a:pt x="11234" y="1094"/>
                    <a:pt x="10876" y="1094"/>
                  </a:cubicBezTo>
                  <a:cubicBezTo>
                    <a:pt x="10839" y="1094"/>
                    <a:pt x="10805" y="1105"/>
                    <a:pt x="10775" y="1129"/>
                  </a:cubicBezTo>
                  <a:cubicBezTo>
                    <a:pt x="10428" y="1389"/>
                    <a:pt x="10017" y="2603"/>
                    <a:pt x="10017" y="2603"/>
                  </a:cubicBezTo>
                  <a:lnTo>
                    <a:pt x="8889" y="1497"/>
                  </a:lnTo>
                  <a:cubicBezTo>
                    <a:pt x="8862" y="1483"/>
                    <a:pt x="8834" y="1477"/>
                    <a:pt x="8807" y="1477"/>
                  </a:cubicBezTo>
                  <a:cubicBezTo>
                    <a:pt x="8402" y="1477"/>
                    <a:pt x="8022" y="2885"/>
                    <a:pt x="8022" y="2885"/>
                  </a:cubicBezTo>
                  <a:cubicBezTo>
                    <a:pt x="8022" y="2885"/>
                    <a:pt x="7054" y="2190"/>
                    <a:pt x="6694" y="2190"/>
                  </a:cubicBezTo>
                  <a:cubicBezTo>
                    <a:pt x="6688" y="2190"/>
                    <a:pt x="6683" y="2191"/>
                    <a:pt x="6678" y="2191"/>
                  </a:cubicBezTo>
                  <a:cubicBezTo>
                    <a:pt x="6504" y="2213"/>
                    <a:pt x="6136" y="2950"/>
                    <a:pt x="5897" y="3708"/>
                  </a:cubicBezTo>
                  <a:cubicBezTo>
                    <a:pt x="5540" y="3351"/>
                    <a:pt x="4856" y="2688"/>
                    <a:pt x="4637" y="2688"/>
                  </a:cubicBezTo>
                  <a:cubicBezTo>
                    <a:pt x="4630" y="2688"/>
                    <a:pt x="4624" y="2688"/>
                    <a:pt x="4618" y="2690"/>
                  </a:cubicBezTo>
                  <a:cubicBezTo>
                    <a:pt x="4423" y="2733"/>
                    <a:pt x="4054" y="3904"/>
                    <a:pt x="3946" y="4337"/>
                  </a:cubicBezTo>
                  <a:cubicBezTo>
                    <a:pt x="3671" y="4044"/>
                    <a:pt x="2899" y="3254"/>
                    <a:pt x="2563" y="3254"/>
                  </a:cubicBezTo>
                  <a:cubicBezTo>
                    <a:pt x="2502" y="3254"/>
                    <a:pt x="2455" y="3280"/>
                    <a:pt x="2428" y="3340"/>
                  </a:cubicBezTo>
                  <a:cubicBezTo>
                    <a:pt x="2255" y="3904"/>
                    <a:pt x="2125" y="4489"/>
                    <a:pt x="2038" y="5074"/>
                  </a:cubicBezTo>
                  <a:cubicBezTo>
                    <a:pt x="2038" y="5074"/>
                    <a:pt x="1205" y="4577"/>
                    <a:pt x="755" y="4577"/>
                  </a:cubicBezTo>
                  <a:cubicBezTo>
                    <a:pt x="634" y="4577"/>
                    <a:pt x="540" y="4614"/>
                    <a:pt x="499" y="4706"/>
                  </a:cubicBezTo>
                  <a:cubicBezTo>
                    <a:pt x="369" y="4988"/>
                    <a:pt x="434" y="6007"/>
                    <a:pt x="499" y="6700"/>
                  </a:cubicBezTo>
                  <a:cubicBezTo>
                    <a:pt x="87" y="7373"/>
                    <a:pt x="0" y="8196"/>
                    <a:pt x="260" y="8934"/>
                  </a:cubicBezTo>
                  <a:cubicBezTo>
                    <a:pt x="774" y="10592"/>
                    <a:pt x="2125" y="10766"/>
                    <a:pt x="4110" y="10766"/>
                  </a:cubicBezTo>
                  <a:cubicBezTo>
                    <a:pt x="4638" y="10766"/>
                    <a:pt x="5212" y="10754"/>
                    <a:pt x="5826" y="10754"/>
                  </a:cubicBezTo>
                  <a:cubicBezTo>
                    <a:pt x="5921" y="10754"/>
                    <a:pt x="6017" y="10754"/>
                    <a:pt x="6114" y="10755"/>
                  </a:cubicBezTo>
                  <a:cubicBezTo>
                    <a:pt x="7957" y="10755"/>
                    <a:pt x="9800" y="10928"/>
                    <a:pt x="11599" y="11297"/>
                  </a:cubicBezTo>
                  <a:cubicBezTo>
                    <a:pt x="11165" y="9789"/>
                    <a:pt x="9974" y="9416"/>
                    <a:pt x="8623" y="9416"/>
                  </a:cubicBezTo>
                  <a:cubicBezTo>
                    <a:pt x="7298" y="9416"/>
                    <a:pt x="5818" y="9775"/>
                    <a:pt x="4745" y="9775"/>
                  </a:cubicBezTo>
                  <a:cubicBezTo>
                    <a:pt x="4127" y="9775"/>
                    <a:pt x="3645" y="9656"/>
                    <a:pt x="3404" y="9280"/>
                  </a:cubicBezTo>
                  <a:cubicBezTo>
                    <a:pt x="2645" y="8088"/>
                    <a:pt x="4380" y="7633"/>
                    <a:pt x="5399" y="7481"/>
                  </a:cubicBezTo>
                  <a:cubicBezTo>
                    <a:pt x="5662" y="7506"/>
                    <a:pt x="6229" y="7517"/>
                    <a:pt x="6968" y="7517"/>
                  </a:cubicBezTo>
                  <a:cubicBezTo>
                    <a:pt x="9399" y="7517"/>
                    <a:pt x="13687" y="7397"/>
                    <a:pt x="15133" y="7264"/>
                  </a:cubicBezTo>
                  <a:cubicBezTo>
                    <a:pt x="17149" y="7069"/>
                    <a:pt x="21334" y="4121"/>
                    <a:pt x="21334" y="4120"/>
                  </a:cubicBezTo>
                  <a:lnTo>
                    <a:pt x="21334" y="4120"/>
                  </a:lnTo>
                  <a:cubicBezTo>
                    <a:pt x="20813" y="4251"/>
                    <a:pt x="20293" y="4316"/>
                    <a:pt x="19773" y="4337"/>
                  </a:cubicBezTo>
                  <a:cubicBezTo>
                    <a:pt x="19729" y="3795"/>
                    <a:pt x="17475" y="608"/>
                    <a:pt x="17475" y="608"/>
                  </a:cubicBezTo>
                  <a:cubicBezTo>
                    <a:pt x="17475" y="608"/>
                    <a:pt x="16773" y="0"/>
                    <a:pt x="164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2" name="Google Shape;5512;p83"/>
            <p:cNvSpPr/>
            <p:nvPr/>
          </p:nvSpPr>
          <p:spPr>
            <a:xfrm>
              <a:off x="3856483" y="3978721"/>
              <a:ext cx="234095" cy="71226"/>
            </a:xfrm>
            <a:custGeom>
              <a:avLst/>
              <a:gdLst/>
              <a:ahLst/>
              <a:cxnLst/>
              <a:rect l="l" t="t" r="r" b="b"/>
              <a:pathLst>
                <a:path w="5725" h="1742" extrusionOk="0">
                  <a:moveTo>
                    <a:pt x="4000" y="1"/>
                  </a:moveTo>
                  <a:cubicBezTo>
                    <a:pt x="2736" y="1"/>
                    <a:pt x="940" y="347"/>
                    <a:pt x="543" y="528"/>
                  </a:cubicBezTo>
                  <a:cubicBezTo>
                    <a:pt x="1" y="767"/>
                    <a:pt x="976" y="1721"/>
                    <a:pt x="976" y="1721"/>
                  </a:cubicBezTo>
                  <a:cubicBezTo>
                    <a:pt x="1420" y="1735"/>
                    <a:pt x="1823" y="1742"/>
                    <a:pt x="2190" y="1742"/>
                  </a:cubicBezTo>
                  <a:cubicBezTo>
                    <a:pt x="5125" y="1742"/>
                    <a:pt x="5724" y="1331"/>
                    <a:pt x="5724" y="1331"/>
                  </a:cubicBezTo>
                  <a:cubicBezTo>
                    <a:pt x="5724" y="1331"/>
                    <a:pt x="5421" y="290"/>
                    <a:pt x="4966" y="117"/>
                  </a:cubicBezTo>
                  <a:cubicBezTo>
                    <a:pt x="4734" y="34"/>
                    <a:pt x="4393" y="1"/>
                    <a:pt x="40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3" name="Google Shape;5513;p83"/>
            <p:cNvSpPr/>
            <p:nvPr/>
          </p:nvSpPr>
          <p:spPr>
            <a:xfrm>
              <a:off x="3513425" y="4011309"/>
              <a:ext cx="261573" cy="134438"/>
            </a:xfrm>
            <a:custGeom>
              <a:avLst/>
              <a:gdLst/>
              <a:ahLst/>
              <a:cxnLst/>
              <a:rect l="l" t="t" r="r" b="b"/>
              <a:pathLst>
                <a:path w="6397" h="3288" extrusionOk="0">
                  <a:moveTo>
                    <a:pt x="4305" y="0"/>
                  </a:moveTo>
                  <a:cubicBezTo>
                    <a:pt x="3128" y="0"/>
                    <a:pt x="1307" y="328"/>
                    <a:pt x="759" y="1423"/>
                  </a:cubicBezTo>
                  <a:cubicBezTo>
                    <a:pt x="0" y="2918"/>
                    <a:pt x="1388" y="3287"/>
                    <a:pt x="2732" y="3287"/>
                  </a:cubicBezTo>
                  <a:cubicBezTo>
                    <a:pt x="2732" y="3287"/>
                    <a:pt x="1496" y="2897"/>
                    <a:pt x="1496" y="2485"/>
                  </a:cubicBezTo>
                  <a:cubicBezTo>
                    <a:pt x="1496" y="2095"/>
                    <a:pt x="1496" y="1661"/>
                    <a:pt x="2299" y="1292"/>
                  </a:cubicBezTo>
                  <a:cubicBezTo>
                    <a:pt x="2700" y="1097"/>
                    <a:pt x="3724" y="1049"/>
                    <a:pt x="4648" y="1049"/>
                  </a:cubicBezTo>
                  <a:cubicBezTo>
                    <a:pt x="5572" y="1049"/>
                    <a:pt x="6396" y="1097"/>
                    <a:pt x="6396" y="1097"/>
                  </a:cubicBezTo>
                  <a:cubicBezTo>
                    <a:pt x="6071" y="707"/>
                    <a:pt x="5702" y="382"/>
                    <a:pt x="5269" y="122"/>
                  </a:cubicBezTo>
                  <a:cubicBezTo>
                    <a:pt x="5118" y="49"/>
                    <a:pt x="4759" y="0"/>
                    <a:pt x="43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4" name="Google Shape;5514;p83"/>
            <p:cNvSpPr/>
            <p:nvPr/>
          </p:nvSpPr>
          <p:spPr>
            <a:xfrm>
              <a:off x="3710223" y="4010041"/>
              <a:ext cx="11572" cy="44363"/>
            </a:xfrm>
            <a:custGeom>
              <a:avLst/>
              <a:gdLst/>
              <a:ahLst/>
              <a:cxnLst/>
              <a:rect l="l" t="t" r="r" b="b"/>
              <a:pathLst>
                <a:path w="283" h="1085" extrusionOk="0">
                  <a:moveTo>
                    <a:pt x="44" y="1"/>
                  </a:moveTo>
                  <a:cubicBezTo>
                    <a:pt x="22" y="1"/>
                    <a:pt x="1" y="23"/>
                    <a:pt x="1" y="66"/>
                  </a:cubicBezTo>
                  <a:lnTo>
                    <a:pt x="174" y="1042"/>
                  </a:lnTo>
                  <a:cubicBezTo>
                    <a:pt x="174" y="1063"/>
                    <a:pt x="196" y="1085"/>
                    <a:pt x="217" y="1085"/>
                  </a:cubicBezTo>
                  <a:lnTo>
                    <a:pt x="239" y="1085"/>
                  </a:lnTo>
                  <a:cubicBezTo>
                    <a:pt x="261" y="1085"/>
                    <a:pt x="282" y="1042"/>
                    <a:pt x="261" y="1020"/>
                  </a:cubicBezTo>
                  <a:lnTo>
                    <a:pt x="87" y="44"/>
                  </a:lnTo>
                  <a:cubicBezTo>
                    <a:pt x="87" y="23"/>
                    <a:pt x="66" y="1"/>
                    <a:pt x="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5" name="Google Shape;5515;p83"/>
            <p:cNvSpPr/>
            <p:nvPr/>
          </p:nvSpPr>
          <p:spPr>
            <a:xfrm>
              <a:off x="3657927" y="4010041"/>
              <a:ext cx="11572" cy="46162"/>
            </a:xfrm>
            <a:custGeom>
              <a:avLst/>
              <a:gdLst/>
              <a:ahLst/>
              <a:cxnLst/>
              <a:rect l="l" t="t" r="r" b="b"/>
              <a:pathLst>
                <a:path w="283" h="1129" extrusionOk="0">
                  <a:moveTo>
                    <a:pt x="44" y="1"/>
                  </a:moveTo>
                  <a:cubicBezTo>
                    <a:pt x="22" y="1"/>
                    <a:pt x="0" y="23"/>
                    <a:pt x="22" y="66"/>
                  </a:cubicBezTo>
                  <a:lnTo>
                    <a:pt x="195" y="1085"/>
                  </a:lnTo>
                  <a:cubicBezTo>
                    <a:pt x="195" y="1107"/>
                    <a:pt x="217" y="1128"/>
                    <a:pt x="239" y="1128"/>
                  </a:cubicBezTo>
                  <a:cubicBezTo>
                    <a:pt x="282" y="1128"/>
                    <a:pt x="282" y="1107"/>
                    <a:pt x="282" y="1085"/>
                  </a:cubicBezTo>
                  <a:lnTo>
                    <a:pt x="109" y="44"/>
                  </a:lnTo>
                  <a:cubicBezTo>
                    <a:pt x="109" y="23"/>
                    <a:pt x="65" y="1"/>
                    <a:pt x="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6" name="Google Shape;5516;p83"/>
            <p:cNvSpPr/>
            <p:nvPr/>
          </p:nvSpPr>
          <p:spPr>
            <a:xfrm>
              <a:off x="3610945" y="4019446"/>
              <a:ext cx="18646" cy="40315"/>
            </a:xfrm>
            <a:custGeom>
              <a:avLst/>
              <a:gdLst/>
              <a:ahLst/>
              <a:cxnLst/>
              <a:rect l="l" t="t" r="r" b="b"/>
              <a:pathLst>
                <a:path w="456" h="986" extrusionOk="0">
                  <a:moveTo>
                    <a:pt x="63" y="0"/>
                  </a:moveTo>
                  <a:cubicBezTo>
                    <a:pt x="56" y="0"/>
                    <a:pt x="50" y="3"/>
                    <a:pt x="44" y="9"/>
                  </a:cubicBezTo>
                  <a:cubicBezTo>
                    <a:pt x="22" y="9"/>
                    <a:pt x="0" y="31"/>
                    <a:pt x="22" y="53"/>
                  </a:cubicBezTo>
                  <a:lnTo>
                    <a:pt x="369" y="963"/>
                  </a:lnTo>
                  <a:cubicBezTo>
                    <a:pt x="369" y="985"/>
                    <a:pt x="391" y="985"/>
                    <a:pt x="391" y="985"/>
                  </a:cubicBezTo>
                  <a:lnTo>
                    <a:pt x="412" y="985"/>
                  </a:lnTo>
                  <a:cubicBezTo>
                    <a:pt x="434" y="985"/>
                    <a:pt x="456" y="942"/>
                    <a:pt x="434" y="920"/>
                  </a:cubicBezTo>
                  <a:lnTo>
                    <a:pt x="109" y="31"/>
                  </a:lnTo>
                  <a:cubicBezTo>
                    <a:pt x="93" y="16"/>
                    <a:pt x="78" y="0"/>
                    <a:pt x="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7" name="Google Shape;5517;p83"/>
            <p:cNvSpPr/>
            <p:nvPr/>
          </p:nvSpPr>
          <p:spPr>
            <a:xfrm>
              <a:off x="3572837" y="4037559"/>
              <a:ext cx="23962" cy="34591"/>
            </a:xfrm>
            <a:custGeom>
              <a:avLst/>
              <a:gdLst/>
              <a:ahLst/>
              <a:cxnLst/>
              <a:rect l="l" t="t" r="r" b="b"/>
              <a:pathLst>
                <a:path w="586" h="846" extrusionOk="0">
                  <a:moveTo>
                    <a:pt x="22" y="0"/>
                  </a:moveTo>
                  <a:cubicBezTo>
                    <a:pt x="0" y="22"/>
                    <a:pt x="0" y="43"/>
                    <a:pt x="0" y="65"/>
                  </a:cubicBezTo>
                  <a:lnTo>
                    <a:pt x="499" y="846"/>
                  </a:lnTo>
                  <a:lnTo>
                    <a:pt x="542" y="846"/>
                  </a:lnTo>
                  <a:cubicBezTo>
                    <a:pt x="564" y="846"/>
                    <a:pt x="585" y="802"/>
                    <a:pt x="564" y="781"/>
                  </a:cubicBezTo>
                  <a:lnTo>
                    <a:pt x="87" y="22"/>
                  </a:lnTo>
                  <a:cubicBezTo>
                    <a:pt x="65" y="0"/>
                    <a:pt x="43" y="0"/>
                    <a:pt x="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8" name="Google Shape;5518;p83"/>
            <p:cNvSpPr/>
            <p:nvPr/>
          </p:nvSpPr>
          <p:spPr>
            <a:xfrm>
              <a:off x="3540003" y="4071211"/>
              <a:ext cx="38191" cy="23101"/>
            </a:xfrm>
            <a:custGeom>
              <a:avLst/>
              <a:gdLst/>
              <a:ahLst/>
              <a:cxnLst/>
              <a:rect l="l" t="t" r="r" b="b"/>
              <a:pathLst>
                <a:path w="934" h="565" extrusionOk="0">
                  <a:moveTo>
                    <a:pt x="66" y="1"/>
                  </a:moveTo>
                  <a:cubicBezTo>
                    <a:pt x="44" y="1"/>
                    <a:pt x="23" y="1"/>
                    <a:pt x="23" y="23"/>
                  </a:cubicBezTo>
                  <a:cubicBezTo>
                    <a:pt x="1" y="44"/>
                    <a:pt x="1" y="66"/>
                    <a:pt x="23" y="88"/>
                  </a:cubicBezTo>
                  <a:lnTo>
                    <a:pt x="868" y="565"/>
                  </a:lnTo>
                  <a:lnTo>
                    <a:pt x="933" y="565"/>
                  </a:lnTo>
                  <a:cubicBezTo>
                    <a:pt x="933" y="543"/>
                    <a:pt x="933" y="500"/>
                    <a:pt x="911" y="500"/>
                  </a:cubicBezTo>
                  <a:lnTo>
                    <a:pt x="6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9" name="Google Shape;5519;p83"/>
            <p:cNvSpPr/>
            <p:nvPr/>
          </p:nvSpPr>
          <p:spPr>
            <a:xfrm>
              <a:off x="3540003" y="4113776"/>
              <a:ext cx="36392" cy="8913"/>
            </a:xfrm>
            <a:custGeom>
              <a:avLst/>
              <a:gdLst/>
              <a:ahLst/>
              <a:cxnLst/>
              <a:rect l="l" t="t" r="r" b="b"/>
              <a:pathLst>
                <a:path w="890" h="218" extrusionOk="0">
                  <a:moveTo>
                    <a:pt x="825" y="1"/>
                  </a:moveTo>
                  <a:lnTo>
                    <a:pt x="44" y="131"/>
                  </a:lnTo>
                  <a:cubicBezTo>
                    <a:pt x="23" y="131"/>
                    <a:pt x="1" y="152"/>
                    <a:pt x="23" y="174"/>
                  </a:cubicBezTo>
                  <a:cubicBezTo>
                    <a:pt x="23" y="196"/>
                    <a:pt x="44" y="217"/>
                    <a:pt x="66" y="217"/>
                  </a:cubicBezTo>
                  <a:lnTo>
                    <a:pt x="846" y="109"/>
                  </a:lnTo>
                  <a:cubicBezTo>
                    <a:pt x="890" y="87"/>
                    <a:pt x="890" y="1"/>
                    <a:pt x="8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0" name="Google Shape;5520;p83"/>
            <p:cNvSpPr/>
            <p:nvPr/>
          </p:nvSpPr>
          <p:spPr>
            <a:xfrm>
              <a:off x="3915895" y="3988697"/>
              <a:ext cx="16888" cy="62190"/>
            </a:xfrm>
            <a:custGeom>
              <a:avLst/>
              <a:gdLst/>
              <a:ahLst/>
              <a:cxnLst/>
              <a:rect l="l" t="t" r="r" b="b"/>
              <a:pathLst>
                <a:path w="413" h="1521" extrusionOk="0">
                  <a:moveTo>
                    <a:pt x="49" y="1"/>
                  </a:moveTo>
                  <a:cubicBezTo>
                    <a:pt x="25" y="1"/>
                    <a:pt x="0" y="19"/>
                    <a:pt x="0" y="46"/>
                  </a:cubicBezTo>
                  <a:lnTo>
                    <a:pt x="326" y="1477"/>
                  </a:lnTo>
                  <a:cubicBezTo>
                    <a:pt x="326" y="1499"/>
                    <a:pt x="347" y="1520"/>
                    <a:pt x="369" y="1520"/>
                  </a:cubicBezTo>
                  <a:cubicBezTo>
                    <a:pt x="391" y="1520"/>
                    <a:pt x="412" y="1499"/>
                    <a:pt x="412" y="1477"/>
                  </a:cubicBezTo>
                  <a:lnTo>
                    <a:pt x="87" y="24"/>
                  </a:lnTo>
                  <a:cubicBezTo>
                    <a:pt x="79" y="8"/>
                    <a:pt x="64" y="1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1" name="Google Shape;5521;p83"/>
            <p:cNvSpPr/>
            <p:nvPr/>
          </p:nvSpPr>
          <p:spPr>
            <a:xfrm>
              <a:off x="3975306" y="3981706"/>
              <a:ext cx="9773" cy="67383"/>
            </a:xfrm>
            <a:custGeom>
              <a:avLst/>
              <a:gdLst/>
              <a:ahLst/>
              <a:cxnLst/>
              <a:rect l="l" t="t" r="r" b="b"/>
              <a:pathLst>
                <a:path w="239" h="1648" extrusionOk="0">
                  <a:moveTo>
                    <a:pt x="43" y="0"/>
                  </a:moveTo>
                  <a:cubicBezTo>
                    <a:pt x="22" y="22"/>
                    <a:pt x="0" y="22"/>
                    <a:pt x="0" y="65"/>
                  </a:cubicBezTo>
                  <a:lnTo>
                    <a:pt x="152" y="1605"/>
                  </a:lnTo>
                  <a:cubicBezTo>
                    <a:pt x="152" y="1626"/>
                    <a:pt x="173" y="1648"/>
                    <a:pt x="195" y="1648"/>
                  </a:cubicBezTo>
                  <a:cubicBezTo>
                    <a:pt x="217" y="1648"/>
                    <a:pt x="238" y="1626"/>
                    <a:pt x="238" y="1605"/>
                  </a:cubicBezTo>
                  <a:lnTo>
                    <a:pt x="87" y="44"/>
                  </a:lnTo>
                  <a:cubicBezTo>
                    <a:pt x="87" y="22"/>
                    <a:pt x="65" y="0"/>
                    <a:pt x="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2" name="Google Shape;5522;p83"/>
            <p:cNvSpPr/>
            <p:nvPr/>
          </p:nvSpPr>
          <p:spPr>
            <a:xfrm>
              <a:off x="4016931" y="3978148"/>
              <a:ext cx="28419" cy="67423"/>
            </a:xfrm>
            <a:custGeom>
              <a:avLst/>
              <a:gdLst/>
              <a:ahLst/>
              <a:cxnLst/>
              <a:rect l="l" t="t" r="r" b="b"/>
              <a:pathLst>
                <a:path w="695" h="1649" extrusionOk="0">
                  <a:moveTo>
                    <a:pt x="44" y="0"/>
                  </a:moveTo>
                  <a:cubicBezTo>
                    <a:pt x="1" y="22"/>
                    <a:pt x="1" y="44"/>
                    <a:pt x="1" y="65"/>
                  </a:cubicBezTo>
                  <a:lnTo>
                    <a:pt x="608" y="1605"/>
                  </a:lnTo>
                  <a:cubicBezTo>
                    <a:pt x="608" y="1626"/>
                    <a:pt x="630" y="1648"/>
                    <a:pt x="651" y="1648"/>
                  </a:cubicBezTo>
                  <a:cubicBezTo>
                    <a:pt x="673" y="1626"/>
                    <a:pt x="695" y="1605"/>
                    <a:pt x="695" y="1583"/>
                  </a:cubicBezTo>
                  <a:lnTo>
                    <a:pt x="88" y="44"/>
                  </a:lnTo>
                  <a:cubicBezTo>
                    <a:pt x="88" y="22"/>
                    <a:pt x="66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3" name="Google Shape;5523;p83"/>
            <p:cNvSpPr/>
            <p:nvPr/>
          </p:nvSpPr>
          <p:spPr>
            <a:xfrm>
              <a:off x="3922110" y="4087403"/>
              <a:ext cx="25720" cy="19340"/>
            </a:xfrm>
            <a:custGeom>
              <a:avLst/>
              <a:gdLst/>
              <a:ahLst/>
              <a:cxnLst/>
              <a:rect l="l" t="t" r="r" b="b"/>
              <a:pathLst>
                <a:path w="629" h="473" extrusionOk="0">
                  <a:moveTo>
                    <a:pt x="228" y="1"/>
                  </a:moveTo>
                  <a:cubicBezTo>
                    <a:pt x="217" y="1"/>
                    <a:pt x="206" y="6"/>
                    <a:pt x="195" y="17"/>
                  </a:cubicBezTo>
                  <a:cubicBezTo>
                    <a:pt x="174" y="17"/>
                    <a:pt x="174" y="60"/>
                    <a:pt x="195" y="82"/>
                  </a:cubicBezTo>
                  <a:cubicBezTo>
                    <a:pt x="282" y="169"/>
                    <a:pt x="369" y="255"/>
                    <a:pt x="455" y="364"/>
                  </a:cubicBezTo>
                  <a:cubicBezTo>
                    <a:pt x="325" y="320"/>
                    <a:pt x="195" y="255"/>
                    <a:pt x="65" y="190"/>
                  </a:cubicBezTo>
                  <a:cubicBezTo>
                    <a:pt x="59" y="184"/>
                    <a:pt x="53" y="181"/>
                    <a:pt x="47" y="181"/>
                  </a:cubicBezTo>
                  <a:cubicBezTo>
                    <a:pt x="33" y="181"/>
                    <a:pt x="22" y="197"/>
                    <a:pt x="22" y="212"/>
                  </a:cubicBezTo>
                  <a:cubicBezTo>
                    <a:pt x="0" y="234"/>
                    <a:pt x="0" y="255"/>
                    <a:pt x="44" y="277"/>
                  </a:cubicBezTo>
                  <a:cubicBezTo>
                    <a:pt x="195" y="364"/>
                    <a:pt x="347" y="429"/>
                    <a:pt x="521" y="472"/>
                  </a:cubicBezTo>
                  <a:cubicBezTo>
                    <a:pt x="542" y="472"/>
                    <a:pt x="586" y="450"/>
                    <a:pt x="586" y="429"/>
                  </a:cubicBezTo>
                  <a:cubicBezTo>
                    <a:pt x="607" y="407"/>
                    <a:pt x="629" y="342"/>
                    <a:pt x="260" y="17"/>
                  </a:cubicBezTo>
                  <a:cubicBezTo>
                    <a:pt x="249" y="6"/>
                    <a:pt x="239" y="1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4" name="Google Shape;5524;p83"/>
            <p:cNvSpPr/>
            <p:nvPr/>
          </p:nvSpPr>
          <p:spPr>
            <a:xfrm>
              <a:off x="3900807" y="4111322"/>
              <a:ext cx="26660" cy="15783"/>
            </a:xfrm>
            <a:custGeom>
              <a:avLst/>
              <a:gdLst/>
              <a:ahLst/>
              <a:cxnLst/>
              <a:rect l="l" t="t" r="r" b="b"/>
              <a:pathLst>
                <a:path w="652" h="386" extrusionOk="0">
                  <a:moveTo>
                    <a:pt x="413" y="1"/>
                  </a:moveTo>
                  <a:cubicBezTo>
                    <a:pt x="402" y="1"/>
                    <a:pt x="391" y="6"/>
                    <a:pt x="391" y="17"/>
                  </a:cubicBezTo>
                  <a:cubicBezTo>
                    <a:pt x="369" y="39"/>
                    <a:pt x="369" y="61"/>
                    <a:pt x="391" y="82"/>
                  </a:cubicBezTo>
                  <a:cubicBezTo>
                    <a:pt x="434" y="147"/>
                    <a:pt x="499" y="212"/>
                    <a:pt x="543" y="299"/>
                  </a:cubicBezTo>
                  <a:cubicBezTo>
                    <a:pt x="369" y="256"/>
                    <a:pt x="218" y="212"/>
                    <a:pt x="66" y="147"/>
                  </a:cubicBezTo>
                  <a:cubicBezTo>
                    <a:pt x="44" y="147"/>
                    <a:pt x="23" y="169"/>
                    <a:pt x="1" y="191"/>
                  </a:cubicBezTo>
                  <a:cubicBezTo>
                    <a:pt x="1" y="212"/>
                    <a:pt x="1" y="234"/>
                    <a:pt x="44" y="234"/>
                  </a:cubicBezTo>
                  <a:cubicBezTo>
                    <a:pt x="218" y="321"/>
                    <a:pt x="391" y="364"/>
                    <a:pt x="586" y="386"/>
                  </a:cubicBezTo>
                  <a:lnTo>
                    <a:pt x="608" y="386"/>
                  </a:lnTo>
                  <a:cubicBezTo>
                    <a:pt x="608" y="386"/>
                    <a:pt x="630" y="364"/>
                    <a:pt x="630" y="342"/>
                  </a:cubicBezTo>
                  <a:cubicBezTo>
                    <a:pt x="630" y="321"/>
                    <a:pt x="651" y="277"/>
                    <a:pt x="434" y="17"/>
                  </a:cubicBezTo>
                  <a:cubicBezTo>
                    <a:pt x="434" y="6"/>
                    <a:pt x="424" y="1"/>
                    <a:pt x="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5" name="Google Shape;5525;p83"/>
            <p:cNvSpPr/>
            <p:nvPr/>
          </p:nvSpPr>
          <p:spPr>
            <a:xfrm>
              <a:off x="3859550" y="4117619"/>
              <a:ext cx="22694" cy="22774"/>
            </a:xfrm>
            <a:custGeom>
              <a:avLst/>
              <a:gdLst/>
              <a:ahLst/>
              <a:cxnLst/>
              <a:rect l="l" t="t" r="r" b="b"/>
              <a:pathLst>
                <a:path w="555" h="557" extrusionOk="0">
                  <a:moveTo>
                    <a:pt x="320" y="1"/>
                  </a:moveTo>
                  <a:cubicBezTo>
                    <a:pt x="312" y="1"/>
                    <a:pt x="303" y="6"/>
                    <a:pt x="294" y="15"/>
                  </a:cubicBezTo>
                  <a:cubicBezTo>
                    <a:pt x="273" y="15"/>
                    <a:pt x="251" y="37"/>
                    <a:pt x="273" y="58"/>
                  </a:cubicBezTo>
                  <a:cubicBezTo>
                    <a:pt x="338" y="188"/>
                    <a:pt x="381" y="318"/>
                    <a:pt x="446" y="470"/>
                  </a:cubicBezTo>
                  <a:cubicBezTo>
                    <a:pt x="316" y="405"/>
                    <a:pt x="208" y="318"/>
                    <a:pt x="99" y="253"/>
                  </a:cubicBezTo>
                  <a:cubicBezTo>
                    <a:pt x="89" y="243"/>
                    <a:pt x="78" y="239"/>
                    <a:pt x="67" y="239"/>
                  </a:cubicBezTo>
                  <a:cubicBezTo>
                    <a:pt x="32" y="239"/>
                    <a:pt x="1" y="285"/>
                    <a:pt x="34" y="318"/>
                  </a:cubicBezTo>
                  <a:cubicBezTo>
                    <a:pt x="164" y="427"/>
                    <a:pt x="316" y="514"/>
                    <a:pt x="468" y="557"/>
                  </a:cubicBezTo>
                  <a:cubicBezTo>
                    <a:pt x="490" y="557"/>
                    <a:pt x="511" y="557"/>
                    <a:pt x="511" y="535"/>
                  </a:cubicBezTo>
                  <a:cubicBezTo>
                    <a:pt x="555" y="470"/>
                    <a:pt x="490" y="297"/>
                    <a:pt x="338" y="37"/>
                  </a:cubicBezTo>
                  <a:cubicBezTo>
                    <a:pt x="338" y="11"/>
                    <a:pt x="330" y="1"/>
                    <a:pt x="3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6" name="Google Shape;5526;p83"/>
            <p:cNvSpPr/>
            <p:nvPr/>
          </p:nvSpPr>
          <p:spPr>
            <a:xfrm>
              <a:off x="4235932" y="4066222"/>
              <a:ext cx="25720" cy="19217"/>
            </a:xfrm>
            <a:custGeom>
              <a:avLst/>
              <a:gdLst/>
              <a:ahLst/>
              <a:cxnLst/>
              <a:rect l="l" t="t" r="r" b="b"/>
              <a:pathLst>
                <a:path w="629" h="470" extrusionOk="0">
                  <a:moveTo>
                    <a:pt x="228" y="0"/>
                  </a:moveTo>
                  <a:cubicBezTo>
                    <a:pt x="193" y="0"/>
                    <a:pt x="162" y="46"/>
                    <a:pt x="195" y="80"/>
                  </a:cubicBezTo>
                  <a:cubicBezTo>
                    <a:pt x="282" y="166"/>
                    <a:pt x="390" y="275"/>
                    <a:pt x="477" y="361"/>
                  </a:cubicBezTo>
                  <a:cubicBezTo>
                    <a:pt x="325" y="318"/>
                    <a:pt x="195" y="253"/>
                    <a:pt x="87" y="188"/>
                  </a:cubicBezTo>
                  <a:cubicBezTo>
                    <a:pt x="65" y="188"/>
                    <a:pt x="22" y="188"/>
                    <a:pt x="22" y="210"/>
                  </a:cubicBezTo>
                  <a:cubicBezTo>
                    <a:pt x="0" y="231"/>
                    <a:pt x="22" y="253"/>
                    <a:pt x="43" y="275"/>
                  </a:cubicBezTo>
                  <a:cubicBezTo>
                    <a:pt x="195" y="361"/>
                    <a:pt x="347" y="426"/>
                    <a:pt x="520" y="470"/>
                  </a:cubicBezTo>
                  <a:cubicBezTo>
                    <a:pt x="542" y="470"/>
                    <a:pt x="585" y="448"/>
                    <a:pt x="585" y="426"/>
                  </a:cubicBezTo>
                  <a:cubicBezTo>
                    <a:pt x="607" y="405"/>
                    <a:pt x="629" y="340"/>
                    <a:pt x="260" y="14"/>
                  </a:cubicBezTo>
                  <a:cubicBezTo>
                    <a:pt x="250" y="4"/>
                    <a:pt x="239" y="0"/>
                    <a:pt x="2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7" name="Google Shape;5527;p83"/>
            <p:cNvSpPr/>
            <p:nvPr/>
          </p:nvSpPr>
          <p:spPr>
            <a:xfrm>
              <a:off x="4214629" y="4090142"/>
              <a:ext cx="27519" cy="16600"/>
            </a:xfrm>
            <a:custGeom>
              <a:avLst/>
              <a:gdLst/>
              <a:ahLst/>
              <a:cxnLst/>
              <a:rect l="l" t="t" r="r" b="b"/>
              <a:pathLst>
                <a:path w="673" h="406" extrusionOk="0">
                  <a:moveTo>
                    <a:pt x="424" y="1"/>
                  </a:moveTo>
                  <a:cubicBezTo>
                    <a:pt x="388" y="1"/>
                    <a:pt x="358" y="47"/>
                    <a:pt x="391" y="80"/>
                  </a:cubicBezTo>
                  <a:cubicBezTo>
                    <a:pt x="434" y="145"/>
                    <a:pt x="499" y="232"/>
                    <a:pt x="543" y="297"/>
                  </a:cubicBezTo>
                  <a:cubicBezTo>
                    <a:pt x="391" y="253"/>
                    <a:pt x="218" y="210"/>
                    <a:pt x="66" y="167"/>
                  </a:cubicBezTo>
                  <a:cubicBezTo>
                    <a:pt x="59" y="160"/>
                    <a:pt x="53" y="158"/>
                    <a:pt x="47" y="158"/>
                  </a:cubicBezTo>
                  <a:cubicBezTo>
                    <a:pt x="33" y="158"/>
                    <a:pt x="22" y="173"/>
                    <a:pt x="22" y="188"/>
                  </a:cubicBezTo>
                  <a:cubicBezTo>
                    <a:pt x="1" y="210"/>
                    <a:pt x="22" y="232"/>
                    <a:pt x="44" y="253"/>
                  </a:cubicBezTo>
                  <a:cubicBezTo>
                    <a:pt x="218" y="318"/>
                    <a:pt x="391" y="362"/>
                    <a:pt x="586" y="405"/>
                  </a:cubicBezTo>
                  <a:cubicBezTo>
                    <a:pt x="586" y="405"/>
                    <a:pt x="608" y="405"/>
                    <a:pt x="608" y="383"/>
                  </a:cubicBezTo>
                  <a:cubicBezTo>
                    <a:pt x="629" y="383"/>
                    <a:pt x="651" y="362"/>
                    <a:pt x="651" y="362"/>
                  </a:cubicBezTo>
                  <a:cubicBezTo>
                    <a:pt x="651" y="340"/>
                    <a:pt x="673" y="275"/>
                    <a:pt x="456" y="15"/>
                  </a:cubicBezTo>
                  <a:cubicBezTo>
                    <a:pt x="446" y="5"/>
                    <a:pt x="435" y="1"/>
                    <a:pt x="4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8" name="Google Shape;5528;p83"/>
            <p:cNvSpPr/>
            <p:nvPr/>
          </p:nvSpPr>
          <p:spPr>
            <a:xfrm>
              <a:off x="4174762" y="4096930"/>
              <a:ext cx="22203" cy="22611"/>
            </a:xfrm>
            <a:custGeom>
              <a:avLst/>
              <a:gdLst/>
              <a:ahLst/>
              <a:cxnLst/>
              <a:rect l="l" t="t" r="r" b="b"/>
              <a:pathLst>
                <a:path w="543" h="553" extrusionOk="0">
                  <a:moveTo>
                    <a:pt x="260" y="1"/>
                  </a:moveTo>
                  <a:cubicBezTo>
                    <a:pt x="239" y="22"/>
                    <a:pt x="239" y="44"/>
                    <a:pt x="239" y="66"/>
                  </a:cubicBezTo>
                  <a:cubicBezTo>
                    <a:pt x="325" y="196"/>
                    <a:pt x="369" y="326"/>
                    <a:pt x="412" y="456"/>
                  </a:cubicBezTo>
                  <a:cubicBezTo>
                    <a:pt x="304" y="413"/>
                    <a:pt x="174" y="326"/>
                    <a:pt x="87" y="239"/>
                  </a:cubicBezTo>
                  <a:cubicBezTo>
                    <a:pt x="76" y="228"/>
                    <a:pt x="60" y="223"/>
                    <a:pt x="46" y="223"/>
                  </a:cubicBezTo>
                  <a:cubicBezTo>
                    <a:pt x="33" y="223"/>
                    <a:pt x="22" y="228"/>
                    <a:pt x="22" y="239"/>
                  </a:cubicBezTo>
                  <a:cubicBezTo>
                    <a:pt x="0" y="261"/>
                    <a:pt x="0" y="282"/>
                    <a:pt x="22" y="304"/>
                  </a:cubicBezTo>
                  <a:cubicBezTo>
                    <a:pt x="130" y="413"/>
                    <a:pt x="282" y="499"/>
                    <a:pt x="434" y="543"/>
                  </a:cubicBezTo>
                  <a:cubicBezTo>
                    <a:pt x="441" y="550"/>
                    <a:pt x="448" y="552"/>
                    <a:pt x="455" y="552"/>
                  </a:cubicBezTo>
                  <a:cubicBezTo>
                    <a:pt x="470" y="552"/>
                    <a:pt x="484" y="543"/>
                    <a:pt x="499" y="543"/>
                  </a:cubicBezTo>
                  <a:cubicBezTo>
                    <a:pt x="542" y="478"/>
                    <a:pt x="477" y="304"/>
                    <a:pt x="325" y="22"/>
                  </a:cubicBezTo>
                  <a:cubicBezTo>
                    <a:pt x="325" y="1"/>
                    <a:pt x="282" y="1"/>
                    <a:pt x="2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9" name="Google Shape;5529;p83"/>
            <p:cNvSpPr/>
            <p:nvPr/>
          </p:nvSpPr>
          <p:spPr>
            <a:xfrm>
              <a:off x="4194266" y="3939018"/>
              <a:ext cx="105210" cy="73720"/>
            </a:xfrm>
            <a:custGeom>
              <a:avLst/>
              <a:gdLst/>
              <a:ahLst/>
              <a:cxnLst/>
              <a:rect l="l" t="t" r="r" b="b"/>
              <a:pathLst>
                <a:path w="2573" h="1803" extrusionOk="0">
                  <a:moveTo>
                    <a:pt x="2507" y="0"/>
                  </a:moveTo>
                  <a:cubicBezTo>
                    <a:pt x="2503" y="0"/>
                    <a:pt x="2498" y="1"/>
                    <a:pt x="2493" y="3"/>
                  </a:cubicBezTo>
                  <a:cubicBezTo>
                    <a:pt x="1995" y="155"/>
                    <a:pt x="1518" y="285"/>
                    <a:pt x="1127" y="372"/>
                  </a:cubicBezTo>
                  <a:cubicBezTo>
                    <a:pt x="802" y="437"/>
                    <a:pt x="477" y="545"/>
                    <a:pt x="152" y="697"/>
                  </a:cubicBezTo>
                  <a:cubicBezTo>
                    <a:pt x="109" y="719"/>
                    <a:pt x="65" y="784"/>
                    <a:pt x="65" y="849"/>
                  </a:cubicBezTo>
                  <a:cubicBezTo>
                    <a:pt x="0" y="1174"/>
                    <a:pt x="412" y="1760"/>
                    <a:pt x="434" y="1781"/>
                  </a:cubicBezTo>
                  <a:cubicBezTo>
                    <a:pt x="434" y="1803"/>
                    <a:pt x="455" y="1803"/>
                    <a:pt x="455" y="1803"/>
                  </a:cubicBezTo>
                  <a:lnTo>
                    <a:pt x="499" y="1803"/>
                  </a:lnTo>
                  <a:cubicBezTo>
                    <a:pt x="499" y="1781"/>
                    <a:pt x="499" y="1760"/>
                    <a:pt x="499" y="1738"/>
                  </a:cubicBezTo>
                  <a:cubicBezTo>
                    <a:pt x="369" y="1564"/>
                    <a:pt x="87" y="1109"/>
                    <a:pt x="130" y="871"/>
                  </a:cubicBezTo>
                  <a:cubicBezTo>
                    <a:pt x="152" y="827"/>
                    <a:pt x="174" y="784"/>
                    <a:pt x="195" y="762"/>
                  </a:cubicBezTo>
                  <a:cubicBezTo>
                    <a:pt x="499" y="632"/>
                    <a:pt x="824" y="524"/>
                    <a:pt x="1149" y="480"/>
                  </a:cubicBezTo>
                  <a:cubicBezTo>
                    <a:pt x="1539" y="372"/>
                    <a:pt x="2016" y="264"/>
                    <a:pt x="2515" y="90"/>
                  </a:cubicBezTo>
                  <a:cubicBezTo>
                    <a:pt x="2573" y="71"/>
                    <a:pt x="2545" y="0"/>
                    <a:pt x="25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0" name="Google Shape;5530;p83"/>
            <p:cNvSpPr/>
            <p:nvPr/>
          </p:nvSpPr>
          <p:spPr>
            <a:xfrm>
              <a:off x="3452255" y="4028891"/>
              <a:ext cx="404279" cy="146091"/>
            </a:xfrm>
            <a:custGeom>
              <a:avLst/>
              <a:gdLst/>
              <a:ahLst/>
              <a:cxnLst/>
              <a:rect l="l" t="t" r="r" b="b"/>
              <a:pathLst>
                <a:path w="9887" h="3573" extrusionOk="0">
                  <a:moveTo>
                    <a:pt x="708" y="1"/>
                  </a:moveTo>
                  <a:cubicBezTo>
                    <a:pt x="683" y="1"/>
                    <a:pt x="662" y="6"/>
                    <a:pt x="651" y="17"/>
                  </a:cubicBezTo>
                  <a:cubicBezTo>
                    <a:pt x="456" y="125"/>
                    <a:pt x="66" y="906"/>
                    <a:pt x="22" y="993"/>
                  </a:cubicBezTo>
                  <a:cubicBezTo>
                    <a:pt x="0" y="1014"/>
                    <a:pt x="22" y="1036"/>
                    <a:pt x="44" y="1058"/>
                  </a:cubicBezTo>
                  <a:cubicBezTo>
                    <a:pt x="66" y="1058"/>
                    <a:pt x="87" y="1058"/>
                    <a:pt x="109" y="1036"/>
                  </a:cubicBezTo>
                  <a:cubicBezTo>
                    <a:pt x="261" y="711"/>
                    <a:pt x="564" y="169"/>
                    <a:pt x="673" y="104"/>
                  </a:cubicBezTo>
                  <a:lnTo>
                    <a:pt x="716" y="104"/>
                  </a:lnTo>
                  <a:cubicBezTo>
                    <a:pt x="889" y="212"/>
                    <a:pt x="868" y="1188"/>
                    <a:pt x="824" y="1773"/>
                  </a:cubicBezTo>
                  <a:cubicBezTo>
                    <a:pt x="824" y="1795"/>
                    <a:pt x="824" y="1816"/>
                    <a:pt x="846" y="1816"/>
                  </a:cubicBezTo>
                  <a:cubicBezTo>
                    <a:pt x="846" y="1827"/>
                    <a:pt x="851" y="1833"/>
                    <a:pt x="860" y="1833"/>
                  </a:cubicBezTo>
                  <a:cubicBezTo>
                    <a:pt x="868" y="1833"/>
                    <a:pt x="879" y="1827"/>
                    <a:pt x="889" y="1816"/>
                  </a:cubicBezTo>
                  <a:cubicBezTo>
                    <a:pt x="1045" y="1719"/>
                    <a:pt x="1446" y="1482"/>
                    <a:pt x="1652" y="1482"/>
                  </a:cubicBezTo>
                  <a:cubicBezTo>
                    <a:pt x="1675" y="1482"/>
                    <a:pt x="1696" y="1485"/>
                    <a:pt x="1713" y="1491"/>
                  </a:cubicBezTo>
                  <a:cubicBezTo>
                    <a:pt x="1843" y="1513"/>
                    <a:pt x="1800" y="2272"/>
                    <a:pt x="1692" y="2987"/>
                  </a:cubicBezTo>
                  <a:cubicBezTo>
                    <a:pt x="1670" y="2987"/>
                    <a:pt x="1692" y="3009"/>
                    <a:pt x="1713" y="3030"/>
                  </a:cubicBezTo>
                  <a:lnTo>
                    <a:pt x="1757" y="3030"/>
                  </a:lnTo>
                  <a:cubicBezTo>
                    <a:pt x="2008" y="2800"/>
                    <a:pt x="2443" y="2487"/>
                    <a:pt x="2549" y="2487"/>
                  </a:cubicBezTo>
                  <a:cubicBezTo>
                    <a:pt x="2553" y="2487"/>
                    <a:pt x="2556" y="2488"/>
                    <a:pt x="2559" y="2488"/>
                  </a:cubicBezTo>
                  <a:cubicBezTo>
                    <a:pt x="2645" y="2488"/>
                    <a:pt x="2754" y="2944"/>
                    <a:pt x="2797" y="3464"/>
                  </a:cubicBezTo>
                  <a:cubicBezTo>
                    <a:pt x="2797" y="3486"/>
                    <a:pt x="2819" y="3507"/>
                    <a:pt x="2841" y="3507"/>
                  </a:cubicBezTo>
                  <a:cubicBezTo>
                    <a:pt x="2862" y="3507"/>
                    <a:pt x="2862" y="3486"/>
                    <a:pt x="2884" y="3486"/>
                  </a:cubicBezTo>
                  <a:cubicBezTo>
                    <a:pt x="2884" y="3464"/>
                    <a:pt x="3361" y="2640"/>
                    <a:pt x="3730" y="2640"/>
                  </a:cubicBezTo>
                  <a:cubicBezTo>
                    <a:pt x="4120" y="2640"/>
                    <a:pt x="4250" y="3464"/>
                    <a:pt x="4250" y="3464"/>
                  </a:cubicBezTo>
                  <a:cubicBezTo>
                    <a:pt x="4250" y="3464"/>
                    <a:pt x="4250" y="3486"/>
                    <a:pt x="4272" y="3486"/>
                  </a:cubicBezTo>
                  <a:cubicBezTo>
                    <a:pt x="4293" y="3486"/>
                    <a:pt x="4315" y="3486"/>
                    <a:pt x="4315" y="3464"/>
                  </a:cubicBezTo>
                  <a:cubicBezTo>
                    <a:pt x="4499" y="3117"/>
                    <a:pt x="4798" y="2635"/>
                    <a:pt x="4995" y="2635"/>
                  </a:cubicBezTo>
                  <a:cubicBezTo>
                    <a:pt x="5007" y="2635"/>
                    <a:pt x="5019" y="2636"/>
                    <a:pt x="5030" y="2640"/>
                  </a:cubicBezTo>
                  <a:cubicBezTo>
                    <a:pt x="5225" y="2684"/>
                    <a:pt x="5486" y="3247"/>
                    <a:pt x="5572" y="3464"/>
                  </a:cubicBezTo>
                  <a:cubicBezTo>
                    <a:pt x="5572" y="3486"/>
                    <a:pt x="5594" y="3486"/>
                    <a:pt x="5594" y="3486"/>
                  </a:cubicBezTo>
                  <a:cubicBezTo>
                    <a:pt x="5616" y="3486"/>
                    <a:pt x="5637" y="3486"/>
                    <a:pt x="5637" y="3464"/>
                  </a:cubicBezTo>
                  <a:cubicBezTo>
                    <a:pt x="5659" y="3464"/>
                    <a:pt x="6223" y="2662"/>
                    <a:pt x="6418" y="2467"/>
                  </a:cubicBezTo>
                  <a:lnTo>
                    <a:pt x="6440" y="2467"/>
                  </a:lnTo>
                  <a:cubicBezTo>
                    <a:pt x="6613" y="2488"/>
                    <a:pt x="6982" y="3052"/>
                    <a:pt x="7177" y="3421"/>
                  </a:cubicBezTo>
                  <a:cubicBezTo>
                    <a:pt x="7188" y="3432"/>
                    <a:pt x="7204" y="3437"/>
                    <a:pt x="7220" y="3437"/>
                  </a:cubicBezTo>
                  <a:cubicBezTo>
                    <a:pt x="7236" y="3437"/>
                    <a:pt x="7253" y="3432"/>
                    <a:pt x="7263" y="3421"/>
                  </a:cubicBezTo>
                  <a:cubicBezTo>
                    <a:pt x="7350" y="3182"/>
                    <a:pt x="7610" y="2510"/>
                    <a:pt x="7784" y="2380"/>
                  </a:cubicBezTo>
                  <a:lnTo>
                    <a:pt x="7827" y="2380"/>
                  </a:lnTo>
                  <a:cubicBezTo>
                    <a:pt x="8022" y="2445"/>
                    <a:pt x="8391" y="3096"/>
                    <a:pt x="8521" y="3334"/>
                  </a:cubicBezTo>
                  <a:cubicBezTo>
                    <a:pt x="8521" y="3356"/>
                    <a:pt x="8543" y="3356"/>
                    <a:pt x="8564" y="3356"/>
                  </a:cubicBezTo>
                  <a:cubicBezTo>
                    <a:pt x="8586" y="3356"/>
                    <a:pt x="8586" y="3356"/>
                    <a:pt x="8608" y="3334"/>
                  </a:cubicBezTo>
                  <a:cubicBezTo>
                    <a:pt x="8781" y="3030"/>
                    <a:pt x="8976" y="2749"/>
                    <a:pt x="9236" y="2488"/>
                  </a:cubicBezTo>
                  <a:lnTo>
                    <a:pt x="9258" y="2488"/>
                  </a:lnTo>
                  <a:cubicBezTo>
                    <a:pt x="9410" y="2554"/>
                    <a:pt x="9670" y="3161"/>
                    <a:pt x="9800" y="3529"/>
                  </a:cubicBezTo>
                  <a:cubicBezTo>
                    <a:pt x="9800" y="3551"/>
                    <a:pt x="9822" y="3573"/>
                    <a:pt x="9843" y="3573"/>
                  </a:cubicBezTo>
                  <a:lnTo>
                    <a:pt x="9843" y="3529"/>
                  </a:lnTo>
                  <a:cubicBezTo>
                    <a:pt x="9865" y="3529"/>
                    <a:pt x="9887" y="3486"/>
                    <a:pt x="9887" y="3464"/>
                  </a:cubicBezTo>
                  <a:cubicBezTo>
                    <a:pt x="9822" y="3377"/>
                    <a:pt x="9518" y="2467"/>
                    <a:pt x="9280" y="2380"/>
                  </a:cubicBezTo>
                  <a:lnTo>
                    <a:pt x="9193" y="2380"/>
                  </a:lnTo>
                  <a:cubicBezTo>
                    <a:pt x="8955" y="2619"/>
                    <a:pt x="8738" y="2900"/>
                    <a:pt x="8564" y="3204"/>
                  </a:cubicBezTo>
                  <a:cubicBezTo>
                    <a:pt x="8434" y="2965"/>
                    <a:pt x="8066" y="2337"/>
                    <a:pt x="7827" y="2272"/>
                  </a:cubicBezTo>
                  <a:cubicBezTo>
                    <a:pt x="7805" y="2272"/>
                    <a:pt x="7762" y="2272"/>
                    <a:pt x="7719" y="2293"/>
                  </a:cubicBezTo>
                  <a:cubicBezTo>
                    <a:pt x="7524" y="2423"/>
                    <a:pt x="7285" y="3030"/>
                    <a:pt x="7198" y="3269"/>
                  </a:cubicBezTo>
                  <a:cubicBezTo>
                    <a:pt x="7068" y="3030"/>
                    <a:pt x="6678" y="2402"/>
                    <a:pt x="6461" y="2358"/>
                  </a:cubicBezTo>
                  <a:cubicBezTo>
                    <a:pt x="6418" y="2358"/>
                    <a:pt x="6375" y="2380"/>
                    <a:pt x="6353" y="2402"/>
                  </a:cubicBezTo>
                  <a:cubicBezTo>
                    <a:pt x="6179" y="2575"/>
                    <a:pt x="5767" y="3161"/>
                    <a:pt x="5616" y="3356"/>
                  </a:cubicBezTo>
                  <a:cubicBezTo>
                    <a:pt x="5529" y="3139"/>
                    <a:pt x="5291" y="2619"/>
                    <a:pt x="5030" y="2554"/>
                  </a:cubicBezTo>
                  <a:cubicBezTo>
                    <a:pt x="5018" y="2550"/>
                    <a:pt x="5004" y="2548"/>
                    <a:pt x="4991" y="2548"/>
                  </a:cubicBezTo>
                  <a:cubicBezTo>
                    <a:pt x="4755" y="2548"/>
                    <a:pt x="4437" y="3066"/>
                    <a:pt x="4293" y="3312"/>
                  </a:cubicBezTo>
                  <a:cubicBezTo>
                    <a:pt x="4228" y="3074"/>
                    <a:pt x="4076" y="2532"/>
                    <a:pt x="3730" y="2532"/>
                  </a:cubicBezTo>
                  <a:cubicBezTo>
                    <a:pt x="3383" y="2532"/>
                    <a:pt x="3014" y="3074"/>
                    <a:pt x="2862" y="3312"/>
                  </a:cubicBezTo>
                  <a:cubicBezTo>
                    <a:pt x="2819" y="2987"/>
                    <a:pt x="2711" y="2402"/>
                    <a:pt x="2559" y="2380"/>
                  </a:cubicBezTo>
                  <a:cubicBezTo>
                    <a:pt x="2554" y="2379"/>
                    <a:pt x="2549" y="2379"/>
                    <a:pt x="2543" y="2379"/>
                  </a:cubicBezTo>
                  <a:cubicBezTo>
                    <a:pt x="2380" y="2379"/>
                    <a:pt x="1967" y="2689"/>
                    <a:pt x="1778" y="2857"/>
                  </a:cubicBezTo>
                  <a:cubicBezTo>
                    <a:pt x="1843" y="2402"/>
                    <a:pt x="1930" y="1448"/>
                    <a:pt x="1735" y="1383"/>
                  </a:cubicBezTo>
                  <a:cubicBezTo>
                    <a:pt x="1717" y="1379"/>
                    <a:pt x="1698" y="1378"/>
                    <a:pt x="1678" y="1378"/>
                  </a:cubicBezTo>
                  <a:cubicBezTo>
                    <a:pt x="1452" y="1378"/>
                    <a:pt x="1090" y="1587"/>
                    <a:pt x="911" y="1686"/>
                  </a:cubicBezTo>
                  <a:cubicBezTo>
                    <a:pt x="954" y="1296"/>
                    <a:pt x="998" y="190"/>
                    <a:pt x="781" y="17"/>
                  </a:cubicBezTo>
                  <a:cubicBezTo>
                    <a:pt x="759" y="6"/>
                    <a:pt x="732" y="1"/>
                    <a:pt x="7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1" name="Google Shape;5531;p83"/>
            <p:cNvSpPr/>
            <p:nvPr/>
          </p:nvSpPr>
          <p:spPr>
            <a:xfrm>
              <a:off x="3452255" y="3797175"/>
              <a:ext cx="690632" cy="244589"/>
            </a:xfrm>
            <a:custGeom>
              <a:avLst/>
              <a:gdLst/>
              <a:ahLst/>
              <a:cxnLst/>
              <a:rect l="l" t="t" r="r" b="b"/>
              <a:pathLst>
                <a:path w="16890" h="5982" extrusionOk="0">
                  <a:moveTo>
                    <a:pt x="16208" y="0"/>
                  </a:moveTo>
                  <a:cubicBezTo>
                    <a:pt x="15896" y="0"/>
                    <a:pt x="15629" y="924"/>
                    <a:pt x="15545" y="1218"/>
                  </a:cubicBezTo>
                  <a:cubicBezTo>
                    <a:pt x="15322" y="974"/>
                    <a:pt x="14776" y="407"/>
                    <a:pt x="14547" y="407"/>
                  </a:cubicBezTo>
                  <a:cubicBezTo>
                    <a:pt x="14531" y="407"/>
                    <a:pt x="14517" y="410"/>
                    <a:pt x="14505" y="416"/>
                  </a:cubicBezTo>
                  <a:cubicBezTo>
                    <a:pt x="14353" y="481"/>
                    <a:pt x="14201" y="1218"/>
                    <a:pt x="14136" y="1565"/>
                  </a:cubicBezTo>
                  <a:cubicBezTo>
                    <a:pt x="13919" y="1304"/>
                    <a:pt x="13356" y="654"/>
                    <a:pt x="13161" y="654"/>
                  </a:cubicBezTo>
                  <a:cubicBezTo>
                    <a:pt x="13117" y="654"/>
                    <a:pt x="13096" y="654"/>
                    <a:pt x="13074" y="676"/>
                  </a:cubicBezTo>
                  <a:cubicBezTo>
                    <a:pt x="12879" y="1066"/>
                    <a:pt x="12727" y="1435"/>
                    <a:pt x="12597" y="1846"/>
                  </a:cubicBezTo>
                  <a:cubicBezTo>
                    <a:pt x="12423" y="1630"/>
                    <a:pt x="11946" y="1023"/>
                    <a:pt x="11556" y="1023"/>
                  </a:cubicBezTo>
                  <a:cubicBezTo>
                    <a:pt x="11404" y="1023"/>
                    <a:pt x="11188" y="1716"/>
                    <a:pt x="11058" y="2193"/>
                  </a:cubicBezTo>
                  <a:cubicBezTo>
                    <a:pt x="10837" y="1933"/>
                    <a:pt x="10302" y="1357"/>
                    <a:pt x="10068" y="1357"/>
                  </a:cubicBezTo>
                  <a:cubicBezTo>
                    <a:pt x="10049" y="1357"/>
                    <a:pt x="10032" y="1361"/>
                    <a:pt x="10017" y="1369"/>
                  </a:cubicBezTo>
                  <a:cubicBezTo>
                    <a:pt x="9822" y="1478"/>
                    <a:pt x="9432" y="2323"/>
                    <a:pt x="9323" y="2605"/>
                  </a:cubicBezTo>
                  <a:cubicBezTo>
                    <a:pt x="9174" y="2370"/>
                    <a:pt x="8709" y="1694"/>
                    <a:pt x="8343" y="1694"/>
                  </a:cubicBezTo>
                  <a:cubicBezTo>
                    <a:pt x="8337" y="1694"/>
                    <a:pt x="8331" y="1694"/>
                    <a:pt x="8326" y="1695"/>
                  </a:cubicBezTo>
                  <a:cubicBezTo>
                    <a:pt x="8174" y="1716"/>
                    <a:pt x="7957" y="2410"/>
                    <a:pt x="7849" y="2779"/>
                  </a:cubicBezTo>
                  <a:cubicBezTo>
                    <a:pt x="7525" y="2476"/>
                    <a:pt x="6919" y="1946"/>
                    <a:pt x="6716" y="1946"/>
                  </a:cubicBezTo>
                  <a:cubicBezTo>
                    <a:pt x="6701" y="1946"/>
                    <a:pt x="6688" y="1949"/>
                    <a:pt x="6678" y="1955"/>
                  </a:cubicBezTo>
                  <a:cubicBezTo>
                    <a:pt x="6396" y="2107"/>
                    <a:pt x="6006" y="2909"/>
                    <a:pt x="5898" y="3126"/>
                  </a:cubicBezTo>
                  <a:cubicBezTo>
                    <a:pt x="5731" y="2980"/>
                    <a:pt x="5143" y="2473"/>
                    <a:pt x="4847" y="2473"/>
                  </a:cubicBezTo>
                  <a:cubicBezTo>
                    <a:pt x="4836" y="2473"/>
                    <a:pt x="4824" y="2474"/>
                    <a:pt x="4814" y="2475"/>
                  </a:cubicBezTo>
                  <a:cubicBezTo>
                    <a:pt x="4770" y="2475"/>
                    <a:pt x="4727" y="2497"/>
                    <a:pt x="4705" y="2540"/>
                  </a:cubicBezTo>
                  <a:cubicBezTo>
                    <a:pt x="4532" y="2887"/>
                    <a:pt x="4402" y="3277"/>
                    <a:pt x="4272" y="3646"/>
                  </a:cubicBezTo>
                  <a:cubicBezTo>
                    <a:pt x="4066" y="3378"/>
                    <a:pt x="3469" y="2642"/>
                    <a:pt x="3187" y="2642"/>
                  </a:cubicBezTo>
                  <a:cubicBezTo>
                    <a:pt x="3172" y="2642"/>
                    <a:pt x="3157" y="2644"/>
                    <a:pt x="3144" y="2649"/>
                  </a:cubicBezTo>
                  <a:cubicBezTo>
                    <a:pt x="2884" y="2735"/>
                    <a:pt x="2624" y="3819"/>
                    <a:pt x="2559" y="4210"/>
                  </a:cubicBezTo>
                  <a:cubicBezTo>
                    <a:pt x="2364" y="3993"/>
                    <a:pt x="1843" y="3386"/>
                    <a:pt x="1605" y="3364"/>
                  </a:cubicBezTo>
                  <a:cubicBezTo>
                    <a:pt x="1561" y="3364"/>
                    <a:pt x="1518" y="3386"/>
                    <a:pt x="1496" y="3407"/>
                  </a:cubicBezTo>
                  <a:cubicBezTo>
                    <a:pt x="1323" y="3581"/>
                    <a:pt x="1193" y="4491"/>
                    <a:pt x="1150" y="4838"/>
                  </a:cubicBezTo>
                  <a:cubicBezTo>
                    <a:pt x="998" y="4622"/>
                    <a:pt x="629" y="4145"/>
                    <a:pt x="434" y="4101"/>
                  </a:cubicBezTo>
                  <a:cubicBezTo>
                    <a:pt x="391" y="4101"/>
                    <a:pt x="369" y="4101"/>
                    <a:pt x="347" y="4123"/>
                  </a:cubicBezTo>
                  <a:cubicBezTo>
                    <a:pt x="152" y="4253"/>
                    <a:pt x="22" y="5662"/>
                    <a:pt x="22" y="5922"/>
                  </a:cubicBezTo>
                  <a:cubicBezTo>
                    <a:pt x="0" y="5944"/>
                    <a:pt x="22" y="5966"/>
                    <a:pt x="66" y="5966"/>
                  </a:cubicBezTo>
                  <a:cubicBezTo>
                    <a:pt x="66" y="5977"/>
                    <a:pt x="76" y="5982"/>
                    <a:pt x="87" y="5982"/>
                  </a:cubicBezTo>
                  <a:cubicBezTo>
                    <a:pt x="98" y="5982"/>
                    <a:pt x="109" y="5977"/>
                    <a:pt x="109" y="5966"/>
                  </a:cubicBezTo>
                  <a:cubicBezTo>
                    <a:pt x="174" y="5294"/>
                    <a:pt x="282" y="4296"/>
                    <a:pt x="412" y="4210"/>
                  </a:cubicBezTo>
                  <a:lnTo>
                    <a:pt x="434" y="4210"/>
                  </a:lnTo>
                  <a:cubicBezTo>
                    <a:pt x="586" y="4253"/>
                    <a:pt x="954" y="4708"/>
                    <a:pt x="1150" y="5012"/>
                  </a:cubicBezTo>
                  <a:cubicBezTo>
                    <a:pt x="1171" y="5033"/>
                    <a:pt x="1171" y="5033"/>
                    <a:pt x="1193" y="5033"/>
                  </a:cubicBezTo>
                  <a:cubicBezTo>
                    <a:pt x="1215" y="5033"/>
                    <a:pt x="1236" y="5012"/>
                    <a:pt x="1236" y="4990"/>
                  </a:cubicBezTo>
                  <a:cubicBezTo>
                    <a:pt x="1280" y="4622"/>
                    <a:pt x="1410" y="3646"/>
                    <a:pt x="1561" y="3494"/>
                  </a:cubicBezTo>
                  <a:lnTo>
                    <a:pt x="1605" y="3494"/>
                  </a:lnTo>
                  <a:cubicBezTo>
                    <a:pt x="1822" y="3516"/>
                    <a:pt x="2364" y="4145"/>
                    <a:pt x="2559" y="4383"/>
                  </a:cubicBezTo>
                  <a:cubicBezTo>
                    <a:pt x="2559" y="4394"/>
                    <a:pt x="2564" y="4399"/>
                    <a:pt x="2572" y="4399"/>
                  </a:cubicBezTo>
                  <a:cubicBezTo>
                    <a:pt x="2580" y="4399"/>
                    <a:pt x="2591" y="4394"/>
                    <a:pt x="2602" y="4383"/>
                  </a:cubicBezTo>
                  <a:cubicBezTo>
                    <a:pt x="2624" y="4383"/>
                    <a:pt x="2624" y="4383"/>
                    <a:pt x="2645" y="4361"/>
                  </a:cubicBezTo>
                  <a:cubicBezTo>
                    <a:pt x="2754" y="3776"/>
                    <a:pt x="3014" y="2822"/>
                    <a:pt x="3188" y="2779"/>
                  </a:cubicBezTo>
                  <a:cubicBezTo>
                    <a:pt x="3193" y="2777"/>
                    <a:pt x="3198" y="2777"/>
                    <a:pt x="3204" y="2777"/>
                  </a:cubicBezTo>
                  <a:cubicBezTo>
                    <a:pt x="3377" y="2777"/>
                    <a:pt x="3916" y="3359"/>
                    <a:pt x="4272" y="3819"/>
                  </a:cubicBezTo>
                  <a:cubicBezTo>
                    <a:pt x="4272" y="3819"/>
                    <a:pt x="4293" y="3841"/>
                    <a:pt x="4315" y="3841"/>
                  </a:cubicBezTo>
                  <a:cubicBezTo>
                    <a:pt x="4315" y="3841"/>
                    <a:pt x="4337" y="3819"/>
                    <a:pt x="4337" y="3798"/>
                  </a:cubicBezTo>
                  <a:cubicBezTo>
                    <a:pt x="4467" y="3407"/>
                    <a:pt x="4618" y="2996"/>
                    <a:pt x="4792" y="2627"/>
                  </a:cubicBezTo>
                  <a:cubicBezTo>
                    <a:pt x="4814" y="2605"/>
                    <a:pt x="4814" y="2605"/>
                    <a:pt x="4835" y="2605"/>
                  </a:cubicBezTo>
                  <a:cubicBezTo>
                    <a:pt x="4844" y="2604"/>
                    <a:pt x="4853" y="2603"/>
                    <a:pt x="4863" y="2603"/>
                  </a:cubicBezTo>
                  <a:cubicBezTo>
                    <a:pt x="5101" y="2603"/>
                    <a:pt x="5689" y="3090"/>
                    <a:pt x="5898" y="3277"/>
                  </a:cubicBezTo>
                  <a:cubicBezTo>
                    <a:pt x="5898" y="3288"/>
                    <a:pt x="5903" y="3294"/>
                    <a:pt x="5911" y="3294"/>
                  </a:cubicBezTo>
                  <a:cubicBezTo>
                    <a:pt x="5919" y="3294"/>
                    <a:pt x="5930" y="3288"/>
                    <a:pt x="5941" y="3277"/>
                  </a:cubicBezTo>
                  <a:cubicBezTo>
                    <a:pt x="5941" y="3277"/>
                    <a:pt x="5963" y="3277"/>
                    <a:pt x="5963" y="3256"/>
                  </a:cubicBezTo>
                  <a:cubicBezTo>
                    <a:pt x="5963" y="3256"/>
                    <a:pt x="6418" y="2237"/>
                    <a:pt x="6721" y="2063"/>
                  </a:cubicBezTo>
                  <a:cubicBezTo>
                    <a:pt x="6723" y="2063"/>
                    <a:pt x="6726" y="2063"/>
                    <a:pt x="6728" y="2063"/>
                  </a:cubicBezTo>
                  <a:cubicBezTo>
                    <a:pt x="6834" y="2063"/>
                    <a:pt x="7383" y="2507"/>
                    <a:pt x="7849" y="2930"/>
                  </a:cubicBezTo>
                  <a:lnTo>
                    <a:pt x="7892" y="2930"/>
                  </a:lnTo>
                  <a:cubicBezTo>
                    <a:pt x="7914" y="2909"/>
                    <a:pt x="7914" y="2909"/>
                    <a:pt x="7914" y="2887"/>
                  </a:cubicBezTo>
                  <a:cubicBezTo>
                    <a:pt x="8066" y="2323"/>
                    <a:pt x="8261" y="1825"/>
                    <a:pt x="8347" y="1803"/>
                  </a:cubicBezTo>
                  <a:cubicBezTo>
                    <a:pt x="8651" y="1803"/>
                    <a:pt x="9128" y="2475"/>
                    <a:pt x="9301" y="2757"/>
                  </a:cubicBezTo>
                  <a:cubicBezTo>
                    <a:pt x="9301" y="2757"/>
                    <a:pt x="9323" y="2779"/>
                    <a:pt x="9345" y="2779"/>
                  </a:cubicBezTo>
                  <a:cubicBezTo>
                    <a:pt x="9366" y="2779"/>
                    <a:pt x="9366" y="2757"/>
                    <a:pt x="9366" y="2735"/>
                  </a:cubicBezTo>
                  <a:cubicBezTo>
                    <a:pt x="9583" y="2280"/>
                    <a:pt x="9952" y="1521"/>
                    <a:pt x="10060" y="1456"/>
                  </a:cubicBezTo>
                  <a:cubicBezTo>
                    <a:pt x="10066" y="1454"/>
                    <a:pt x="10072" y="1453"/>
                    <a:pt x="10080" y="1453"/>
                  </a:cubicBezTo>
                  <a:cubicBezTo>
                    <a:pt x="10233" y="1453"/>
                    <a:pt x="10685" y="1889"/>
                    <a:pt x="11058" y="2345"/>
                  </a:cubicBezTo>
                  <a:cubicBezTo>
                    <a:pt x="11072" y="2345"/>
                    <a:pt x="11077" y="2355"/>
                    <a:pt x="11085" y="2355"/>
                  </a:cubicBezTo>
                  <a:cubicBezTo>
                    <a:pt x="11089" y="2355"/>
                    <a:pt x="11094" y="2352"/>
                    <a:pt x="11101" y="2345"/>
                  </a:cubicBezTo>
                  <a:cubicBezTo>
                    <a:pt x="11123" y="2345"/>
                    <a:pt x="11144" y="2345"/>
                    <a:pt x="11144" y="2323"/>
                  </a:cubicBezTo>
                  <a:cubicBezTo>
                    <a:pt x="11274" y="1760"/>
                    <a:pt x="11491" y="1153"/>
                    <a:pt x="11578" y="1131"/>
                  </a:cubicBezTo>
                  <a:cubicBezTo>
                    <a:pt x="11968" y="1131"/>
                    <a:pt x="12575" y="1977"/>
                    <a:pt x="12575" y="1977"/>
                  </a:cubicBezTo>
                  <a:cubicBezTo>
                    <a:pt x="12597" y="1998"/>
                    <a:pt x="12597" y="1998"/>
                    <a:pt x="12619" y="1998"/>
                  </a:cubicBezTo>
                  <a:cubicBezTo>
                    <a:pt x="12640" y="1998"/>
                    <a:pt x="12662" y="1977"/>
                    <a:pt x="12662" y="1955"/>
                  </a:cubicBezTo>
                  <a:cubicBezTo>
                    <a:pt x="12792" y="1543"/>
                    <a:pt x="12965" y="1153"/>
                    <a:pt x="13161" y="762"/>
                  </a:cubicBezTo>
                  <a:cubicBezTo>
                    <a:pt x="13164" y="760"/>
                    <a:pt x="13169" y="760"/>
                    <a:pt x="13174" y="760"/>
                  </a:cubicBezTo>
                  <a:cubicBezTo>
                    <a:pt x="13286" y="760"/>
                    <a:pt x="13701" y="1198"/>
                    <a:pt x="14136" y="1716"/>
                  </a:cubicBezTo>
                  <a:cubicBezTo>
                    <a:pt x="14158" y="1738"/>
                    <a:pt x="14158" y="1738"/>
                    <a:pt x="14180" y="1738"/>
                  </a:cubicBezTo>
                  <a:cubicBezTo>
                    <a:pt x="14201" y="1738"/>
                    <a:pt x="14223" y="1716"/>
                    <a:pt x="14223" y="1695"/>
                  </a:cubicBezTo>
                  <a:cubicBezTo>
                    <a:pt x="14310" y="1153"/>
                    <a:pt x="14440" y="567"/>
                    <a:pt x="14548" y="524"/>
                  </a:cubicBezTo>
                  <a:cubicBezTo>
                    <a:pt x="14553" y="522"/>
                    <a:pt x="14559" y="521"/>
                    <a:pt x="14566" y="521"/>
                  </a:cubicBezTo>
                  <a:cubicBezTo>
                    <a:pt x="14703" y="521"/>
                    <a:pt x="15173" y="935"/>
                    <a:pt x="15545" y="1369"/>
                  </a:cubicBezTo>
                  <a:lnTo>
                    <a:pt x="15589" y="1369"/>
                  </a:lnTo>
                  <a:cubicBezTo>
                    <a:pt x="15610" y="1369"/>
                    <a:pt x="15632" y="1348"/>
                    <a:pt x="15632" y="1348"/>
                  </a:cubicBezTo>
                  <a:cubicBezTo>
                    <a:pt x="15741" y="849"/>
                    <a:pt x="16001" y="90"/>
                    <a:pt x="16218" y="90"/>
                  </a:cubicBezTo>
                  <a:lnTo>
                    <a:pt x="16803" y="806"/>
                  </a:lnTo>
                  <a:cubicBezTo>
                    <a:pt x="16814" y="817"/>
                    <a:pt x="16825" y="822"/>
                    <a:pt x="16835" y="822"/>
                  </a:cubicBezTo>
                  <a:cubicBezTo>
                    <a:pt x="16846" y="822"/>
                    <a:pt x="16857" y="817"/>
                    <a:pt x="16868" y="806"/>
                  </a:cubicBezTo>
                  <a:cubicBezTo>
                    <a:pt x="16890" y="806"/>
                    <a:pt x="16890" y="762"/>
                    <a:pt x="16868" y="741"/>
                  </a:cubicBezTo>
                  <a:lnTo>
                    <a:pt x="16283" y="4"/>
                  </a:lnTo>
                  <a:lnTo>
                    <a:pt x="16239" y="4"/>
                  </a:lnTo>
                  <a:cubicBezTo>
                    <a:pt x="16229" y="2"/>
                    <a:pt x="16218" y="0"/>
                    <a:pt x="162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2" name="Google Shape;5532;p83"/>
            <p:cNvSpPr/>
            <p:nvPr/>
          </p:nvSpPr>
          <p:spPr>
            <a:xfrm>
              <a:off x="3874229" y="4045165"/>
              <a:ext cx="14230" cy="14597"/>
            </a:xfrm>
            <a:custGeom>
              <a:avLst/>
              <a:gdLst/>
              <a:ahLst/>
              <a:cxnLst/>
              <a:rect l="l" t="t" r="r" b="b"/>
              <a:pathLst>
                <a:path w="348" h="357" extrusionOk="0">
                  <a:moveTo>
                    <a:pt x="41" y="0"/>
                  </a:moveTo>
                  <a:cubicBezTo>
                    <a:pt x="35" y="0"/>
                    <a:pt x="28" y="3"/>
                    <a:pt x="22" y="9"/>
                  </a:cubicBezTo>
                  <a:cubicBezTo>
                    <a:pt x="0" y="9"/>
                    <a:pt x="0" y="31"/>
                    <a:pt x="0" y="74"/>
                  </a:cubicBezTo>
                  <a:cubicBezTo>
                    <a:pt x="22" y="74"/>
                    <a:pt x="109" y="334"/>
                    <a:pt x="282" y="356"/>
                  </a:cubicBezTo>
                  <a:cubicBezTo>
                    <a:pt x="304" y="356"/>
                    <a:pt x="326" y="356"/>
                    <a:pt x="347" y="313"/>
                  </a:cubicBezTo>
                  <a:cubicBezTo>
                    <a:pt x="347" y="291"/>
                    <a:pt x="326" y="269"/>
                    <a:pt x="304" y="269"/>
                  </a:cubicBezTo>
                  <a:cubicBezTo>
                    <a:pt x="196" y="248"/>
                    <a:pt x="109" y="96"/>
                    <a:pt x="87" y="31"/>
                  </a:cubicBezTo>
                  <a:cubicBezTo>
                    <a:pt x="72" y="15"/>
                    <a:pt x="56" y="0"/>
                    <a:pt x="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3" name="Google Shape;5533;p83"/>
            <p:cNvSpPr/>
            <p:nvPr/>
          </p:nvSpPr>
          <p:spPr>
            <a:xfrm>
              <a:off x="3874229" y="4060580"/>
              <a:ext cx="14230" cy="15128"/>
            </a:xfrm>
            <a:custGeom>
              <a:avLst/>
              <a:gdLst/>
              <a:ahLst/>
              <a:cxnLst/>
              <a:rect l="l" t="t" r="r" b="b"/>
              <a:pathLst>
                <a:path w="348" h="370" extrusionOk="0">
                  <a:moveTo>
                    <a:pt x="22" y="1"/>
                  </a:moveTo>
                  <a:cubicBezTo>
                    <a:pt x="0" y="22"/>
                    <a:pt x="0" y="44"/>
                    <a:pt x="0" y="66"/>
                  </a:cubicBezTo>
                  <a:cubicBezTo>
                    <a:pt x="22" y="66"/>
                    <a:pt x="109" y="326"/>
                    <a:pt x="282" y="369"/>
                  </a:cubicBezTo>
                  <a:cubicBezTo>
                    <a:pt x="304" y="369"/>
                    <a:pt x="326" y="348"/>
                    <a:pt x="347" y="326"/>
                  </a:cubicBezTo>
                  <a:cubicBezTo>
                    <a:pt x="347" y="304"/>
                    <a:pt x="326" y="283"/>
                    <a:pt x="304" y="261"/>
                  </a:cubicBezTo>
                  <a:cubicBezTo>
                    <a:pt x="196" y="261"/>
                    <a:pt x="109" y="87"/>
                    <a:pt x="87" y="22"/>
                  </a:cubicBezTo>
                  <a:cubicBezTo>
                    <a:pt x="65" y="1"/>
                    <a:pt x="44" y="1"/>
                    <a:pt x="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4" name="Google Shape;5534;p83"/>
            <p:cNvSpPr/>
            <p:nvPr/>
          </p:nvSpPr>
          <p:spPr>
            <a:xfrm>
              <a:off x="3847610" y="4042507"/>
              <a:ext cx="14230" cy="14556"/>
            </a:xfrm>
            <a:custGeom>
              <a:avLst/>
              <a:gdLst/>
              <a:ahLst/>
              <a:cxnLst/>
              <a:rect l="l" t="t" r="r" b="b"/>
              <a:pathLst>
                <a:path w="348" h="356" extrusionOk="0">
                  <a:moveTo>
                    <a:pt x="63" y="0"/>
                  </a:moveTo>
                  <a:cubicBezTo>
                    <a:pt x="57" y="0"/>
                    <a:pt x="51" y="3"/>
                    <a:pt x="44" y="9"/>
                  </a:cubicBezTo>
                  <a:cubicBezTo>
                    <a:pt x="23" y="9"/>
                    <a:pt x="1" y="31"/>
                    <a:pt x="23" y="52"/>
                  </a:cubicBezTo>
                  <a:cubicBezTo>
                    <a:pt x="23" y="74"/>
                    <a:pt x="131" y="334"/>
                    <a:pt x="305" y="356"/>
                  </a:cubicBezTo>
                  <a:cubicBezTo>
                    <a:pt x="326" y="356"/>
                    <a:pt x="348" y="334"/>
                    <a:pt x="348" y="313"/>
                  </a:cubicBezTo>
                  <a:cubicBezTo>
                    <a:pt x="348" y="291"/>
                    <a:pt x="348" y="269"/>
                    <a:pt x="326" y="269"/>
                  </a:cubicBezTo>
                  <a:cubicBezTo>
                    <a:pt x="218" y="248"/>
                    <a:pt x="131" y="96"/>
                    <a:pt x="88" y="31"/>
                  </a:cubicBezTo>
                  <a:cubicBezTo>
                    <a:pt x="88" y="15"/>
                    <a:pt x="77" y="0"/>
                    <a:pt x="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5" name="Google Shape;5535;p83"/>
            <p:cNvSpPr/>
            <p:nvPr/>
          </p:nvSpPr>
          <p:spPr>
            <a:xfrm>
              <a:off x="3854725" y="4030077"/>
              <a:ext cx="15129" cy="14597"/>
            </a:xfrm>
            <a:custGeom>
              <a:avLst/>
              <a:gdLst/>
              <a:ahLst/>
              <a:cxnLst/>
              <a:rect l="l" t="t" r="r" b="b"/>
              <a:pathLst>
                <a:path w="370" h="357" extrusionOk="0">
                  <a:moveTo>
                    <a:pt x="63" y="1"/>
                  </a:moveTo>
                  <a:cubicBezTo>
                    <a:pt x="57" y="1"/>
                    <a:pt x="50" y="3"/>
                    <a:pt x="44" y="10"/>
                  </a:cubicBezTo>
                  <a:cubicBezTo>
                    <a:pt x="22" y="10"/>
                    <a:pt x="0" y="31"/>
                    <a:pt x="22" y="53"/>
                  </a:cubicBezTo>
                  <a:cubicBezTo>
                    <a:pt x="44" y="75"/>
                    <a:pt x="131" y="335"/>
                    <a:pt x="304" y="356"/>
                  </a:cubicBezTo>
                  <a:cubicBezTo>
                    <a:pt x="326" y="356"/>
                    <a:pt x="369" y="335"/>
                    <a:pt x="369" y="313"/>
                  </a:cubicBezTo>
                  <a:cubicBezTo>
                    <a:pt x="369" y="291"/>
                    <a:pt x="347" y="270"/>
                    <a:pt x="326" y="270"/>
                  </a:cubicBezTo>
                  <a:cubicBezTo>
                    <a:pt x="217" y="248"/>
                    <a:pt x="131" y="75"/>
                    <a:pt x="109" y="31"/>
                  </a:cubicBezTo>
                  <a:cubicBezTo>
                    <a:pt x="94" y="16"/>
                    <a:pt x="78" y="1"/>
                    <a:pt x="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6" name="Google Shape;5536;p83"/>
            <p:cNvSpPr/>
            <p:nvPr/>
          </p:nvSpPr>
          <p:spPr>
            <a:xfrm>
              <a:off x="3854725" y="4008283"/>
              <a:ext cx="15129" cy="14597"/>
            </a:xfrm>
            <a:custGeom>
              <a:avLst/>
              <a:gdLst/>
              <a:ahLst/>
              <a:cxnLst/>
              <a:rect l="l" t="t" r="r" b="b"/>
              <a:pathLst>
                <a:path w="370" h="357" extrusionOk="0">
                  <a:moveTo>
                    <a:pt x="44" y="1"/>
                  </a:moveTo>
                  <a:cubicBezTo>
                    <a:pt x="22" y="1"/>
                    <a:pt x="0" y="44"/>
                    <a:pt x="22" y="66"/>
                  </a:cubicBezTo>
                  <a:cubicBezTo>
                    <a:pt x="44" y="66"/>
                    <a:pt x="131" y="326"/>
                    <a:pt x="304" y="347"/>
                  </a:cubicBezTo>
                  <a:cubicBezTo>
                    <a:pt x="310" y="354"/>
                    <a:pt x="319" y="356"/>
                    <a:pt x="327" y="356"/>
                  </a:cubicBezTo>
                  <a:cubicBezTo>
                    <a:pt x="347" y="356"/>
                    <a:pt x="369" y="341"/>
                    <a:pt x="369" y="326"/>
                  </a:cubicBezTo>
                  <a:cubicBezTo>
                    <a:pt x="369" y="282"/>
                    <a:pt x="347" y="261"/>
                    <a:pt x="326" y="261"/>
                  </a:cubicBezTo>
                  <a:cubicBezTo>
                    <a:pt x="217" y="239"/>
                    <a:pt x="131" y="87"/>
                    <a:pt x="109" y="22"/>
                  </a:cubicBezTo>
                  <a:cubicBezTo>
                    <a:pt x="87" y="1"/>
                    <a:pt x="65" y="1"/>
                    <a:pt x="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7" name="Google Shape;5537;p83"/>
            <p:cNvSpPr/>
            <p:nvPr/>
          </p:nvSpPr>
          <p:spPr>
            <a:xfrm>
              <a:off x="3840536" y="4012699"/>
              <a:ext cx="10672" cy="16887"/>
            </a:xfrm>
            <a:custGeom>
              <a:avLst/>
              <a:gdLst/>
              <a:ahLst/>
              <a:cxnLst/>
              <a:rect l="l" t="t" r="r" b="b"/>
              <a:pathLst>
                <a:path w="261" h="413" extrusionOk="0">
                  <a:moveTo>
                    <a:pt x="44" y="1"/>
                  </a:moveTo>
                  <a:cubicBezTo>
                    <a:pt x="22" y="1"/>
                    <a:pt x="1" y="23"/>
                    <a:pt x="1" y="44"/>
                  </a:cubicBezTo>
                  <a:cubicBezTo>
                    <a:pt x="22" y="66"/>
                    <a:pt x="44" y="326"/>
                    <a:pt x="196" y="413"/>
                  </a:cubicBezTo>
                  <a:lnTo>
                    <a:pt x="217" y="413"/>
                  </a:lnTo>
                  <a:cubicBezTo>
                    <a:pt x="239" y="413"/>
                    <a:pt x="239" y="413"/>
                    <a:pt x="261" y="391"/>
                  </a:cubicBezTo>
                  <a:cubicBezTo>
                    <a:pt x="261" y="370"/>
                    <a:pt x="261" y="348"/>
                    <a:pt x="239" y="326"/>
                  </a:cubicBezTo>
                  <a:cubicBezTo>
                    <a:pt x="152" y="283"/>
                    <a:pt x="87" y="109"/>
                    <a:pt x="87" y="44"/>
                  </a:cubicBezTo>
                  <a:cubicBezTo>
                    <a:pt x="87" y="23"/>
                    <a:pt x="66" y="1"/>
                    <a:pt x="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8" name="Google Shape;5538;p83"/>
            <p:cNvSpPr/>
            <p:nvPr/>
          </p:nvSpPr>
          <p:spPr>
            <a:xfrm>
              <a:off x="4194266" y="4018914"/>
              <a:ext cx="14189" cy="15128"/>
            </a:xfrm>
            <a:custGeom>
              <a:avLst/>
              <a:gdLst/>
              <a:ahLst/>
              <a:cxnLst/>
              <a:rect l="l" t="t" r="r" b="b"/>
              <a:pathLst>
                <a:path w="347" h="370" extrusionOk="0">
                  <a:moveTo>
                    <a:pt x="22" y="1"/>
                  </a:moveTo>
                  <a:cubicBezTo>
                    <a:pt x="0" y="22"/>
                    <a:pt x="0" y="44"/>
                    <a:pt x="0" y="66"/>
                  </a:cubicBezTo>
                  <a:cubicBezTo>
                    <a:pt x="22" y="66"/>
                    <a:pt x="130" y="326"/>
                    <a:pt x="304" y="369"/>
                  </a:cubicBezTo>
                  <a:cubicBezTo>
                    <a:pt x="325" y="369"/>
                    <a:pt x="347" y="348"/>
                    <a:pt x="347" y="326"/>
                  </a:cubicBezTo>
                  <a:cubicBezTo>
                    <a:pt x="347" y="304"/>
                    <a:pt x="325" y="283"/>
                    <a:pt x="304" y="261"/>
                  </a:cubicBezTo>
                  <a:cubicBezTo>
                    <a:pt x="217" y="239"/>
                    <a:pt x="109" y="87"/>
                    <a:pt x="87" y="22"/>
                  </a:cubicBezTo>
                  <a:cubicBezTo>
                    <a:pt x="87" y="1"/>
                    <a:pt x="43" y="1"/>
                    <a:pt x="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9" name="Google Shape;5539;p83"/>
            <p:cNvSpPr/>
            <p:nvPr/>
          </p:nvSpPr>
          <p:spPr>
            <a:xfrm>
              <a:off x="4194266" y="4034493"/>
              <a:ext cx="14189" cy="14597"/>
            </a:xfrm>
            <a:custGeom>
              <a:avLst/>
              <a:gdLst/>
              <a:ahLst/>
              <a:cxnLst/>
              <a:rect l="l" t="t" r="r" b="b"/>
              <a:pathLst>
                <a:path w="347" h="357" extrusionOk="0">
                  <a:moveTo>
                    <a:pt x="45" y="1"/>
                  </a:moveTo>
                  <a:cubicBezTo>
                    <a:pt x="36" y="1"/>
                    <a:pt x="28" y="4"/>
                    <a:pt x="22" y="10"/>
                  </a:cubicBezTo>
                  <a:cubicBezTo>
                    <a:pt x="0" y="10"/>
                    <a:pt x="0" y="32"/>
                    <a:pt x="0" y="53"/>
                  </a:cubicBezTo>
                  <a:cubicBezTo>
                    <a:pt x="22" y="75"/>
                    <a:pt x="130" y="314"/>
                    <a:pt x="304" y="357"/>
                  </a:cubicBezTo>
                  <a:cubicBezTo>
                    <a:pt x="325" y="357"/>
                    <a:pt x="347" y="335"/>
                    <a:pt x="347" y="314"/>
                  </a:cubicBezTo>
                  <a:cubicBezTo>
                    <a:pt x="347" y="292"/>
                    <a:pt x="325" y="270"/>
                    <a:pt x="304" y="270"/>
                  </a:cubicBezTo>
                  <a:cubicBezTo>
                    <a:pt x="217" y="248"/>
                    <a:pt x="109" y="75"/>
                    <a:pt x="87" y="32"/>
                  </a:cubicBezTo>
                  <a:cubicBezTo>
                    <a:pt x="87" y="16"/>
                    <a:pt x="65" y="1"/>
                    <a:pt x="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0" name="Google Shape;5540;p83"/>
            <p:cNvSpPr/>
            <p:nvPr/>
          </p:nvSpPr>
          <p:spPr>
            <a:xfrm>
              <a:off x="4168547" y="4016256"/>
              <a:ext cx="14230" cy="14597"/>
            </a:xfrm>
            <a:custGeom>
              <a:avLst/>
              <a:gdLst/>
              <a:ahLst/>
              <a:cxnLst/>
              <a:rect l="l" t="t" r="r" b="b"/>
              <a:pathLst>
                <a:path w="348" h="357" extrusionOk="0">
                  <a:moveTo>
                    <a:pt x="22" y="1"/>
                  </a:moveTo>
                  <a:cubicBezTo>
                    <a:pt x="0" y="22"/>
                    <a:pt x="0" y="44"/>
                    <a:pt x="0" y="66"/>
                  </a:cubicBezTo>
                  <a:cubicBezTo>
                    <a:pt x="0" y="66"/>
                    <a:pt x="109" y="326"/>
                    <a:pt x="282" y="348"/>
                  </a:cubicBezTo>
                  <a:cubicBezTo>
                    <a:pt x="289" y="354"/>
                    <a:pt x="295" y="357"/>
                    <a:pt x="301" y="357"/>
                  </a:cubicBezTo>
                  <a:cubicBezTo>
                    <a:pt x="317" y="357"/>
                    <a:pt x="332" y="341"/>
                    <a:pt x="347" y="326"/>
                  </a:cubicBezTo>
                  <a:cubicBezTo>
                    <a:pt x="347" y="304"/>
                    <a:pt x="326" y="261"/>
                    <a:pt x="304" y="261"/>
                  </a:cubicBezTo>
                  <a:cubicBezTo>
                    <a:pt x="195" y="239"/>
                    <a:pt x="109" y="87"/>
                    <a:pt x="87" y="22"/>
                  </a:cubicBezTo>
                  <a:cubicBezTo>
                    <a:pt x="65" y="1"/>
                    <a:pt x="44" y="1"/>
                    <a:pt x="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1" name="Google Shape;5541;p83"/>
            <p:cNvSpPr/>
            <p:nvPr/>
          </p:nvSpPr>
          <p:spPr>
            <a:xfrm>
              <a:off x="4175621" y="4003499"/>
              <a:ext cx="14230" cy="14965"/>
            </a:xfrm>
            <a:custGeom>
              <a:avLst/>
              <a:gdLst/>
              <a:ahLst/>
              <a:cxnLst/>
              <a:rect l="l" t="t" r="r" b="b"/>
              <a:pathLst>
                <a:path w="348" h="366" extrusionOk="0">
                  <a:moveTo>
                    <a:pt x="63" y="0"/>
                  </a:moveTo>
                  <a:cubicBezTo>
                    <a:pt x="57" y="0"/>
                    <a:pt x="51" y="3"/>
                    <a:pt x="44" y="9"/>
                  </a:cubicBezTo>
                  <a:cubicBezTo>
                    <a:pt x="1" y="9"/>
                    <a:pt x="1" y="53"/>
                    <a:pt x="1" y="74"/>
                  </a:cubicBezTo>
                  <a:cubicBezTo>
                    <a:pt x="22" y="74"/>
                    <a:pt x="131" y="334"/>
                    <a:pt x="304" y="356"/>
                  </a:cubicBezTo>
                  <a:cubicBezTo>
                    <a:pt x="311" y="362"/>
                    <a:pt x="317" y="365"/>
                    <a:pt x="323" y="365"/>
                  </a:cubicBezTo>
                  <a:cubicBezTo>
                    <a:pt x="337" y="365"/>
                    <a:pt x="348" y="350"/>
                    <a:pt x="348" y="334"/>
                  </a:cubicBezTo>
                  <a:cubicBezTo>
                    <a:pt x="348" y="291"/>
                    <a:pt x="348" y="269"/>
                    <a:pt x="304" y="269"/>
                  </a:cubicBezTo>
                  <a:cubicBezTo>
                    <a:pt x="218" y="248"/>
                    <a:pt x="109" y="96"/>
                    <a:pt x="88" y="31"/>
                  </a:cubicBezTo>
                  <a:cubicBezTo>
                    <a:pt x="88" y="16"/>
                    <a:pt x="77" y="0"/>
                    <a:pt x="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2" name="Google Shape;5542;p83"/>
            <p:cNvSpPr/>
            <p:nvPr/>
          </p:nvSpPr>
          <p:spPr>
            <a:xfrm>
              <a:off x="4175621" y="3981706"/>
              <a:ext cx="14230" cy="15087"/>
            </a:xfrm>
            <a:custGeom>
              <a:avLst/>
              <a:gdLst/>
              <a:ahLst/>
              <a:cxnLst/>
              <a:rect l="l" t="t" r="r" b="b"/>
              <a:pathLst>
                <a:path w="348" h="369" extrusionOk="0">
                  <a:moveTo>
                    <a:pt x="44" y="0"/>
                  </a:moveTo>
                  <a:cubicBezTo>
                    <a:pt x="1" y="22"/>
                    <a:pt x="1" y="44"/>
                    <a:pt x="1" y="65"/>
                  </a:cubicBezTo>
                  <a:cubicBezTo>
                    <a:pt x="22" y="87"/>
                    <a:pt x="131" y="325"/>
                    <a:pt x="304" y="369"/>
                  </a:cubicBezTo>
                  <a:cubicBezTo>
                    <a:pt x="326" y="369"/>
                    <a:pt x="348" y="347"/>
                    <a:pt x="348" y="325"/>
                  </a:cubicBezTo>
                  <a:cubicBezTo>
                    <a:pt x="348" y="304"/>
                    <a:pt x="326" y="282"/>
                    <a:pt x="304" y="282"/>
                  </a:cubicBezTo>
                  <a:cubicBezTo>
                    <a:pt x="218" y="260"/>
                    <a:pt x="109" y="87"/>
                    <a:pt x="88" y="44"/>
                  </a:cubicBezTo>
                  <a:cubicBezTo>
                    <a:pt x="88" y="0"/>
                    <a:pt x="66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3" name="Google Shape;5543;p83"/>
            <p:cNvSpPr/>
            <p:nvPr/>
          </p:nvSpPr>
          <p:spPr>
            <a:xfrm>
              <a:off x="4161433" y="3986121"/>
              <a:ext cx="10713" cy="16887"/>
            </a:xfrm>
            <a:custGeom>
              <a:avLst/>
              <a:gdLst/>
              <a:ahLst/>
              <a:cxnLst/>
              <a:rect l="l" t="t" r="r" b="b"/>
              <a:pathLst>
                <a:path w="262" h="413" extrusionOk="0">
                  <a:moveTo>
                    <a:pt x="44" y="1"/>
                  </a:moveTo>
                  <a:cubicBezTo>
                    <a:pt x="23" y="1"/>
                    <a:pt x="1" y="22"/>
                    <a:pt x="1" y="44"/>
                  </a:cubicBezTo>
                  <a:cubicBezTo>
                    <a:pt x="1" y="66"/>
                    <a:pt x="23" y="347"/>
                    <a:pt x="196" y="412"/>
                  </a:cubicBezTo>
                  <a:lnTo>
                    <a:pt x="218" y="412"/>
                  </a:lnTo>
                  <a:cubicBezTo>
                    <a:pt x="218" y="412"/>
                    <a:pt x="239" y="412"/>
                    <a:pt x="239" y="391"/>
                  </a:cubicBezTo>
                  <a:cubicBezTo>
                    <a:pt x="261" y="369"/>
                    <a:pt x="239" y="347"/>
                    <a:pt x="218" y="347"/>
                  </a:cubicBezTo>
                  <a:cubicBezTo>
                    <a:pt x="131" y="282"/>
                    <a:pt x="88" y="109"/>
                    <a:pt x="88" y="44"/>
                  </a:cubicBezTo>
                  <a:cubicBezTo>
                    <a:pt x="88" y="22"/>
                    <a:pt x="66" y="1"/>
                    <a:pt x="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4" name="Google Shape;5544;p83"/>
            <p:cNvSpPr/>
            <p:nvPr/>
          </p:nvSpPr>
          <p:spPr>
            <a:xfrm>
              <a:off x="4313049" y="3979252"/>
              <a:ext cx="16888" cy="11326"/>
            </a:xfrm>
            <a:custGeom>
              <a:avLst/>
              <a:gdLst/>
              <a:ahLst/>
              <a:cxnLst/>
              <a:rect l="l" t="t" r="r" b="b"/>
              <a:pathLst>
                <a:path w="413" h="277" extrusionOk="0">
                  <a:moveTo>
                    <a:pt x="55" y="1"/>
                  </a:moveTo>
                  <a:cubicBezTo>
                    <a:pt x="44" y="1"/>
                    <a:pt x="33" y="6"/>
                    <a:pt x="22" y="17"/>
                  </a:cubicBezTo>
                  <a:cubicBezTo>
                    <a:pt x="0" y="38"/>
                    <a:pt x="0" y="60"/>
                    <a:pt x="22" y="82"/>
                  </a:cubicBezTo>
                  <a:cubicBezTo>
                    <a:pt x="109" y="190"/>
                    <a:pt x="217" y="255"/>
                    <a:pt x="347" y="277"/>
                  </a:cubicBezTo>
                  <a:cubicBezTo>
                    <a:pt x="412" y="277"/>
                    <a:pt x="412" y="169"/>
                    <a:pt x="347" y="169"/>
                  </a:cubicBezTo>
                  <a:cubicBezTo>
                    <a:pt x="341" y="170"/>
                    <a:pt x="334" y="171"/>
                    <a:pt x="327" y="171"/>
                  </a:cubicBezTo>
                  <a:cubicBezTo>
                    <a:pt x="241" y="171"/>
                    <a:pt x="127" y="57"/>
                    <a:pt x="87" y="17"/>
                  </a:cubicBezTo>
                  <a:cubicBezTo>
                    <a:pt x="76" y="6"/>
                    <a:pt x="65" y="1"/>
                    <a:pt x="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5" name="Google Shape;5545;p83"/>
            <p:cNvSpPr/>
            <p:nvPr/>
          </p:nvSpPr>
          <p:spPr>
            <a:xfrm>
              <a:off x="4317465" y="3994340"/>
              <a:ext cx="16888" cy="11326"/>
            </a:xfrm>
            <a:custGeom>
              <a:avLst/>
              <a:gdLst/>
              <a:ahLst/>
              <a:cxnLst/>
              <a:rect l="l" t="t" r="r" b="b"/>
              <a:pathLst>
                <a:path w="413" h="277" extrusionOk="0">
                  <a:moveTo>
                    <a:pt x="55" y="0"/>
                  </a:moveTo>
                  <a:cubicBezTo>
                    <a:pt x="44" y="0"/>
                    <a:pt x="33" y="6"/>
                    <a:pt x="22" y="16"/>
                  </a:cubicBezTo>
                  <a:cubicBezTo>
                    <a:pt x="1" y="38"/>
                    <a:pt x="1" y="60"/>
                    <a:pt x="22" y="81"/>
                  </a:cubicBezTo>
                  <a:cubicBezTo>
                    <a:pt x="109" y="190"/>
                    <a:pt x="218" y="255"/>
                    <a:pt x="369" y="277"/>
                  </a:cubicBezTo>
                  <a:cubicBezTo>
                    <a:pt x="391" y="255"/>
                    <a:pt x="413" y="233"/>
                    <a:pt x="413" y="211"/>
                  </a:cubicBezTo>
                  <a:cubicBezTo>
                    <a:pt x="413" y="190"/>
                    <a:pt x="391" y="168"/>
                    <a:pt x="369" y="168"/>
                  </a:cubicBezTo>
                  <a:cubicBezTo>
                    <a:pt x="361" y="170"/>
                    <a:pt x="353" y="171"/>
                    <a:pt x="344" y="171"/>
                  </a:cubicBezTo>
                  <a:cubicBezTo>
                    <a:pt x="242" y="171"/>
                    <a:pt x="127" y="56"/>
                    <a:pt x="87" y="16"/>
                  </a:cubicBezTo>
                  <a:cubicBezTo>
                    <a:pt x="77" y="6"/>
                    <a:pt x="66" y="0"/>
                    <a:pt x="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6" name="Google Shape;5546;p83"/>
            <p:cNvSpPr/>
            <p:nvPr/>
          </p:nvSpPr>
          <p:spPr>
            <a:xfrm>
              <a:off x="4286839" y="3984650"/>
              <a:ext cx="17378" cy="11285"/>
            </a:xfrm>
            <a:custGeom>
              <a:avLst/>
              <a:gdLst/>
              <a:ahLst/>
              <a:cxnLst/>
              <a:rect l="l" t="t" r="r" b="b"/>
              <a:pathLst>
                <a:path w="425" h="276" extrusionOk="0">
                  <a:moveTo>
                    <a:pt x="67" y="1"/>
                  </a:moveTo>
                  <a:cubicBezTo>
                    <a:pt x="32" y="1"/>
                    <a:pt x="1" y="47"/>
                    <a:pt x="34" y="80"/>
                  </a:cubicBezTo>
                  <a:cubicBezTo>
                    <a:pt x="121" y="188"/>
                    <a:pt x="229" y="253"/>
                    <a:pt x="359" y="275"/>
                  </a:cubicBezTo>
                  <a:lnTo>
                    <a:pt x="381" y="275"/>
                  </a:lnTo>
                  <a:cubicBezTo>
                    <a:pt x="403" y="275"/>
                    <a:pt x="424" y="253"/>
                    <a:pt x="424" y="232"/>
                  </a:cubicBezTo>
                  <a:cubicBezTo>
                    <a:pt x="424" y="210"/>
                    <a:pt x="403" y="188"/>
                    <a:pt x="359" y="188"/>
                  </a:cubicBezTo>
                  <a:cubicBezTo>
                    <a:pt x="353" y="190"/>
                    <a:pt x="346" y="191"/>
                    <a:pt x="339" y="191"/>
                  </a:cubicBezTo>
                  <a:cubicBezTo>
                    <a:pt x="254" y="191"/>
                    <a:pt x="139" y="75"/>
                    <a:pt x="99" y="15"/>
                  </a:cubicBezTo>
                  <a:cubicBezTo>
                    <a:pt x="89" y="5"/>
                    <a:pt x="78" y="1"/>
                    <a:pt x="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7" name="Google Shape;5547;p83"/>
            <p:cNvSpPr/>
            <p:nvPr/>
          </p:nvSpPr>
          <p:spPr>
            <a:xfrm>
              <a:off x="4290519" y="3971197"/>
              <a:ext cx="17256" cy="10549"/>
            </a:xfrm>
            <a:custGeom>
              <a:avLst/>
              <a:gdLst/>
              <a:ahLst/>
              <a:cxnLst/>
              <a:rect l="l" t="t" r="r" b="b"/>
              <a:pathLst>
                <a:path w="422" h="258" extrusionOk="0">
                  <a:moveTo>
                    <a:pt x="56" y="1"/>
                  </a:moveTo>
                  <a:cubicBezTo>
                    <a:pt x="24" y="1"/>
                    <a:pt x="0" y="31"/>
                    <a:pt x="31" y="62"/>
                  </a:cubicBezTo>
                  <a:cubicBezTo>
                    <a:pt x="96" y="170"/>
                    <a:pt x="226" y="235"/>
                    <a:pt x="356" y="257"/>
                  </a:cubicBezTo>
                  <a:lnTo>
                    <a:pt x="378" y="257"/>
                  </a:lnTo>
                  <a:cubicBezTo>
                    <a:pt x="400" y="257"/>
                    <a:pt x="421" y="235"/>
                    <a:pt x="421" y="214"/>
                  </a:cubicBezTo>
                  <a:cubicBezTo>
                    <a:pt x="421" y="192"/>
                    <a:pt x="400" y="170"/>
                    <a:pt x="378" y="170"/>
                  </a:cubicBezTo>
                  <a:cubicBezTo>
                    <a:pt x="370" y="172"/>
                    <a:pt x="361" y="173"/>
                    <a:pt x="353" y="173"/>
                  </a:cubicBezTo>
                  <a:cubicBezTo>
                    <a:pt x="250" y="173"/>
                    <a:pt x="136" y="59"/>
                    <a:pt x="96" y="19"/>
                  </a:cubicBezTo>
                  <a:cubicBezTo>
                    <a:pt x="83" y="6"/>
                    <a:pt x="69" y="1"/>
                    <a:pt x="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8" name="Google Shape;5548;p83"/>
            <p:cNvSpPr/>
            <p:nvPr/>
          </p:nvSpPr>
          <p:spPr>
            <a:xfrm>
              <a:off x="4283323" y="3950099"/>
              <a:ext cx="18237" cy="11244"/>
            </a:xfrm>
            <a:custGeom>
              <a:avLst/>
              <a:gdLst/>
              <a:ahLst/>
              <a:cxnLst/>
              <a:rect l="l" t="t" r="r" b="b"/>
              <a:pathLst>
                <a:path w="446" h="275" extrusionOk="0">
                  <a:moveTo>
                    <a:pt x="66" y="0"/>
                  </a:moveTo>
                  <a:cubicBezTo>
                    <a:pt x="31" y="0"/>
                    <a:pt x="0" y="46"/>
                    <a:pt x="34" y="79"/>
                  </a:cubicBezTo>
                  <a:cubicBezTo>
                    <a:pt x="120" y="188"/>
                    <a:pt x="229" y="253"/>
                    <a:pt x="359" y="274"/>
                  </a:cubicBezTo>
                  <a:lnTo>
                    <a:pt x="402" y="274"/>
                  </a:lnTo>
                  <a:cubicBezTo>
                    <a:pt x="424" y="274"/>
                    <a:pt x="445" y="253"/>
                    <a:pt x="445" y="209"/>
                  </a:cubicBezTo>
                  <a:cubicBezTo>
                    <a:pt x="424" y="188"/>
                    <a:pt x="402" y="188"/>
                    <a:pt x="380" y="188"/>
                  </a:cubicBezTo>
                  <a:cubicBezTo>
                    <a:pt x="272" y="188"/>
                    <a:pt x="142" y="58"/>
                    <a:pt x="99" y="14"/>
                  </a:cubicBezTo>
                  <a:cubicBezTo>
                    <a:pt x="88" y="4"/>
                    <a:pt x="77" y="0"/>
                    <a:pt x="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9" name="Google Shape;5549;p83"/>
            <p:cNvSpPr/>
            <p:nvPr/>
          </p:nvSpPr>
          <p:spPr>
            <a:xfrm>
              <a:off x="4272242" y="3958644"/>
              <a:ext cx="14230" cy="14597"/>
            </a:xfrm>
            <a:custGeom>
              <a:avLst/>
              <a:gdLst/>
              <a:ahLst/>
              <a:cxnLst/>
              <a:rect l="l" t="t" r="r" b="b"/>
              <a:pathLst>
                <a:path w="348" h="357" extrusionOk="0">
                  <a:moveTo>
                    <a:pt x="23" y="0"/>
                  </a:moveTo>
                  <a:cubicBezTo>
                    <a:pt x="1" y="22"/>
                    <a:pt x="1" y="44"/>
                    <a:pt x="1" y="65"/>
                  </a:cubicBezTo>
                  <a:cubicBezTo>
                    <a:pt x="1" y="87"/>
                    <a:pt x="131" y="326"/>
                    <a:pt x="305" y="347"/>
                  </a:cubicBezTo>
                  <a:cubicBezTo>
                    <a:pt x="311" y="354"/>
                    <a:pt x="317" y="356"/>
                    <a:pt x="323" y="356"/>
                  </a:cubicBezTo>
                  <a:cubicBezTo>
                    <a:pt x="337" y="356"/>
                    <a:pt x="348" y="341"/>
                    <a:pt x="348" y="326"/>
                  </a:cubicBezTo>
                  <a:cubicBezTo>
                    <a:pt x="348" y="304"/>
                    <a:pt x="326" y="261"/>
                    <a:pt x="305" y="261"/>
                  </a:cubicBezTo>
                  <a:cubicBezTo>
                    <a:pt x="196" y="239"/>
                    <a:pt x="109" y="87"/>
                    <a:pt x="88" y="22"/>
                  </a:cubicBezTo>
                  <a:cubicBezTo>
                    <a:pt x="66" y="0"/>
                    <a:pt x="44" y="0"/>
                    <a:pt x="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0" name="Google Shape;5550;p83"/>
            <p:cNvSpPr/>
            <p:nvPr/>
          </p:nvSpPr>
          <p:spPr>
            <a:xfrm>
              <a:off x="4407911" y="3833648"/>
              <a:ext cx="16888" cy="13329"/>
            </a:xfrm>
            <a:custGeom>
              <a:avLst/>
              <a:gdLst/>
              <a:ahLst/>
              <a:cxnLst/>
              <a:rect l="l" t="t" r="r" b="b"/>
              <a:pathLst>
                <a:path w="413" h="326" extrusionOk="0">
                  <a:moveTo>
                    <a:pt x="369" y="0"/>
                  </a:moveTo>
                  <a:cubicBezTo>
                    <a:pt x="347" y="0"/>
                    <a:pt x="325" y="0"/>
                    <a:pt x="304" y="22"/>
                  </a:cubicBezTo>
                  <a:cubicBezTo>
                    <a:pt x="282" y="131"/>
                    <a:pt x="109" y="196"/>
                    <a:pt x="43" y="217"/>
                  </a:cubicBezTo>
                  <a:cubicBezTo>
                    <a:pt x="22" y="239"/>
                    <a:pt x="0" y="261"/>
                    <a:pt x="22" y="282"/>
                  </a:cubicBezTo>
                  <a:cubicBezTo>
                    <a:pt x="22" y="304"/>
                    <a:pt x="43" y="326"/>
                    <a:pt x="65" y="326"/>
                  </a:cubicBezTo>
                  <a:lnTo>
                    <a:pt x="87" y="326"/>
                  </a:lnTo>
                  <a:cubicBezTo>
                    <a:pt x="87" y="304"/>
                    <a:pt x="347" y="217"/>
                    <a:pt x="390" y="44"/>
                  </a:cubicBezTo>
                  <a:cubicBezTo>
                    <a:pt x="412" y="22"/>
                    <a:pt x="390" y="0"/>
                    <a:pt x="3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1" name="Google Shape;5551;p83"/>
            <p:cNvSpPr/>
            <p:nvPr/>
          </p:nvSpPr>
          <p:spPr>
            <a:xfrm>
              <a:off x="4422958" y="3834466"/>
              <a:ext cx="17460" cy="13411"/>
            </a:xfrm>
            <a:custGeom>
              <a:avLst/>
              <a:gdLst/>
              <a:ahLst/>
              <a:cxnLst/>
              <a:rect l="l" t="t" r="r" b="b"/>
              <a:pathLst>
                <a:path w="427" h="328" extrusionOk="0">
                  <a:moveTo>
                    <a:pt x="360" y="0"/>
                  </a:moveTo>
                  <a:cubicBezTo>
                    <a:pt x="342" y="0"/>
                    <a:pt x="326" y="7"/>
                    <a:pt x="326" y="24"/>
                  </a:cubicBezTo>
                  <a:cubicBezTo>
                    <a:pt x="283" y="132"/>
                    <a:pt x="109" y="197"/>
                    <a:pt x="44" y="219"/>
                  </a:cubicBezTo>
                  <a:cubicBezTo>
                    <a:pt x="22" y="241"/>
                    <a:pt x="1" y="262"/>
                    <a:pt x="22" y="284"/>
                  </a:cubicBezTo>
                  <a:cubicBezTo>
                    <a:pt x="22" y="306"/>
                    <a:pt x="44" y="306"/>
                    <a:pt x="66" y="327"/>
                  </a:cubicBezTo>
                  <a:lnTo>
                    <a:pt x="87" y="327"/>
                  </a:lnTo>
                  <a:cubicBezTo>
                    <a:pt x="109" y="306"/>
                    <a:pt x="369" y="219"/>
                    <a:pt x="413" y="46"/>
                  </a:cubicBezTo>
                  <a:cubicBezTo>
                    <a:pt x="426" y="19"/>
                    <a:pt x="390" y="0"/>
                    <a:pt x="3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2" name="Google Shape;5552;p83"/>
            <p:cNvSpPr/>
            <p:nvPr/>
          </p:nvSpPr>
          <p:spPr>
            <a:xfrm>
              <a:off x="4422958" y="3817619"/>
              <a:ext cx="17460" cy="13411"/>
            </a:xfrm>
            <a:custGeom>
              <a:avLst/>
              <a:gdLst/>
              <a:ahLst/>
              <a:cxnLst/>
              <a:rect l="l" t="t" r="r" b="b"/>
              <a:pathLst>
                <a:path w="427" h="328" extrusionOk="0">
                  <a:moveTo>
                    <a:pt x="360" y="0"/>
                  </a:moveTo>
                  <a:cubicBezTo>
                    <a:pt x="342" y="0"/>
                    <a:pt x="326" y="7"/>
                    <a:pt x="326" y="24"/>
                  </a:cubicBezTo>
                  <a:cubicBezTo>
                    <a:pt x="283" y="132"/>
                    <a:pt x="109" y="197"/>
                    <a:pt x="44" y="219"/>
                  </a:cubicBezTo>
                  <a:cubicBezTo>
                    <a:pt x="22" y="241"/>
                    <a:pt x="1" y="262"/>
                    <a:pt x="22" y="284"/>
                  </a:cubicBezTo>
                  <a:cubicBezTo>
                    <a:pt x="22" y="306"/>
                    <a:pt x="44" y="306"/>
                    <a:pt x="66" y="327"/>
                  </a:cubicBezTo>
                  <a:lnTo>
                    <a:pt x="87" y="327"/>
                  </a:lnTo>
                  <a:cubicBezTo>
                    <a:pt x="109" y="306"/>
                    <a:pt x="369" y="219"/>
                    <a:pt x="413" y="46"/>
                  </a:cubicBezTo>
                  <a:cubicBezTo>
                    <a:pt x="426" y="19"/>
                    <a:pt x="390" y="0"/>
                    <a:pt x="3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3" name="Google Shape;5553;p83"/>
            <p:cNvSpPr/>
            <p:nvPr/>
          </p:nvSpPr>
          <p:spPr>
            <a:xfrm>
              <a:off x="4451335" y="3811486"/>
              <a:ext cx="13330" cy="15987"/>
            </a:xfrm>
            <a:custGeom>
              <a:avLst/>
              <a:gdLst/>
              <a:ahLst/>
              <a:cxnLst/>
              <a:rect l="l" t="t" r="r" b="b"/>
              <a:pathLst>
                <a:path w="326" h="391" extrusionOk="0">
                  <a:moveTo>
                    <a:pt x="282" y="0"/>
                  </a:moveTo>
                  <a:cubicBezTo>
                    <a:pt x="239" y="0"/>
                    <a:pt x="217" y="22"/>
                    <a:pt x="239" y="44"/>
                  </a:cubicBezTo>
                  <a:cubicBezTo>
                    <a:pt x="217" y="152"/>
                    <a:pt x="87" y="261"/>
                    <a:pt x="22" y="304"/>
                  </a:cubicBezTo>
                  <a:cubicBezTo>
                    <a:pt x="0" y="326"/>
                    <a:pt x="0" y="347"/>
                    <a:pt x="22" y="369"/>
                  </a:cubicBezTo>
                  <a:cubicBezTo>
                    <a:pt x="22" y="391"/>
                    <a:pt x="44" y="391"/>
                    <a:pt x="44" y="391"/>
                  </a:cubicBezTo>
                  <a:lnTo>
                    <a:pt x="87" y="391"/>
                  </a:lnTo>
                  <a:cubicBezTo>
                    <a:pt x="87" y="369"/>
                    <a:pt x="326" y="217"/>
                    <a:pt x="326" y="44"/>
                  </a:cubicBezTo>
                  <a:cubicBezTo>
                    <a:pt x="326" y="22"/>
                    <a:pt x="304" y="0"/>
                    <a:pt x="2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4" name="Google Shape;5554;p83"/>
            <p:cNvSpPr/>
            <p:nvPr/>
          </p:nvSpPr>
          <p:spPr>
            <a:xfrm>
              <a:off x="4402596" y="3858467"/>
              <a:ext cx="16847" cy="13329"/>
            </a:xfrm>
            <a:custGeom>
              <a:avLst/>
              <a:gdLst/>
              <a:ahLst/>
              <a:cxnLst/>
              <a:rect l="l" t="t" r="r" b="b"/>
              <a:pathLst>
                <a:path w="412" h="326" extrusionOk="0">
                  <a:moveTo>
                    <a:pt x="369" y="1"/>
                  </a:moveTo>
                  <a:cubicBezTo>
                    <a:pt x="347" y="1"/>
                    <a:pt x="325" y="1"/>
                    <a:pt x="325" y="44"/>
                  </a:cubicBezTo>
                  <a:cubicBezTo>
                    <a:pt x="282" y="131"/>
                    <a:pt x="108" y="217"/>
                    <a:pt x="43" y="239"/>
                  </a:cubicBezTo>
                  <a:cubicBezTo>
                    <a:pt x="22" y="239"/>
                    <a:pt x="0" y="261"/>
                    <a:pt x="22" y="282"/>
                  </a:cubicBezTo>
                  <a:cubicBezTo>
                    <a:pt x="22" y="304"/>
                    <a:pt x="43" y="326"/>
                    <a:pt x="65" y="326"/>
                  </a:cubicBezTo>
                  <a:lnTo>
                    <a:pt x="87" y="326"/>
                  </a:lnTo>
                  <a:cubicBezTo>
                    <a:pt x="87" y="326"/>
                    <a:pt x="347" y="239"/>
                    <a:pt x="412" y="66"/>
                  </a:cubicBezTo>
                  <a:cubicBezTo>
                    <a:pt x="412" y="44"/>
                    <a:pt x="390" y="1"/>
                    <a:pt x="3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5" name="Google Shape;5555;p83"/>
            <p:cNvSpPr/>
            <p:nvPr/>
          </p:nvSpPr>
          <p:spPr>
            <a:xfrm>
              <a:off x="4391065" y="3850126"/>
              <a:ext cx="16888" cy="13697"/>
            </a:xfrm>
            <a:custGeom>
              <a:avLst/>
              <a:gdLst/>
              <a:ahLst/>
              <a:cxnLst/>
              <a:rect l="l" t="t" r="r" b="b"/>
              <a:pathLst>
                <a:path w="413" h="335" extrusionOk="0">
                  <a:moveTo>
                    <a:pt x="350" y="0"/>
                  </a:moveTo>
                  <a:cubicBezTo>
                    <a:pt x="334" y="0"/>
                    <a:pt x="319" y="16"/>
                    <a:pt x="304" y="31"/>
                  </a:cubicBezTo>
                  <a:cubicBezTo>
                    <a:pt x="282" y="140"/>
                    <a:pt x="109" y="205"/>
                    <a:pt x="44" y="226"/>
                  </a:cubicBezTo>
                  <a:cubicBezTo>
                    <a:pt x="22" y="226"/>
                    <a:pt x="0" y="270"/>
                    <a:pt x="22" y="291"/>
                  </a:cubicBezTo>
                  <a:cubicBezTo>
                    <a:pt x="22" y="313"/>
                    <a:pt x="44" y="313"/>
                    <a:pt x="65" y="313"/>
                  </a:cubicBezTo>
                  <a:lnTo>
                    <a:pt x="87" y="335"/>
                  </a:lnTo>
                  <a:cubicBezTo>
                    <a:pt x="87" y="313"/>
                    <a:pt x="347" y="226"/>
                    <a:pt x="390" y="53"/>
                  </a:cubicBezTo>
                  <a:cubicBezTo>
                    <a:pt x="412" y="31"/>
                    <a:pt x="390" y="9"/>
                    <a:pt x="369" y="9"/>
                  </a:cubicBezTo>
                  <a:cubicBezTo>
                    <a:pt x="362" y="3"/>
                    <a:pt x="356" y="0"/>
                    <a:pt x="3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6" name="Google Shape;5556;p83"/>
            <p:cNvSpPr/>
            <p:nvPr/>
          </p:nvSpPr>
          <p:spPr>
            <a:xfrm>
              <a:off x="4369762" y="3847836"/>
              <a:ext cx="16029" cy="13329"/>
            </a:xfrm>
            <a:custGeom>
              <a:avLst/>
              <a:gdLst/>
              <a:ahLst/>
              <a:cxnLst/>
              <a:rect l="l" t="t" r="r" b="b"/>
              <a:pathLst>
                <a:path w="392" h="326" extrusionOk="0">
                  <a:moveTo>
                    <a:pt x="348" y="0"/>
                  </a:moveTo>
                  <a:cubicBezTo>
                    <a:pt x="326" y="0"/>
                    <a:pt x="304" y="22"/>
                    <a:pt x="304" y="44"/>
                  </a:cubicBezTo>
                  <a:cubicBezTo>
                    <a:pt x="261" y="152"/>
                    <a:pt x="88" y="217"/>
                    <a:pt x="23" y="239"/>
                  </a:cubicBezTo>
                  <a:cubicBezTo>
                    <a:pt x="1" y="239"/>
                    <a:pt x="1" y="261"/>
                    <a:pt x="1" y="304"/>
                  </a:cubicBezTo>
                  <a:cubicBezTo>
                    <a:pt x="1" y="304"/>
                    <a:pt x="23" y="326"/>
                    <a:pt x="44" y="326"/>
                  </a:cubicBezTo>
                  <a:lnTo>
                    <a:pt x="66" y="326"/>
                  </a:lnTo>
                  <a:cubicBezTo>
                    <a:pt x="88" y="326"/>
                    <a:pt x="348" y="239"/>
                    <a:pt x="391" y="65"/>
                  </a:cubicBezTo>
                  <a:cubicBezTo>
                    <a:pt x="391" y="44"/>
                    <a:pt x="391" y="22"/>
                    <a:pt x="3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7" name="Google Shape;5557;p83"/>
            <p:cNvSpPr/>
            <p:nvPr/>
          </p:nvSpPr>
          <p:spPr>
            <a:xfrm>
              <a:off x="4372420" y="3866440"/>
              <a:ext cx="17787" cy="8913"/>
            </a:xfrm>
            <a:custGeom>
              <a:avLst/>
              <a:gdLst/>
              <a:ahLst/>
              <a:cxnLst/>
              <a:rect l="l" t="t" r="r" b="b"/>
              <a:pathLst>
                <a:path w="435" h="218" extrusionOk="0">
                  <a:moveTo>
                    <a:pt x="413" y="1"/>
                  </a:moveTo>
                  <a:cubicBezTo>
                    <a:pt x="391" y="1"/>
                    <a:pt x="369" y="1"/>
                    <a:pt x="348" y="22"/>
                  </a:cubicBezTo>
                  <a:cubicBezTo>
                    <a:pt x="304" y="109"/>
                    <a:pt x="109" y="131"/>
                    <a:pt x="44" y="131"/>
                  </a:cubicBezTo>
                  <a:cubicBezTo>
                    <a:pt x="23" y="131"/>
                    <a:pt x="1" y="152"/>
                    <a:pt x="1" y="174"/>
                  </a:cubicBezTo>
                  <a:cubicBezTo>
                    <a:pt x="1" y="196"/>
                    <a:pt x="23" y="217"/>
                    <a:pt x="44" y="217"/>
                  </a:cubicBezTo>
                  <a:cubicBezTo>
                    <a:pt x="66" y="217"/>
                    <a:pt x="326" y="217"/>
                    <a:pt x="435" y="66"/>
                  </a:cubicBezTo>
                  <a:cubicBezTo>
                    <a:pt x="435" y="44"/>
                    <a:pt x="435" y="22"/>
                    <a:pt x="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8" name="Google Shape;5558;p83"/>
            <p:cNvSpPr/>
            <p:nvPr/>
          </p:nvSpPr>
          <p:spPr>
            <a:xfrm>
              <a:off x="3590542" y="3935215"/>
              <a:ext cx="200402" cy="45630"/>
            </a:xfrm>
            <a:custGeom>
              <a:avLst/>
              <a:gdLst/>
              <a:ahLst/>
              <a:cxnLst/>
              <a:rect l="l" t="t" r="r" b="b"/>
              <a:pathLst>
                <a:path w="4901" h="1116" extrusionOk="0">
                  <a:moveTo>
                    <a:pt x="4876" y="1"/>
                  </a:moveTo>
                  <a:cubicBezTo>
                    <a:pt x="4870" y="1"/>
                    <a:pt x="4863" y="3"/>
                    <a:pt x="4857" y="10"/>
                  </a:cubicBezTo>
                  <a:cubicBezTo>
                    <a:pt x="3231" y="205"/>
                    <a:pt x="1627" y="552"/>
                    <a:pt x="44" y="1029"/>
                  </a:cubicBezTo>
                  <a:cubicBezTo>
                    <a:pt x="22" y="1029"/>
                    <a:pt x="1" y="1050"/>
                    <a:pt x="22" y="1094"/>
                  </a:cubicBezTo>
                  <a:cubicBezTo>
                    <a:pt x="22" y="1094"/>
                    <a:pt x="44" y="1115"/>
                    <a:pt x="66" y="1115"/>
                  </a:cubicBezTo>
                  <a:lnTo>
                    <a:pt x="87" y="1094"/>
                  </a:lnTo>
                  <a:cubicBezTo>
                    <a:pt x="1648" y="617"/>
                    <a:pt x="3231" y="292"/>
                    <a:pt x="4857" y="96"/>
                  </a:cubicBezTo>
                  <a:cubicBezTo>
                    <a:pt x="4879" y="75"/>
                    <a:pt x="4900" y="53"/>
                    <a:pt x="4900" y="31"/>
                  </a:cubicBezTo>
                  <a:cubicBezTo>
                    <a:pt x="4900" y="16"/>
                    <a:pt x="4890" y="1"/>
                    <a:pt x="48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9" name="Google Shape;5559;p83"/>
            <p:cNvSpPr/>
            <p:nvPr/>
          </p:nvSpPr>
          <p:spPr>
            <a:xfrm>
              <a:off x="3494821" y="3987021"/>
              <a:ext cx="74502" cy="52336"/>
            </a:xfrm>
            <a:custGeom>
              <a:avLst/>
              <a:gdLst/>
              <a:ahLst/>
              <a:cxnLst/>
              <a:rect l="l" t="t" r="r" b="b"/>
              <a:pathLst>
                <a:path w="1822" h="1280" extrusionOk="0">
                  <a:moveTo>
                    <a:pt x="1778" y="0"/>
                  </a:moveTo>
                  <a:cubicBezTo>
                    <a:pt x="1691" y="22"/>
                    <a:pt x="87" y="325"/>
                    <a:pt x="0" y="1214"/>
                  </a:cubicBezTo>
                  <a:cubicBezTo>
                    <a:pt x="0" y="1258"/>
                    <a:pt x="22" y="1279"/>
                    <a:pt x="43" y="1279"/>
                  </a:cubicBezTo>
                  <a:cubicBezTo>
                    <a:pt x="65" y="1279"/>
                    <a:pt x="87" y="1258"/>
                    <a:pt x="87" y="1236"/>
                  </a:cubicBezTo>
                  <a:cubicBezTo>
                    <a:pt x="152" y="390"/>
                    <a:pt x="1778" y="87"/>
                    <a:pt x="1778" y="87"/>
                  </a:cubicBezTo>
                  <a:cubicBezTo>
                    <a:pt x="1800" y="87"/>
                    <a:pt x="1821" y="65"/>
                    <a:pt x="1821" y="44"/>
                  </a:cubicBezTo>
                  <a:cubicBezTo>
                    <a:pt x="1821" y="22"/>
                    <a:pt x="1800" y="0"/>
                    <a:pt x="17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0" name="Google Shape;5560;p83"/>
            <p:cNvSpPr/>
            <p:nvPr/>
          </p:nvSpPr>
          <p:spPr>
            <a:xfrm>
              <a:off x="3833463" y="3862229"/>
              <a:ext cx="286353" cy="63662"/>
            </a:xfrm>
            <a:custGeom>
              <a:avLst/>
              <a:gdLst/>
              <a:ahLst/>
              <a:cxnLst/>
              <a:rect l="l" t="t" r="r" b="b"/>
              <a:pathLst>
                <a:path w="7003" h="1557" extrusionOk="0">
                  <a:moveTo>
                    <a:pt x="6949" y="1"/>
                  </a:moveTo>
                  <a:cubicBezTo>
                    <a:pt x="6938" y="1"/>
                    <a:pt x="6927" y="6"/>
                    <a:pt x="6916" y="17"/>
                  </a:cubicBezTo>
                  <a:cubicBezTo>
                    <a:pt x="6266" y="472"/>
                    <a:pt x="4445" y="667"/>
                    <a:pt x="3707" y="732"/>
                  </a:cubicBezTo>
                  <a:cubicBezTo>
                    <a:pt x="2558" y="841"/>
                    <a:pt x="65" y="1470"/>
                    <a:pt x="43" y="1470"/>
                  </a:cubicBezTo>
                  <a:cubicBezTo>
                    <a:pt x="22" y="1470"/>
                    <a:pt x="0" y="1491"/>
                    <a:pt x="0" y="1513"/>
                  </a:cubicBezTo>
                  <a:cubicBezTo>
                    <a:pt x="22" y="1535"/>
                    <a:pt x="22" y="1556"/>
                    <a:pt x="43" y="1556"/>
                  </a:cubicBezTo>
                  <a:lnTo>
                    <a:pt x="65" y="1535"/>
                  </a:lnTo>
                  <a:cubicBezTo>
                    <a:pt x="87" y="1535"/>
                    <a:pt x="2580" y="928"/>
                    <a:pt x="3729" y="819"/>
                  </a:cubicBezTo>
                  <a:cubicBezTo>
                    <a:pt x="4466" y="754"/>
                    <a:pt x="6287" y="537"/>
                    <a:pt x="6981" y="82"/>
                  </a:cubicBezTo>
                  <a:cubicBezTo>
                    <a:pt x="7003" y="60"/>
                    <a:pt x="7003" y="39"/>
                    <a:pt x="6981" y="17"/>
                  </a:cubicBezTo>
                  <a:cubicBezTo>
                    <a:pt x="6970" y="6"/>
                    <a:pt x="6960" y="1"/>
                    <a:pt x="69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1" name="Google Shape;5561;p83"/>
            <p:cNvSpPr/>
            <p:nvPr/>
          </p:nvSpPr>
          <p:spPr>
            <a:xfrm>
              <a:off x="4344084" y="3999410"/>
              <a:ext cx="25720" cy="13329"/>
            </a:xfrm>
            <a:custGeom>
              <a:avLst/>
              <a:gdLst/>
              <a:ahLst/>
              <a:cxnLst/>
              <a:rect l="l" t="t" r="r" b="b"/>
              <a:pathLst>
                <a:path w="629" h="326" extrusionOk="0">
                  <a:moveTo>
                    <a:pt x="260" y="1"/>
                  </a:moveTo>
                  <a:cubicBezTo>
                    <a:pt x="239" y="1"/>
                    <a:pt x="217" y="1"/>
                    <a:pt x="195" y="22"/>
                  </a:cubicBezTo>
                  <a:cubicBezTo>
                    <a:pt x="195" y="44"/>
                    <a:pt x="195" y="87"/>
                    <a:pt x="217" y="87"/>
                  </a:cubicBezTo>
                  <a:cubicBezTo>
                    <a:pt x="304" y="131"/>
                    <a:pt x="412" y="196"/>
                    <a:pt x="477" y="239"/>
                  </a:cubicBezTo>
                  <a:lnTo>
                    <a:pt x="43" y="239"/>
                  </a:lnTo>
                  <a:cubicBezTo>
                    <a:pt x="22" y="239"/>
                    <a:pt x="0" y="261"/>
                    <a:pt x="0" y="283"/>
                  </a:cubicBezTo>
                  <a:cubicBezTo>
                    <a:pt x="0" y="304"/>
                    <a:pt x="22" y="326"/>
                    <a:pt x="43" y="326"/>
                  </a:cubicBezTo>
                  <a:lnTo>
                    <a:pt x="542" y="326"/>
                  </a:lnTo>
                  <a:cubicBezTo>
                    <a:pt x="564" y="326"/>
                    <a:pt x="607" y="304"/>
                    <a:pt x="607" y="283"/>
                  </a:cubicBezTo>
                  <a:cubicBezTo>
                    <a:pt x="607" y="239"/>
                    <a:pt x="629" y="196"/>
                    <a:pt x="2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2" name="Google Shape;5562;p83"/>
            <p:cNvSpPr/>
            <p:nvPr/>
          </p:nvSpPr>
          <p:spPr>
            <a:xfrm>
              <a:off x="4330754" y="4018505"/>
              <a:ext cx="27519" cy="15537"/>
            </a:xfrm>
            <a:custGeom>
              <a:avLst/>
              <a:gdLst/>
              <a:ahLst/>
              <a:cxnLst/>
              <a:rect l="l" t="t" r="r" b="b"/>
              <a:pathLst>
                <a:path w="673" h="380" extrusionOk="0">
                  <a:moveTo>
                    <a:pt x="110" y="0"/>
                  </a:moveTo>
                  <a:cubicBezTo>
                    <a:pt x="76" y="0"/>
                    <a:pt x="55" y="76"/>
                    <a:pt x="109" y="76"/>
                  </a:cubicBezTo>
                  <a:cubicBezTo>
                    <a:pt x="239" y="141"/>
                    <a:pt x="413" y="228"/>
                    <a:pt x="521" y="271"/>
                  </a:cubicBezTo>
                  <a:cubicBezTo>
                    <a:pt x="485" y="278"/>
                    <a:pt x="439" y="281"/>
                    <a:pt x="389" y="281"/>
                  </a:cubicBezTo>
                  <a:cubicBezTo>
                    <a:pt x="288" y="281"/>
                    <a:pt x="167" y="271"/>
                    <a:pt x="66" y="271"/>
                  </a:cubicBezTo>
                  <a:cubicBezTo>
                    <a:pt x="44" y="271"/>
                    <a:pt x="23" y="293"/>
                    <a:pt x="1" y="314"/>
                  </a:cubicBezTo>
                  <a:cubicBezTo>
                    <a:pt x="1" y="358"/>
                    <a:pt x="23" y="358"/>
                    <a:pt x="66" y="379"/>
                  </a:cubicBezTo>
                  <a:lnTo>
                    <a:pt x="435" y="379"/>
                  </a:lnTo>
                  <a:cubicBezTo>
                    <a:pt x="521" y="379"/>
                    <a:pt x="586" y="379"/>
                    <a:pt x="651" y="358"/>
                  </a:cubicBezTo>
                  <a:cubicBezTo>
                    <a:pt x="673" y="336"/>
                    <a:pt x="673" y="314"/>
                    <a:pt x="673" y="314"/>
                  </a:cubicBezTo>
                  <a:cubicBezTo>
                    <a:pt x="673" y="271"/>
                    <a:pt x="673" y="228"/>
                    <a:pt x="131" y="11"/>
                  </a:cubicBezTo>
                  <a:cubicBezTo>
                    <a:pt x="124" y="4"/>
                    <a:pt x="117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3" name="Google Shape;5563;p83"/>
            <p:cNvSpPr/>
            <p:nvPr/>
          </p:nvSpPr>
          <p:spPr>
            <a:xfrm>
              <a:off x="4304176" y="4037110"/>
              <a:ext cx="29277" cy="18195"/>
            </a:xfrm>
            <a:custGeom>
              <a:avLst/>
              <a:gdLst/>
              <a:ahLst/>
              <a:cxnLst/>
              <a:rect l="l" t="t" r="r" b="b"/>
              <a:pathLst>
                <a:path w="716" h="445" extrusionOk="0">
                  <a:moveTo>
                    <a:pt x="334" y="1"/>
                  </a:moveTo>
                  <a:cubicBezTo>
                    <a:pt x="307" y="1"/>
                    <a:pt x="268" y="80"/>
                    <a:pt x="304" y="98"/>
                  </a:cubicBezTo>
                  <a:cubicBezTo>
                    <a:pt x="412" y="163"/>
                    <a:pt x="521" y="250"/>
                    <a:pt x="608" y="358"/>
                  </a:cubicBezTo>
                  <a:cubicBezTo>
                    <a:pt x="434" y="336"/>
                    <a:pt x="239" y="293"/>
                    <a:pt x="66" y="250"/>
                  </a:cubicBezTo>
                  <a:cubicBezTo>
                    <a:pt x="59" y="243"/>
                    <a:pt x="53" y="241"/>
                    <a:pt x="47" y="241"/>
                  </a:cubicBezTo>
                  <a:cubicBezTo>
                    <a:pt x="33" y="241"/>
                    <a:pt x="22" y="256"/>
                    <a:pt x="22" y="271"/>
                  </a:cubicBezTo>
                  <a:cubicBezTo>
                    <a:pt x="0" y="293"/>
                    <a:pt x="22" y="315"/>
                    <a:pt x="44" y="336"/>
                  </a:cubicBezTo>
                  <a:cubicBezTo>
                    <a:pt x="217" y="380"/>
                    <a:pt x="412" y="423"/>
                    <a:pt x="608" y="445"/>
                  </a:cubicBezTo>
                  <a:cubicBezTo>
                    <a:pt x="629" y="445"/>
                    <a:pt x="673" y="445"/>
                    <a:pt x="694" y="423"/>
                  </a:cubicBezTo>
                  <a:cubicBezTo>
                    <a:pt x="694" y="423"/>
                    <a:pt x="716" y="401"/>
                    <a:pt x="716" y="380"/>
                  </a:cubicBezTo>
                  <a:cubicBezTo>
                    <a:pt x="716" y="293"/>
                    <a:pt x="521" y="141"/>
                    <a:pt x="347" y="11"/>
                  </a:cubicBezTo>
                  <a:cubicBezTo>
                    <a:pt x="344" y="4"/>
                    <a:pt x="339" y="1"/>
                    <a:pt x="3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4" name="Google Shape;5564;p83"/>
            <p:cNvSpPr/>
            <p:nvPr/>
          </p:nvSpPr>
          <p:spPr>
            <a:xfrm>
              <a:off x="3746574" y="4092146"/>
              <a:ext cx="25761" cy="20771"/>
            </a:xfrm>
            <a:custGeom>
              <a:avLst/>
              <a:gdLst/>
              <a:ahLst/>
              <a:cxnLst/>
              <a:rect l="l" t="t" r="r" b="b"/>
              <a:pathLst>
                <a:path w="630" h="508" extrusionOk="0">
                  <a:moveTo>
                    <a:pt x="366" y="0"/>
                  </a:moveTo>
                  <a:cubicBezTo>
                    <a:pt x="360" y="0"/>
                    <a:pt x="354" y="3"/>
                    <a:pt x="347" y="9"/>
                  </a:cubicBezTo>
                  <a:cubicBezTo>
                    <a:pt x="326" y="31"/>
                    <a:pt x="326" y="53"/>
                    <a:pt x="326" y="74"/>
                  </a:cubicBezTo>
                  <a:cubicBezTo>
                    <a:pt x="391" y="183"/>
                    <a:pt x="434" y="291"/>
                    <a:pt x="477" y="421"/>
                  </a:cubicBezTo>
                  <a:cubicBezTo>
                    <a:pt x="326" y="313"/>
                    <a:pt x="196" y="204"/>
                    <a:pt x="87" y="74"/>
                  </a:cubicBezTo>
                  <a:lnTo>
                    <a:pt x="22" y="74"/>
                  </a:lnTo>
                  <a:cubicBezTo>
                    <a:pt x="0" y="96"/>
                    <a:pt x="0" y="139"/>
                    <a:pt x="22" y="139"/>
                  </a:cubicBezTo>
                  <a:cubicBezTo>
                    <a:pt x="326" y="465"/>
                    <a:pt x="434" y="508"/>
                    <a:pt x="499" y="508"/>
                  </a:cubicBezTo>
                  <a:lnTo>
                    <a:pt x="521" y="508"/>
                  </a:lnTo>
                  <a:cubicBezTo>
                    <a:pt x="542" y="486"/>
                    <a:pt x="629" y="443"/>
                    <a:pt x="412" y="31"/>
                  </a:cubicBezTo>
                  <a:cubicBezTo>
                    <a:pt x="397" y="16"/>
                    <a:pt x="382" y="0"/>
                    <a:pt x="3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5" name="Google Shape;5565;p83"/>
            <p:cNvSpPr/>
            <p:nvPr/>
          </p:nvSpPr>
          <p:spPr>
            <a:xfrm>
              <a:off x="3727969" y="4103554"/>
              <a:ext cx="24861" cy="22447"/>
            </a:xfrm>
            <a:custGeom>
              <a:avLst/>
              <a:gdLst/>
              <a:ahLst/>
              <a:cxnLst/>
              <a:rect l="l" t="t" r="r" b="b"/>
              <a:pathLst>
                <a:path w="608" h="549" extrusionOk="0">
                  <a:moveTo>
                    <a:pt x="414" y="1"/>
                  </a:moveTo>
                  <a:cubicBezTo>
                    <a:pt x="385" y="1"/>
                    <a:pt x="355" y="28"/>
                    <a:pt x="369" y="55"/>
                  </a:cubicBezTo>
                  <a:cubicBezTo>
                    <a:pt x="412" y="186"/>
                    <a:pt x="455" y="337"/>
                    <a:pt x="477" y="424"/>
                  </a:cubicBezTo>
                  <a:cubicBezTo>
                    <a:pt x="390" y="359"/>
                    <a:pt x="217" y="229"/>
                    <a:pt x="87" y="120"/>
                  </a:cubicBezTo>
                  <a:cubicBezTo>
                    <a:pt x="76" y="110"/>
                    <a:pt x="65" y="104"/>
                    <a:pt x="54" y="104"/>
                  </a:cubicBezTo>
                  <a:cubicBezTo>
                    <a:pt x="43" y="104"/>
                    <a:pt x="33" y="110"/>
                    <a:pt x="22" y="120"/>
                  </a:cubicBezTo>
                  <a:cubicBezTo>
                    <a:pt x="0" y="142"/>
                    <a:pt x="0" y="164"/>
                    <a:pt x="22" y="186"/>
                  </a:cubicBezTo>
                  <a:cubicBezTo>
                    <a:pt x="87" y="229"/>
                    <a:pt x="434" y="511"/>
                    <a:pt x="499" y="532"/>
                  </a:cubicBezTo>
                  <a:cubicBezTo>
                    <a:pt x="510" y="543"/>
                    <a:pt x="520" y="549"/>
                    <a:pt x="529" y="549"/>
                  </a:cubicBezTo>
                  <a:cubicBezTo>
                    <a:pt x="537" y="549"/>
                    <a:pt x="542" y="543"/>
                    <a:pt x="542" y="532"/>
                  </a:cubicBezTo>
                  <a:cubicBezTo>
                    <a:pt x="564" y="511"/>
                    <a:pt x="607" y="489"/>
                    <a:pt x="455" y="34"/>
                  </a:cubicBezTo>
                  <a:cubicBezTo>
                    <a:pt x="447" y="10"/>
                    <a:pt x="431" y="1"/>
                    <a:pt x="4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6" name="Google Shape;5566;p83"/>
            <p:cNvSpPr/>
            <p:nvPr/>
          </p:nvSpPr>
          <p:spPr>
            <a:xfrm>
              <a:off x="3698693" y="4094272"/>
              <a:ext cx="15129" cy="21302"/>
            </a:xfrm>
            <a:custGeom>
              <a:avLst/>
              <a:gdLst/>
              <a:ahLst/>
              <a:cxnLst/>
              <a:rect l="l" t="t" r="r" b="b"/>
              <a:pathLst>
                <a:path w="370" h="521" extrusionOk="0">
                  <a:moveTo>
                    <a:pt x="283" y="1"/>
                  </a:moveTo>
                  <a:cubicBezTo>
                    <a:pt x="261" y="1"/>
                    <a:pt x="239" y="22"/>
                    <a:pt x="239" y="66"/>
                  </a:cubicBezTo>
                  <a:cubicBezTo>
                    <a:pt x="261" y="174"/>
                    <a:pt x="261" y="282"/>
                    <a:pt x="261" y="391"/>
                  </a:cubicBezTo>
                  <a:cubicBezTo>
                    <a:pt x="217" y="326"/>
                    <a:pt x="131" y="239"/>
                    <a:pt x="66" y="152"/>
                  </a:cubicBezTo>
                  <a:cubicBezTo>
                    <a:pt x="66" y="141"/>
                    <a:pt x="55" y="136"/>
                    <a:pt x="44" y="136"/>
                  </a:cubicBezTo>
                  <a:cubicBezTo>
                    <a:pt x="33" y="136"/>
                    <a:pt x="22" y="141"/>
                    <a:pt x="22" y="152"/>
                  </a:cubicBezTo>
                  <a:cubicBezTo>
                    <a:pt x="1" y="174"/>
                    <a:pt x="1" y="196"/>
                    <a:pt x="22" y="217"/>
                  </a:cubicBezTo>
                  <a:cubicBezTo>
                    <a:pt x="217" y="521"/>
                    <a:pt x="261" y="521"/>
                    <a:pt x="283" y="521"/>
                  </a:cubicBezTo>
                  <a:cubicBezTo>
                    <a:pt x="304" y="521"/>
                    <a:pt x="304" y="499"/>
                    <a:pt x="326" y="499"/>
                  </a:cubicBezTo>
                  <a:cubicBezTo>
                    <a:pt x="326" y="478"/>
                    <a:pt x="369" y="456"/>
                    <a:pt x="326" y="44"/>
                  </a:cubicBezTo>
                  <a:cubicBezTo>
                    <a:pt x="326" y="22"/>
                    <a:pt x="304" y="1"/>
                    <a:pt x="2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67" name="Google Shape;5567;p83"/>
          <p:cNvGrpSpPr/>
          <p:nvPr/>
        </p:nvGrpSpPr>
        <p:grpSpPr>
          <a:xfrm>
            <a:off x="2087220" y="3523395"/>
            <a:ext cx="630051" cy="628575"/>
            <a:chOff x="1353138" y="3612312"/>
            <a:chExt cx="701538" cy="699972"/>
          </a:xfrm>
        </p:grpSpPr>
        <p:sp>
          <p:nvSpPr>
            <p:cNvPr id="5568" name="Google Shape;5568;p83"/>
            <p:cNvSpPr/>
            <p:nvPr/>
          </p:nvSpPr>
          <p:spPr>
            <a:xfrm>
              <a:off x="1455974" y="4134950"/>
              <a:ext cx="133015" cy="158725"/>
            </a:xfrm>
            <a:custGeom>
              <a:avLst/>
              <a:gdLst/>
              <a:ahLst/>
              <a:cxnLst/>
              <a:rect l="l" t="t" r="r" b="b"/>
              <a:pathLst>
                <a:path w="3253" h="3882" extrusionOk="0">
                  <a:moveTo>
                    <a:pt x="2342" y="1"/>
                  </a:moveTo>
                  <a:cubicBezTo>
                    <a:pt x="2342" y="1"/>
                    <a:pt x="0" y="1258"/>
                    <a:pt x="0" y="3621"/>
                  </a:cubicBezTo>
                  <a:lnTo>
                    <a:pt x="781" y="3882"/>
                  </a:lnTo>
                  <a:cubicBezTo>
                    <a:pt x="781" y="3882"/>
                    <a:pt x="2234" y="1237"/>
                    <a:pt x="3253" y="543"/>
                  </a:cubicBezTo>
                  <a:lnTo>
                    <a:pt x="234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9" name="Google Shape;5569;p83"/>
            <p:cNvSpPr/>
            <p:nvPr/>
          </p:nvSpPr>
          <p:spPr>
            <a:xfrm>
              <a:off x="1360212" y="4095942"/>
              <a:ext cx="164051" cy="133007"/>
            </a:xfrm>
            <a:custGeom>
              <a:avLst/>
              <a:gdLst/>
              <a:ahLst/>
              <a:cxnLst/>
              <a:rect l="l" t="t" r="r" b="b"/>
              <a:pathLst>
                <a:path w="4012" h="3253" extrusionOk="0">
                  <a:moveTo>
                    <a:pt x="3318" y="1"/>
                  </a:moveTo>
                  <a:cubicBezTo>
                    <a:pt x="3318" y="1"/>
                    <a:pt x="695" y="543"/>
                    <a:pt x="1" y="2754"/>
                  </a:cubicBezTo>
                  <a:lnTo>
                    <a:pt x="673" y="3253"/>
                  </a:lnTo>
                  <a:cubicBezTo>
                    <a:pt x="673" y="3253"/>
                    <a:pt x="2841" y="1150"/>
                    <a:pt x="4012" y="781"/>
                  </a:cubicBezTo>
                  <a:lnTo>
                    <a:pt x="331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0" name="Google Shape;5570;p83"/>
            <p:cNvSpPr/>
            <p:nvPr/>
          </p:nvSpPr>
          <p:spPr>
            <a:xfrm>
              <a:off x="1353138" y="4208550"/>
              <a:ext cx="34634" cy="32260"/>
            </a:xfrm>
            <a:custGeom>
              <a:avLst/>
              <a:gdLst/>
              <a:ahLst/>
              <a:cxnLst/>
              <a:rect l="l" t="t" r="r" b="b"/>
              <a:pathLst>
                <a:path w="847" h="789" extrusionOk="0">
                  <a:moveTo>
                    <a:pt x="174" y="0"/>
                  </a:moveTo>
                  <a:cubicBezTo>
                    <a:pt x="174" y="0"/>
                    <a:pt x="1" y="456"/>
                    <a:pt x="66" y="521"/>
                  </a:cubicBezTo>
                  <a:cubicBezTo>
                    <a:pt x="72" y="527"/>
                    <a:pt x="81" y="530"/>
                    <a:pt x="93" y="530"/>
                  </a:cubicBezTo>
                  <a:cubicBezTo>
                    <a:pt x="203" y="530"/>
                    <a:pt x="521" y="282"/>
                    <a:pt x="521" y="282"/>
                  </a:cubicBezTo>
                  <a:lnTo>
                    <a:pt x="521" y="282"/>
                  </a:lnTo>
                  <a:cubicBezTo>
                    <a:pt x="521" y="282"/>
                    <a:pt x="347" y="694"/>
                    <a:pt x="456" y="781"/>
                  </a:cubicBezTo>
                  <a:cubicBezTo>
                    <a:pt x="465" y="786"/>
                    <a:pt x="476" y="789"/>
                    <a:pt x="487" y="789"/>
                  </a:cubicBezTo>
                  <a:cubicBezTo>
                    <a:pt x="610" y="789"/>
                    <a:pt x="846" y="499"/>
                    <a:pt x="846" y="499"/>
                  </a:cubicBezTo>
                  <a:lnTo>
                    <a:pt x="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1" name="Google Shape;5571;p83"/>
            <p:cNvSpPr/>
            <p:nvPr/>
          </p:nvSpPr>
          <p:spPr>
            <a:xfrm>
              <a:off x="1353138" y="4207650"/>
              <a:ext cx="35493" cy="34632"/>
            </a:xfrm>
            <a:custGeom>
              <a:avLst/>
              <a:gdLst/>
              <a:ahLst/>
              <a:cxnLst/>
              <a:rect l="l" t="t" r="r" b="b"/>
              <a:pathLst>
                <a:path w="868" h="847" extrusionOk="0">
                  <a:moveTo>
                    <a:pt x="196" y="1"/>
                  </a:moveTo>
                  <a:cubicBezTo>
                    <a:pt x="174" y="1"/>
                    <a:pt x="152" y="1"/>
                    <a:pt x="131" y="22"/>
                  </a:cubicBezTo>
                  <a:cubicBezTo>
                    <a:pt x="66" y="196"/>
                    <a:pt x="1" y="521"/>
                    <a:pt x="44" y="564"/>
                  </a:cubicBezTo>
                  <a:cubicBezTo>
                    <a:pt x="55" y="581"/>
                    <a:pt x="73" y="589"/>
                    <a:pt x="96" y="589"/>
                  </a:cubicBezTo>
                  <a:cubicBezTo>
                    <a:pt x="163" y="589"/>
                    <a:pt x="280" y="525"/>
                    <a:pt x="456" y="412"/>
                  </a:cubicBezTo>
                  <a:lnTo>
                    <a:pt x="456" y="412"/>
                  </a:lnTo>
                  <a:cubicBezTo>
                    <a:pt x="412" y="564"/>
                    <a:pt x="347" y="759"/>
                    <a:pt x="456" y="824"/>
                  </a:cubicBezTo>
                  <a:cubicBezTo>
                    <a:pt x="456" y="824"/>
                    <a:pt x="478" y="846"/>
                    <a:pt x="499" y="846"/>
                  </a:cubicBezTo>
                  <a:cubicBezTo>
                    <a:pt x="629" y="846"/>
                    <a:pt x="803" y="629"/>
                    <a:pt x="846" y="564"/>
                  </a:cubicBezTo>
                  <a:cubicBezTo>
                    <a:pt x="868" y="543"/>
                    <a:pt x="868" y="521"/>
                    <a:pt x="846" y="499"/>
                  </a:cubicBezTo>
                  <a:lnTo>
                    <a:pt x="781" y="499"/>
                  </a:lnTo>
                  <a:cubicBezTo>
                    <a:pt x="681" y="640"/>
                    <a:pt x="524" y="762"/>
                    <a:pt x="467" y="762"/>
                  </a:cubicBezTo>
                  <a:cubicBezTo>
                    <a:pt x="463" y="762"/>
                    <a:pt x="459" y="761"/>
                    <a:pt x="456" y="759"/>
                  </a:cubicBezTo>
                  <a:cubicBezTo>
                    <a:pt x="412" y="738"/>
                    <a:pt x="456" y="499"/>
                    <a:pt x="543" y="304"/>
                  </a:cubicBezTo>
                  <a:cubicBezTo>
                    <a:pt x="564" y="304"/>
                    <a:pt x="564" y="282"/>
                    <a:pt x="543" y="261"/>
                  </a:cubicBezTo>
                  <a:lnTo>
                    <a:pt x="499" y="261"/>
                  </a:lnTo>
                  <a:cubicBezTo>
                    <a:pt x="391" y="369"/>
                    <a:pt x="239" y="456"/>
                    <a:pt x="109" y="521"/>
                  </a:cubicBezTo>
                  <a:cubicBezTo>
                    <a:pt x="109" y="369"/>
                    <a:pt x="152" y="196"/>
                    <a:pt x="217" y="44"/>
                  </a:cubicBezTo>
                  <a:cubicBezTo>
                    <a:pt x="217" y="22"/>
                    <a:pt x="196" y="1"/>
                    <a:pt x="1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2" name="Google Shape;5572;p83"/>
            <p:cNvSpPr/>
            <p:nvPr/>
          </p:nvSpPr>
          <p:spPr>
            <a:xfrm>
              <a:off x="1451558" y="4283008"/>
              <a:ext cx="36351" cy="27640"/>
            </a:xfrm>
            <a:custGeom>
              <a:avLst/>
              <a:gdLst/>
              <a:ahLst/>
              <a:cxnLst/>
              <a:rect l="l" t="t" r="r" b="b"/>
              <a:pathLst>
                <a:path w="889" h="676" extrusionOk="0">
                  <a:moveTo>
                    <a:pt x="108" y="0"/>
                  </a:moveTo>
                  <a:cubicBezTo>
                    <a:pt x="108" y="0"/>
                    <a:pt x="0" y="412"/>
                    <a:pt x="108" y="456"/>
                  </a:cubicBezTo>
                  <a:cubicBezTo>
                    <a:pt x="117" y="461"/>
                    <a:pt x="128" y="463"/>
                    <a:pt x="139" y="463"/>
                  </a:cubicBezTo>
                  <a:cubicBezTo>
                    <a:pt x="247" y="463"/>
                    <a:pt x="463" y="255"/>
                    <a:pt x="538" y="179"/>
                  </a:cubicBezTo>
                  <a:lnTo>
                    <a:pt x="538" y="179"/>
                  </a:lnTo>
                  <a:lnTo>
                    <a:pt x="558" y="188"/>
                  </a:lnTo>
                  <a:lnTo>
                    <a:pt x="558" y="188"/>
                  </a:lnTo>
                  <a:cubicBezTo>
                    <a:pt x="561" y="165"/>
                    <a:pt x="564" y="152"/>
                    <a:pt x="564" y="152"/>
                  </a:cubicBezTo>
                  <a:lnTo>
                    <a:pt x="564" y="152"/>
                  </a:lnTo>
                  <a:cubicBezTo>
                    <a:pt x="564" y="152"/>
                    <a:pt x="554" y="162"/>
                    <a:pt x="538" y="179"/>
                  </a:cubicBezTo>
                  <a:lnTo>
                    <a:pt x="538" y="179"/>
                  </a:lnTo>
                  <a:lnTo>
                    <a:pt x="108" y="0"/>
                  </a:lnTo>
                  <a:close/>
                  <a:moveTo>
                    <a:pt x="558" y="188"/>
                  </a:moveTo>
                  <a:cubicBezTo>
                    <a:pt x="539" y="299"/>
                    <a:pt x="488" y="636"/>
                    <a:pt x="542" y="672"/>
                  </a:cubicBezTo>
                  <a:cubicBezTo>
                    <a:pt x="546" y="675"/>
                    <a:pt x="550" y="676"/>
                    <a:pt x="554" y="676"/>
                  </a:cubicBezTo>
                  <a:cubicBezTo>
                    <a:pt x="636" y="676"/>
                    <a:pt x="889" y="326"/>
                    <a:pt x="889" y="326"/>
                  </a:cubicBezTo>
                  <a:lnTo>
                    <a:pt x="558" y="18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3" name="Google Shape;5573;p83"/>
            <p:cNvSpPr/>
            <p:nvPr/>
          </p:nvSpPr>
          <p:spPr>
            <a:xfrm>
              <a:off x="1451558" y="4281250"/>
              <a:ext cx="38150" cy="31034"/>
            </a:xfrm>
            <a:custGeom>
              <a:avLst/>
              <a:gdLst/>
              <a:ahLst/>
              <a:cxnLst/>
              <a:rect l="l" t="t" r="r" b="b"/>
              <a:pathLst>
                <a:path w="933" h="759" extrusionOk="0">
                  <a:moveTo>
                    <a:pt x="108" y="0"/>
                  </a:moveTo>
                  <a:cubicBezTo>
                    <a:pt x="87" y="0"/>
                    <a:pt x="65" y="0"/>
                    <a:pt x="65" y="22"/>
                  </a:cubicBezTo>
                  <a:cubicBezTo>
                    <a:pt x="43" y="130"/>
                    <a:pt x="0" y="499"/>
                    <a:pt x="108" y="542"/>
                  </a:cubicBezTo>
                  <a:cubicBezTo>
                    <a:pt x="121" y="547"/>
                    <a:pt x="135" y="550"/>
                    <a:pt x="150" y="550"/>
                  </a:cubicBezTo>
                  <a:cubicBezTo>
                    <a:pt x="258" y="550"/>
                    <a:pt x="406" y="421"/>
                    <a:pt x="520" y="325"/>
                  </a:cubicBezTo>
                  <a:lnTo>
                    <a:pt x="520" y="325"/>
                  </a:lnTo>
                  <a:cubicBezTo>
                    <a:pt x="477" y="499"/>
                    <a:pt x="455" y="694"/>
                    <a:pt x="520" y="737"/>
                  </a:cubicBezTo>
                  <a:cubicBezTo>
                    <a:pt x="520" y="759"/>
                    <a:pt x="542" y="759"/>
                    <a:pt x="564" y="759"/>
                  </a:cubicBezTo>
                  <a:cubicBezTo>
                    <a:pt x="651" y="737"/>
                    <a:pt x="846" y="477"/>
                    <a:pt x="911" y="390"/>
                  </a:cubicBezTo>
                  <a:cubicBezTo>
                    <a:pt x="932" y="369"/>
                    <a:pt x="932" y="347"/>
                    <a:pt x="911" y="347"/>
                  </a:cubicBezTo>
                  <a:cubicBezTo>
                    <a:pt x="900" y="336"/>
                    <a:pt x="889" y="331"/>
                    <a:pt x="881" y="331"/>
                  </a:cubicBezTo>
                  <a:cubicBezTo>
                    <a:pt x="873" y="331"/>
                    <a:pt x="867" y="336"/>
                    <a:pt x="867" y="347"/>
                  </a:cubicBezTo>
                  <a:cubicBezTo>
                    <a:pt x="781" y="455"/>
                    <a:pt x="694" y="585"/>
                    <a:pt x="585" y="694"/>
                  </a:cubicBezTo>
                  <a:cubicBezTo>
                    <a:pt x="564" y="520"/>
                    <a:pt x="585" y="369"/>
                    <a:pt x="629" y="217"/>
                  </a:cubicBezTo>
                  <a:cubicBezTo>
                    <a:pt x="629" y="195"/>
                    <a:pt x="629" y="173"/>
                    <a:pt x="607" y="173"/>
                  </a:cubicBezTo>
                  <a:lnTo>
                    <a:pt x="564" y="173"/>
                  </a:lnTo>
                  <a:cubicBezTo>
                    <a:pt x="421" y="317"/>
                    <a:pt x="220" y="479"/>
                    <a:pt x="161" y="479"/>
                  </a:cubicBezTo>
                  <a:cubicBezTo>
                    <a:pt x="157" y="479"/>
                    <a:pt x="154" y="478"/>
                    <a:pt x="152" y="477"/>
                  </a:cubicBezTo>
                  <a:cubicBezTo>
                    <a:pt x="87" y="455"/>
                    <a:pt x="108" y="239"/>
                    <a:pt x="152" y="43"/>
                  </a:cubicBezTo>
                  <a:cubicBezTo>
                    <a:pt x="152" y="22"/>
                    <a:pt x="130" y="0"/>
                    <a:pt x="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4" name="Google Shape;5574;p83"/>
            <p:cNvSpPr/>
            <p:nvPr/>
          </p:nvSpPr>
          <p:spPr>
            <a:xfrm>
              <a:off x="1799932" y="4128735"/>
              <a:ext cx="139230" cy="155209"/>
            </a:xfrm>
            <a:custGeom>
              <a:avLst/>
              <a:gdLst/>
              <a:ahLst/>
              <a:cxnLst/>
              <a:rect l="l" t="t" r="r" b="b"/>
              <a:pathLst>
                <a:path w="3405" h="3796" extrusionOk="0">
                  <a:moveTo>
                    <a:pt x="889" y="1"/>
                  </a:moveTo>
                  <a:lnTo>
                    <a:pt x="1" y="586"/>
                  </a:lnTo>
                  <a:cubicBezTo>
                    <a:pt x="1041" y="1215"/>
                    <a:pt x="2646" y="3795"/>
                    <a:pt x="2646" y="3795"/>
                  </a:cubicBezTo>
                  <a:lnTo>
                    <a:pt x="3404" y="3492"/>
                  </a:lnTo>
                  <a:cubicBezTo>
                    <a:pt x="3274" y="1150"/>
                    <a:pt x="889" y="1"/>
                    <a:pt x="8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5" name="Google Shape;5575;p83"/>
            <p:cNvSpPr/>
            <p:nvPr/>
          </p:nvSpPr>
          <p:spPr>
            <a:xfrm>
              <a:off x="1846013" y="4079096"/>
              <a:ext cx="167608" cy="128591"/>
            </a:xfrm>
            <a:custGeom>
              <a:avLst/>
              <a:gdLst/>
              <a:ahLst/>
              <a:cxnLst/>
              <a:rect l="l" t="t" r="r" b="b"/>
              <a:pathLst>
                <a:path w="4099" h="3145" extrusionOk="0">
                  <a:moveTo>
                    <a:pt x="673" y="1"/>
                  </a:moveTo>
                  <a:lnTo>
                    <a:pt x="1" y="846"/>
                  </a:lnTo>
                  <a:cubicBezTo>
                    <a:pt x="1193" y="1128"/>
                    <a:pt x="3470" y="3145"/>
                    <a:pt x="3470" y="3145"/>
                  </a:cubicBezTo>
                  <a:lnTo>
                    <a:pt x="4099" y="2603"/>
                  </a:lnTo>
                  <a:cubicBezTo>
                    <a:pt x="3296" y="391"/>
                    <a:pt x="673" y="1"/>
                    <a:pt x="6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6" name="Google Shape;5576;p83"/>
            <p:cNvSpPr/>
            <p:nvPr/>
          </p:nvSpPr>
          <p:spPr>
            <a:xfrm>
              <a:off x="1365569" y="3656308"/>
              <a:ext cx="606399" cy="562489"/>
            </a:xfrm>
            <a:custGeom>
              <a:avLst/>
              <a:gdLst/>
              <a:ahLst/>
              <a:cxnLst/>
              <a:rect l="l" t="t" r="r" b="b"/>
              <a:pathLst>
                <a:path w="14830" h="13757" extrusionOk="0">
                  <a:moveTo>
                    <a:pt x="10455" y="1"/>
                  </a:moveTo>
                  <a:cubicBezTo>
                    <a:pt x="10101" y="1"/>
                    <a:pt x="9699" y="141"/>
                    <a:pt x="9258" y="520"/>
                  </a:cubicBezTo>
                  <a:cubicBezTo>
                    <a:pt x="8810" y="913"/>
                    <a:pt x="8668" y="1875"/>
                    <a:pt x="8863" y="2440"/>
                  </a:cubicBezTo>
                  <a:lnTo>
                    <a:pt x="8863" y="2440"/>
                  </a:lnTo>
                  <a:cubicBezTo>
                    <a:pt x="8735" y="2524"/>
                    <a:pt x="8622" y="2647"/>
                    <a:pt x="8542" y="2818"/>
                  </a:cubicBezTo>
                  <a:cubicBezTo>
                    <a:pt x="8240" y="3466"/>
                    <a:pt x="8167" y="4575"/>
                    <a:pt x="8445" y="5137"/>
                  </a:cubicBezTo>
                  <a:lnTo>
                    <a:pt x="8445" y="5137"/>
                  </a:lnTo>
                  <a:cubicBezTo>
                    <a:pt x="8235" y="5257"/>
                    <a:pt x="8014" y="5439"/>
                    <a:pt x="7805" y="5701"/>
                  </a:cubicBezTo>
                  <a:cubicBezTo>
                    <a:pt x="7541" y="6033"/>
                    <a:pt x="7404" y="6339"/>
                    <a:pt x="7350" y="6604"/>
                  </a:cubicBezTo>
                  <a:lnTo>
                    <a:pt x="7350" y="6604"/>
                  </a:lnTo>
                  <a:cubicBezTo>
                    <a:pt x="7121" y="6508"/>
                    <a:pt x="6848" y="6447"/>
                    <a:pt x="6558" y="6447"/>
                  </a:cubicBezTo>
                  <a:cubicBezTo>
                    <a:pt x="6217" y="6447"/>
                    <a:pt x="5853" y="6531"/>
                    <a:pt x="5507" y="6742"/>
                  </a:cubicBezTo>
                  <a:cubicBezTo>
                    <a:pt x="5138" y="6963"/>
                    <a:pt x="4893" y="7178"/>
                    <a:pt x="4738" y="7371"/>
                  </a:cubicBezTo>
                  <a:lnTo>
                    <a:pt x="4738" y="7371"/>
                  </a:lnTo>
                  <a:cubicBezTo>
                    <a:pt x="4498" y="7161"/>
                    <a:pt x="4119" y="7000"/>
                    <a:pt x="3669" y="7000"/>
                  </a:cubicBezTo>
                  <a:cubicBezTo>
                    <a:pt x="3373" y="7000"/>
                    <a:pt x="3047" y="7070"/>
                    <a:pt x="2710" y="7241"/>
                  </a:cubicBezTo>
                  <a:cubicBezTo>
                    <a:pt x="1558" y="7802"/>
                    <a:pt x="1372" y="8976"/>
                    <a:pt x="1685" y="9572"/>
                  </a:cubicBezTo>
                  <a:lnTo>
                    <a:pt x="1685" y="9572"/>
                  </a:lnTo>
                  <a:cubicBezTo>
                    <a:pt x="1645" y="9588"/>
                    <a:pt x="1604" y="9606"/>
                    <a:pt x="1561" y="9625"/>
                  </a:cubicBezTo>
                  <a:cubicBezTo>
                    <a:pt x="542" y="10102"/>
                    <a:pt x="0" y="12249"/>
                    <a:pt x="3014" y="13311"/>
                  </a:cubicBezTo>
                  <a:cubicBezTo>
                    <a:pt x="3459" y="13472"/>
                    <a:pt x="3846" y="13537"/>
                    <a:pt x="4177" y="13537"/>
                  </a:cubicBezTo>
                  <a:cubicBezTo>
                    <a:pt x="4767" y="13537"/>
                    <a:pt x="5178" y="13328"/>
                    <a:pt x="5422" y="13080"/>
                  </a:cubicBezTo>
                  <a:lnTo>
                    <a:pt x="5422" y="13080"/>
                  </a:lnTo>
                  <a:cubicBezTo>
                    <a:pt x="5690" y="13428"/>
                    <a:pt x="6219" y="13757"/>
                    <a:pt x="7037" y="13757"/>
                  </a:cubicBezTo>
                  <a:cubicBezTo>
                    <a:pt x="7258" y="13757"/>
                    <a:pt x="7499" y="13733"/>
                    <a:pt x="7762" y="13680"/>
                  </a:cubicBezTo>
                  <a:cubicBezTo>
                    <a:pt x="8547" y="13525"/>
                    <a:pt x="9033" y="13284"/>
                    <a:pt x="9314" y="13040"/>
                  </a:cubicBezTo>
                  <a:lnTo>
                    <a:pt x="9314" y="13040"/>
                  </a:lnTo>
                  <a:cubicBezTo>
                    <a:pt x="9732" y="13383"/>
                    <a:pt x="10587" y="13639"/>
                    <a:pt x="11332" y="13639"/>
                  </a:cubicBezTo>
                  <a:cubicBezTo>
                    <a:pt x="11691" y="13639"/>
                    <a:pt x="12025" y="13579"/>
                    <a:pt x="12271" y="13441"/>
                  </a:cubicBezTo>
                  <a:cubicBezTo>
                    <a:pt x="13537" y="12701"/>
                    <a:pt x="13706" y="11625"/>
                    <a:pt x="13326" y="11015"/>
                  </a:cubicBezTo>
                  <a:lnTo>
                    <a:pt x="13326" y="11015"/>
                  </a:lnTo>
                  <a:cubicBezTo>
                    <a:pt x="13364" y="10989"/>
                    <a:pt x="13403" y="10960"/>
                    <a:pt x="13442" y="10926"/>
                  </a:cubicBezTo>
                  <a:cubicBezTo>
                    <a:pt x="14132" y="10344"/>
                    <a:pt x="14074" y="8753"/>
                    <a:pt x="13666" y="7825"/>
                  </a:cubicBezTo>
                  <a:lnTo>
                    <a:pt x="13666" y="7825"/>
                  </a:lnTo>
                  <a:cubicBezTo>
                    <a:pt x="13886" y="7785"/>
                    <a:pt x="14099" y="7625"/>
                    <a:pt x="14244" y="7262"/>
                  </a:cubicBezTo>
                  <a:cubicBezTo>
                    <a:pt x="14627" y="6305"/>
                    <a:pt x="14280" y="5048"/>
                    <a:pt x="13752" y="4367"/>
                  </a:cubicBezTo>
                  <a:lnTo>
                    <a:pt x="13752" y="4367"/>
                  </a:lnTo>
                  <a:cubicBezTo>
                    <a:pt x="13931" y="4319"/>
                    <a:pt x="14082" y="4204"/>
                    <a:pt x="14157" y="3988"/>
                  </a:cubicBezTo>
                  <a:cubicBezTo>
                    <a:pt x="14504" y="3035"/>
                    <a:pt x="14830" y="910"/>
                    <a:pt x="12813" y="411"/>
                  </a:cubicBezTo>
                  <a:cubicBezTo>
                    <a:pt x="12645" y="371"/>
                    <a:pt x="12497" y="353"/>
                    <a:pt x="12369" y="353"/>
                  </a:cubicBezTo>
                  <a:cubicBezTo>
                    <a:pt x="12031" y="353"/>
                    <a:pt x="11827" y="477"/>
                    <a:pt x="11716" y="640"/>
                  </a:cubicBezTo>
                  <a:lnTo>
                    <a:pt x="11716" y="640"/>
                  </a:lnTo>
                  <a:cubicBezTo>
                    <a:pt x="11436" y="336"/>
                    <a:pt x="11003" y="1"/>
                    <a:pt x="104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7" name="Google Shape;5577;p83"/>
            <p:cNvSpPr/>
            <p:nvPr/>
          </p:nvSpPr>
          <p:spPr>
            <a:xfrm>
              <a:off x="1393905" y="3654468"/>
              <a:ext cx="571847" cy="566701"/>
            </a:xfrm>
            <a:custGeom>
              <a:avLst/>
              <a:gdLst/>
              <a:ahLst/>
              <a:cxnLst/>
              <a:rect l="l" t="t" r="r" b="b"/>
              <a:pathLst>
                <a:path w="13985" h="13860" extrusionOk="0">
                  <a:moveTo>
                    <a:pt x="11036" y="760"/>
                  </a:moveTo>
                  <a:cubicBezTo>
                    <a:pt x="11145" y="890"/>
                    <a:pt x="11253" y="1020"/>
                    <a:pt x="11340" y="1172"/>
                  </a:cubicBezTo>
                  <a:cubicBezTo>
                    <a:pt x="11275" y="1323"/>
                    <a:pt x="11188" y="1410"/>
                    <a:pt x="11123" y="1410"/>
                  </a:cubicBezTo>
                  <a:cubicBezTo>
                    <a:pt x="11080" y="1410"/>
                    <a:pt x="11036" y="1367"/>
                    <a:pt x="11015" y="1302"/>
                  </a:cubicBezTo>
                  <a:cubicBezTo>
                    <a:pt x="10928" y="1128"/>
                    <a:pt x="10928" y="933"/>
                    <a:pt x="11036" y="760"/>
                  </a:cubicBezTo>
                  <a:close/>
                  <a:moveTo>
                    <a:pt x="8716" y="2364"/>
                  </a:moveTo>
                  <a:cubicBezTo>
                    <a:pt x="8977" y="2364"/>
                    <a:pt x="9150" y="2472"/>
                    <a:pt x="9172" y="2581"/>
                  </a:cubicBezTo>
                  <a:cubicBezTo>
                    <a:pt x="9193" y="2668"/>
                    <a:pt x="9085" y="2754"/>
                    <a:pt x="8890" y="2841"/>
                  </a:cubicBezTo>
                  <a:cubicBezTo>
                    <a:pt x="8803" y="2863"/>
                    <a:pt x="8738" y="2884"/>
                    <a:pt x="8673" y="2884"/>
                  </a:cubicBezTo>
                  <a:cubicBezTo>
                    <a:pt x="8456" y="2863"/>
                    <a:pt x="8283" y="2711"/>
                    <a:pt x="8218" y="2516"/>
                  </a:cubicBezTo>
                  <a:lnTo>
                    <a:pt x="8218" y="2494"/>
                  </a:lnTo>
                  <a:cubicBezTo>
                    <a:pt x="8370" y="2407"/>
                    <a:pt x="8543" y="2364"/>
                    <a:pt x="8716" y="2364"/>
                  </a:cubicBezTo>
                  <a:close/>
                  <a:moveTo>
                    <a:pt x="12294" y="3968"/>
                  </a:moveTo>
                  <a:cubicBezTo>
                    <a:pt x="12576" y="3990"/>
                    <a:pt x="12836" y="4164"/>
                    <a:pt x="12988" y="4402"/>
                  </a:cubicBezTo>
                  <a:lnTo>
                    <a:pt x="12836" y="4402"/>
                  </a:lnTo>
                  <a:cubicBezTo>
                    <a:pt x="12446" y="4402"/>
                    <a:pt x="12034" y="4185"/>
                    <a:pt x="12034" y="4077"/>
                  </a:cubicBezTo>
                  <a:cubicBezTo>
                    <a:pt x="12034" y="4033"/>
                    <a:pt x="12120" y="3990"/>
                    <a:pt x="12250" y="3968"/>
                  </a:cubicBezTo>
                  <a:close/>
                  <a:moveTo>
                    <a:pt x="8435" y="5031"/>
                  </a:moveTo>
                  <a:cubicBezTo>
                    <a:pt x="8630" y="5031"/>
                    <a:pt x="8738" y="5118"/>
                    <a:pt x="8760" y="5183"/>
                  </a:cubicBezTo>
                  <a:cubicBezTo>
                    <a:pt x="8781" y="5248"/>
                    <a:pt x="8716" y="5356"/>
                    <a:pt x="8435" y="5464"/>
                  </a:cubicBezTo>
                  <a:cubicBezTo>
                    <a:pt x="8373" y="5493"/>
                    <a:pt x="8306" y="5506"/>
                    <a:pt x="8240" y="5506"/>
                  </a:cubicBezTo>
                  <a:cubicBezTo>
                    <a:pt x="8053" y="5506"/>
                    <a:pt x="7870" y="5397"/>
                    <a:pt x="7806" y="5204"/>
                  </a:cubicBezTo>
                  <a:cubicBezTo>
                    <a:pt x="8001" y="5096"/>
                    <a:pt x="8196" y="5031"/>
                    <a:pt x="8435" y="5031"/>
                  </a:cubicBezTo>
                  <a:close/>
                  <a:moveTo>
                    <a:pt x="6700" y="6722"/>
                  </a:moveTo>
                  <a:cubicBezTo>
                    <a:pt x="6939" y="6809"/>
                    <a:pt x="7155" y="7004"/>
                    <a:pt x="7264" y="7242"/>
                  </a:cubicBezTo>
                  <a:cubicBezTo>
                    <a:pt x="7286" y="7329"/>
                    <a:pt x="7286" y="7416"/>
                    <a:pt x="7220" y="7502"/>
                  </a:cubicBezTo>
                  <a:cubicBezTo>
                    <a:pt x="7182" y="7560"/>
                    <a:pt x="7127" y="7588"/>
                    <a:pt x="7066" y="7588"/>
                  </a:cubicBezTo>
                  <a:cubicBezTo>
                    <a:pt x="6989" y="7588"/>
                    <a:pt x="6903" y="7544"/>
                    <a:pt x="6830" y="7459"/>
                  </a:cubicBezTo>
                  <a:cubicBezTo>
                    <a:pt x="6700" y="7242"/>
                    <a:pt x="6635" y="6982"/>
                    <a:pt x="6700" y="6722"/>
                  </a:cubicBezTo>
                  <a:close/>
                  <a:moveTo>
                    <a:pt x="12315" y="7199"/>
                  </a:moveTo>
                  <a:cubicBezTo>
                    <a:pt x="12532" y="7242"/>
                    <a:pt x="12749" y="7459"/>
                    <a:pt x="12922" y="7828"/>
                  </a:cubicBezTo>
                  <a:lnTo>
                    <a:pt x="12879" y="7828"/>
                  </a:lnTo>
                  <a:cubicBezTo>
                    <a:pt x="12467" y="7828"/>
                    <a:pt x="12099" y="7459"/>
                    <a:pt x="12099" y="7286"/>
                  </a:cubicBezTo>
                  <a:cubicBezTo>
                    <a:pt x="12099" y="7264"/>
                    <a:pt x="12099" y="7242"/>
                    <a:pt x="12120" y="7221"/>
                  </a:cubicBezTo>
                  <a:cubicBezTo>
                    <a:pt x="12164" y="7199"/>
                    <a:pt x="12185" y="7199"/>
                    <a:pt x="12229" y="7199"/>
                  </a:cubicBezTo>
                  <a:close/>
                  <a:moveTo>
                    <a:pt x="4055" y="7459"/>
                  </a:moveTo>
                  <a:cubicBezTo>
                    <a:pt x="4272" y="7654"/>
                    <a:pt x="4359" y="7893"/>
                    <a:pt x="4272" y="8066"/>
                  </a:cubicBezTo>
                  <a:cubicBezTo>
                    <a:pt x="4229" y="8153"/>
                    <a:pt x="4164" y="8218"/>
                    <a:pt x="4077" y="8218"/>
                  </a:cubicBezTo>
                  <a:cubicBezTo>
                    <a:pt x="3990" y="8218"/>
                    <a:pt x="3925" y="8174"/>
                    <a:pt x="3903" y="8109"/>
                  </a:cubicBezTo>
                  <a:cubicBezTo>
                    <a:pt x="3882" y="8044"/>
                    <a:pt x="3795" y="7828"/>
                    <a:pt x="4077" y="7481"/>
                  </a:cubicBezTo>
                  <a:lnTo>
                    <a:pt x="4055" y="7459"/>
                  </a:lnTo>
                  <a:close/>
                  <a:moveTo>
                    <a:pt x="1540" y="9540"/>
                  </a:moveTo>
                  <a:cubicBezTo>
                    <a:pt x="1779" y="9540"/>
                    <a:pt x="1887" y="9649"/>
                    <a:pt x="1887" y="9714"/>
                  </a:cubicBezTo>
                  <a:cubicBezTo>
                    <a:pt x="1909" y="9801"/>
                    <a:pt x="1844" y="9866"/>
                    <a:pt x="1714" y="9909"/>
                  </a:cubicBezTo>
                  <a:cubicBezTo>
                    <a:pt x="1659" y="9929"/>
                    <a:pt x="1601" y="9939"/>
                    <a:pt x="1544" y="9939"/>
                  </a:cubicBezTo>
                  <a:cubicBezTo>
                    <a:pt x="1353" y="9939"/>
                    <a:pt x="1163" y="9832"/>
                    <a:pt x="1063" y="9649"/>
                  </a:cubicBezTo>
                  <a:lnTo>
                    <a:pt x="1063" y="9627"/>
                  </a:lnTo>
                  <a:cubicBezTo>
                    <a:pt x="1215" y="9562"/>
                    <a:pt x="1388" y="9540"/>
                    <a:pt x="1540" y="9540"/>
                  </a:cubicBezTo>
                  <a:close/>
                  <a:moveTo>
                    <a:pt x="11894" y="10646"/>
                  </a:moveTo>
                  <a:cubicBezTo>
                    <a:pt x="11975" y="10648"/>
                    <a:pt x="12038" y="10669"/>
                    <a:pt x="12120" y="10689"/>
                  </a:cubicBezTo>
                  <a:cubicBezTo>
                    <a:pt x="12315" y="10754"/>
                    <a:pt x="12467" y="10885"/>
                    <a:pt x="12597" y="11058"/>
                  </a:cubicBezTo>
                  <a:cubicBezTo>
                    <a:pt x="12467" y="11145"/>
                    <a:pt x="12315" y="11188"/>
                    <a:pt x="12164" y="11210"/>
                  </a:cubicBezTo>
                  <a:cubicBezTo>
                    <a:pt x="11947" y="11210"/>
                    <a:pt x="11730" y="11036"/>
                    <a:pt x="11708" y="10819"/>
                  </a:cubicBezTo>
                  <a:cubicBezTo>
                    <a:pt x="11708" y="10776"/>
                    <a:pt x="11708" y="10733"/>
                    <a:pt x="11752" y="10711"/>
                  </a:cubicBezTo>
                  <a:cubicBezTo>
                    <a:pt x="11793" y="10670"/>
                    <a:pt x="11834" y="10648"/>
                    <a:pt x="11894" y="10646"/>
                  </a:cubicBezTo>
                  <a:close/>
                  <a:moveTo>
                    <a:pt x="4781" y="12356"/>
                  </a:moveTo>
                  <a:cubicBezTo>
                    <a:pt x="4778" y="12357"/>
                    <a:pt x="4774" y="12358"/>
                    <a:pt x="4771" y="12359"/>
                  </a:cubicBezTo>
                  <a:lnTo>
                    <a:pt x="4792" y="12359"/>
                  </a:lnTo>
                  <a:cubicBezTo>
                    <a:pt x="4789" y="12358"/>
                    <a:pt x="4785" y="12357"/>
                    <a:pt x="4781" y="12356"/>
                  </a:cubicBezTo>
                  <a:close/>
                  <a:moveTo>
                    <a:pt x="8760" y="12272"/>
                  </a:moveTo>
                  <a:cubicBezTo>
                    <a:pt x="8825" y="12272"/>
                    <a:pt x="8890" y="12337"/>
                    <a:pt x="8912" y="12402"/>
                  </a:cubicBezTo>
                  <a:cubicBezTo>
                    <a:pt x="8977" y="12532"/>
                    <a:pt x="8912" y="12771"/>
                    <a:pt x="8651" y="13031"/>
                  </a:cubicBezTo>
                  <a:cubicBezTo>
                    <a:pt x="8521" y="12944"/>
                    <a:pt x="8435" y="12814"/>
                    <a:pt x="8413" y="12684"/>
                  </a:cubicBezTo>
                  <a:cubicBezTo>
                    <a:pt x="8413" y="12576"/>
                    <a:pt x="8456" y="12467"/>
                    <a:pt x="8543" y="12380"/>
                  </a:cubicBezTo>
                  <a:cubicBezTo>
                    <a:pt x="8608" y="12315"/>
                    <a:pt x="8673" y="12294"/>
                    <a:pt x="8760" y="12272"/>
                  </a:cubicBezTo>
                  <a:close/>
                  <a:moveTo>
                    <a:pt x="4748" y="12353"/>
                  </a:moveTo>
                  <a:cubicBezTo>
                    <a:pt x="4759" y="12353"/>
                    <a:pt x="4770" y="12354"/>
                    <a:pt x="4781" y="12356"/>
                  </a:cubicBezTo>
                  <a:lnTo>
                    <a:pt x="4781" y="12356"/>
                  </a:lnTo>
                  <a:cubicBezTo>
                    <a:pt x="4793" y="12354"/>
                    <a:pt x="4804" y="12353"/>
                    <a:pt x="4815" y="12353"/>
                  </a:cubicBezTo>
                  <a:cubicBezTo>
                    <a:pt x="4885" y="12353"/>
                    <a:pt x="4948" y="12395"/>
                    <a:pt x="4966" y="12467"/>
                  </a:cubicBezTo>
                  <a:cubicBezTo>
                    <a:pt x="5009" y="12684"/>
                    <a:pt x="4922" y="12922"/>
                    <a:pt x="4749" y="13074"/>
                  </a:cubicBezTo>
                  <a:cubicBezTo>
                    <a:pt x="4597" y="12901"/>
                    <a:pt x="4554" y="12662"/>
                    <a:pt x="4597" y="12446"/>
                  </a:cubicBezTo>
                  <a:cubicBezTo>
                    <a:pt x="4633" y="12392"/>
                    <a:pt x="4683" y="12353"/>
                    <a:pt x="4748" y="12353"/>
                  </a:cubicBezTo>
                  <a:close/>
                  <a:moveTo>
                    <a:pt x="9757" y="88"/>
                  </a:moveTo>
                  <a:cubicBezTo>
                    <a:pt x="10234" y="109"/>
                    <a:pt x="10668" y="326"/>
                    <a:pt x="10971" y="695"/>
                  </a:cubicBezTo>
                  <a:cubicBezTo>
                    <a:pt x="10863" y="890"/>
                    <a:pt x="10841" y="1128"/>
                    <a:pt x="10950" y="1345"/>
                  </a:cubicBezTo>
                  <a:cubicBezTo>
                    <a:pt x="10971" y="1410"/>
                    <a:pt x="11036" y="1475"/>
                    <a:pt x="11145" y="1475"/>
                  </a:cubicBezTo>
                  <a:cubicBezTo>
                    <a:pt x="11210" y="1475"/>
                    <a:pt x="11318" y="1432"/>
                    <a:pt x="11427" y="1193"/>
                  </a:cubicBezTo>
                  <a:cubicBezTo>
                    <a:pt x="11427" y="1172"/>
                    <a:pt x="11427" y="1172"/>
                    <a:pt x="11427" y="1150"/>
                  </a:cubicBezTo>
                  <a:cubicBezTo>
                    <a:pt x="11318" y="977"/>
                    <a:pt x="11210" y="825"/>
                    <a:pt x="11080" y="673"/>
                  </a:cubicBezTo>
                  <a:cubicBezTo>
                    <a:pt x="11198" y="525"/>
                    <a:pt x="11406" y="448"/>
                    <a:pt x="11678" y="448"/>
                  </a:cubicBezTo>
                  <a:cubicBezTo>
                    <a:pt x="11805" y="448"/>
                    <a:pt x="11947" y="465"/>
                    <a:pt x="12099" y="500"/>
                  </a:cubicBezTo>
                  <a:cubicBezTo>
                    <a:pt x="12662" y="608"/>
                    <a:pt x="13139" y="933"/>
                    <a:pt x="13399" y="1432"/>
                  </a:cubicBezTo>
                  <a:cubicBezTo>
                    <a:pt x="13811" y="2191"/>
                    <a:pt x="13703" y="3275"/>
                    <a:pt x="13421" y="4012"/>
                  </a:cubicBezTo>
                  <a:cubicBezTo>
                    <a:pt x="13378" y="4164"/>
                    <a:pt x="13248" y="4294"/>
                    <a:pt x="13096" y="4337"/>
                  </a:cubicBezTo>
                  <a:cubicBezTo>
                    <a:pt x="12901" y="4055"/>
                    <a:pt x="12597" y="3860"/>
                    <a:pt x="12250" y="3860"/>
                  </a:cubicBezTo>
                  <a:cubicBezTo>
                    <a:pt x="12012" y="3882"/>
                    <a:pt x="11969" y="3968"/>
                    <a:pt x="11969" y="4033"/>
                  </a:cubicBezTo>
                  <a:cubicBezTo>
                    <a:pt x="11990" y="4229"/>
                    <a:pt x="12446" y="4445"/>
                    <a:pt x="12836" y="4445"/>
                  </a:cubicBezTo>
                  <a:cubicBezTo>
                    <a:pt x="12922" y="4445"/>
                    <a:pt x="12988" y="4445"/>
                    <a:pt x="13074" y="4424"/>
                  </a:cubicBezTo>
                  <a:cubicBezTo>
                    <a:pt x="13595" y="5096"/>
                    <a:pt x="13920" y="6332"/>
                    <a:pt x="13551" y="7264"/>
                  </a:cubicBezTo>
                  <a:cubicBezTo>
                    <a:pt x="13486" y="7524"/>
                    <a:pt x="13269" y="7719"/>
                    <a:pt x="13031" y="7806"/>
                  </a:cubicBezTo>
                  <a:cubicBezTo>
                    <a:pt x="12836" y="7372"/>
                    <a:pt x="12597" y="7155"/>
                    <a:pt x="12337" y="7112"/>
                  </a:cubicBezTo>
                  <a:cubicBezTo>
                    <a:pt x="12305" y="7104"/>
                    <a:pt x="12274" y="7099"/>
                    <a:pt x="12242" y="7099"/>
                  </a:cubicBezTo>
                  <a:cubicBezTo>
                    <a:pt x="12187" y="7099"/>
                    <a:pt x="12132" y="7114"/>
                    <a:pt x="12077" y="7155"/>
                  </a:cubicBezTo>
                  <a:cubicBezTo>
                    <a:pt x="12034" y="7177"/>
                    <a:pt x="12012" y="7221"/>
                    <a:pt x="12012" y="7264"/>
                  </a:cubicBezTo>
                  <a:cubicBezTo>
                    <a:pt x="12012" y="7502"/>
                    <a:pt x="12446" y="7893"/>
                    <a:pt x="12879" y="7893"/>
                  </a:cubicBezTo>
                  <a:lnTo>
                    <a:pt x="12966" y="7893"/>
                  </a:lnTo>
                  <a:cubicBezTo>
                    <a:pt x="13378" y="8868"/>
                    <a:pt x="13378" y="10386"/>
                    <a:pt x="12727" y="10928"/>
                  </a:cubicBezTo>
                  <a:lnTo>
                    <a:pt x="12662" y="10993"/>
                  </a:lnTo>
                  <a:cubicBezTo>
                    <a:pt x="12532" y="10819"/>
                    <a:pt x="12337" y="10668"/>
                    <a:pt x="12142" y="10603"/>
                  </a:cubicBezTo>
                  <a:cubicBezTo>
                    <a:pt x="12072" y="10572"/>
                    <a:pt x="11996" y="10556"/>
                    <a:pt x="11923" y="10556"/>
                  </a:cubicBezTo>
                  <a:cubicBezTo>
                    <a:pt x="11839" y="10556"/>
                    <a:pt x="11756" y="10578"/>
                    <a:pt x="11687" y="10624"/>
                  </a:cubicBezTo>
                  <a:cubicBezTo>
                    <a:pt x="11643" y="10668"/>
                    <a:pt x="11622" y="10733"/>
                    <a:pt x="11622" y="10798"/>
                  </a:cubicBezTo>
                  <a:cubicBezTo>
                    <a:pt x="11665" y="11058"/>
                    <a:pt x="11882" y="11253"/>
                    <a:pt x="12164" y="11253"/>
                  </a:cubicBezTo>
                  <a:cubicBezTo>
                    <a:pt x="12337" y="11253"/>
                    <a:pt x="12489" y="11210"/>
                    <a:pt x="12619" y="11101"/>
                  </a:cubicBezTo>
                  <a:cubicBezTo>
                    <a:pt x="12792" y="11383"/>
                    <a:pt x="12836" y="11730"/>
                    <a:pt x="12749" y="12034"/>
                  </a:cubicBezTo>
                  <a:cubicBezTo>
                    <a:pt x="12554" y="12641"/>
                    <a:pt x="12120" y="13139"/>
                    <a:pt x="11557" y="13421"/>
                  </a:cubicBezTo>
                  <a:cubicBezTo>
                    <a:pt x="11310" y="13554"/>
                    <a:pt x="11030" y="13620"/>
                    <a:pt x="10746" y="13620"/>
                  </a:cubicBezTo>
                  <a:cubicBezTo>
                    <a:pt x="10706" y="13620"/>
                    <a:pt x="10665" y="13619"/>
                    <a:pt x="10624" y="13616"/>
                  </a:cubicBezTo>
                  <a:cubicBezTo>
                    <a:pt x="10591" y="13617"/>
                    <a:pt x="10557" y="13618"/>
                    <a:pt x="10523" y="13618"/>
                  </a:cubicBezTo>
                  <a:cubicBezTo>
                    <a:pt x="9885" y="13618"/>
                    <a:pt x="9251" y="13424"/>
                    <a:pt x="8695" y="13074"/>
                  </a:cubicBezTo>
                  <a:cubicBezTo>
                    <a:pt x="8998" y="12814"/>
                    <a:pt x="9042" y="12532"/>
                    <a:pt x="8977" y="12380"/>
                  </a:cubicBezTo>
                  <a:cubicBezTo>
                    <a:pt x="8955" y="12272"/>
                    <a:pt x="8868" y="12207"/>
                    <a:pt x="8760" y="12207"/>
                  </a:cubicBezTo>
                  <a:cubicBezTo>
                    <a:pt x="8651" y="12207"/>
                    <a:pt x="8543" y="12250"/>
                    <a:pt x="8478" y="12337"/>
                  </a:cubicBezTo>
                  <a:cubicBezTo>
                    <a:pt x="8391" y="12424"/>
                    <a:pt x="8326" y="12554"/>
                    <a:pt x="8326" y="12684"/>
                  </a:cubicBezTo>
                  <a:cubicBezTo>
                    <a:pt x="8348" y="12836"/>
                    <a:pt x="8435" y="12988"/>
                    <a:pt x="8565" y="13096"/>
                  </a:cubicBezTo>
                  <a:cubicBezTo>
                    <a:pt x="8131" y="13399"/>
                    <a:pt x="7611" y="13616"/>
                    <a:pt x="7090" y="13703"/>
                  </a:cubicBezTo>
                  <a:cubicBezTo>
                    <a:pt x="6852" y="13746"/>
                    <a:pt x="6613" y="13768"/>
                    <a:pt x="6353" y="13768"/>
                  </a:cubicBezTo>
                  <a:cubicBezTo>
                    <a:pt x="5421" y="13768"/>
                    <a:pt x="4966" y="13334"/>
                    <a:pt x="4792" y="13118"/>
                  </a:cubicBezTo>
                  <a:cubicBezTo>
                    <a:pt x="4987" y="12944"/>
                    <a:pt x="5074" y="12684"/>
                    <a:pt x="5031" y="12424"/>
                  </a:cubicBezTo>
                  <a:cubicBezTo>
                    <a:pt x="4993" y="12329"/>
                    <a:pt x="4906" y="12268"/>
                    <a:pt x="4812" y="12268"/>
                  </a:cubicBezTo>
                  <a:cubicBezTo>
                    <a:pt x="4799" y="12268"/>
                    <a:pt x="4785" y="12269"/>
                    <a:pt x="4771" y="12272"/>
                  </a:cubicBezTo>
                  <a:cubicBezTo>
                    <a:pt x="4757" y="12269"/>
                    <a:pt x="4743" y="12268"/>
                    <a:pt x="4730" y="12268"/>
                  </a:cubicBezTo>
                  <a:cubicBezTo>
                    <a:pt x="4640" y="12268"/>
                    <a:pt x="4567" y="12329"/>
                    <a:pt x="4510" y="12424"/>
                  </a:cubicBezTo>
                  <a:cubicBezTo>
                    <a:pt x="4445" y="12662"/>
                    <a:pt x="4510" y="12922"/>
                    <a:pt x="4684" y="13118"/>
                  </a:cubicBezTo>
                  <a:cubicBezTo>
                    <a:pt x="4379" y="13382"/>
                    <a:pt x="3979" y="13532"/>
                    <a:pt x="3556" y="13532"/>
                  </a:cubicBezTo>
                  <a:cubicBezTo>
                    <a:pt x="3527" y="13532"/>
                    <a:pt x="3498" y="13531"/>
                    <a:pt x="3470" y="13530"/>
                  </a:cubicBezTo>
                  <a:cubicBezTo>
                    <a:pt x="3101" y="13530"/>
                    <a:pt x="2711" y="13443"/>
                    <a:pt x="2342" y="13313"/>
                  </a:cubicBezTo>
                  <a:cubicBezTo>
                    <a:pt x="456" y="12641"/>
                    <a:pt x="131" y="11665"/>
                    <a:pt x="109" y="11123"/>
                  </a:cubicBezTo>
                  <a:cubicBezTo>
                    <a:pt x="66" y="10538"/>
                    <a:pt x="369" y="9974"/>
                    <a:pt x="890" y="9714"/>
                  </a:cubicBezTo>
                  <a:lnTo>
                    <a:pt x="976" y="9649"/>
                  </a:lnTo>
                  <a:cubicBezTo>
                    <a:pt x="1097" y="9872"/>
                    <a:pt x="1313" y="10001"/>
                    <a:pt x="1549" y="10001"/>
                  </a:cubicBezTo>
                  <a:cubicBezTo>
                    <a:pt x="1610" y="10001"/>
                    <a:pt x="1673" y="9992"/>
                    <a:pt x="1735" y="9974"/>
                  </a:cubicBezTo>
                  <a:cubicBezTo>
                    <a:pt x="1887" y="9931"/>
                    <a:pt x="1974" y="9822"/>
                    <a:pt x="1952" y="9692"/>
                  </a:cubicBezTo>
                  <a:cubicBezTo>
                    <a:pt x="1930" y="9584"/>
                    <a:pt x="1800" y="9454"/>
                    <a:pt x="1540" y="9454"/>
                  </a:cubicBezTo>
                  <a:cubicBezTo>
                    <a:pt x="1367" y="9454"/>
                    <a:pt x="1172" y="9497"/>
                    <a:pt x="1020" y="9562"/>
                  </a:cubicBezTo>
                  <a:cubicBezTo>
                    <a:pt x="868" y="9215"/>
                    <a:pt x="868" y="8847"/>
                    <a:pt x="998" y="8478"/>
                  </a:cubicBezTo>
                  <a:cubicBezTo>
                    <a:pt x="1172" y="7958"/>
                    <a:pt x="1540" y="7546"/>
                    <a:pt x="2039" y="7307"/>
                  </a:cubicBezTo>
                  <a:cubicBezTo>
                    <a:pt x="2321" y="7155"/>
                    <a:pt x="2646" y="7069"/>
                    <a:pt x="2971" y="7069"/>
                  </a:cubicBezTo>
                  <a:cubicBezTo>
                    <a:pt x="3340" y="7069"/>
                    <a:pt x="3708" y="7177"/>
                    <a:pt x="3990" y="7416"/>
                  </a:cubicBezTo>
                  <a:cubicBezTo>
                    <a:pt x="3817" y="7589"/>
                    <a:pt x="3752" y="7871"/>
                    <a:pt x="3817" y="8131"/>
                  </a:cubicBezTo>
                  <a:cubicBezTo>
                    <a:pt x="3860" y="8218"/>
                    <a:pt x="3947" y="8283"/>
                    <a:pt x="4055" y="8283"/>
                  </a:cubicBezTo>
                  <a:cubicBezTo>
                    <a:pt x="4164" y="8283"/>
                    <a:pt x="4272" y="8196"/>
                    <a:pt x="4337" y="8109"/>
                  </a:cubicBezTo>
                  <a:cubicBezTo>
                    <a:pt x="4445" y="7893"/>
                    <a:pt x="4359" y="7632"/>
                    <a:pt x="4120" y="7394"/>
                  </a:cubicBezTo>
                  <a:cubicBezTo>
                    <a:pt x="4337" y="7155"/>
                    <a:pt x="4575" y="6960"/>
                    <a:pt x="4857" y="6809"/>
                  </a:cubicBezTo>
                  <a:cubicBezTo>
                    <a:pt x="5161" y="6635"/>
                    <a:pt x="5508" y="6548"/>
                    <a:pt x="5855" y="6548"/>
                  </a:cubicBezTo>
                  <a:cubicBezTo>
                    <a:pt x="6115" y="6548"/>
                    <a:pt x="6397" y="6592"/>
                    <a:pt x="6635" y="6700"/>
                  </a:cubicBezTo>
                  <a:cubicBezTo>
                    <a:pt x="6570" y="6982"/>
                    <a:pt x="6635" y="7264"/>
                    <a:pt x="6787" y="7502"/>
                  </a:cubicBezTo>
                  <a:cubicBezTo>
                    <a:pt x="6852" y="7589"/>
                    <a:pt x="6960" y="7654"/>
                    <a:pt x="7090" y="7654"/>
                  </a:cubicBezTo>
                  <a:cubicBezTo>
                    <a:pt x="7177" y="7654"/>
                    <a:pt x="7264" y="7611"/>
                    <a:pt x="7307" y="7546"/>
                  </a:cubicBezTo>
                  <a:cubicBezTo>
                    <a:pt x="7372" y="7459"/>
                    <a:pt x="7394" y="7329"/>
                    <a:pt x="7351" y="7242"/>
                  </a:cubicBezTo>
                  <a:cubicBezTo>
                    <a:pt x="7220" y="6960"/>
                    <a:pt x="7004" y="6744"/>
                    <a:pt x="6722" y="6657"/>
                  </a:cubicBezTo>
                  <a:cubicBezTo>
                    <a:pt x="6809" y="6332"/>
                    <a:pt x="6960" y="6028"/>
                    <a:pt x="7155" y="5790"/>
                  </a:cubicBezTo>
                  <a:cubicBezTo>
                    <a:pt x="7329" y="5573"/>
                    <a:pt x="7524" y="5378"/>
                    <a:pt x="7741" y="5248"/>
                  </a:cubicBezTo>
                  <a:cubicBezTo>
                    <a:pt x="7834" y="5449"/>
                    <a:pt x="8027" y="5562"/>
                    <a:pt x="8233" y="5562"/>
                  </a:cubicBezTo>
                  <a:cubicBezTo>
                    <a:pt x="8315" y="5562"/>
                    <a:pt x="8398" y="5545"/>
                    <a:pt x="8478" y="5508"/>
                  </a:cubicBezTo>
                  <a:cubicBezTo>
                    <a:pt x="8738" y="5421"/>
                    <a:pt x="8868" y="5269"/>
                    <a:pt x="8847" y="5139"/>
                  </a:cubicBezTo>
                  <a:cubicBezTo>
                    <a:pt x="8825" y="5031"/>
                    <a:pt x="8673" y="4944"/>
                    <a:pt x="8435" y="4944"/>
                  </a:cubicBezTo>
                  <a:cubicBezTo>
                    <a:pt x="8196" y="4944"/>
                    <a:pt x="7979" y="5009"/>
                    <a:pt x="7784" y="5118"/>
                  </a:cubicBezTo>
                  <a:cubicBezTo>
                    <a:pt x="7546" y="4597"/>
                    <a:pt x="7589" y="3535"/>
                    <a:pt x="7893" y="2884"/>
                  </a:cubicBezTo>
                  <a:cubicBezTo>
                    <a:pt x="7958" y="2754"/>
                    <a:pt x="8044" y="2624"/>
                    <a:pt x="8174" y="2538"/>
                  </a:cubicBezTo>
                  <a:cubicBezTo>
                    <a:pt x="8241" y="2789"/>
                    <a:pt x="8464" y="2950"/>
                    <a:pt x="8702" y="2950"/>
                  </a:cubicBezTo>
                  <a:cubicBezTo>
                    <a:pt x="8771" y="2950"/>
                    <a:pt x="8843" y="2936"/>
                    <a:pt x="8912" y="2906"/>
                  </a:cubicBezTo>
                  <a:cubicBezTo>
                    <a:pt x="9258" y="2776"/>
                    <a:pt x="9280" y="2624"/>
                    <a:pt x="9258" y="2538"/>
                  </a:cubicBezTo>
                  <a:cubicBezTo>
                    <a:pt x="9215" y="2407"/>
                    <a:pt x="8977" y="2299"/>
                    <a:pt x="8716" y="2299"/>
                  </a:cubicBezTo>
                  <a:cubicBezTo>
                    <a:pt x="8694" y="2296"/>
                    <a:pt x="8670" y="2295"/>
                    <a:pt x="8647" y="2295"/>
                  </a:cubicBezTo>
                  <a:cubicBezTo>
                    <a:pt x="8492" y="2295"/>
                    <a:pt x="8328" y="2354"/>
                    <a:pt x="8196" y="2429"/>
                  </a:cubicBezTo>
                  <a:cubicBezTo>
                    <a:pt x="8044" y="1887"/>
                    <a:pt x="8153" y="977"/>
                    <a:pt x="8586" y="608"/>
                  </a:cubicBezTo>
                  <a:cubicBezTo>
                    <a:pt x="8912" y="283"/>
                    <a:pt x="9324" y="109"/>
                    <a:pt x="9757" y="88"/>
                  </a:cubicBezTo>
                  <a:close/>
                  <a:moveTo>
                    <a:pt x="9757" y="1"/>
                  </a:moveTo>
                  <a:cubicBezTo>
                    <a:pt x="9302" y="23"/>
                    <a:pt x="8868" y="218"/>
                    <a:pt x="8543" y="543"/>
                  </a:cubicBezTo>
                  <a:cubicBezTo>
                    <a:pt x="8066" y="955"/>
                    <a:pt x="7936" y="1909"/>
                    <a:pt x="8131" y="2472"/>
                  </a:cubicBezTo>
                  <a:cubicBezTo>
                    <a:pt x="8001" y="2581"/>
                    <a:pt x="7893" y="2711"/>
                    <a:pt x="7828" y="2863"/>
                  </a:cubicBezTo>
                  <a:cubicBezTo>
                    <a:pt x="7502" y="3535"/>
                    <a:pt x="7459" y="4619"/>
                    <a:pt x="7697" y="5183"/>
                  </a:cubicBezTo>
                  <a:cubicBezTo>
                    <a:pt x="7459" y="5313"/>
                    <a:pt x="7264" y="5508"/>
                    <a:pt x="7090" y="5725"/>
                  </a:cubicBezTo>
                  <a:cubicBezTo>
                    <a:pt x="6874" y="5985"/>
                    <a:pt x="6722" y="6267"/>
                    <a:pt x="6635" y="6613"/>
                  </a:cubicBezTo>
                  <a:cubicBezTo>
                    <a:pt x="6409" y="6519"/>
                    <a:pt x="6182" y="6458"/>
                    <a:pt x="5955" y="6458"/>
                  </a:cubicBezTo>
                  <a:cubicBezTo>
                    <a:pt x="5922" y="6458"/>
                    <a:pt x="5888" y="6459"/>
                    <a:pt x="5855" y="6462"/>
                  </a:cubicBezTo>
                  <a:cubicBezTo>
                    <a:pt x="5823" y="6460"/>
                    <a:pt x="5792" y="6459"/>
                    <a:pt x="5761" y="6459"/>
                  </a:cubicBezTo>
                  <a:cubicBezTo>
                    <a:pt x="5424" y="6459"/>
                    <a:pt x="5092" y="6565"/>
                    <a:pt x="4814" y="6744"/>
                  </a:cubicBezTo>
                  <a:cubicBezTo>
                    <a:pt x="4532" y="6895"/>
                    <a:pt x="4272" y="7112"/>
                    <a:pt x="4055" y="7351"/>
                  </a:cubicBezTo>
                  <a:cubicBezTo>
                    <a:pt x="3774" y="7129"/>
                    <a:pt x="3417" y="7001"/>
                    <a:pt x="3056" y="7001"/>
                  </a:cubicBezTo>
                  <a:cubicBezTo>
                    <a:pt x="3027" y="7001"/>
                    <a:pt x="2999" y="7002"/>
                    <a:pt x="2971" y="7004"/>
                  </a:cubicBezTo>
                  <a:cubicBezTo>
                    <a:pt x="2646" y="7004"/>
                    <a:pt x="2299" y="7069"/>
                    <a:pt x="1995" y="7242"/>
                  </a:cubicBezTo>
                  <a:cubicBezTo>
                    <a:pt x="1497" y="7481"/>
                    <a:pt x="1107" y="7914"/>
                    <a:pt x="911" y="8456"/>
                  </a:cubicBezTo>
                  <a:cubicBezTo>
                    <a:pt x="781" y="8825"/>
                    <a:pt x="803" y="9237"/>
                    <a:pt x="955" y="9605"/>
                  </a:cubicBezTo>
                  <a:lnTo>
                    <a:pt x="846" y="9649"/>
                  </a:lnTo>
                  <a:cubicBezTo>
                    <a:pt x="326" y="9931"/>
                    <a:pt x="1" y="10516"/>
                    <a:pt x="44" y="11123"/>
                  </a:cubicBezTo>
                  <a:cubicBezTo>
                    <a:pt x="66" y="11687"/>
                    <a:pt x="413" y="12706"/>
                    <a:pt x="2321" y="13399"/>
                  </a:cubicBezTo>
                  <a:cubicBezTo>
                    <a:pt x="2689" y="13530"/>
                    <a:pt x="3101" y="13616"/>
                    <a:pt x="3491" y="13616"/>
                  </a:cubicBezTo>
                  <a:cubicBezTo>
                    <a:pt x="3520" y="13618"/>
                    <a:pt x="3549" y="13618"/>
                    <a:pt x="3577" y="13618"/>
                  </a:cubicBezTo>
                  <a:cubicBezTo>
                    <a:pt x="4003" y="13618"/>
                    <a:pt x="4422" y="13467"/>
                    <a:pt x="4727" y="13183"/>
                  </a:cubicBezTo>
                  <a:cubicBezTo>
                    <a:pt x="5109" y="13605"/>
                    <a:pt x="5659" y="13859"/>
                    <a:pt x="6222" y="13859"/>
                  </a:cubicBezTo>
                  <a:cubicBezTo>
                    <a:pt x="6265" y="13859"/>
                    <a:pt x="6309" y="13858"/>
                    <a:pt x="6353" y="13855"/>
                  </a:cubicBezTo>
                  <a:cubicBezTo>
                    <a:pt x="6613" y="13855"/>
                    <a:pt x="6852" y="13811"/>
                    <a:pt x="7090" y="13768"/>
                  </a:cubicBezTo>
                  <a:cubicBezTo>
                    <a:pt x="7654" y="13681"/>
                    <a:pt x="8174" y="13465"/>
                    <a:pt x="8630" y="13139"/>
                  </a:cubicBezTo>
                  <a:cubicBezTo>
                    <a:pt x="9215" y="13530"/>
                    <a:pt x="9909" y="13725"/>
                    <a:pt x="10624" y="13725"/>
                  </a:cubicBezTo>
                  <a:cubicBezTo>
                    <a:pt x="10950" y="13725"/>
                    <a:pt x="11296" y="13660"/>
                    <a:pt x="11600" y="13508"/>
                  </a:cubicBezTo>
                  <a:cubicBezTo>
                    <a:pt x="12185" y="13204"/>
                    <a:pt x="12619" y="12684"/>
                    <a:pt x="12814" y="12077"/>
                  </a:cubicBezTo>
                  <a:cubicBezTo>
                    <a:pt x="12901" y="11730"/>
                    <a:pt x="12857" y="11383"/>
                    <a:pt x="12684" y="11080"/>
                  </a:cubicBezTo>
                  <a:lnTo>
                    <a:pt x="12771" y="11015"/>
                  </a:lnTo>
                  <a:cubicBezTo>
                    <a:pt x="13096" y="10733"/>
                    <a:pt x="13291" y="10212"/>
                    <a:pt x="13313" y="9540"/>
                  </a:cubicBezTo>
                  <a:cubicBezTo>
                    <a:pt x="13334" y="8977"/>
                    <a:pt x="13248" y="8413"/>
                    <a:pt x="13031" y="7893"/>
                  </a:cubicBezTo>
                  <a:cubicBezTo>
                    <a:pt x="13313" y="7806"/>
                    <a:pt x="13508" y="7589"/>
                    <a:pt x="13595" y="7307"/>
                  </a:cubicBezTo>
                  <a:cubicBezTo>
                    <a:pt x="13985" y="6353"/>
                    <a:pt x="13660" y="5118"/>
                    <a:pt x="13139" y="4424"/>
                  </a:cubicBezTo>
                  <a:cubicBezTo>
                    <a:pt x="13313" y="4359"/>
                    <a:pt x="13443" y="4229"/>
                    <a:pt x="13508" y="4033"/>
                  </a:cubicBezTo>
                  <a:cubicBezTo>
                    <a:pt x="13768" y="3275"/>
                    <a:pt x="13920" y="2191"/>
                    <a:pt x="13486" y="1388"/>
                  </a:cubicBezTo>
                  <a:cubicBezTo>
                    <a:pt x="13204" y="890"/>
                    <a:pt x="12706" y="543"/>
                    <a:pt x="12120" y="435"/>
                  </a:cubicBezTo>
                  <a:cubicBezTo>
                    <a:pt x="11969" y="391"/>
                    <a:pt x="11817" y="369"/>
                    <a:pt x="11665" y="369"/>
                  </a:cubicBezTo>
                  <a:cubicBezTo>
                    <a:pt x="11641" y="367"/>
                    <a:pt x="11617" y="366"/>
                    <a:pt x="11594" y="366"/>
                  </a:cubicBezTo>
                  <a:cubicBezTo>
                    <a:pt x="11379" y="366"/>
                    <a:pt x="11171" y="454"/>
                    <a:pt x="11015" y="630"/>
                  </a:cubicBezTo>
                  <a:cubicBezTo>
                    <a:pt x="10711" y="261"/>
                    <a:pt x="10256" y="23"/>
                    <a:pt x="97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8" name="Google Shape;5578;p83"/>
            <p:cNvSpPr/>
            <p:nvPr/>
          </p:nvSpPr>
          <p:spPr>
            <a:xfrm>
              <a:off x="1794616" y="3732810"/>
              <a:ext cx="260060" cy="149362"/>
            </a:xfrm>
            <a:custGeom>
              <a:avLst/>
              <a:gdLst/>
              <a:ahLst/>
              <a:cxnLst/>
              <a:rect l="l" t="t" r="r" b="b"/>
              <a:pathLst>
                <a:path w="6360" h="3653" extrusionOk="0">
                  <a:moveTo>
                    <a:pt x="1499" y="0"/>
                  </a:moveTo>
                  <a:cubicBezTo>
                    <a:pt x="1181" y="0"/>
                    <a:pt x="941" y="65"/>
                    <a:pt x="824" y="210"/>
                  </a:cubicBezTo>
                  <a:cubicBezTo>
                    <a:pt x="824" y="210"/>
                    <a:pt x="0" y="2746"/>
                    <a:pt x="824" y="3202"/>
                  </a:cubicBezTo>
                  <a:cubicBezTo>
                    <a:pt x="1212" y="3422"/>
                    <a:pt x="2570" y="3652"/>
                    <a:pt x="3818" y="3652"/>
                  </a:cubicBezTo>
                  <a:cubicBezTo>
                    <a:pt x="5151" y="3652"/>
                    <a:pt x="6360" y="3390"/>
                    <a:pt x="6136" y="2573"/>
                  </a:cubicBezTo>
                  <a:cubicBezTo>
                    <a:pt x="5800" y="1265"/>
                    <a:pt x="2900" y="0"/>
                    <a:pt x="14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9" name="Google Shape;5579;p83"/>
            <p:cNvSpPr/>
            <p:nvPr/>
          </p:nvSpPr>
          <p:spPr>
            <a:xfrm>
              <a:off x="1825651" y="3612312"/>
              <a:ext cx="126923" cy="165226"/>
            </a:xfrm>
            <a:custGeom>
              <a:avLst/>
              <a:gdLst/>
              <a:ahLst/>
              <a:cxnLst/>
              <a:rect l="l" t="t" r="r" b="b"/>
              <a:pathLst>
                <a:path w="3104" h="4041" extrusionOk="0">
                  <a:moveTo>
                    <a:pt x="944" y="0"/>
                  </a:moveTo>
                  <a:cubicBezTo>
                    <a:pt x="920" y="0"/>
                    <a:pt x="895" y="4"/>
                    <a:pt x="868" y="13"/>
                  </a:cubicBezTo>
                  <a:cubicBezTo>
                    <a:pt x="65" y="273"/>
                    <a:pt x="0" y="3308"/>
                    <a:pt x="0" y="3308"/>
                  </a:cubicBezTo>
                  <a:cubicBezTo>
                    <a:pt x="120" y="3894"/>
                    <a:pt x="694" y="4040"/>
                    <a:pt x="1239" y="4040"/>
                  </a:cubicBezTo>
                  <a:cubicBezTo>
                    <a:pt x="1784" y="4040"/>
                    <a:pt x="2298" y="3894"/>
                    <a:pt x="2298" y="3894"/>
                  </a:cubicBezTo>
                  <a:cubicBezTo>
                    <a:pt x="2298" y="3894"/>
                    <a:pt x="3103" y="293"/>
                    <a:pt x="2285" y="293"/>
                  </a:cubicBezTo>
                  <a:cubicBezTo>
                    <a:pt x="2275" y="293"/>
                    <a:pt x="2265" y="294"/>
                    <a:pt x="2255" y="295"/>
                  </a:cubicBezTo>
                  <a:cubicBezTo>
                    <a:pt x="1410" y="403"/>
                    <a:pt x="1605" y="3569"/>
                    <a:pt x="1605" y="3569"/>
                  </a:cubicBezTo>
                  <a:lnTo>
                    <a:pt x="868" y="3569"/>
                  </a:lnTo>
                  <a:cubicBezTo>
                    <a:pt x="868" y="3569"/>
                    <a:pt x="1638" y="0"/>
                    <a:pt x="9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0" name="Google Shape;5580;p83"/>
            <p:cNvSpPr/>
            <p:nvPr/>
          </p:nvSpPr>
          <p:spPr>
            <a:xfrm>
              <a:off x="1876189" y="3780282"/>
              <a:ext cx="25720" cy="28499"/>
            </a:xfrm>
            <a:custGeom>
              <a:avLst/>
              <a:gdLst/>
              <a:ahLst/>
              <a:cxnLst/>
              <a:rect l="l" t="t" r="r" b="b"/>
              <a:pathLst>
                <a:path w="629" h="697" extrusionOk="0">
                  <a:moveTo>
                    <a:pt x="49" y="1"/>
                  </a:moveTo>
                  <a:cubicBezTo>
                    <a:pt x="25" y="1"/>
                    <a:pt x="0" y="19"/>
                    <a:pt x="0" y="46"/>
                  </a:cubicBezTo>
                  <a:cubicBezTo>
                    <a:pt x="22" y="111"/>
                    <a:pt x="152" y="631"/>
                    <a:pt x="369" y="696"/>
                  </a:cubicBezTo>
                  <a:lnTo>
                    <a:pt x="390" y="696"/>
                  </a:lnTo>
                  <a:cubicBezTo>
                    <a:pt x="412" y="696"/>
                    <a:pt x="434" y="696"/>
                    <a:pt x="455" y="675"/>
                  </a:cubicBezTo>
                  <a:cubicBezTo>
                    <a:pt x="607" y="588"/>
                    <a:pt x="629" y="111"/>
                    <a:pt x="629" y="46"/>
                  </a:cubicBezTo>
                  <a:cubicBezTo>
                    <a:pt x="629" y="24"/>
                    <a:pt x="607" y="3"/>
                    <a:pt x="585" y="3"/>
                  </a:cubicBezTo>
                  <a:cubicBezTo>
                    <a:pt x="564" y="3"/>
                    <a:pt x="542" y="24"/>
                    <a:pt x="542" y="46"/>
                  </a:cubicBezTo>
                  <a:cubicBezTo>
                    <a:pt x="542" y="241"/>
                    <a:pt x="499" y="566"/>
                    <a:pt x="412" y="631"/>
                  </a:cubicBezTo>
                  <a:lnTo>
                    <a:pt x="390" y="631"/>
                  </a:lnTo>
                  <a:cubicBezTo>
                    <a:pt x="260" y="588"/>
                    <a:pt x="130" y="241"/>
                    <a:pt x="87" y="24"/>
                  </a:cubicBezTo>
                  <a:cubicBezTo>
                    <a:pt x="79" y="8"/>
                    <a:pt x="64" y="1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1" name="Google Shape;5581;p83"/>
            <p:cNvSpPr/>
            <p:nvPr/>
          </p:nvSpPr>
          <p:spPr>
            <a:xfrm>
              <a:off x="1936460" y="3769733"/>
              <a:ext cx="25311" cy="28417"/>
            </a:xfrm>
            <a:custGeom>
              <a:avLst/>
              <a:gdLst/>
              <a:ahLst/>
              <a:cxnLst/>
              <a:rect l="l" t="t" r="r" b="b"/>
              <a:pathLst>
                <a:path w="619" h="695" extrusionOk="0">
                  <a:moveTo>
                    <a:pt x="22" y="0"/>
                  </a:moveTo>
                  <a:cubicBezTo>
                    <a:pt x="0" y="0"/>
                    <a:pt x="0" y="22"/>
                    <a:pt x="0" y="44"/>
                  </a:cubicBezTo>
                  <a:cubicBezTo>
                    <a:pt x="22" y="109"/>
                    <a:pt x="152" y="651"/>
                    <a:pt x="347" y="694"/>
                  </a:cubicBezTo>
                  <a:lnTo>
                    <a:pt x="391" y="694"/>
                  </a:lnTo>
                  <a:cubicBezTo>
                    <a:pt x="412" y="694"/>
                    <a:pt x="434" y="694"/>
                    <a:pt x="456" y="672"/>
                  </a:cubicBezTo>
                  <a:cubicBezTo>
                    <a:pt x="586" y="586"/>
                    <a:pt x="607" y="109"/>
                    <a:pt x="607" y="44"/>
                  </a:cubicBezTo>
                  <a:cubicBezTo>
                    <a:pt x="618" y="22"/>
                    <a:pt x="597" y="11"/>
                    <a:pt x="575" y="11"/>
                  </a:cubicBezTo>
                  <a:cubicBezTo>
                    <a:pt x="553" y="11"/>
                    <a:pt x="532" y="22"/>
                    <a:pt x="542" y="44"/>
                  </a:cubicBezTo>
                  <a:cubicBezTo>
                    <a:pt x="521" y="239"/>
                    <a:pt x="477" y="564"/>
                    <a:pt x="412" y="629"/>
                  </a:cubicBezTo>
                  <a:lnTo>
                    <a:pt x="369" y="629"/>
                  </a:lnTo>
                  <a:cubicBezTo>
                    <a:pt x="261" y="586"/>
                    <a:pt x="130" y="239"/>
                    <a:pt x="87" y="22"/>
                  </a:cubicBezTo>
                  <a:cubicBezTo>
                    <a:pt x="65" y="0"/>
                    <a:pt x="44" y="0"/>
                    <a:pt x="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2" name="Google Shape;5582;p83"/>
            <p:cNvSpPr/>
            <p:nvPr/>
          </p:nvSpPr>
          <p:spPr>
            <a:xfrm>
              <a:off x="1955064" y="3847380"/>
              <a:ext cx="30831" cy="29889"/>
            </a:xfrm>
            <a:custGeom>
              <a:avLst/>
              <a:gdLst/>
              <a:ahLst/>
              <a:cxnLst/>
              <a:rect l="l" t="t" r="r" b="b"/>
              <a:pathLst>
                <a:path w="754" h="731" extrusionOk="0">
                  <a:moveTo>
                    <a:pt x="134" y="0"/>
                  </a:moveTo>
                  <a:cubicBezTo>
                    <a:pt x="120" y="0"/>
                    <a:pt x="109" y="16"/>
                    <a:pt x="109" y="31"/>
                  </a:cubicBezTo>
                  <a:cubicBezTo>
                    <a:pt x="1" y="334"/>
                    <a:pt x="22" y="551"/>
                    <a:pt x="152" y="660"/>
                  </a:cubicBezTo>
                  <a:cubicBezTo>
                    <a:pt x="206" y="695"/>
                    <a:pt x="273" y="730"/>
                    <a:pt x="343" y="730"/>
                  </a:cubicBezTo>
                  <a:cubicBezTo>
                    <a:pt x="359" y="730"/>
                    <a:pt x="375" y="729"/>
                    <a:pt x="391" y="725"/>
                  </a:cubicBezTo>
                  <a:cubicBezTo>
                    <a:pt x="499" y="725"/>
                    <a:pt x="608" y="703"/>
                    <a:pt x="716" y="660"/>
                  </a:cubicBezTo>
                  <a:cubicBezTo>
                    <a:pt x="753" y="641"/>
                    <a:pt x="743" y="590"/>
                    <a:pt x="711" y="590"/>
                  </a:cubicBezTo>
                  <a:cubicBezTo>
                    <a:pt x="706" y="590"/>
                    <a:pt x="700" y="592"/>
                    <a:pt x="694" y="595"/>
                  </a:cubicBezTo>
                  <a:cubicBezTo>
                    <a:pt x="694" y="595"/>
                    <a:pt x="540" y="652"/>
                    <a:pt x="393" y="652"/>
                  </a:cubicBezTo>
                  <a:cubicBezTo>
                    <a:pt x="319" y="652"/>
                    <a:pt x="246" y="638"/>
                    <a:pt x="196" y="595"/>
                  </a:cubicBezTo>
                  <a:cubicBezTo>
                    <a:pt x="109" y="508"/>
                    <a:pt x="87" y="313"/>
                    <a:pt x="174" y="53"/>
                  </a:cubicBezTo>
                  <a:cubicBezTo>
                    <a:pt x="174" y="31"/>
                    <a:pt x="174" y="9"/>
                    <a:pt x="152" y="9"/>
                  </a:cubicBezTo>
                  <a:cubicBezTo>
                    <a:pt x="146" y="3"/>
                    <a:pt x="140" y="0"/>
                    <a:pt x="1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3" name="Google Shape;5583;p83"/>
            <p:cNvSpPr/>
            <p:nvPr/>
          </p:nvSpPr>
          <p:spPr>
            <a:xfrm>
              <a:off x="2000287" y="3824156"/>
              <a:ext cx="23962" cy="22733"/>
            </a:xfrm>
            <a:custGeom>
              <a:avLst/>
              <a:gdLst/>
              <a:ahLst/>
              <a:cxnLst/>
              <a:rect l="l" t="t" r="r" b="b"/>
              <a:pathLst>
                <a:path w="586" h="556" extrusionOk="0">
                  <a:moveTo>
                    <a:pt x="133" y="1"/>
                  </a:moveTo>
                  <a:cubicBezTo>
                    <a:pt x="99" y="1"/>
                    <a:pt x="62" y="6"/>
                    <a:pt x="22" y="14"/>
                  </a:cubicBezTo>
                  <a:cubicBezTo>
                    <a:pt x="0" y="14"/>
                    <a:pt x="0" y="35"/>
                    <a:pt x="0" y="57"/>
                  </a:cubicBezTo>
                  <a:cubicBezTo>
                    <a:pt x="0" y="79"/>
                    <a:pt x="22" y="79"/>
                    <a:pt x="44" y="79"/>
                  </a:cubicBezTo>
                  <a:cubicBezTo>
                    <a:pt x="109" y="79"/>
                    <a:pt x="195" y="79"/>
                    <a:pt x="239" y="122"/>
                  </a:cubicBezTo>
                  <a:cubicBezTo>
                    <a:pt x="369" y="209"/>
                    <a:pt x="456" y="360"/>
                    <a:pt x="477" y="534"/>
                  </a:cubicBezTo>
                  <a:cubicBezTo>
                    <a:pt x="477" y="534"/>
                    <a:pt x="499" y="556"/>
                    <a:pt x="521" y="556"/>
                  </a:cubicBezTo>
                  <a:lnTo>
                    <a:pt x="542" y="556"/>
                  </a:lnTo>
                  <a:cubicBezTo>
                    <a:pt x="564" y="556"/>
                    <a:pt x="586" y="534"/>
                    <a:pt x="564" y="512"/>
                  </a:cubicBezTo>
                  <a:cubicBezTo>
                    <a:pt x="542" y="317"/>
                    <a:pt x="456" y="165"/>
                    <a:pt x="304" y="57"/>
                  </a:cubicBezTo>
                  <a:cubicBezTo>
                    <a:pt x="249" y="16"/>
                    <a:pt x="194" y="1"/>
                    <a:pt x="1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4" name="Google Shape;5584;p83"/>
            <p:cNvSpPr/>
            <p:nvPr/>
          </p:nvSpPr>
          <p:spPr>
            <a:xfrm>
              <a:off x="1839839" y="3659129"/>
              <a:ext cx="24861" cy="83165"/>
            </a:xfrm>
            <a:custGeom>
              <a:avLst/>
              <a:gdLst/>
              <a:ahLst/>
              <a:cxnLst/>
              <a:rect l="l" t="t" r="r" b="b"/>
              <a:pathLst>
                <a:path w="608" h="2034" extrusionOk="0">
                  <a:moveTo>
                    <a:pt x="390" y="1"/>
                  </a:moveTo>
                  <a:cubicBezTo>
                    <a:pt x="374" y="1"/>
                    <a:pt x="358" y="6"/>
                    <a:pt x="347" y="17"/>
                  </a:cubicBezTo>
                  <a:cubicBezTo>
                    <a:pt x="109" y="104"/>
                    <a:pt x="22" y="1665"/>
                    <a:pt x="0" y="1990"/>
                  </a:cubicBezTo>
                  <a:cubicBezTo>
                    <a:pt x="0" y="2012"/>
                    <a:pt x="22" y="2012"/>
                    <a:pt x="44" y="2033"/>
                  </a:cubicBezTo>
                  <a:cubicBezTo>
                    <a:pt x="65" y="2033"/>
                    <a:pt x="87" y="1990"/>
                    <a:pt x="65" y="1968"/>
                  </a:cubicBezTo>
                  <a:cubicBezTo>
                    <a:pt x="109" y="1231"/>
                    <a:pt x="239" y="147"/>
                    <a:pt x="390" y="82"/>
                  </a:cubicBezTo>
                  <a:cubicBezTo>
                    <a:pt x="477" y="104"/>
                    <a:pt x="499" y="906"/>
                    <a:pt x="434" y="1816"/>
                  </a:cubicBezTo>
                  <a:cubicBezTo>
                    <a:pt x="434" y="1838"/>
                    <a:pt x="455" y="1838"/>
                    <a:pt x="477" y="1860"/>
                  </a:cubicBezTo>
                  <a:cubicBezTo>
                    <a:pt x="499" y="1860"/>
                    <a:pt x="521" y="1838"/>
                    <a:pt x="521" y="1816"/>
                  </a:cubicBezTo>
                  <a:cubicBezTo>
                    <a:pt x="542" y="1535"/>
                    <a:pt x="607" y="147"/>
                    <a:pt x="434" y="17"/>
                  </a:cubicBezTo>
                  <a:cubicBezTo>
                    <a:pt x="423" y="6"/>
                    <a:pt x="407" y="1"/>
                    <a:pt x="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5" name="Google Shape;5585;p83"/>
            <p:cNvSpPr/>
            <p:nvPr/>
          </p:nvSpPr>
          <p:spPr>
            <a:xfrm>
              <a:off x="1898351" y="3659129"/>
              <a:ext cx="18646" cy="85823"/>
            </a:xfrm>
            <a:custGeom>
              <a:avLst/>
              <a:gdLst/>
              <a:ahLst/>
              <a:cxnLst/>
              <a:rect l="l" t="t" r="r" b="b"/>
              <a:pathLst>
                <a:path w="456" h="2099" extrusionOk="0">
                  <a:moveTo>
                    <a:pt x="296" y="1"/>
                  </a:moveTo>
                  <a:cubicBezTo>
                    <a:pt x="287" y="1"/>
                    <a:pt x="282" y="6"/>
                    <a:pt x="282" y="17"/>
                  </a:cubicBezTo>
                  <a:cubicBezTo>
                    <a:pt x="130" y="60"/>
                    <a:pt x="43" y="1253"/>
                    <a:pt x="0" y="1968"/>
                  </a:cubicBezTo>
                  <a:cubicBezTo>
                    <a:pt x="0" y="1990"/>
                    <a:pt x="22" y="2001"/>
                    <a:pt x="43" y="2001"/>
                  </a:cubicBezTo>
                  <a:cubicBezTo>
                    <a:pt x="65" y="2001"/>
                    <a:pt x="87" y="1990"/>
                    <a:pt x="87" y="1968"/>
                  </a:cubicBezTo>
                  <a:cubicBezTo>
                    <a:pt x="87" y="1340"/>
                    <a:pt x="152" y="711"/>
                    <a:pt x="282" y="104"/>
                  </a:cubicBezTo>
                  <a:cubicBezTo>
                    <a:pt x="347" y="754"/>
                    <a:pt x="369" y="1405"/>
                    <a:pt x="325" y="2055"/>
                  </a:cubicBezTo>
                  <a:cubicBezTo>
                    <a:pt x="325" y="2077"/>
                    <a:pt x="347" y="2098"/>
                    <a:pt x="369" y="2098"/>
                  </a:cubicBezTo>
                  <a:cubicBezTo>
                    <a:pt x="390" y="2098"/>
                    <a:pt x="412" y="2077"/>
                    <a:pt x="412" y="2055"/>
                  </a:cubicBezTo>
                  <a:cubicBezTo>
                    <a:pt x="412" y="1600"/>
                    <a:pt x="455" y="104"/>
                    <a:pt x="325" y="17"/>
                  </a:cubicBezTo>
                  <a:cubicBezTo>
                    <a:pt x="314" y="6"/>
                    <a:pt x="304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6" name="Google Shape;5586;p83"/>
            <p:cNvSpPr/>
            <p:nvPr/>
          </p:nvSpPr>
          <p:spPr>
            <a:xfrm>
              <a:off x="1987857" y="4185488"/>
              <a:ext cx="33734" cy="32301"/>
            </a:xfrm>
            <a:custGeom>
              <a:avLst/>
              <a:gdLst/>
              <a:ahLst/>
              <a:cxnLst/>
              <a:rect l="l" t="t" r="r" b="b"/>
              <a:pathLst>
                <a:path w="825" h="790" extrusionOk="0">
                  <a:moveTo>
                    <a:pt x="630" y="1"/>
                  </a:moveTo>
                  <a:lnTo>
                    <a:pt x="286" y="285"/>
                  </a:lnTo>
                  <a:lnTo>
                    <a:pt x="286" y="285"/>
                  </a:lnTo>
                  <a:cubicBezTo>
                    <a:pt x="284" y="283"/>
                    <a:pt x="283" y="282"/>
                    <a:pt x="283" y="282"/>
                  </a:cubicBezTo>
                  <a:lnTo>
                    <a:pt x="283" y="282"/>
                  </a:lnTo>
                  <a:cubicBezTo>
                    <a:pt x="283" y="282"/>
                    <a:pt x="283" y="284"/>
                    <a:pt x="285" y="286"/>
                  </a:cubicBezTo>
                  <a:lnTo>
                    <a:pt x="285" y="286"/>
                  </a:lnTo>
                  <a:lnTo>
                    <a:pt x="286" y="285"/>
                  </a:lnTo>
                  <a:lnTo>
                    <a:pt x="286" y="285"/>
                  </a:lnTo>
                  <a:cubicBezTo>
                    <a:pt x="322" y="309"/>
                    <a:pt x="621" y="515"/>
                    <a:pt x="727" y="515"/>
                  </a:cubicBezTo>
                  <a:cubicBezTo>
                    <a:pt x="743" y="515"/>
                    <a:pt x="754" y="510"/>
                    <a:pt x="760" y="499"/>
                  </a:cubicBezTo>
                  <a:cubicBezTo>
                    <a:pt x="825" y="434"/>
                    <a:pt x="630" y="1"/>
                    <a:pt x="630" y="1"/>
                  </a:cubicBezTo>
                  <a:close/>
                  <a:moveTo>
                    <a:pt x="285" y="286"/>
                  </a:moveTo>
                  <a:lnTo>
                    <a:pt x="1" y="521"/>
                  </a:lnTo>
                  <a:cubicBezTo>
                    <a:pt x="1" y="521"/>
                    <a:pt x="234" y="790"/>
                    <a:pt x="358" y="790"/>
                  </a:cubicBezTo>
                  <a:cubicBezTo>
                    <a:pt x="370" y="790"/>
                    <a:pt x="381" y="787"/>
                    <a:pt x="391" y="781"/>
                  </a:cubicBezTo>
                  <a:cubicBezTo>
                    <a:pt x="493" y="699"/>
                    <a:pt x="306" y="327"/>
                    <a:pt x="285" y="28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7" name="Google Shape;5587;p83"/>
            <p:cNvSpPr/>
            <p:nvPr/>
          </p:nvSpPr>
          <p:spPr>
            <a:xfrm>
              <a:off x="1985404" y="4183730"/>
              <a:ext cx="37087" cy="35490"/>
            </a:xfrm>
            <a:custGeom>
              <a:avLst/>
              <a:gdLst/>
              <a:ahLst/>
              <a:cxnLst/>
              <a:rect l="l" t="t" r="r" b="b"/>
              <a:pathLst>
                <a:path w="907" h="868" extrusionOk="0">
                  <a:moveTo>
                    <a:pt x="668" y="0"/>
                  </a:moveTo>
                  <a:cubicBezTo>
                    <a:pt x="646" y="22"/>
                    <a:pt x="646" y="44"/>
                    <a:pt x="646" y="65"/>
                  </a:cubicBezTo>
                  <a:cubicBezTo>
                    <a:pt x="711" y="195"/>
                    <a:pt x="776" y="369"/>
                    <a:pt x="776" y="521"/>
                  </a:cubicBezTo>
                  <a:cubicBezTo>
                    <a:pt x="625" y="477"/>
                    <a:pt x="494" y="390"/>
                    <a:pt x="364" y="304"/>
                  </a:cubicBezTo>
                  <a:cubicBezTo>
                    <a:pt x="354" y="293"/>
                    <a:pt x="343" y="287"/>
                    <a:pt x="335" y="287"/>
                  </a:cubicBezTo>
                  <a:cubicBezTo>
                    <a:pt x="326" y="287"/>
                    <a:pt x="321" y="293"/>
                    <a:pt x="321" y="304"/>
                  </a:cubicBezTo>
                  <a:cubicBezTo>
                    <a:pt x="299" y="304"/>
                    <a:pt x="299" y="325"/>
                    <a:pt x="321" y="347"/>
                  </a:cubicBezTo>
                  <a:cubicBezTo>
                    <a:pt x="408" y="521"/>
                    <a:pt x="473" y="759"/>
                    <a:pt x="429" y="781"/>
                  </a:cubicBezTo>
                  <a:cubicBezTo>
                    <a:pt x="424" y="786"/>
                    <a:pt x="416" y="789"/>
                    <a:pt x="406" y="789"/>
                  </a:cubicBezTo>
                  <a:cubicBezTo>
                    <a:pt x="341" y="789"/>
                    <a:pt x="195" y="674"/>
                    <a:pt x="83" y="542"/>
                  </a:cubicBezTo>
                  <a:cubicBezTo>
                    <a:pt x="72" y="532"/>
                    <a:pt x="62" y="528"/>
                    <a:pt x="53" y="528"/>
                  </a:cubicBezTo>
                  <a:cubicBezTo>
                    <a:pt x="23" y="528"/>
                    <a:pt x="1" y="574"/>
                    <a:pt x="17" y="607"/>
                  </a:cubicBezTo>
                  <a:cubicBezTo>
                    <a:pt x="83" y="672"/>
                    <a:pt x="278" y="867"/>
                    <a:pt x="408" y="867"/>
                  </a:cubicBezTo>
                  <a:cubicBezTo>
                    <a:pt x="429" y="867"/>
                    <a:pt x="451" y="867"/>
                    <a:pt x="451" y="846"/>
                  </a:cubicBezTo>
                  <a:cubicBezTo>
                    <a:pt x="559" y="781"/>
                    <a:pt x="494" y="586"/>
                    <a:pt x="429" y="434"/>
                  </a:cubicBezTo>
                  <a:lnTo>
                    <a:pt x="429" y="434"/>
                  </a:lnTo>
                  <a:cubicBezTo>
                    <a:pt x="595" y="539"/>
                    <a:pt x="708" y="603"/>
                    <a:pt x="777" y="603"/>
                  </a:cubicBezTo>
                  <a:cubicBezTo>
                    <a:pt x="807" y="603"/>
                    <a:pt x="828" y="590"/>
                    <a:pt x="841" y="564"/>
                  </a:cubicBezTo>
                  <a:cubicBezTo>
                    <a:pt x="906" y="499"/>
                    <a:pt x="798" y="195"/>
                    <a:pt x="733" y="22"/>
                  </a:cubicBezTo>
                  <a:cubicBezTo>
                    <a:pt x="711" y="0"/>
                    <a:pt x="690" y="0"/>
                    <a:pt x="6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8" name="Google Shape;5588;p83"/>
            <p:cNvSpPr/>
            <p:nvPr/>
          </p:nvSpPr>
          <p:spPr>
            <a:xfrm>
              <a:off x="1907183" y="4271477"/>
              <a:ext cx="37292" cy="28703"/>
            </a:xfrm>
            <a:custGeom>
              <a:avLst/>
              <a:gdLst/>
              <a:ahLst/>
              <a:cxnLst/>
              <a:rect l="l" t="t" r="r" b="b"/>
              <a:pathLst>
                <a:path w="912" h="702" extrusionOk="0">
                  <a:moveTo>
                    <a:pt x="781" y="1"/>
                  </a:moveTo>
                  <a:lnTo>
                    <a:pt x="326" y="215"/>
                  </a:lnTo>
                  <a:lnTo>
                    <a:pt x="326" y="215"/>
                  </a:lnTo>
                  <a:cubicBezTo>
                    <a:pt x="312" y="203"/>
                    <a:pt x="304" y="196"/>
                    <a:pt x="304" y="196"/>
                  </a:cubicBezTo>
                  <a:lnTo>
                    <a:pt x="304" y="196"/>
                  </a:lnTo>
                  <a:cubicBezTo>
                    <a:pt x="304" y="196"/>
                    <a:pt x="307" y="205"/>
                    <a:pt x="312" y="222"/>
                  </a:cubicBezTo>
                  <a:lnTo>
                    <a:pt x="312" y="222"/>
                  </a:lnTo>
                  <a:lnTo>
                    <a:pt x="326" y="215"/>
                  </a:lnTo>
                  <a:lnTo>
                    <a:pt x="326" y="215"/>
                  </a:lnTo>
                  <a:cubicBezTo>
                    <a:pt x="396" y="278"/>
                    <a:pt x="616" y="464"/>
                    <a:pt x="741" y="464"/>
                  </a:cubicBezTo>
                  <a:cubicBezTo>
                    <a:pt x="756" y="464"/>
                    <a:pt x="770" y="462"/>
                    <a:pt x="781" y="456"/>
                  </a:cubicBezTo>
                  <a:cubicBezTo>
                    <a:pt x="911" y="412"/>
                    <a:pt x="781" y="1"/>
                    <a:pt x="781" y="1"/>
                  </a:cubicBezTo>
                  <a:close/>
                  <a:moveTo>
                    <a:pt x="312" y="222"/>
                  </a:moveTo>
                  <a:lnTo>
                    <a:pt x="1" y="369"/>
                  </a:lnTo>
                  <a:cubicBezTo>
                    <a:pt x="1" y="369"/>
                    <a:pt x="260" y="702"/>
                    <a:pt x="350" y="702"/>
                  </a:cubicBezTo>
                  <a:cubicBezTo>
                    <a:pt x="358" y="702"/>
                    <a:pt x="364" y="699"/>
                    <a:pt x="369" y="694"/>
                  </a:cubicBezTo>
                  <a:cubicBezTo>
                    <a:pt x="425" y="657"/>
                    <a:pt x="338" y="320"/>
                    <a:pt x="312" y="2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9" name="Google Shape;5589;p83"/>
            <p:cNvSpPr/>
            <p:nvPr/>
          </p:nvSpPr>
          <p:spPr>
            <a:xfrm>
              <a:off x="1906325" y="4268820"/>
              <a:ext cx="39909" cy="32833"/>
            </a:xfrm>
            <a:custGeom>
              <a:avLst/>
              <a:gdLst/>
              <a:ahLst/>
              <a:cxnLst/>
              <a:rect l="l" t="t" r="r" b="b"/>
              <a:pathLst>
                <a:path w="976" h="803" extrusionOk="0">
                  <a:moveTo>
                    <a:pt x="802" y="1"/>
                  </a:moveTo>
                  <a:cubicBezTo>
                    <a:pt x="781" y="22"/>
                    <a:pt x="759" y="44"/>
                    <a:pt x="781" y="66"/>
                  </a:cubicBezTo>
                  <a:cubicBezTo>
                    <a:pt x="824" y="239"/>
                    <a:pt x="867" y="456"/>
                    <a:pt x="802" y="477"/>
                  </a:cubicBezTo>
                  <a:cubicBezTo>
                    <a:pt x="797" y="483"/>
                    <a:pt x="790" y="485"/>
                    <a:pt x="780" y="485"/>
                  </a:cubicBezTo>
                  <a:cubicBezTo>
                    <a:pt x="708" y="485"/>
                    <a:pt x="522" y="351"/>
                    <a:pt x="369" y="217"/>
                  </a:cubicBezTo>
                  <a:cubicBezTo>
                    <a:pt x="358" y="206"/>
                    <a:pt x="353" y="201"/>
                    <a:pt x="347" y="201"/>
                  </a:cubicBezTo>
                  <a:cubicBezTo>
                    <a:pt x="342" y="201"/>
                    <a:pt x="336" y="206"/>
                    <a:pt x="325" y="217"/>
                  </a:cubicBezTo>
                  <a:cubicBezTo>
                    <a:pt x="304" y="217"/>
                    <a:pt x="304" y="239"/>
                    <a:pt x="304" y="261"/>
                  </a:cubicBezTo>
                  <a:cubicBezTo>
                    <a:pt x="347" y="412"/>
                    <a:pt x="369" y="564"/>
                    <a:pt x="369" y="716"/>
                  </a:cubicBezTo>
                  <a:cubicBezTo>
                    <a:pt x="260" y="629"/>
                    <a:pt x="152" y="521"/>
                    <a:pt x="65" y="412"/>
                  </a:cubicBezTo>
                  <a:cubicBezTo>
                    <a:pt x="54" y="402"/>
                    <a:pt x="44" y="396"/>
                    <a:pt x="35" y="396"/>
                  </a:cubicBezTo>
                  <a:cubicBezTo>
                    <a:pt x="27" y="396"/>
                    <a:pt x="22" y="402"/>
                    <a:pt x="22" y="412"/>
                  </a:cubicBezTo>
                  <a:cubicBezTo>
                    <a:pt x="0" y="412"/>
                    <a:pt x="0" y="434"/>
                    <a:pt x="22" y="456"/>
                  </a:cubicBezTo>
                  <a:cubicBezTo>
                    <a:pt x="87" y="543"/>
                    <a:pt x="282" y="803"/>
                    <a:pt x="390" y="803"/>
                  </a:cubicBezTo>
                  <a:cubicBezTo>
                    <a:pt x="412" y="803"/>
                    <a:pt x="412" y="781"/>
                    <a:pt x="434" y="781"/>
                  </a:cubicBezTo>
                  <a:cubicBezTo>
                    <a:pt x="499" y="738"/>
                    <a:pt x="456" y="543"/>
                    <a:pt x="434" y="347"/>
                  </a:cubicBezTo>
                  <a:lnTo>
                    <a:pt x="434" y="347"/>
                  </a:lnTo>
                  <a:cubicBezTo>
                    <a:pt x="529" y="443"/>
                    <a:pt x="675" y="572"/>
                    <a:pt x="797" y="572"/>
                  </a:cubicBezTo>
                  <a:cubicBezTo>
                    <a:pt x="814" y="572"/>
                    <a:pt x="830" y="569"/>
                    <a:pt x="846" y="564"/>
                  </a:cubicBezTo>
                  <a:cubicBezTo>
                    <a:pt x="976" y="499"/>
                    <a:pt x="889" y="131"/>
                    <a:pt x="846" y="44"/>
                  </a:cubicBezTo>
                  <a:cubicBezTo>
                    <a:pt x="846" y="22"/>
                    <a:pt x="824" y="1"/>
                    <a:pt x="8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0" name="Google Shape;5590;p83"/>
            <p:cNvSpPr/>
            <p:nvPr/>
          </p:nvSpPr>
          <p:spPr>
            <a:xfrm>
              <a:off x="2023349" y="3813688"/>
              <a:ext cx="10672" cy="31442"/>
            </a:xfrm>
            <a:custGeom>
              <a:avLst/>
              <a:gdLst/>
              <a:ahLst/>
              <a:cxnLst/>
              <a:rect l="l" t="t" r="r" b="b"/>
              <a:pathLst>
                <a:path w="261" h="769" extrusionOk="0">
                  <a:moveTo>
                    <a:pt x="72" y="0"/>
                  </a:moveTo>
                  <a:cubicBezTo>
                    <a:pt x="63" y="0"/>
                    <a:pt x="59" y="16"/>
                    <a:pt x="43" y="31"/>
                  </a:cubicBezTo>
                  <a:cubicBezTo>
                    <a:pt x="43" y="53"/>
                    <a:pt x="0" y="573"/>
                    <a:pt x="195" y="768"/>
                  </a:cubicBezTo>
                  <a:lnTo>
                    <a:pt x="260" y="768"/>
                  </a:lnTo>
                  <a:cubicBezTo>
                    <a:pt x="260" y="747"/>
                    <a:pt x="260" y="725"/>
                    <a:pt x="260" y="725"/>
                  </a:cubicBezTo>
                  <a:cubicBezTo>
                    <a:pt x="87" y="551"/>
                    <a:pt x="130" y="53"/>
                    <a:pt x="130" y="53"/>
                  </a:cubicBezTo>
                  <a:cubicBezTo>
                    <a:pt x="130" y="31"/>
                    <a:pt x="108" y="9"/>
                    <a:pt x="87" y="9"/>
                  </a:cubicBezTo>
                  <a:cubicBezTo>
                    <a:pt x="80" y="3"/>
                    <a:pt x="76" y="0"/>
                    <a:pt x="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1" name="Google Shape;5591;p83"/>
            <p:cNvSpPr/>
            <p:nvPr/>
          </p:nvSpPr>
          <p:spPr>
            <a:xfrm>
              <a:off x="1956863" y="4128980"/>
              <a:ext cx="12431" cy="11326"/>
            </a:xfrm>
            <a:custGeom>
              <a:avLst/>
              <a:gdLst/>
              <a:ahLst/>
              <a:cxnLst/>
              <a:rect l="l" t="t" r="r" b="b"/>
              <a:pathLst>
                <a:path w="304" h="277" extrusionOk="0">
                  <a:moveTo>
                    <a:pt x="35" y="0"/>
                  </a:moveTo>
                  <a:cubicBezTo>
                    <a:pt x="27" y="0"/>
                    <a:pt x="22" y="6"/>
                    <a:pt x="22" y="17"/>
                  </a:cubicBezTo>
                  <a:cubicBezTo>
                    <a:pt x="0" y="38"/>
                    <a:pt x="0" y="60"/>
                    <a:pt x="22" y="82"/>
                  </a:cubicBezTo>
                  <a:cubicBezTo>
                    <a:pt x="87" y="125"/>
                    <a:pt x="152" y="168"/>
                    <a:pt x="217" y="255"/>
                  </a:cubicBezTo>
                  <a:cubicBezTo>
                    <a:pt x="217" y="255"/>
                    <a:pt x="239" y="277"/>
                    <a:pt x="239" y="277"/>
                  </a:cubicBezTo>
                  <a:lnTo>
                    <a:pt x="282" y="255"/>
                  </a:lnTo>
                  <a:cubicBezTo>
                    <a:pt x="282" y="255"/>
                    <a:pt x="304" y="233"/>
                    <a:pt x="282" y="212"/>
                  </a:cubicBezTo>
                  <a:cubicBezTo>
                    <a:pt x="239" y="125"/>
                    <a:pt x="152" y="60"/>
                    <a:pt x="65" y="17"/>
                  </a:cubicBezTo>
                  <a:cubicBezTo>
                    <a:pt x="54" y="6"/>
                    <a:pt x="43" y="0"/>
                    <a:pt x="35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2" name="Google Shape;5592;p83"/>
            <p:cNvSpPr/>
            <p:nvPr/>
          </p:nvSpPr>
          <p:spPr>
            <a:xfrm>
              <a:off x="1971011" y="4140511"/>
              <a:ext cx="12471" cy="10426"/>
            </a:xfrm>
            <a:custGeom>
              <a:avLst/>
              <a:gdLst/>
              <a:ahLst/>
              <a:cxnLst/>
              <a:rect l="l" t="t" r="r" b="b"/>
              <a:pathLst>
                <a:path w="305" h="255" extrusionOk="0">
                  <a:moveTo>
                    <a:pt x="36" y="0"/>
                  </a:moveTo>
                  <a:cubicBezTo>
                    <a:pt x="28" y="0"/>
                    <a:pt x="23" y="6"/>
                    <a:pt x="23" y="17"/>
                  </a:cubicBezTo>
                  <a:cubicBezTo>
                    <a:pt x="1" y="17"/>
                    <a:pt x="1" y="38"/>
                    <a:pt x="23" y="60"/>
                  </a:cubicBezTo>
                  <a:cubicBezTo>
                    <a:pt x="88" y="103"/>
                    <a:pt x="153" y="168"/>
                    <a:pt x="218" y="233"/>
                  </a:cubicBezTo>
                  <a:cubicBezTo>
                    <a:pt x="218" y="255"/>
                    <a:pt x="218" y="255"/>
                    <a:pt x="239" y="255"/>
                  </a:cubicBezTo>
                  <a:lnTo>
                    <a:pt x="261" y="255"/>
                  </a:lnTo>
                  <a:cubicBezTo>
                    <a:pt x="283" y="255"/>
                    <a:pt x="304" y="233"/>
                    <a:pt x="283" y="212"/>
                  </a:cubicBezTo>
                  <a:cubicBezTo>
                    <a:pt x="218" y="125"/>
                    <a:pt x="153" y="60"/>
                    <a:pt x="66" y="17"/>
                  </a:cubicBezTo>
                  <a:cubicBezTo>
                    <a:pt x="55" y="6"/>
                    <a:pt x="44" y="0"/>
                    <a:pt x="36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3" name="Google Shape;5593;p83"/>
            <p:cNvSpPr/>
            <p:nvPr/>
          </p:nvSpPr>
          <p:spPr>
            <a:xfrm>
              <a:off x="1944433" y="4133396"/>
              <a:ext cx="12471" cy="10467"/>
            </a:xfrm>
            <a:custGeom>
              <a:avLst/>
              <a:gdLst/>
              <a:ahLst/>
              <a:cxnLst/>
              <a:rect l="l" t="t" r="r" b="b"/>
              <a:pathLst>
                <a:path w="305" h="256" extrusionOk="0">
                  <a:moveTo>
                    <a:pt x="55" y="1"/>
                  </a:moveTo>
                  <a:cubicBezTo>
                    <a:pt x="44" y="1"/>
                    <a:pt x="33" y="6"/>
                    <a:pt x="22" y="17"/>
                  </a:cubicBezTo>
                  <a:cubicBezTo>
                    <a:pt x="0" y="17"/>
                    <a:pt x="0" y="39"/>
                    <a:pt x="22" y="60"/>
                  </a:cubicBezTo>
                  <a:cubicBezTo>
                    <a:pt x="87" y="104"/>
                    <a:pt x="152" y="169"/>
                    <a:pt x="217" y="234"/>
                  </a:cubicBezTo>
                  <a:cubicBezTo>
                    <a:pt x="217" y="256"/>
                    <a:pt x="239" y="256"/>
                    <a:pt x="261" y="256"/>
                  </a:cubicBezTo>
                  <a:lnTo>
                    <a:pt x="282" y="256"/>
                  </a:lnTo>
                  <a:cubicBezTo>
                    <a:pt x="304" y="256"/>
                    <a:pt x="304" y="234"/>
                    <a:pt x="304" y="212"/>
                  </a:cubicBezTo>
                  <a:cubicBezTo>
                    <a:pt x="239" y="125"/>
                    <a:pt x="152" y="60"/>
                    <a:pt x="87" y="17"/>
                  </a:cubicBezTo>
                  <a:cubicBezTo>
                    <a:pt x="76" y="6"/>
                    <a:pt x="66" y="1"/>
                    <a:pt x="5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4" name="Google Shape;5594;p83"/>
            <p:cNvSpPr/>
            <p:nvPr/>
          </p:nvSpPr>
          <p:spPr>
            <a:xfrm>
              <a:off x="1937359" y="4118349"/>
              <a:ext cx="12431" cy="10426"/>
            </a:xfrm>
            <a:custGeom>
              <a:avLst/>
              <a:gdLst/>
              <a:ahLst/>
              <a:cxnLst/>
              <a:rect l="l" t="t" r="r" b="b"/>
              <a:pathLst>
                <a:path w="304" h="255" extrusionOk="0">
                  <a:moveTo>
                    <a:pt x="54" y="0"/>
                  </a:moveTo>
                  <a:cubicBezTo>
                    <a:pt x="43" y="0"/>
                    <a:pt x="33" y="6"/>
                    <a:pt x="22" y="17"/>
                  </a:cubicBezTo>
                  <a:cubicBezTo>
                    <a:pt x="0" y="17"/>
                    <a:pt x="0" y="38"/>
                    <a:pt x="22" y="60"/>
                  </a:cubicBezTo>
                  <a:cubicBezTo>
                    <a:pt x="87" y="103"/>
                    <a:pt x="152" y="168"/>
                    <a:pt x="217" y="233"/>
                  </a:cubicBezTo>
                  <a:cubicBezTo>
                    <a:pt x="217" y="255"/>
                    <a:pt x="239" y="255"/>
                    <a:pt x="260" y="255"/>
                  </a:cubicBezTo>
                  <a:lnTo>
                    <a:pt x="282" y="255"/>
                  </a:lnTo>
                  <a:cubicBezTo>
                    <a:pt x="304" y="255"/>
                    <a:pt x="304" y="233"/>
                    <a:pt x="304" y="212"/>
                  </a:cubicBezTo>
                  <a:cubicBezTo>
                    <a:pt x="239" y="125"/>
                    <a:pt x="152" y="60"/>
                    <a:pt x="87" y="17"/>
                  </a:cubicBezTo>
                  <a:cubicBezTo>
                    <a:pt x="76" y="6"/>
                    <a:pt x="65" y="0"/>
                    <a:pt x="54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5" name="Google Shape;5595;p83"/>
            <p:cNvSpPr/>
            <p:nvPr/>
          </p:nvSpPr>
          <p:spPr>
            <a:xfrm>
              <a:off x="1961279" y="4144723"/>
              <a:ext cx="12431" cy="10672"/>
            </a:xfrm>
            <a:custGeom>
              <a:avLst/>
              <a:gdLst/>
              <a:ahLst/>
              <a:cxnLst/>
              <a:rect l="l" t="t" r="r" b="b"/>
              <a:pathLst>
                <a:path w="304" h="261" extrusionOk="0">
                  <a:moveTo>
                    <a:pt x="65" y="0"/>
                  </a:moveTo>
                  <a:cubicBezTo>
                    <a:pt x="44" y="0"/>
                    <a:pt x="22" y="0"/>
                    <a:pt x="22" y="22"/>
                  </a:cubicBezTo>
                  <a:cubicBezTo>
                    <a:pt x="0" y="44"/>
                    <a:pt x="0" y="65"/>
                    <a:pt x="22" y="65"/>
                  </a:cubicBezTo>
                  <a:cubicBezTo>
                    <a:pt x="87" y="109"/>
                    <a:pt x="152" y="174"/>
                    <a:pt x="217" y="239"/>
                  </a:cubicBezTo>
                  <a:cubicBezTo>
                    <a:pt x="217" y="260"/>
                    <a:pt x="217" y="260"/>
                    <a:pt x="239" y="260"/>
                  </a:cubicBezTo>
                  <a:lnTo>
                    <a:pt x="261" y="260"/>
                  </a:lnTo>
                  <a:cubicBezTo>
                    <a:pt x="282" y="260"/>
                    <a:pt x="304" y="239"/>
                    <a:pt x="282" y="217"/>
                  </a:cubicBezTo>
                  <a:cubicBezTo>
                    <a:pt x="217" y="130"/>
                    <a:pt x="152" y="65"/>
                    <a:pt x="65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6" name="Google Shape;5596;p83"/>
            <p:cNvSpPr/>
            <p:nvPr/>
          </p:nvSpPr>
          <p:spPr>
            <a:xfrm>
              <a:off x="1907183" y="4211207"/>
              <a:ext cx="8914" cy="13329"/>
            </a:xfrm>
            <a:custGeom>
              <a:avLst/>
              <a:gdLst/>
              <a:ahLst/>
              <a:cxnLst/>
              <a:rect l="l" t="t" r="r" b="b"/>
              <a:pathLst>
                <a:path w="218" h="326" extrusionOk="0">
                  <a:moveTo>
                    <a:pt x="23" y="0"/>
                  </a:moveTo>
                  <a:cubicBezTo>
                    <a:pt x="1" y="22"/>
                    <a:pt x="1" y="44"/>
                    <a:pt x="23" y="65"/>
                  </a:cubicBezTo>
                  <a:cubicBezTo>
                    <a:pt x="66" y="130"/>
                    <a:pt x="109" y="195"/>
                    <a:pt x="131" y="282"/>
                  </a:cubicBezTo>
                  <a:cubicBezTo>
                    <a:pt x="153" y="304"/>
                    <a:pt x="153" y="325"/>
                    <a:pt x="174" y="325"/>
                  </a:cubicBezTo>
                  <a:cubicBezTo>
                    <a:pt x="196" y="325"/>
                    <a:pt x="218" y="304"/>
                    <a:pt x="218" y="282"/>
                  </a:cubicBezTo>
                  <a:cubicBezTo>
                    <a:pt x="174" y="174"/>
                    <a:pt x="131" y="87"/>
                    <a:pt x="66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7" name="Google Shape;5597;p83"/>
            <p:cNvSpPr/>
            <p:nvPr/>
          </p:nvSpPr>
          <p:spPr>
            <a:xfrm>
              <a:off x="1916956" y="4226254"/>
              <a:ext cx="8914" cy="13370"/>
            </a:xfrm>
            <a:custGeom>
              <a:avLst/>
              <a:gdLst/>
              <a:ahLst/>
              <a:cxnLst/>
              <a:rect l="l" t="t" r="r" b="b"/>
              <a:pathLst>
                <a:path w="218" h="327" extrusionOk="0">
                  <a:moveTo>
                    <a:pt x="22" y="1"/>
                  </a:moveTo>
                  <a:cubicBezTo>
                    <a:pt x="0" y="23"/>
                    <a:pt x="0" y="44"/>
                    <a:pt x="22" y="66"/>
                  </a:cubicBezTo>
                  <a:cubicBezTo>
                    <a:pt x="65" y="131"/>
                    <a:pt x="109" y="218"/>
                    <a:pt x="130" y="283"/>
                  </a:cubicBezTo>
                  <a:cubicBezTo>
                    <a:pt x="130" y="304"/>
                    <a:pt x="152" y="326"/>
                    <a:pt x="174" y="326"/>
                  </a:cubicBezTo>
                  <a:cubicBezTo>
                    <a:pt x="196" y="326"/>
                    <a:pt x="217" y="304"/>
                    <a:pt x="217" y="283"/>
                  </a:cubicBezTo>
                  <a:cubicBezTo>
                    <a:pt x="174" y="174"/>
                    <a:pt x="130" y="88"/>
                    <a:pt x="6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8" name="Google Shape;5598;p83"/>
            <p:cNvSpPr/>
            <p:nvPr/>
          </p:nvSpPr>
          <p:spPr>
            <a:xfrm>
              <a:off x="1894181" y="4210471"/>
              <a:ext cx="9527" cy="14065"/>
            </a:xfrm>
            <a:custGeom>
              <a:avLst/>
              <a:gdLst/>
              <a:ahLst/>
              <a:cxnLst/>
              <a:rect l="l" t="t" r="r" b="b"/>
              <a:pathLst>
                <a:path w="233" h="344" extrusionOk="0">
                  <a:moveTo>
                    <a:pt x="53" y="0"/>
                  </a:moveTo>
                  <a:cubicBezTo>
                    <a:pt x="28" y="0"/>
                    <a:pt x="0" y="31"/>
                    <a:pt x="15" y="62"/>
                  </a:cubicBezTo>
                  <a:cubicBezTo>
                    <a:pt x="80" y="127"/>
                    <a:pt x="124" y="213"/>
                    <a:pt x="145" y="300"/>
                  </a:cubicBezTo>
                  <a:cubicBezTo>
                    <a:pt x="145" y="322"/>
                    <a:pt x="167" y="322"/>
                    <a:pt x="189" y="322"/>
                  </a:cubicBezTo>
                  <a:lnTo>
                    <a:pt x="189" y="343"/>
                  </a:lnTo>
                  <a:cubicBezTo>
                    <a:pt x="211" y="322"/>
                    <a:pt x="232" y="322"/>
                    <a:pt x="232" y="300"/>
                  </a:cubicBezTo>
                  <a:cubicBezTo>
                    <a:pt x="189" y="192"/>
                    <a:pt x="145" y="105"/>
                    <a:pt x="80" y="18"/>
                  </a:cubicBezTo>
                  <a:cubicBezTo>
                    <a:pt x="74" y="6"/>
                    <a:pt x="64" y="0"/>
                    <a:pt x="53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9" name="Google Shape;5599;p83"/>
            <p:cNvSpPr/>
            <p:nvPr/>
          </p:nvSpPr>
          <p:spPr>
            <a:xfrm>
              <a:off x="1892381" y="4194525"/>
              <a:ext cx="9527" cy="14065"/>
            </a:xfrm>
            <a:custGeom>
              <a:avLst/>
              <a:gdLst/>
              <a:ahLst/>
              <a:cxnLst/>
              <a:rect l="l" t="t" r="r" b="b"/>
              <a:pathLst>
                <a:path w="233" h="344" extrusionOk="0">
                  <a:moveTo>
                    <a:pt x="54" y="0"/>
                  </a:moveTo>
                  <a:cubicBezTo>
                    <a:pt x="29" y="0"/>
                    <a:pt x="1" y="31"/>
                    <a:pt x="16" y="61"/>
                  </a:cubicBezTo>
                  <a:cubicBezTo>
                    <a:pt x="81" y="126"/>
                    <a:pt x="124" y="213"/>
                    <a:pt x="146" y="300"/>
                  </a:cubicBezTo>
                  <a:cubicBezTo>
                    <a:pt x="146" y="300"/>
                    <a:pt x="168" y="322"/>
                    <a:pt x="189" y="322"/>
                  </a:cubicBezTo>
                  <a:lnTo>
                    <a:pt x="189" y="343"/>
                  </a:lnTo>
                  <a:cubicBezTo>
                    <a:pt x="211" y="322"/>
                    <a:pt x="233" y="300"/>
                    <a:pt x="233" y="300"/>
                  </a:cubicBezTo>
                  <a:cubicBezTo>
                    <a:pt x="189" y="191"/>
                    <a:pt x="146" y="105"/>
                    <a:pt x="81" y="18"/>
                  </a:cubicBezTo>
                  <a:cubicBezTo>
                    <a:pt x="75" y="5"/>
                    <a:pt x="65" y="0"/>
                    <a:pt x="54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0" name="Google Shape;5600;p83"/>
            <p:cNvSpPr/>
            <p:nvPr/>
          </p:nvSpPr>
          <p:spPr>
            <a:xfrm>
              <a:off x="1904975" y="4227440"/>
              <a:ext cx="10263" cy="13043"/>
            </a:xfrm>
            <a:custGeom>
              <a:avLst/>
              <a:gdLst/>
              <a:ahLst/>
              <a:cxnLst/>
              <a:rect l="l" t="t" r="r" b="b"/>
              <a:pathLst>
                <a:path w="251" h="319" extrusionOk="0">
                  <a:moveTo>
                    <a:pt x="74" y="1"/>
                  </a:moveTo>
                  <a:cubicBezTo>
                    <a:pt x="42" y="1"/>
                    <a:pt x="0" y="42"/>
                    <a:pt x="33" y="59"/>
                  </a:cubicBezTo>
                  <a:cubicBezTo>
                    <a:pt x="98" y="124"/>
                    <a:pt x="142" y="210"/>
                    <a:pt x="163" y="297"/>
                  </a:cubicBezTo>
                  <a:cubicBezTo>
                    <a:pt x="163" y="297"/>
                    <a:pt x="185" y="319"/>
                    <a:pt x="207" y="319"/>
                  </a:cubicBezTo>
                  <a:cubicBezTo>
                    <a:pt x="228" y="319"/>
                    <a:pt x="250" y="297"/>
                    <a:pt x="250" y="275"/>
                  </a:cubicBezTo>
                  <a:cubicBezTo>
                    <a:pt x="207" y="189"/>
                    <a:pt x="163" y="102"/>
                    <a:pt x="98" y="15"/>
                  </a:cubicBezTo>
                  <a:cubicBezTo>
                    <a:pt x="93" y="5"/>
                    <a:pt x="84" y="1"/>
                    <a:pt x="74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1" name="Google Shape;5601;p83"/>
            <p:cNvSpPr/>
            <p:nvPr/>
          </p:nvSpPr>
          <p:spPr>
            <a:xfrm>
              <a:off x="1501197" y="4232102"/>
              <a:ext cx="8914" cy="12839"/>
            </a:xfrm>
            <a:custGeom>
              <a:avLst/>
              <a:gdLst/>
              <a:ahLst/>
              <a:cxnLst/>
              <a:rect l="l" t="t" r="r" b="b"/>
              <a:pathLst>
                <a:path w="218" h="314" extrusionOk="0">
                  <a:moveTo>
                    <a:pt x="177" y="1"/>
                  </a:moveTo>
                  <a:cubicBezTo>
                    <a:pt x="163" y="1"/>
                    <a:pt x="152" y="16"/>
                    <a:pt x="152" y="31"/>
                  </a:cubicBezTo>
                  <a:cubicBezTo>
                    <a:pt x="109" y="96"/>
                    <a:pt x="65" y="183"/>
                    <a:pt x="0" y="248"/>
                  </a:cubicBezTo>
                  <a:cubicBezTo>
                    <a:pt x="0" y="248"/>
                    <a:pt x="0" y="291"/>
                    <a:pt x="0" y="291"/>
                  </a:cubicBezTo>
                  <a:cubicBezTo>
                    <a:pt x="22" y="313"/>
                    <a:pt x="22" y="313"/>
                    <a:pt x="44" y="313"/>
                  </a:cubicBezTo>
                  <a:cubicBezTo>
                    <a:pt x="130" y="226"/>
                    <a:pt x="174" y="140"/>
                    <a:pt x="217" y="53"/>
                  </a:cubicBezTo>
                  <a:cubicBezTo>
                    <a:pt x="217" y="31"/>
                    <a:pt x="217" y="10"/>
                    <a:pt x="195" y="10"/>
                  </a:cubicBezTo>
                  <a:cubicBezTo>
                    <a:pt x="189" y="3"/>
                    <a:pt x="183" y="1"/>
                    <a:pt x="177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2" name="Google Shape;5602;p83"/>
            <p:cNvSpPr/>
            <p:nvPr/>
          </p:nvSpPr>
          <p:spPr>
            <a:xfrm>
              <a:off x="1492324" y="4247557"/>
              <a:ext cx="9773" cy="13329"/>
            </a:xfrm>
            <a:custGeom>
              <a:avLst/>
              <a:gdLst/>
              <a:ahLst/>
              <a:cxnLst/>
              <a:rect l="l" t="t" r="r" b="b"/>
              <a:pathLst>
                <a:path w="239" h="326" extrusionOk="0">
                  <a:moveTo>
                    <a:pt x="217" y="0"/>
                  </a:moveTo>
                  <a:cubicBezTo>
                    <a:pt x="196" y="0"/>
                    <a:pt x="174" y="0"/>
                    <a:pt x="152" y="22"/>
                  </a:cubicBezTo>
                  <a:cubicBezTo>
                    <a:pt x="130" y="109"/>
                    <a:pt x="87" y="174"/>
                    <a:pt x="22" y="239"/>
                  </a:cubicBezTo>
                  <a:cubicBezTo>
                    <a:pt x="0" y="260"/>
                    <a:pt x="0" y="282"/>
                    <a:pt x="22" y="304"/>
                  </a:cubicBezTo>
                  <a:cubicBezTo>
                    <a:pt x="22" y="304"/>
                    <a:pt x="44" y="325"/>
                    <a:pt x="44" y="325"/>
                  </a:cubicBezTo>
                  <a:cubicBezTo>
                    <a:pt x="65" y="325"/>
                    <a:pt x="65" y="304"/>
                    <a:pt x="65" y="304"/>
                  </a:cubicBezTo>
                  <a:cubicBezTo>
                    <a:pt x="130" y="239"/>
                    <a:pt x="196" y="152"/>
                    <a:pt x="217" y="65"/>
                  </a:cubicBezTo>
                  <a:cubicBezTo>
                    <a:pt x="239" y="44"/>
                    <a:pt x="217" y="22"/>
                    <a:pt x="217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3" name="Google Shape;5603;p83"/>
            <p:cNvSpPr/>
            <p:nvPr/>
          </p:nvSpPr>
          <p:spPr>
            <a:xfrm>
              <a:off x="1494982" y="4220939"/>
              <a:ext cx="9773" cy="12471"/>
            </a:xfrm>
            <a:custGeom>
              <a:avLst/>
              <a:gdLst/>
              <a:ahLst/>
              <a:cxnLst/>
              <a:rect l="l" t="t" r="r" b="b"/>
              <a:pathLst>
                <a:path w="239" h="305" extrusionOk="0">
                  <a:moveTo>
                    <a:pt x="196" y="1"/>
                  </a:moveTo>
                  <a:cubicBezTo>
                    <a:pt x="174" y="1"/>
                    <a:pt x="152" y="1"/>
                    <a:pt x="152" y="22"/>
                  </a:cubicBezTo>
                  <a:cubicBezTo>
                    <a:pt x="131" y="87"/>
                    <a:pt x="65" y="174"/>
                    <a:pt x="22" y="239"/>
                  </a:cubicBezTo>
                  <a:cubicBezTo>
                    <a:pt x="0" y="261"/>
                    <a:pt x="0" y="283"/>
                    <a:pt x="22" y="283"/>
                  </a:cubicBezTo>
                  <a:cubicBezTo>
                    <a:pt x="22" y="304"/>
                    <a:pt x="44" y="304"/>
                    <a:pt x="44" y="304"/>
                  </a:cubicBezTo>
                  <a:lnTo>
                    <a:pt x="65" y="304"/>
                  </a:lnTo>
                  <a:cubicBezTo>
                    <a:pt x="131" y="218"/>
                    <a:pt x="196" y="153"/>
                    <a:pt x="217" y="44"/>
                  </a:cubicBezTo>
                  <a:cubicBezTo>
                    <a:pt x="239" y="22"/>
                    <a:pt x="217" y="1"/>
                    <a:pt x="196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4" name="Google Shape;5604;p83"/>
            <p:cNvSpPr/>
            <p:nvPr/>
          </p:nvSpPr>
          <p:spPr>
            <a:xfrm>
              <a:off x="1508271" y="4211207"/>
              <a:ext cx="9814" cy="13329"/>
            </a:xfrm>
            <a:custGeom>
              <a:avLst/>
              <a:gdLst/>
              <a:ahLst/>
              <a:cxnLst/>
              <a:rect l="l" t="t" r="r" b="b"/>
              <a:pathLst>
                <a:path w="240" h="326" extrusionOk="0">
                  <a:moveTo>
                    <a:pt x="196" y="0"/>
                  </a:moveTo>
                  <a:cubicBezTo>
                    <a:pt x="174" y="0"/>
                    <a:pt x="152" y="0"/>
                    <a:pt x="152" y="22"/>
                  </a:cubicBezTo>
                  <a:cubicBezTo>
                    <a:pt x="109" y="109"/>
                    <a:pt x="66" y="174"/>
                    <a:pt x="22" y="239"/>
                  </a:cubicBezTo>
                  <a:cubicBezTo>
                    <a:pt x="1" y="260"/>
                    <a:pt x="1" y="282"/>
                    <a:pt x="22" y="304"/>
                  </a:cubicBezTo>
                  <a:cubicBezTo>
                    <a:pt x="22" y="304"/>
                    <a:pt x="22" y="325"/>
                    <a:pt x="44" y="325"/>
                  </a:cubicBezTo>
                  <a:lnTo>
                    <a:pt x="66" y="304"/>
                  </a:lnTo>
                  <a:cubicBezTo>
                    <a:pt x="131" y="239"/>
                    <a:pt x="174" y="152"/>
                    <a:pt x="217" y="65"/>
                  </a:cubicBezTo>
                  <a:cubicBezTo>
                    <a:pt x="239" y="44"/>
                    <a:pt x="217" y="22"/>
                    <a:pt x="196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5" name="Google Shape;5605;p83"/>
            <p:cNvSpPr/>
            <p:nvPr/>
          </p:nvSpPr>
          <p:spPr>
            <a:xfrm>
              <a:off x="1486109" y="4238685"/>
              <a:ext cx="9814" cy="13329"/>
            </a:xfrm>
            <a:custGeom>
              <a:avLst/>
              <a:gdLst/>
              <a:ahLst/>
              <a:cxnLst/>
              <a:rect l="l" t="t" r="r" b="b"/>
              <a:pathLst>
                <a:path w="240" h="326" extrusionOk="0">
                  <a:moveTo>
                    <a:pt x="196" y="0"/>
                  </a:moveTo>
                  <a:cubicBezTo>
                    <a:pt x="174" y="0"/>
                    <a:pt x="152" y="0"/>
                    <a:pt x="152" y="22"/>
                  </a:cubicBezTo>
                  <a:cubicBezTo>
                    <a:pt x="109" y="109"/>
                    <a:pt x="66" y="174"/>
                    <a:pt x="22" y="239"/>
                  </a:cubicBezTo>
                  <a:cubicBezTo>
                    <a:pt x="1" y="261"/>
                    <a:pt x="1" y="282"/>
                    <a:pt x="22" y="304"/>
                  </a:cubicBezTo>
                  <a:cubicBezTo>
                    <a:pt x="22" y="304"/>
                    <a:pt x="22" y="326"/>
                    <a:pt x="44" y="326"/>
                  </a:cubicBezTo>
                  <a:lnTo>
                    <a:pt x="66" y="304"/>
                  </a:lnTo>
                  <a:cubicBezTo>
                    <a:pt x="131" y="239"/>
                    <a:pt x="174" y="152"/>
                    <a:pt x="217" y="65"/>
                  </a:cubicBezTo>
                  <a:cubicBezTo>
                    <a:pt x="239" y="44"/>
                    <a:pt x="217" y="22"/>
                    <a:pt x="196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6" name="Google Shape;5606;p83"/>
            <p:cNvSpPr/>
            <p:nvPr/>
          </p:nvSpPr>
          <p:spPr>
            <a:xfrm>
              <a:off x="1401019" y="4183485"/>
              <a:ext cx="13003" cy="10017"/>
            </a:xfrm>
            <a:custGeom>
              <a:avLst/>
              <a:gdLst/>
              <a:ahLst/>
              <a:cxnLst/>
              <a:rect l="l" t="t" r="r" b="b"/>
              <a:pathLst>
                <a:path w="318" h="245" extrusionOk="0">
                  <a:moveTo>
                    <a:pt x="254" y="0"/>
                  </a:moveTo>
                  <a:cubicBezTo>
                    <a:pt x="248" y="0"/>
                    <a:pt x="243" y="2"/>
                    <a:pt x="239" y="6"/>
                  </a:cubicBezTo>
                  <a:cubicBezTo>
                    <a:pt x="174" y="71"/>
                    <a:pt x="109" y="136"/>
                    <a:pt x="22" y="158"/>
                  </a:cubicBezTo>
                  <a:cubicBezTo>
                    <a:pt x="0" y="180"/>
                    <a:pt x="0" y="201"/>
                    <a:pt x="0" y="223"/>
                  </a:cubicBezTo>
                  <a:cubicBezTo>
                    <a:pt x="0" y="223"/>
                    <a:pt x="22" y="245"/>
                    <a:pt x="44" y="245"/>
                  </a:cubicBezTo>
                  <a:cubicBezTo>
                    <a:pt x="130" y="201"/>
                    <a:pt x="217" y="136"/>
                    <a:pt x="282" y="71"/>
                  </a:cubicBezTo>
                  <a:cubicBezTo>
                    <a:pt x="318" y="36"/>
                    <a:pt x="281" y="0"/>
                    <a:pt x="254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7" name="Google Shape;5607;p83"/>
            <p:cNvSpPr/>
            <p:nvPr/>
          </p:nvSpPr>
          <p:spPr>
            <a:xfrm>
              <a:off x="1386872" y="4195016"/>
              <a:ext cx="14025" cy="10017"/>
            </a:xfrm>
            <a:custGeom>
              <a:avLst/>
              <a:gdLst/>
              <a:ahLst/>
              <a:cxnLst/>
              <a:rect l="l" t="t" r="r" b="b"/>
              <a:pathLst>
                <a:path w="343" h="245" extrusionOk="0">
                  <a:moveTo>
                    <a:pt x="283" y="0"/>
                  </a:moveTo>
                  <a:cubicBezTo>
                    <a:pt x="275" y="0"/>
                    <a:pt x="268" y="2"/>
                    <a:pt x="260" y="6"/>
                  </a:cubicBezTo>
                  <a:cubicBezTo>
                    <a:pt x="195" y="71"/>
                    <a:pt x="129" y="136"/>
                    <a:pt x="64" y="179"/>
                  </a:cubicBezTo>
                  <a:cubicBezTo>
                    <a:pt x="57" y="177"/>
                    <a:pt x="51" y="176"/>
                    <a:pt x="45" y="176"/>
                  </a:cubicBezTo>
                  <a:cubicBezTo>
                    <a:pt x="0" y="176"/>
                    <a:pt x="7" y="245"/>
                    <a:pt x="64" y="245"/>
                  </a:cubicBezTo>
                  <a:lnTo>
                    <a:pt x="86" y="245"/>
                  </a:lnTo>
                  <a:cubicBezTo>
                    <a:pt x="173" y="201"/>
                    <a:pt x="260" y="136"/>
                    <a:pt x="325" y="71"/>
                  </a:cubicBezTo>
                  <a:cubicBezTo>
                    <a:pt x="342" y="36"/>
                    <a:pt x="317" y="0"/>
                    <a:pt x="283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8" name="Google Shape;5608;p83"/>
            <p:cNvSpPr/>
            <p:nvPr/>
          </p:nvSpPr>
          <p:spPr>
            <a:xfrm>
              <a:off x="1399220" y="4170728"/>
              <a:ext cx="13821" cy="10385"/>
            </a:xfrm>
            <a:custGeom>
              <a:avLst/>
              <a:gdLst/>
              <a:ahLst/>
              <a:cxnLst/>
              <a:rect l="l" t="t" r="r" b="b"/>
              <a:pathLst>
                <a:path w="338" h="254" extrusionOk="0">
                  <a:moveTo>
                    <a:pt x="272" y="0"/>
                  </a:moveTo>
                  <a:cubicBezTo>
                    <a:pt x="261" y="0"/>
                    <a:pt x="250" y="5"/>
                    <a:pt x="239" y="15"/>
                  </a:cubicBezTo>
                  <a:cubicBezTo>
                    <a:pt x="196" y="80"/>
                    <a:pt x="109" y="123"/>
                    <a:pt x="44" y="166"/>
                  </a:cubicBezTo>
                  <a:cubicBezTo>
                    <a:pt x="23" y="166"/>
                    <a:pt x="1" y="188"/>
                    <a:pt x="23" y="210"/>
                  </a:cubicBezTo>
                  <a:cubicBezTo>
                    <a:pt x="23" y="231"/>
                    <a:pt x="23" y="253"/>
                    <a:pt x="44" y="253"/>
                  </a:cubicBezTo>
                  <a:lnTo>
                    <a:pt x="66" y="253"/>
                  </a:lnTo>
                  <a:cubicBezTo>
                    <a:pt x="153" y="210"/>
                    <a:pt x="239" y="145"/>
                    <a:pt x="304" y="80"/>
                  </a:cubicBezTo>
                  <a:cubicBezTo>
                    <a:pt x="338" y="46"/>
                    <a:pt x="307" y="0"/>
                    <a:pt x="272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9" name="Google Shape;5609;p83"/>
            <p:cNvSpPr/>
            <p:nvPr/>
          </p:nvSpPr>
          <p:spPr>
            <a:xfrm>
              <a:off x="1416966" y="4170401"/>
              <a:ext cx="12471" cy="9813"/>
            </a:xfrm>
            <a:custGeom>
              <a:avLst/>
              <a:gdLst/>
              <a:ahLst/>
              <a:cxnLst/>
              <a:rect l="l" t="t" r="r" b="b"/>
              <a:pathLst>
                <a:path w="305" h="240" extrusionOk="0">
                  <a:moveTo>
                    <a:pt x="239" y="1"/>
                  </a:moveTo>
                  <a:cubicBezTo>
                    <a:pt x="174" y="66"/>
                    <a:pt x="109" y="131"/>
                    <a:pt x="22" y="153"/>
                  </a:cubicBezTo>
                  <a:cubicBezTo>
                    <a:pt x="1" y="174"/>
                    <a:pt x="1" y="196"/>
                    <a:pt x="1" y="218"/>
                  </a:cubicBezTo>
                  <a:cubicBezTo>
                    <a:pt x="1" y="218"/>
                    <a:pt x="22" y="239"/>
                    <a:pt x="44" y="239"/>
                  </a:cubicBezTo>
                  <a:cubicBezTo>
                    <a:pt x="131" y="196"/>
                    <a:pt x="217" y="131"/>
                    <a:pt x="282" y="66"/>
                  </a:cubicBezTo>
                  <a:cubicBezTo>
                    <a:pt x="304" y="44"/>
                    <a:pt x="304" y="23"/>
                    <a:pt x="282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0" name="Google Shape;5610;p83"/>
            <p:cNvSpPr/>
            <p:nvPr/>
          </p:nvSpPr>
          <p:spPr>
            <a:xfrm>
              <a:off x="1384173" y="4184589"/>
              <a:ext cx="13330" cy="9813"/>
            </a:xfrm>
            <a:custGeom>
              <a:avLst/>
              <a:gdLst/>
              <a:ahLst/>
              <a:cxnLst/>
              <a:rect l="l" t="t" r="r" b="b"/>
              <a:pathLst>
                <a:path w="326" h="240" extrusionOk="0">
                  <a:moveTo>
                    <a:pt x="261" y="1"/>
                  </a:moveTo>
                  <a:cubicBezTo>
                    <a:pt x="195" y="66"/>
                    <a:pt x="130" y="131"/>
                    <a:pt x="44" y="174"/>
                  </a:cubicBezTo>
                  <a:cubicBezTo>
                    <a:pt x="22" y="174"/>
                    <a:pt x="0" y="196"/>
                    <a:pt x="22" y="218"/>
                  </a:cubicBezTo>
                  <a:cubicBezTo>
                    <a:pt x="22" y="239"/>
                    <a:pt x="44" y="239"/>
                    <a:pt x="44" y="239"/>
                  </a:cubicBezTo>
                  <a:lnTo>
                    <a:pt x="65" y="239"/>
                  </a:lnTo>
                  <a:cubicBezTo>
                    <a:pt x="152" y="196"/>
                    <a:pt x="239" y="131"/>
                    <a:pt x="304" y="66"/>
                  </a:cubicBezTo>
                  <a:cubicBezTo>
                    <a:pt x="326" y="44"/>
                    <a:pt x="326" y="23"/>
                    <a:pt x="304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1" name="Google Shape;5611;p83"/>
            <p:cNvSpPr/>
            <p:nvPr/>
          </p:nvSpPr>
          <p:spPr>
            <a:xfrm>
              <a:off x="1509170" y="4009954"/>
              <a:ext cx="103738" cy="40233"/>
            </a:xfrm>
            <a:custGeom>
              <a:avLst/>
              <a:gdLst/>
              <a:ahLst/>
              <a:cxnLst/>
              <a:rect l="l" t="t" r="r" b="b"/>
              <a:pathLst>
                <a:path w="2537" h="984" extrusionOk="0">
                  <a:moveTo>
                    <a:pt x="2277" y="1"/>
                  </a:moveTo>
                  <a:lnTo>
                    <a:pt x="1443" y="128"/>
                  </a:lnTo>
                  <a:lnTo>
                    <a:pt x="1443" y="128"/>
                  </a:lnTo>
                  <a:cubicBezTo>
                    <a:pt x="1428" y="90"/>
                    <a:pt x="1397" y="67"/>
                    <a:pt x="1346" y="67"/>
                  </a:cubicBezTo>
                  <a:cubicBezTo>
                    <a:pt x="1307" y="67"/>
                    <a:pt x="1256" y="80"/>
                    <a:pt x="1193" y="109"/>
                  </a:cubicBezTo>
                  <a:cubicBezTo>
                    <a:pt x="1139" y="131"/>
                    <a:pt x="1097" y="157"/>
                    <a:pt x="1067" y="185"/>
                  </a:cubicBezTo>
                  <a:lnTo>
                    <a:pt x="1067" y="185"/>
                  </a:lnTo>
                  <a:lnTo>
                    <a:pt x="0" y="348"/>
                  </a:lnTo>
                  <a:cubicBezTo>
                    <a:pt x="0" y="348"/>
                    <a:pt x="212" y="984"/>
                    <a:pt x="691" y="984"/>
                  </a:cubicBezTo>
                  <a:cubicBezTo>
                    <a:pt x="720" y="984"/>
                    <a:pt x="750" y="981"/>
                    <a:pt x="781" y="976"/>
                  </a:cubicBezTo>
                  <a:cubicBezTo>
                    <a:pt x="942" y="943"/>
                    <a:pt x="1097" y="822"/>
                    <a:pt x="1218" y="678"/>
                  </a:cubicBezTo>
                  <a:lnTo>
                    <a:pt x="1218" y="678"/>
                  </a:lnTo>
                  <a:cubicBezTo>
                    <a:pt x="1372" y="795"/>
                    <a:pt x="1586" y="881"/>
                    <a:pt x="1788" y="881"/>
                  </a:cubicBezTo>
                  <a:cubicBezTo>
                    <a:pt x="1860" y="881"/>
                    <a:pt x="1929" y="870"/>
                    <a:pt x="1995" y="846"/>
                  </a:cubicBezTo>
                  <a:cubicBezTo>
                    <a:pt x="2537" y="651"/>
                    <a:pt x="2277" y="1"/>
                    <a:pt x="22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2" name="Google Shape;5612;p83"/>
            <p:cNvSpPr/>
            <p:nvPr/>
          </p:nvSpPr>
          <p:spPr>
            <a:xfrm>
              <a:off x="1507371" y="4008195"/>
              <a:ext cx="100221" cy="43463"/>
            </a:xfrm>
            <a:custGeom>
              <a:avLst/>
              <a:gdLst/>
              <a:ahLst/>
              <a:cxnLst/>
              <a:rect l="l" t="t" r="r" b="b"/>
              <a:pathLst>
                <a:path w="2451" h="1063" extrusionOk="0">
                  <a:moveTo>
                    <a:pt x="1454" y="152"/>
                  </a:moveTo>
                  <a:cubicBezTo>
                    <a:pt x="1454" y="174"/>
                    <a:pt x="1475" y="239"/>
                    <a:pt x="1454" y="326"/>
                  </a:cubicBezTo>
                  <a:cubicBezTo>
                    <a:pt x="1410" y="434"/>
                    <a:pt x="1345" y="542"/>
                    <a:pt x="1258" y="651"/>
                  </a:cubicBezTo>
                  <a:cubicBezTo>
                    <a:pt x="1193" y="607"/>
                    <a:pt x="1128" y="521"/>
                    <a:pt x="1107" y="456"/>
                  </a:cubicBezTo>
                  <a:cubicBezTo>
                    <a:pt x="1063" y="326"/>
                    <a:pt x="1107" y="239"/>
                    <a:pt x="1258" y="174"/>
                  </a:cubicBezTo>
                  <a:cubicBezTo>
                    <a:pt x="1280" y="152"/>
                    <a:pt x="1345" y="152"/>
                    <a:pt x="1389" y="152"/>
                  </a:cubicBezTo>
                  <a:close/>
                  <a:moveTo>
                    <a:pt x="2321" y="0"/>
                  </a:moveTo>
                  <a:cubicBezTo>
                    <a:pt x="2299" y="22"/>
                    <a:pt x="2277" y="44"/>
                    <a:pt x="2299" y="65"/>
                  </a:cubicBezTo>
                  <a:cubicBezTo>
                    <a:pt x="2364" y="239"/>
                    <a:pt x="2364" y="434"/>
                    <a:pt x="2299" y="607"/>
                  </a:cubicBezTo>
                  <a:cubicBezTo>
                    <a:pt x="2256" y="716"/>
                    <a:pt x="2147" y="803"/>
                    <a:pt x="2039" y="846"/>
                  </a:cubicBezTo>
                  <a:cubicBezTo>
                    <a:pt x="1967" y="865"/>
                    <a:pt x="1892" y="875"/>
                    <a:pt x="1816" y="875"/>
                  </a:cubicBezTo>
                  <a:cubicBezTo>
                    <a:pt x="1639" y="875"/>
                    <a:pt x="1460" y="822"/>
                    <a:pt x="1323" y="716"/>
                  </a:cubicBezTo>
                  <a:cubicBezTo>
                    <a:pt x="1410" y="607"/>
                    <a:pt x="1475" y="477"/>
                    <a:pt x="1519" y="347"/>
                  </a:cubicBezTo>
                  <a:cubicBezTo>
                    <a:pt x="1562" y="282"/>
                    <a:pt x="1540" y="174"/>
                    <a:pt x="1497" y="109"/>
                  </a:cubicBezTo>
                  <a:cubicBezTo>
                    <a:pt x="1464" y="76"/>
                    <a:pt x="1426" y="60"/>
                    <a:pt x="1380" y="60"/>
                  </a:cubicBezTo>
                  <a:cubicBezTo>
                    <a:pt x="1334" y="60"/>
                    <a:pt x="1280" y="76"/>
                    <a:pt x="1215" y="109"/>
                  </a:cubicBezTo>
                  <a:cubicBezTo>
                    <a:pt x="1020" y="196"/>
                    <a:pt x="955" y="326"/>
                    <a:pt x="1020" y="477"/>
                  </a:cubicBezTo>
                  <a:cubicBezTo>
                    <a:pt x="1063" y="564"/>
                    <a:pt x="1128" y="651"/>
                    <a:pt x="1215" y="716"/>
                  </a:cubicBezTo>
                  <a:cubicBezTo>
                    <a:pt x="1107" y="846"/>
                    <a:pt x="977" y="933"/>
                    <a:pt x="803" y="954"/>
                  </a:cubicBezTo>
                  <a:cubicBezTo>
                    <a:pt x="773" y="960"/>
                    <a:pt x="744" y="962"/>
                    <a:pt x="716" y="962"/>
                  </a:cubicBezTo>
                  <a:cubicBezTo>
                    <a:pt x="279" y="962"/>
                    <a:pt x="88" y="369"/>
                    <a:pt x="88" y="369"/>
                  </a:cubicBezTo>
                  <a:cubicBezTo>
                    <a:pt x="88" y="347"/>
                    <a:pt x="66" y="347"/>
                    <a:pt x="44" y="347"/>
                  </a:cubicBezTo>
                  <a:cubicBezTo>
                    <a:pt x="23" y="347"/>
                    <a:pt x="1" y="369"/>
                    <a:pt x="1" y="391"/>
                  </a:cubicBezTo>
                  <a:cubicBezTo>
                    <a:pt x="1" y="412"/>
                    <a:pt x="218" y="1063"/>
                    <a:pt x="716" y="1063"/>
                  </a:cubicBezTo>
                  <a:lnTo>
                    <a:pt x="825" y="1041"/>
                  </a:lnTo>
                  <a:cubicBezTo>
                    <a:pt x="998" y="998"/>
                    <a:pt x="1150" y="889"/>
                    <a:pt x="1280" y="759"/>
                  </a:cubicBezTo>
                  <a:cubicBezTo>
                    <a:pt x="1434" y="882"/>
                    <a:pt x="1631" y="940"/>
                    <a:pt x="1825" y="940"/>
                  </a:cubicBezTo>
                  <a:cubicBezTo>
                    <a:pt x="1905" y="940"/>
                    <a:pt x="1985" y="930"/>
                    <a:pt x="2061" y="911"/>
                  </a:cubicBezTo>
                  <a:cubicBezTo>
                    <a:pt x="2191" y="868"/>
                    <a:pt x="2321" y="781"/>
                    <a:pt x="2386" y="651"/>
                  </a:cubicBezTo>
                  <a:cubicBezTo>
                    <a:pt x="2451" y="434"/>
                    <a:pt x="2451" y="217"/>
                    <a:pt x="2364" y="22"/>
                  </a:cubicBezTo>
                  <a:cubicBezTo>
                    <a:pt x="2364" y="0"/>
                    <a:pt x="2342" y="0"/>
                    <a:pt x="23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3" name="Google Shape;5613;p83"/>
            <p:cNvSpPr/>
            <p:nvPr/>
          </p:nvSpPr>
          <p:spPr>
            <a:xfrm>
              <a:off x="1750292" y="4083553"/>
              <a:ext cx="103779" cy="40233"/>
            </a:xfrm>
            <a:custGeom>
              <a:avLst/>
              <a:gdLst/>
              <a:ahLst/>
              <a:cxnLst/>
              <a:rect l="l" t="t" r="r" b="b"/>
              <a:pathLst>
                <a:path w="2538" h="984" extrusionOk="0">
                  <a:moveTo>
                    <a:pt x="2277" y="0"/>
                  </a:moveTo>
                  <a:lnTo>
                    <a:pt x="1443" y="127"/>
                  </a:lnTo>
                  <a:lnTo>
                    <a:pt x="1443" y="127"/>
                  </a:lnTo>
                  <a:cubicBezTo>
                    <a:pt x="1428" y="89"/>
                    <a:pt x="1397" y="66"/>
                    <a:pt x="1346" y="66"/>
                  </a:cubicBezTo>
                  <a:cubicBezTo>
                    <a:pt x="1307" y="66"/>
                    <a:pt x="1256" y="79"/>
                    <a:pt x="1193" y="109"/>
                  </a:cubicBezTo>
                  <a:cubicBezTo>
                    <a:pt x="1139" y="131"/>
                    <a:pt x="1098" y="156"/>
                    <a:pt x="1067" y="185"/>
                  </a:cubicBezTo>
                  <a:lnTo>
                    <a:pt x="1067" y="185"/>
                  </a:lnTo>
                  <a:lnTo>
                    <a:pt x="0" y="347"/>
                  </a:lnTo>
                  <a:cubicBezTo>
                    <a:pt x="0" y="347"/>
                    <a:pt x="212" y="983"/>
                    <a:pt x="673" y="983"/>
                  </a:cubicBezTo>
                  <a:cubicBezTo>
                    <a:pt x="701" y="983"/>
                    <a:pt x="730" y="981"/>
                    <a:pt x="759" y="976"/>
                  </a:cubicBezTo>
                  <a:cubicBezTo>
                    <a:pt x="929" y="942"/>
                    <a:pt x="1090" y="819"/>
                    <a:pt x="1214" y="674"/>
                  </a:cubicBezTo>
                  <a:lnTo>
                    <a:pt x="1214" y="674"/>
                  </a:lnTo>
                  <a:cubicBezTo>
                    <a:pt x="1368" y="793"/>
                    <a:pt x="1584" y="880"/>
                    <a:pt x="1788" y="880"/>
                  </a:cubicBezTo>
                  <a:cubicBezTo>
                    <a:pt x="1860" y="880"/>
                    <a:pt x="1930" y="869"/>
                    <a:pt x="1995" y="846"/>
                  </a:cubicBezTo>
                  <a:cubicBezTo>
                    <a:pt x="2537" y="651"/>
                    <a:pt x="2277" y="0"/>
                    <a:pt x="22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4" name="Google Shape;5614;p83"/>
            <p:cNvSpPr/>
            <p:nvPr/>
          </p:nvSpPr>
          <p:spPr>
            <a:xfrm>
              <a:off x="1748534" y="4081918"/>
              <a:ext cx="100181" cy="43341"/>
            </a:xfrm>
            <a:custGeom>
              <a:avLst/>
              <a:gdLst/>
              <a:ahLst/>
              <a:cxnLst/>
              <a:rect l="l" t="t" r="r" b="b"/>
              <a:pathLst>
                <a:path w="2450" h="1060" extrusionOk="0">
                  <a:moveTo>
                    <a:pt x="1431" y="149"/>
                  </a:moveTo>
                  <a:cubicBezTo>
                    <a:pt x="1453" y="192"/>
                    <a:pt x="1453" y="235"/>
                    <a:pt x="1431" y="322"/>
                  </a:cubicBezTo>
                  <a:cubicBezTo>
                    <a:pt x="1388" y="452"/>
                    <a:pt x="1344" y="561"/>
                    <a:pt x="1258" y="647"/>
                  </a:cubicBezTo>
                  <a:cubicBezTo>
                    <a:pt x="1193" y="604"/>
                    <a:pt x="1127" y="539"/>
                    <a:pt x="1084" y="452"/>
                  </a:cubicBezTo>
                  <a:cubicBezTo>
                    <a:pt x="1041" y="344"/>
                    <a:pt x="1084" y="257"/>
                    <a:pt x="1236" y="192"/>
                  </a:cubicBezTo>
                  <a:cubicBezTo>
                    <a:pt x="1279" y="170"/>
                    <a:pt x="1323" y="149"/>
                    <a:pt x="1388" y="149"/>
                  </a:cubicBezTo>
                  <a:close/>
                  <a:moveTo>
                    <a:pt x="2354" y="1"/>
                  </a:moveTo>
                  <a:cubicBezTo>
                    <a:pt x="2322" y="1"/>
                    <a:pt x="2283" y="31"/>
                    <a:pt x="2298" y="62"/>
                  </a:cubicBezTo>
                  <a:cubicBezTo>
                    <a:pt x="2363" y="235"/>
                    <a:pt x="2363" y="431"/>
                    <a:pt x="2298" y="604"/>
                  </a:cubicBezTo>
                  <a:cubicBezTo>
                    <a:pt x="2255" y="734"/>
                    <a:pt x="2146" y="821"/>
                    <a:pt x="2038" y="842"/>
                  </a:cubicBezTo>
                  <a:cubicBezTo>
                    <a:pt x="1960" y="862"/>
                    <a:pt x="1882" y="872"/>
                    <a:pt x="1806" y="872"/>
                  </a:cubicBezTo>
                  <a:cubicBezTo>
                    <a:pt x="1628" y="872"/>
                    <a:pt x="1459" y="819"/>
                    <a:pt x="1323" y="712"/>
                  </a:cubicBezTo>
                  <a:cubicBezTo>
                    <a:pt x="1409" y="604"/>
                    <a:pt x="1474" y="474"/>
                    <a:pt x="1518" y="344"/>
                  </a:cubicBezTo>
                  <a:cubicBezTo>
                    <a:pt x="1539" y="235"/>
                    <a:pt x="1539" y="170"/>
                    <a:pt x="1474" y="105"/>
                  </a:cubicBezTo>
                  <a:cubicBezTo>
                    <a:pt x="1453" y="84"/>
                    <a:pt x="1415" y="73"/>
                    <a:pt x="1369" y="73"/>
                  </a:cubicBezTo>
                  <a:cubicBezTo>
                    <a:pt x="1323" y="73"/>
                    <a:pt x="1268" y="84"/>
                    <a:pt x="1214" y="105"/>
                  </a:cubicBezTo>
                  <a:cubicBezTo>
                    <a:pt x="1019" y="192"/>
                    <a:pt x="954" y="322"/>
                    <a:pt x="1019" y="474"/>
                  </a:cubicBezTo>
                  <a:cubicBezTo>
                    <a:pt x="1062" y="582"/>
                    <a:pt x="1127" y="647"/>
                    <a:pt x="1214" y="712"/>
                  </a:cubicBezTo>
                  <a:cubicBezTo>
                    <a:pt x="1106" y="842"/>
                    <a:pt x="954" y="929"/>
                    <a:pt x="802" y="973"/>
                  </a:cubicBezTo>
                  <a:cubicBezTo>
                    <a:pt x="772" y="978"/>
                    <a:pt x="743" y="980"/>
                    <a:pt x="715" y="980"/>
                  </a:cubicBezTo>
                  <a:cubicBezTo>
                    <a:pt x="278" y="980"/>
                    <a:pt x="87" y="387"/>
                    <a:pt x="87" y="387"/>
                  </a:cubicBezTo>
                  <a:cubicBezTo>
                    <a:pt x="65" y="344"/>
                    <a:pt x="43" y="344"/>
                    <a:pt x="22" y="344"/>
                  </a:cubicBezTo>
                  <a:cubicBezTo>
                    <a:pt x="0" y="365"/>
                    <a:pt x="0" y="387"/>
                    <a:pt x="0" y="409"/>
                  </a:cubicBezTo>
                  <a:cubicBezTo>
                    <a:pt x="0" y="409"/>
                    <a:pt x="217" y="1059"/>
                    <a:pt x="716" y="1059"/>
                  </a:cubicBezTo>
                  <a:lnTo>
                    <a:pt x="824" y="1038"/>
                  </a:lnTo>
                  <a:cubicBezTo>
                    <a:pt x="997" y="994"/>
                    <a:pt x="1149" y="908"/>
                    <a:pt x="1279" y="756"/>
                  </a:cubicBezTo>
                  <a:cubicBezTo>
                    <a:pt x="1431" y="877"/>
                    <a:pt x="1626" y="946"/>
                    <a:pt x="1819" y="946"/>
                  </a:cubicBezTo>
                  <a:cubicBezTo>
                    <a:pt x="1901" y="946"/>
                    <a:pt x="1982" y="933"/>
                    <a:pt x="2060" y="908"/>
                  </a:cubicBezTo>
                  <a:cubicBezTo>
                    <a:pt x="2190" y="864"/>
                    <a:pt x="2320" y="777"/>
                    <a:pt x="2385" y="647"/>
                  </a:cubicBezTo>
                  <a:cubicBezTo>
                    <a:pt x="2450" y="452"/>
                    <a:pt x="2450" y="235"/>
                    <a:pt x="2385" y="19"/>
                  </a:cubicBezTo>
                  <a:cubicBezTo>
                    <a:pt x="2379" y="6"/>
                    <a:pt x="2367" y="1"/>
                    <a:pt x="23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5" name="Google Shape;5615;p83"/>
            <p:cNvSpPr/>
            <p:nvPr/>
          </p:nvSpPr>
          <p:spPr>
            <a:xfrm>
              <a:off x="1765380" y="3905360"/>
              <a:ext cx="103738" cy="39497"/>
            </a:xfrm>
            <a:custGeom>
              <a:avLst/>
              <a:gdLst/>
              <a:ahLst/>
              <a:cxnLst/>
              <a:rect l="l" t="t" r="r" b="b"/>
              <a:pathLst>
                <a:path w="2537" h="966" extrusionOk="0">
                  <a:moveTo>
                    <a:pt x="2276" y="0"/>
                  </a:moveTo>
                  <a:lnTo>
                    <a:pt x="1442" y="128"/>
                  </a:lnTo>
                  <a:lnTo>
                    <a:pt x="1442" y="128"/>
                  </a:lnTo>
                  <a:cubicBezTo>
                    <a:pt x="1428" y="89"/>
                    <a:pt x="1397" y="67"/>
                    <a:pt x="1346" y="67"/>
                  </a:cubicBezTo>
                  <a:cubicBezTo>
                    <a:pt x="1307" y="67"/>
                    <a:pt x="1256" y="80"/>
                    <a:pt x="1192" y="109"/>
                  </a:cubicBezTo>
                  <a:cubicBezTo>
                    <a:pt x="1139" y="131"/>
                    <a:pt x="1097" y="156"/>
                    <a:pt x="1066" y="185"/>
                  </a:cubicBezTo>
                  <a:lnTo>
                    <a:pt x="1066" y="185"/>
                  </a:lnTo>
                  <a:lnTo>
                    <a:pt x="0" y="347"/>
                  </a:lnTo>
                  <a:cubicBezTo>
                    <a:pt x="0" y="347"/>
                    <a:pt x="206" y="966"/>
                    <a:pt x="653" y="966"/>
                  </a:cubicBezTo>
                  <a:cubicBezTo>
                    <a:pt x="687" y="966"/>
                    <a:pt x="722" y="962"/>
                    <a:pt x="759" y="954"/>
                  </a:cubicBezTo>
                  <a:cubicBezTo>
                    <a:pt x="927" y="927"/>
                    <a:pt x="1087" y="810"/>
                    <a:pt x="1211" y="670"/>
                  </a:cubicBezTo>
                  <a:lnTo>
                    <a:pt x="1211" y="670"/>
                  </a:lnTo>
                  <a:cubicBezTo>
                    <a:pt x="1361" y="783"/>
                    <a:pt x="1569" y="866"/>
                    <a:pt x="1768" y="866"/>
                  </a:cubicBezTo>
                  <a:cubicBezTo>
                    <a:pt x="1846" y="866"/>
                    <a:pt x="1923" y="853"/>
                    <a:pt x="1995" y="824"/>
                  </a:cubicBezTo>
                  <a:cubicBezTo>
                    <a:pt x="2537" y="629"/>
                    <a:pt x="2276" y="1"/>
                    <a:pt x="22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6" name="Google Shape;5616;p83"/>
            <p:cNvSpPr/>
            <p:nvPr/>
          </p:nvSpPr>
          <p:spPr>
            <a:xfrm>
              <a:off x="1763581" y="3903602"/>
              <a:ext cx="100221" cy="43463"/>
            </a:xfrm>
            <a:custGeom>
              <a:avLst/>
              <a:gdLst/>
              <a:ahLst/>
              <a:cxnLst/>
              <a:rect l="l" t="t" r="r" b="b"/>
              <a:pathLst>
                <a:path w="2451" h="1063" extrusionOk="0">
                  <a:moveTo>
                    <a:pt x="1395" y="142"/>
                  </a:moveTo>
                  <a:cubicBezTo>
                    <a:pt x="1403" y="142"/>
                    <a:pt x="1417" y="152"/>
                    <a:pt x="1432" y="152"/>
                  </a:cubicBezTo>
                  <a:cubicBezTo>
                    <a:pt x="1453" y="174"/>
                    <a:pt x="1453" y="239"/>
                    <a:pt x="1432" y="325"/>
                  </a:cubicBezTo>
                  <a:cubicBezTo>
                    <a:pt x="1388" y="434"/>
                    <a:pt x="1345" y="564"/>
                    <a:pt x="1258" y="651"/>
                  </a:cubicBezTo>
                  <a:cubicBezTo>
                    <a:pt x="1193" y="607"/>
                    <a:pt x="1128" y="542"/>
                    <a:pt x="1085" y="455"/>
                  </a:cubicBezTo>
                  <a:cubicBezTo>
                    <a:pt x="1041" y="325"/>
                    <a:pt x="1085" y="239"/>
                    <a:pt x="1236" y="174"/>
                  </a:cubicBezTo>
                  <a:cubicBezTo>
                    <a:pt x="1280" y="152"/>
                    <a:pt x="1323" y="152"/>
                    <a:pt x="1388" y="152"/>
                  </a:cubicBezTo>
                  <a:cubicBezTo>
                    <a:pt x="1388" y="145"/>
                    <a:pt x="1391" y="142"/>
                    <a:pt x="1395" y="142"/>
                  </a:cubicBezTo>
                  <a:close/>
                  <a:moveTo>
                    <a:pt x="2299" y="0"/>
                  </a:moveTo>
                  <a:cubicBezTo>
                    <a:pt x="2277" y="22"/>
                    <a:pt x="2277" y="43"/>
                    <a:pt x="2277" y="65"/>
                  </a:cubicBezTo>
                  <a:cubicBezTo>
                    <a:pt x="2364" y="239"/>
                    <a:pt x="2364" y="434"/>
                    <a:pt x="2299" y="607"/>
                  </a:cubicBezTo>
                  <a:cubicBezTo>
                    <a:pt x="2255" y="716"/>
                    <a:pt x="2147" y="802"/>
                    <a:pt x="2039" y="846"/>
                  </a:cubicBezTo>
                  <a:cubicBezTo>
                    <a:pt x="1961" y="865"/>
                    <a:pt x="1883" y="875"/>
                    <a:pt x="1806" y="875"/>
                  </a:cubicBezTo>
                  <a:cubicBezTo>
                    <a:pt x="1628" y="875"/>
                    <a:pt x="1460" y="822"/>
                    <a:pt x="1323" y="716"/>
                  </a:cubicBezTo>
                  <a:cubicBezTo>
                    <a:pt x="1410" y="607"/>
                    <a:pt x="1475" y="477"/>
                    <a:pt x="1518" y="347"/>
                  </a:cubicBezTo>
                  <a:cubicBezTo>
                    <a:pt x="1540" y="239"/>
                    <a:pt x="1540" y="152"/>
                    <a:pt x="1475" y="109"/>
                  </a:cubicBezTo>
                  <a:cubicBezTo>
                    <a:pt x="1455" y="79"/>
                    <a:pt x="1423" y="67"/>
                    <a:pt x="1382" y="67"/>
                  </a:cubicBezTo>
                  <a:cubicBezTo>
                    <a:pt x="1334" y="67"/>
                    <a:pt x="1274" y="85"/>
                    <a:pt x="1215" y="109"/>
                  </a:cubicBezTo>
                  <a:cubicBezTo>
                    <a:pt x="1020" y="195"/>
                    <a:pt x="955" y="325"/>
                    <a:pt x="1020" y="477"/>
                  </a:cubicBezTo>
                  <a:cubicBezTo>
                    <a:pt x="1063" y="586"/>
                    <a:pt x="1128" y="651"/>
                    <a:pt x="1215" y="716"/>
                  </a:cubicBezTo>
                  <a:cubicBezTo>
                    <a:pt x="1106" y="846"/>
                    <a:pt x="955" y="932"/>
                    <a:pt x="803" y="976"/>
                  </a:cubicBezTo>
                  <a:cubicBezTo>
                    <a:pt x="774" y="981"/>
                    <a:pt x="745" y="983"/>
                    <a:pt x="718" y="983"/>
                  </a:cubicBezTo>
                  <a:cubicBezTo>
                    <a:pt x="279" y="983"/>
                    <a:pt x="87" y="369"/>
                    <a:pt x="87" y="369"/>
                  </a:cubicBezTo>
                  <a:cubicBezTo>
                    <a:pt x="66" y="347"/>
                    <a:pt x="44" y="347"/>
                    <a:pt x="22" y="347"/>
                  </a:cubicBezTo>
                  <a:cubicBezTo>
                    <a:pt x="1" y="347"/>
                    <a:pt x="1" y="369"/>
                    <a:pt x="1" y="390"/>
                  </a:cubicBezTo>
                  <a:cubicBezTo>
                    <a:pt x="1" y="412"/>
                    <a:pt x="217" y="1062"/>
                    <a:pt x="716" y="1062"/>
                  </a:cubicBezTo>
                  <a:lnTo>
                    <a:pt x="825" y="1019"/>
                  </a:lnTo>
                  <a:cubicBezTo>
                    <a:pt x="998" y="976"/>
                    <a:pt x="1171" y="889"/>
                    <a:pt x="1280" y="759"/>
                  </a:cubicBezTo>
                  <a:cubicBezTo>
                    <a:pt x="1440" y="871"/>
                    <a:pt x="1647" y="936"/>
                    <a:pt x="1858" y="936"/>
                  </a:cubicBezTo>
                  <a:cubicBezTo>
                    <a:pt x="1933" y="936"/>
                    <a:pt x="2008" y="928"/>
                    <a:pt x="2082" y="911"/>
                  </a:cubicBezTo>
                  <a:cubicBezTo>
                    <a:pt x="2212" y="846"/>
                    <a:pt x="2320" y="759"/>
                    <a:pt x="2386" y="629"/>
                  </a:cubicBezTo>
                  <a:cubicBezTo>
                    <a:pt x="2451" y="434"/>
                    <a:pt x="2429" y="217"/>
                    <a:pt x="2364" y="22"/>
                  </a:cubicBezTo>
                  <a:cubicBezTo>
                    <a:pt x="2342" y="0"/>
                    <a:pt x="2320" y="0"/>
                    <a:pt x="2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7" name="Google Shape;5617;p83"/>
            <p:cNvSpPr/>
            <p:nvPr/>
          </p:nvSpPr>
          <p:spPr>
            <a:xfrm>
              <a:off x="1662872" y="3994907"/>
              <a:ext cx="202569" cy="46326"/>
            </a:xfrm>
            <a:custGeom>
              <a:avLst/>
              <a:gdLst/>
              <a:ahLst/>
              <a:cxnLst/>
              <a:rect l="l" t="t" r="r" b="b"/>
              <a:pathLst>
                <a:path w="4954" h="1133" extrusionOk="0">
                  <a:moveTo>
                    <a:pt x="4372" y="0"/>
                  </a:moveTo>
                  <a:lnTo>
                    <a:pt x="426" y="260"/>
                  </a:lnTo>
                  <a:cubicBezTo>
                    <a:pt x="426" y="260"/>
                    <a:pt x="1" y="1131"/>
                    <a:pt x="930" y="1131"/>
                  </a:cubicBezTo>
                  <a:cubicBezTo>
                    <a:pt x="963" y="1131"/>
                    <a:pt x="997" y="1130"/>
                    <a:pt x="1033" y="1128"/>
                  </a:cubicBezTo>
                  <a:cubicBezTo>
                    <a:pt x="1396" y="1098"/>
                    <a:pt x="1661" y="954"/>
                    <a:pt x="1835" y="786"/>
                  </a:cubicBezTo>
                  <a:lnTo>
                    <a:pt x="1835" y="786"/>
                  </a:lnTo>
                  <a:cubicBezTo>
                    <a:pt x="1974" y="973"/>
                    <a:pt x="2238" y="1129"/>
                    <a:pt x="2612" y="1129"/>
                  </a:cubicBezTo>
                  <a:cubicBezTo>
                    <a:pt x="2634" y="1129"/>
                    <a:pt x="2657" y="1129"/>
                    <a:pt x="2680" y="1128"/>
                  </a:cubicBezTo>
                  <a:cubicBezTo>
                    <a:pt x="2919" y="1116"/>
                    <a:pt x="3103" y="1043"/>
                    <a:pt x="3239" y="945"/>
                  </a:cubicBezTo>
                  <a:lnTo>
                    <a:pt x="3239" y="945"/>
                  </a:lnTo>
                  <a:cubicBezTo>
                    <a:pt x="3338" y="1035"/>
                    <a:pt x="3500" y="1104"/>
                    <a:pt x="3743" y="1128"/>
                  </a:cubicBezTo>
                  <a:cubicBezTo>
                    <a:pt x="3781" y="1131"/>
                    <a:pt x="3817" y="1133"/>
                    <a:pt x="3853" y="1133"/>
                  </a:cubicBezTo>
                  <a:cubicBezTo>
                    <a:pt x="4679" y="1133"/>
                    <a:pt x="4953" y="208"/>
                    <a:pt x="43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8" name="Google Shape;5618;p83"/>
            <p:cNvSpPr/>
            <p:nvPr/>
          </p:nvSpPr>
          <p:spPr>
            <a:xfrm>
              <a:off x="1670518" y="3992985"/>
              <a:ext cx="187971" cy="49924"/>
            </a:xfrm>
            <a:custGeom>
              <a:avLst/>
              <a:gdLst/>
              <a:ahLst/>
              <a:cxnLst/>
              <a:rect l="l" t="t" r="r" b="b"/>
              <a:pathLst>
                <a:path w="4597" h="1221" extrusionOk="0">
                  <a:moveTo>
                    <a:pt x="1800" y="242"/>
                  </a:moveTo>
                  <a:cubicBezTo>
                    <a:pt x="1821" y="242"/>
                    <a:pt x="1821" y="242"/>
                    <a:pt x="1843" y="264"/>
                  </a:cubicBezTo>
                  <a:cubicBezTo>
                    <a:pt x="1865" y="286"/>
                    <a:pt x="1886" y="351"/>
                    <a:pt x="1843" y="481"/>
                  </a:cubicBezTo>
                  <a:cubicBezTo>
                    <a:pt x="1800" y="589"/>
                    <a:pt x="1735" y="698"/>
                    <a:pt x="1648" y="784"/>
                  </a:cubicBezTo>
                  <a:cubicBezTo>
                    <a:pt x="1626" y="741"/>
                    <a:pt x="1605" y="676"/>
                    <a:pt x="1583" y="633"/>
                  </a:cubicBezTo>
                  <a:cubicBezTo>
                    <a:pt x="1540" y="481"/>
                    <a:pt x="1605" y="329"/>
                    <a:pt x="1735" y="264"/>
                  </a:cubicBezTo>
                  <a:cubicBezTo>
                    <a:pt x="1756" y="264"/>
                    <a:pt x="1778" y="242"/>
                    <a:pt x="1800" y="242"/>
                  </a:cubicBezTo>
                  <a:close/>
                  <a:moveTo>
                    <a:pt x="3232" y="363"/>
                  </a:moveTo>
                  <a:cubicBezTo>
                    <a:pt x="3252" y="363"/>
                    <a:pt x="3274" y="379"/>
                    <a:pt x="3274" y="394"/>
                  </a:cubicBezTo>
                  <a:cubicBezTo>
                    <a:pt x="3317" y="481"/>
                    <a:pt x="3317" y="589"/>
                    <a:pt x="3252" y="676"/>
                  </a:cubicBezTo>
                  <a:cubicBezTo>
                    <a:pt x="3209" y="784"/>
                    <a:pt x="3144" y="871"/>
                    <a:pt x="3057" y="936"/>
                  </a:cubicBezTo>
                  <a:cubicBezTo>
                    <a:pt x="2992" y="871"/>
                    <a:pt x="2949" y="784"/>
                    <a:pt x="2949" y="698"/>
                  </a:cubicBezTo>
                  <a:cubicBezTo>
                    <a:pt x="2949" y="546"/>
                    <a:pt x="3057" y="394"/>
                    <a:pt x="3187" y="372"/>
                  </a:cubicBezTo>
                  <a:lnTo>
                    <a:pt x="3209" y="372"/>
                  </a:lnTo>
                  <a:cubicBezTo>
                    <a:pt x="3215" y="366"/>
                    <a:pt x="3223" y="363"/>
                    <a:pt x="3232" y="363"/>
                  </a:cubicBezTo>
                  <a:close/>
                  <a:moveTo>
                    <a:pt x="4198" y="0"/>
                  </a:moveTo>
                  <a:cubicBezTo>
                    <a:pt x="4176" y="0"/>
                    <a:pt x="4146" y="69"/>
                    <a:pt x="4185" y="69"/>
                  </a:cubicBezTo>
                  <a:cubicBezTo>
                    <a:pt x="4401" y="156"/>
                    <a:pt x="4510" y="372"/>
                    <a:pt x="4466" y="611"/>
                  </a:cubicBezTo>
                  <a:cubicBezTo>
                    <a:pt x="4351" y="939"/>
                    <a:pt x="4046" y="1164"/>
                    <a:pt x="3706" y="1164"/>
                  </a:cubicBezTo>
                  <a:cubicBezTo>
                    <a:pt x="3664" y="1164"/>
                    <a:pt x="3621" y="1160"/>
                    <a:pt x="3577" y="1153"/>
                  </a:cubicBezTo>
                  <a:cubicBezTo>
                    <a:pt x="3426" y="1131"/>
                    <a:pt x="3252" y="1088"/>
                    <a:pt x="3122" y="1001"/>
                  </a:cubicBezTo>
                  <a:cubicBezTo>
                    <a:pt x="3209" y="936"/>
                    <a:pt x="3296" y="828"/>
                    <a:pt x="3339" y="719"/>
                  </a:cubicBezTo>
                  <a:cubicBezTo>
                    <a:pt x="3404" y="611"/>
                    <a:pt x="3426" y="481"/>
                    <a:pt x="3361" y="372"/>
                  </a:cubicBezTo>
                  <a:cubicBezTo>
                    <a:pt x="3328" y="324"/>
                    <a:pt x="3296" y="299"/>
                    <a:pt x="3254" y="299"/>
                  </a:cubicBezTo>
                  <a:cubicBezTo>
                    <a:pt x="3240" y="299"/>
                    <a:pt x="3225" y="302"/>
                    <a:pt x="3209" y="307"/>
                  </a:cubicBezTo>
                  <a:cubicBezTo>
                    <a:pt x="3014" y="329"/>
                    <a:pt x="2884" y="503"/>
                    <a:pt x="2884" y="719"/>
                  </a:cubicBezTo>
                  <a:cubicBezTo>
                    <a:pt x="2884" y="806"/>
                    <a:pt x="2927" y="914"/>
                    <a:pt x="2992" y="979"/>
                  </a:cubicBezTo>
                  <a:cubicBezTo>
                    <a:pt x="2840" y="1066"/>
                    <a:pt x="2667" y="1131"/>
                    <a:pt x="2493" y="1131"/>
                  </a:cubicBezTo>
                  <a:cubicBezTo>
                    <a:pt x="2468" y="1133"/>
                    <a:pt x="2443" y="1134"/>
                    <a:pt x="2418" y="1134"/>
                  </a:cubicBezTo>
                  <a:cubicBezTo>
                    <a:pt x="2143" y="1134"/>
                    <a:pt x="1890" y="1026"/>
                    <a:pt x="1691" y="828"/>
                  </a:cubicBezTo>
                  <a:cubicBezTo>
                    <a:pt x="1800" y="719"/>
                    <a:pt x="1865" y="611"/>
                    <a:pt x="1908" y="481"/>
                  </a:cubicBezTo>
                  <a:cubicBezTo>
                    <a:pt x="1973" y="394"/>
                    <a:pt x="1951" y="264"/>
                    <a:pt x="1886" y="199"/>
                  </a:cubicBezTo>
                  <a:cubicBezTo>
                    <a:pt x="1854" y="177"/>
                    <a:pt x="1821" y="166"/>
                    <a:pt x="1789" y="166"/>
                  </a:cubicBezTo>
                  <a:cubicBezTo>
                    <a:pt x="1756" y="166"/>
                    <a:pt x="1724" y="177"/>
                    <a:pt x="1691" y="199"/>
                  </a:cubicBezTo>
                  <a:cubicBezTo>
                    <a:pt x="1540" y="264"/>
                    <a:pt x="1453" y="459"/>
                    <a:pt x="1518" y="633"/>
                  </a:cubicBezTo>
                  <a:cubicBezTo>
                    <a:pt x="1518" y="698"/>
                    <a:pt x="1561" y="763"/>
                    <a:pt x="1583" y="828"/>
                  </a:cubicBezTo>
                  <a:cubicBezTo>
                    <a:pt x="1388" y="1001"/>
                    <a:pt x="1106" y="1110"/>
                    <a:pt x="846" y="1131"/>
                  </a:cubicBezTo>
                  <a:cubicBezTo>
                    <a:pt x="808" y="1134"/>
                    <a:pt x="771" y="1135"/>
                    <a:pt x="736" y="1135"/>
                  </a:cubicBezTo>
                  <a:cubicBezTo>
                    <a:pt x="490" y="1135"/>
                    <a:pt x="315" y="1069"/>
                    <a:pt x="239" y="936"/>
                  </a:cubicBezTo>
                  <a:cubicBezTo>
                    <a:pt x="87" y="719"/>
                    <a:pt x="282" y="307"/>
                    <a:pt x="282" y="307"/>
                  </a:cubicBezTo>
                  <a:cubicBezTo>
                    <a:pt x="282" y="286"/>
                    <a:pt x="282" y="264"/>
                    <a:pt x="260" y="264"/>
                  </a:cubicBezTo>
                  <a:cubicBezTo>
                    <a:pt x="239" y="264"/>
                    <a:pt x="217" y="264"/>
                    <a:pt x="195" y="286"/>
                  </a:cubicBezTo>
                  <a:cubicBezTo>
                    <a:pt x="195" y="307"/>
                    <a:pt x="0" y="719"/>
                    <a:pt x="174" y="979"/>
                  </a:cubicBezTo>
                  <a:cubicBezTo>
                    <a:pt x="269" y="1132"/>
                    <a:pt x="464" y="1200"/>
                    <a:pt x="730" y="1200"/>
                  </a:cubicBezTo>
                  <a:cubicBezTo>
                    <a:pt x="767" y="1200"/>
                    <a:pt x="806" y="1199"/>
                    <a:pt x="846" y="1196"/>
                  </a:cubicBezTo>
                  <a:cubicBezTo>
                    <a:pt x="1128" y="1175"/>
                    <a:pt x="1409" y="1066"/>
                    <a:pt x="1648" y="893"/>
                  </a:cubicBezTo>
                  <a:cubicBezTo>
                    <a:pt x="1827" y="1111"/>
                    <a:pt x="2115" y="1221"/>
                    <a:pt x="2412" y="1221"/>
                  </a:cubicBezTo>
                  <a:cubicBezTo>
                    <a:pt x="2439" y="1221"/>
                    <a:pt x="2466" y="1220"/>
                    <a:pt x="2493" y="1218"/>
                  </a:cubicBezTo>
                  <a:cubicBezTo>
                    <a:pt x="2689" y="1196"/>
                    <a:pt x="2884" y="1153"/>
                    <a:pt x="3035" y="1045"/>
                  </a:cubicBezTo>
                  <a:cubicBezTo>
                    <a:pt x="3187" y="1153"/>
                    <a:pt x="3382" y="1218"/>
                    <a:pt x="3556" y="1218"/>
                  </a:cubicBezTo>
                  <a:lnTo>
                    <a:pt x="3664" y="1218"/>
                  </a:lnTo>
                  <a:cubicBezTo>
                    <a:pt x="3679" y="1219"/>
                    <a:pt x="3695" y="1219"/>
                    <a:pt x="3710" y="1219"/>
                  </a:cubicBezTo>
                  <a:cubicBezTo>
                    <a:pt x="4083" y="1219"/>
                    <a:pt x="4426" y="965"/>
                    <a:pt x="4510" y="611"/>
                  </a:cubicBezTo>
                  <a:cubicBezTo>
                    <a:pt x="4596" y="351"/>
                    <a:pt x="4466" y="91"/>
                    <a:pt x="4206" y="4"/>
                  </a:cubicBezTo>
                  <a:cubicBezTo>
                    <a:pt x="4204" y="1"/>
                    <a:pt x="4201" y="0"/>
                    <a:pt x="41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9" name="Google Shape;5619;p83"/>
            <p:cNvSpPr/>
            <p:nvPr/>
          </p:nvSpPr>
          <p:spPr>
            <a:xfrm>
              <a:off x="1486477" y="4082654"/>
              <a:ext cx="202774" cy="47143"/>
            </a:xfrm>
            <a:custGeom>
              <a:avLst/>
              <a:gdLst/>
              <a:ahLst/>
              <a:cxnLst/>
              <a:rect l="l" t="t" r="r" b="b"/>
              <a:pathLst>
                <a:path w="4959" h="1153" extrusionOk="0">
                  <a:moveTo>
                    <a:pt x="4371" y="1"/>
                  </a:moveTo>
                  <a:lnTo>
                    <a:pt x="425" y="282"/>
                  </a:lnTo>
                  <a:cubicBezTo>
                    <a:pt x="425" y="282"/>
                    <a:pt x="0" y="1153"/>
                    <a:pt x="930" y="1153"/>
                  </a:cubicBezTo>
                  <a:cubicBezTo>
                    <a:pt x="962" y="1153"/>
                    <a:pt x="996" y="1152"/>
                    <a:pt x="1032" y="1150"/>
                  </a:cubicBezTo>
                  <a:cubicBezTo>
                    <a:pt x="1396" y="1120"/>
                    <a:pt x="1660" y="976"/>
                    <a:pt x="1835" y="808"/>
                  </a:cubicBezTo>
                  <a:lnTo>
                    <a:pt x="1835" y="808"/>
                  </a:lnTo>
                  <a:cubicBezTo>
                    <a:pt x="1973" y="996"/>
                    <a:pt x="2238" y="1151"/>
                    <a:pt x="2611" y="1151"/>
                  </a:cubicBezTo>
                  <a:cubicBezTo>
                    <a:pt x="2634" y="1151"/>
                    <a:pt x="2657" y="1151"/>
                    <a:pt x="2680" y="1150"/>
                  </a:cubicBezTo>
                  <a:cubicBezTo>
                    <a:pt x="2921" y="1132"/>
                    <a:pt x="3107" y="1055"/>
                    <a:pt x="3243" y="955"/>
                  </a:cubicBezTo>
                  <a:lnTo>
                    <a:pt x="3243" y="955"/>
                  </a:lnTo>
                  <a:cubicBezTo>
                    <a:pt x="3343" y="1051"/>
                    <a:pt x="3510" y="1125"/>
                    <a:pt x="3764" y="1150"/>
                  </a:cubicBezTo>
                  <a:cubicBezTo>
                    <a:pt x="3793" y="1152"/>
                    <a:pt x="3822" y="1153"/>
                    <a:pt x="3850" y="1153"/>
                  </a:cubicBezTo>
                  <a:cubicBezTo>
                    <a:pt x="4693" y="1153"/>
                    <a:pt x="4959" y="231"/>
                    <a:pt x="43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0" name="Google Shape;5620;p83"/>
            <p:cNvSpPr/>
            <p:nvPr/>
          </p:nvSpPr>
          <p:spPr>
            <a:xfrm>
              <a:off x="1494082" y="4081590"/>
              <a:ext cx="188012" cy="49965"/>
            </a:xfrm>
            <a:custGeom>
              <a:avLst/>
              <a:gdLst/>
              <a:ahLst/>
              <a:cxnLst/>
              <a:rect l="l" t="t" r="r" b="b"/>
              <a:pathLst>
                <a:path w="4598" h="1222" extrusionOk="0">
                  <a:moveTo>
                    <a:pt x="1800" y="243"/>
                  </a:moveTo>
                  <a:cubicBezTo>
                    <a:pt x="1822" y="243"/>
                    <a:pt x="1844" y="243"/>
                    <a:pt x="1844" y="265"/>
                  </a:cubicBezTo>
                  <a:cubicBezTo>
                    <a:pt x="1865" y="287"/>
                    <a:pt x="1887" y="352"/>
                    <a:pt x="1844" y="460"/>
                  </a:cubicBezTo>
                  <a:cubicBezTo>
                    <a:pt x="1800" y="590"/>
                    <a:pt x="1735" y="677"/>
                    <a:pt x="1648" y="785"/>
                  </a:cubicBezTo>
                  <a:cubicBezTo>
                    <a:pt x="1627" y="720"/>
                    <a:pt x="1605" y="677"/>
                    <a:pt x="1583" y="634"/>
                  </a:cubicBezTo>
                  <a:cubicBezTo>
                    <a:pt x="1540" y="482"/>
                    <a:pt x="1605" y="330"/>
                    <a:pt x="1735" y="265"/>
                  </a:cubicBezTo>
                  <a:cubicBezTo>
                    <a:pt x="1757" y="265"/>
                    <a:pt x="1779" y="243"/>
                    <a:pt x="1800" y="243"/>
                  </a:cubicBezTo>
                  <a:close/>
                  <a:moveTo>
                    <a:pt x="3209" y="352"/>
                  </a:moveTo>
                  <a:cubicBezTo>
                    <a:pt x="3253" y="352"/>
                    <a:pt x="3275" y="373"/>
                    <a:pt x="3296" y="395"/>
                  </a:cubicBezTo>
                  <a:cubicBezTo>
                    <a:pt x="3318" y="482"/>
                    <a:pt x="3318" y="590"/>
                    <a:pt x="3253" y="677"/>
                  </a:cubicBezTo>
                  <a:cubicBezTo>
                    <a:pt x="3209" y="785"/>
                    <a:pt x="3144" y="872"/>
                    <a:pt x="3058" y="937"/>
                  </a:cubicBezTo>
                  <a:cubicBezTo>
                    <a:pt x="2993" y="872"/>
                    <a:pt x="2949" y="785"/>
                    <a:pt x="2949" y="699"/>
                  </a:cubicBezTo>
                  <a:cubicBezTo>
                    <a:pt x="2949" y="547"/>
                    <a:pt x="3058" y="395"/>
                    <a:pt x="3209" y="352"/>
                  </a:cubicBezTo>
                  <a:close/>
                  <a:moveTo>
                    <a:pt x="4189" y="1"/>
                  </a:moveTo>
                  <a:cubicBezTo>
                    <a:pt x="4153" y="1"/>
                    <a:pt x="4129" y="51"/>
                    <a:pt x="4185" y="70"/>
                  </a:cubicBezTo>
                  <a:cubicBezTo>
                    <a:pt x="4402" y="157"/>
                    <a:pt x="4510" y="373"/>
                    <a:pt x="4445" y="590"/>
                  </a:cubicBezTo>
                  <a:cubicBezTo>
                    <a:pt x="4352" y="927"/>
                    <a:pt x="4065" y="1150"/>
                    <a:pt x="3738" y="1150"/>
                  </a:cubicBezTo>
                  <a:cubicBezTo>
                    <a:pt x="3686" y="1150"/>
                    <a:pt x="3632" y="1144"/>
                    <a:pt x="3578" y="1132"/>
                  </a:cubicBezTo>
                  <a:cubicBezTo>
                    <a:pt x="3405" y="1132"/>
                    <a:pt x="3253" y="1089"/>
                    <a:pt x="3123" y="1002"/>
                  </a:cubicBezTo>
                  <a:cubicBezTo>
                    <a:pt x="3209" y="916"/>
                    <a:pt x="3275" y="829"/>
                    <a:pt x="3340" y="720"/>
                  </a:cubicBezTo>
                  <a:cubicBezTo>
                    <a:pt x="3405" y="612"/>
                    <a:pt x="3405" y="482"/>
                    <a:pt x="3340" y="352"/>
                  </a:cubicBezTo>
                  <a:cubicBezTo>
                    <a:pt x="3318" y="308"/>
                    <a:pt x="3253" y="287"/>
                    <a:pt x="3188" y="287"/>
                  </a:cubicBezTo>
                  <a:cubicBezTo>
                    <a:pt x="2993" y="330"/>
                    <a:pt x="2863" y="504"/>
                    <a:pt x="2884" y="699"/>
                  </a:cubicBezTo>
                  <a:cubicBezTo>
                    <a:pt x="2884" y="807"/>
                    <a:pt x="2928" y="894"/>
                    <a:pt x="2993" y="981"/>
                  </a:cubicBezTo>
                  <a:cubicBezTo>
                    <a:pt x="2841" y="1067"/>
                    <a:pt x="2667" y="1111"/>
                    <a:pt x="2494" y="1132"/>
                  </a:cubicBezTo>
                  <a:cubicBezTo>
                    <a:pt x="2469" y="1134"/>
                    <a:pt x="2443" y="1135"/>
                    <a:pt x="2418" y="1135"/>
                  </a:cubicBezTo>
                  <a:cubicBezTo>
                    <a:pt x="2144" y="1135"/>
                    <a:pt x="1890" y="1027"/>
                    <a:pt x="1692" y="829"/>
                  </a:cubicBezTo>
                  <a:cubicBezTo>
                    <a:pt x="1800" y="742"/>
                    <a:pt x="1865" y="612"/>
                    <a:pt x="1930" y="482"/>
                  </a:cubicBezTo>
                  <a:cubicBezTo>
                    <a:pt x="1974" y="352"/>
                    <a:pt x="1930" y="222"/>
                    <a:pt x="1887" y="200"/>
                  </a:cubicBezTo>
                  <a:cubicBezTo>
                    <a:pt x="1874" y="188"/>
                    <a:pt x="1847" y="175"/>
                    <a:pt x="1806" y="175"/>
                  </a:cubicBezTo>
                  <a:cubicBezTo>
                    <a:pt x="1776" y="175"/>
                    <a:pt x="1738" y="182"/>
                    <a:pt x="1692" y="200"/>
                  </a:cubicBezTo>
                  <a:cubicBezTo>
                    <a:pt x="1540" y="287"/>
                    <a:pt x="1453" y="460"/>
                    <a:pt x="1518" y="655"/>
                  </a:cubicBezTo>
                  <a:cubicBezTo>
                    <a:pt x="1540" y="720"/>
                    <a:pt x="1562" y="764"/>
                    <a:pt x="1605" y="829"/>
                  </a:cubicBezTo>
                  <a:cubicBezTo>
                    <a:pt x="1388" y="1002"/>
                    <a:pt x="1128" y="1111"/>
                    <a:pt x="846" y="1132"/>
                  </a:cubicBezTo>
                  <a:cubicBezTo>
                    <a:pt x="808" y="1135"/>
                    <a:pt x="771" y="1136"/>
                    <a:pt x="736" y="1136"/>
                  </a:cubicBezTo>
                  <a:cubicBezTo>
                    <a:pt x="495" y="1136"/>
                    <a:pt x="334" y="1072"/>
                    <a:pt x="239" y="959"/>
                  </a:cubicBezTo>
                  <a:cubicBezTo>
                    <a:pt x="87" y="720"/>
                    <a:pt x="283" y="330"/>
                    <a:pt x="283" y="330"/>
                  </a:cubicBezTo>
                  <a:cubicBezTo>
                    <a:pt x="283" y="308"/>
                    <a:pt x="283" y="287"/>
                    <a:pt x="261" y="265"/>
                  </a:cubicBezTo>
                  <a:cubicBezTo>
                    <a:pt x="239" y="265"/>
                    <a:pt x="218" y="265"/>
                    <a:pt x="218" y="287"/>
                  </a:cubicBezTo>
                  <a:cubicBezTo>
                    <a:pt x="196" y="308"/>
                    <a:pt x="1" y="720"/>
                    <a:pt x="174" y="1002"/>
                  </a:cubicBezTo>
                  <a:cubicBezTo>
                    <a:pt x="309" y="1137"/>
                    <a:pt x="495" y="1219"/>
                    <a:pt x="683" y="1219"/>
                  </a:cubicBezTo>
                  <a:cubicBezTo>
                    <a:pt x="738" y="1219"/>
                    <a:pt x="793" y="1212"/>
                    <a:pt x="846" y="1197"/>
                  </a:cubicBezTo>
                  <a:cubicBezTo>
                    <a:pt x="1150" y="1197"/>
                    <a:pt x="1432" y="1067"/>
                    <a:pt x="1648" y="894"/>
                  </a:cubicBezTo>
                  <a:cubicBezTo>
                    <a:pt x="1847" y="1112"/>
                    <a:pt x="2137" y="1222"/>
                    <a:pt x="2434" y="1222"/>
                  </a:cubicBezTo>
                  <a:cubicBezTo>
                    <a:pt x="2462" y="1222"/>
                    <a:pt x="2489" y="1221"/>
                    <a:pt x="2516" y="1219"/>
                  </a:cubicBezTo>
                  <a:cubicBezTo>
                    <a:pt x="2689" y="1197"/>
                    <a:pt x="2884" y="1132"/>
                    <a:pt x="3058" y="1046"/>
                  </a:cubicBezTo>
                  <a:cubicBezTo>
                    <a:pt x="3188" y="1154"/>
                    <a:pt x="3383" y="1197"/>
                    <a:pt x="3556" y="1219"/>
                  </a:cubicBezTo>
                  <a:lnTo>
                    <a:pt x="3686" y="1219"/>
                  </a:lnTo>
                  <a:cubicBezTo>
                    <a:pt x="3701" y="1220"/>
                    <a:pt x="3715" y="1220"/>
                    <a:pt x="3729" y="1220"/>
                  </a:cubicBezTo>
                  <a:cubicBezTo>
                    <a:pt x="4083" y="1220"/>
                    <a:pt x="4428" y="966"/>
                    <a:pt x="4532" y="612"/>
                  </a:cubicBezTo>
                  <a:cubicBezTo>
                    <a:pt x="4597" y="352"/>
                    <a:pt x="4445" y="92"/>
                    <a:pt x="4207" y="5"/>
                  </a:cubicBezTo>
                  <a:cubicBezTo>
                    <a:pt x="4201" y="2"/>
                    <a:pt x="4195" y="1"/>
                    <a:pt x="41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21" name="Google Shape;5621;p83"/>
          <p:cNvGrpSpPr/>
          <p:nvPr/>
        </p:nvGrpSpPr>
        <p:grpSpPr>
          <a:xfrm>
            <a:off x="3049866" y="3410349"/>
            <a:ext cx="570892" cy="754700"/>
            <a:chOff x="2425007" y="3486425"/>
            <a:chExt cx="635667" cy="840424"/>
          </a:xfrm>
        </p:grpSpPr>
        <p:sp>
          <p:nvSpPr>
            <p:cNvPr id="5622" name="Google Shape;5622;p83"/>
            <p:cNvSpPr/>
            <p:nvPr/>
          </p:nvSpPr>
          <p:spPr>
            <a:xfrm>
              <a:off x="2425007" y="3944746"/>
              <a:ext cx="66528" cy="72412"/>
            </a:xfrm>
            <a:custGeom>
              <a:avLst/>
              <a:gdLst/>
              <a:ahLst/>
              <a:cxnLst/>
              <a:rect l="l" t="t" r="r" b="b"/>
              <a:pathLst>
                <a:path w="1627" h="1771" extrusionOk="0">
                  <a:moveTo>
                    <a:pt x="87" y="0"/>
                  </a:moveTo>
                  <a:cubicBezTo>
                    <a:pt x="87" y="0"/>
                    <a:pt x="1" y="911"/>
                    <a:pt x="348" y="1410"/>
                  </a:cubicBezTo>
                  <a:cubicBezTo>
                    <a:pt x="546" y="1707"/>
                    <a:pt x="935" y="1771"/>
                    <a:pt x="1233" y="1771"/>
                  </a:cubicBezTo>
                  <a:cubicBezTo>
                    <a:pt x="1456" y="1771"/>
                    <a:pt x="1627" y="1735"/>
                    <a:pt x="1627" y="1735"/>
                  </a:cubicBezTo>
                  <a:lnTo>
                    <a:pt x="1627" y="1410"/>
                  </a:lnTo>
                  <a:lnTo>
                    <a:pt x="8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3" name="Google Shape;5623;p83"/>
            <p:cNvSpPr/>
            <p:nvPr/>
          </p:nvSpPr>
          <p:spPr>
            <a:xfrm>
              <a:off x="2469331" y="3944746"/>
              <a:ext cx="461934" cy="226312"/>
            </a:xfrm>
            <a:custGeom>
              <a:avLst/>
              <a:gdLst/>
              <a:ahLst/>
              <a:cxnLst/>
              <a:rect l="l" t="t" r="r" b="b"/>
              <a:pathLst>
                <a:path w="11297" h="5535" extrusionOk="0">
                  <a:moveTo>
                    <a:pt x="10473" y="0"/>
                  </a:moveTo>
                  <a:lnTo>
                    <a:pt x="10473" y="0"/>
                  </a:lnTo>
                  <a:cubicBezTo>
                    <a:pt x="10472" y="0"/>
                    <a:pt x="651" y="803"/>
                    <a:pt x="391" y="1561"/>
                  </a:cubicBezTo>
                  <a:cubicBezTo>
                    <a:pt x="1" y="2710"/>
                    <a:pt x="391" y="5486"/>
                    <a:pt x="1150" y="5529"/>
                  </a:cubicBezTo>
                  <a:cubicBezTo>
                    <a:pt x="1219" y="5533"/>
                    <a:pt x="1343" y="5535"/>
                    <a:pt x="1511" y="5535"/>
                  </a:cubicBezTo>
                  <a:cubicBezTo>
                    <a:pt x="3196" y="5535"/>
                    <a:pt x="9323" y="5355"/>
                    <a:pt x="9323" y="5355"/>
                  </a:cubicBezTo>
                  <a:cubicBezTo>
                    <a:pt x="9323" y="5355"/>
                    <a:pt x="11296" y="542"/>
                    <a:pt x="104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4" name="Google Shape;5624;p83"/>
            <p:cNvSpPr/>
            <p:nvPr/>
          </p:nvSpPr>
          <p:spPr>
            <a:xfrm>
              <a:off x="2685633" y="3541379"/>
              <a:ext cx="150761" cy="139222"/>
            </a:xfrm>
            <a:custGeom>
              <a:avLst/>
              <a:gdLst/>
              <a:ahLst/>
              <a:cxnLst/>
              <a:rect l="l" t="t" r="r" b="b"/>
              <a:pathLst>
                <a:path w="3687" h="3405" extrusionOk="0">
                  <a:moveTo>
                    <a:pt x="23" y="1"/>
                  </a:moveTo>
                  <a:cubicBezTo>
                    <a:pt x="23" y="22"/>
                    <a:pt x="1" y="22"/>
                    <a:pt x="23" y="44"/>
                  </a:cubicBezTo>
                  <a:cubicBezTo>
                    <a:pt x="153" y="478"/>
                    <a:pt x="868" y="2581"/>
                    <a:pt x="1150" y="2602"/>
                  </a:cubicBezTo>
                  <a:cubicBezTo>
                    <a:pt x="1161" y="2604"/>
                    <a:pt x="1172" y="2605"/>
                    <a:pt x="1183" y="2605"/>
                  </a:cubicBezTo>
                  <a:cubicBezTo>
                    <a:pt x="1466" y="2605"/>
                    <a:pt x="1892" y="2097"/>
                    <a:pt x="2017" y="1930"/>
                  </a:cubicBezTo>
                  <a:lnTo>
                    <a:pt x="2949" y="3383"/>
                  </a:lnTo>
                  <a:cubicBezTo>
                    <a:pt x="2949" y="3405"/>
                    <a:pt x="2971" y="3405"/>
                    <a:pt x="2971" y="3405"/>
                  </a:cubicBezTo>
                  <a:lnTo>
                    <a:pt x="3014" y="3405"/>
                  </a:lnTo>
                  <a:cubicBezTo>
                    <a:pt x="3014" y="3383"/>
                    <a:pt x="3014" y="3361"/>
                    <a:pt x="3014" y="3361"/>
                  </a:cubicBezTo>
                  <a:lnTo>
                    <a:pt x="2039" y="1844"/>
                  </a:lnTo>
                  <a:cubicBezTo>
                    <a:pt x="2039" y="1822"/>
                    <a:pt x="2039" y="1822"/>
                    <a:pt x="2017" y="1822"/>
                  </a:cubicBezTo>
                  <a:cubicBezTo>
                    <a:pt x="1995" y="1822"/>
                    <a:pt x="1995" y="1822"/>
                    <a:pt x="1974" y="1844"/>
                  </a:cubicBezTo>
                  <a:cubicBezTo>
                    <a:pt x="1825" y="2035"/>
                    <a:pt x="1407" y="2516"/>
                    <a:pt x="1165" y="2516"/>
                  </a:cubicBezTo>
                  <a:cubicBezTo>
                    <a:pt x="1160" y="2516"/>
                    <a:pt x="1155" y="2516"/>
                    <a:pt x="1150" y="2516"/>
                  </a:cubicBezTo>
                  <a:cubicBezTo>
                    <a:pt x="976" y="2494"/>
                    <a:pt x="521" y="1345"/>
                    <a:pt x="153" y="218"/>
                  </a:cubicBezTo>
                  <a:lnTo>
                    <a:pt x="153" y="218"/>
                  </a:lnTo>
                  <a:lnTo>
                    <a:pt x="1193" y="1518"/>
                  </a:lnTo>
                  <a:lnTo>
                    <a:pt x="1237" y="1518"/>
                  </a:lnTo>
                  <a:cubicBezTo>
                    <a:pt x="1497" y="1215"/>
                    <a:pt x="1909" y="738"/>
                    <a:pt x="2017" y="651"/>
                  </a:cubicBezTo>
                  <a:cubicBezTo>
                    <a:pt x="2169" y="825"/>
                    <a:pt x="3036" y="2255"/>
                    <a:pt x="3622" y="3209"/>
                  </a:cubicBezTo>
                  <a:cubicBezTo>
                    <a:pt x="3622" y="3231"/>
                    <a:pt x="3643" y="3231"/>
                    <a:pt x="3665" y="3231"/>
                  </a:cubicBezTo>
                  <a:cubicBezTo>
                    <a:pt x="3687" y="3209"/>
                    <a:pt x="3687" y="3188"/>
                    <a:pt x="3687" y="3166"/>
                  </a:cubicBezTo>
                  <a:cubicBezTo>
                    <a:pt x="3687" y="3166"/>
                    <a:pt x="3275" y="2516"/>
                    <a:pt x="2884" y="1865"/>
                  </a:cubicBezTo>
                  <a:cubicBezTo>
                    <a:pt x="2204" y="726"/>
                    <a:pt x="2085" y="552"/>
                    <a:pt x="2025" y="552"/>
                  </a:cubicBezTo>
                  <a:cubicBezTo>
                    <a:pt x="2014" y="552"/>
                    <a:pt x="2005" y="558"/>
                    <a:pt x="1995" y="564"/>
                  </a:cubicBezTo>
                  <a:cubicBezTo>
                    <a:pt x="1930" y="586"/>
                    <a:pt x="1410" y="1193"/>
                    <a:pt x="1215" y="1432"/>
                  </a:cubicBezTo>
                  <a:lnTo>
                    <a:pt x="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5" name="Google Shape;5625;p83"/>
            <p:cNvSpPr/>
            <p:nvPr/>
          </p:nvSpPr>
          <p:spPr>
            <a:xfrm>
              <a:off x="2804457" y="3486425"/>
              <a:ext cx="82475" cy="175571"/>
            </a:xfrm>
            <a:custGeom>
              <a:avLst/>
              <a:gdLst/>
              <a:ahLst/>
              <a:cxnLst/>
              <a:rect l="l" t="t" r="r" b="b"/>
              <a:pathLst>
                <a:path w="2017" h="4294" extrusionOk="0">
                  <a:moveTo>
                    <a:pt x="1366" y="1"/>
                  </a:moveTo>
                  <a:cubicBezTo>
                    <a:pt x="1344" y="1"/>
                    <a:pt x="1323" y="22"/>
                    <a:pt x="1323" y="44"/>
                  </a:cubicBezTo>
                  <a:lnTo>
                    <a:pt x="1323" y="1366"/>
                  </a:lnTo>
                  <a:cubicBezTo>
                    <a:pt x="1323" y="1388"/>
                    <a:pt x="1323" y="1410"/>
                    <a:pt x="1301" y="1431"/>
                  </a:cubicBezTo>
                  <a:cubicBezTo>
                    <a:pt x="1271" y="1454"/>
                    <a:pt x="1217" y="1464"/>
                    <a:pt x="1149" y="1464"/>
                  </a:cubicBezTo>
                  <a:cubicBezTo>
                    <a:pt x="1023" y="1464"/>
                    <a:pt x="849" y="1430"/>
                    <a:pt x="694" y="1388"/>
                  </a:cubicBezTo>
                  <a:cubicBezTo>
                    <a:pt x="564" y="1366"/>
                    <a:pt x="412" y="1345"/>
                    <a:pt x="304" y="1345"/>
                  </a:cubicBezTo>
                  <a:cubicBezTo>
                    <a:pt x="291" y="1338"/>
                    <a:pt x="280" y="1336"/>
                    <a:pt x="271" y="1336"/>
                  </a:cubicBezTo>
                  <a:cubicBezTo>
                    <a:pt x="248" y="1336"/>
                    <a:pt x="232" y="1351"/>
                    <a:pt x="217" y="1366"/>
                  </a:cubicBezTo>
                  <a:cubicBezTo>
                    <a:pt x="0" y="1670"/>
                    <a:pt x="1041" y="3990"/>
                    <a:pt x="1171" y="4250"/>
                  </a:cubicBezTo>
                  <a:cubicBezTo>
                    <a:pt x="1171" y="4265"/>
                    <a:pt x="1182" y="4281"/>
                    <a:pt x="1196" y="4281"/>
                  </a:cubicBezTo>
                  <a:cubicBezTo>
                    <a:pt x="1201" y="4281"/>
                    <a:pt x="1208" y="4278"/>
                    <a:pt x="1214" y="4272"/>
                  </a:cubicBezTo>
                  <a:cubicBezTo>
                    <a:pt x="1236" y="4272"/>
                    <a:pt x="1236" y="4250"/>
                    <a:pt x="1236" y="4228"/>
                  </a:cubicBezTo>
                  <a:cubicBezTo>
                    <a:pt x="802" y="3231"/>
                    <a:pt x="152" y="1605"/>
                    <a:pt x="282" y="1410"/>
                  </a:cubicBezTo>
                  <a:lnTo>
                    <a:pt x="304" y="1410"/>
                  </a:lnTo>
                  <a:cubicBezTo>
                    <a:pt x="412" y="1431"/>
                    <a:pt x="542" y="1453"/>
                    <a:pt x="672" y="1475"/>
                  </a:cubicBezTo>
                  <a:cubicBezTo>
                    <a:pt x="854" y="1514"/>
                    <a:pt x="1021" y="1545"/>
                    <a:pt x="1148" y="1545"/>
                  </a:cubicBezTo>
                  <a:cubicBezTo>
                    <a:pt x="1233" y="1545"/>
                    <a:pt x="1301" y="1531"/>
                    <a:pt x="1344" y="1496"/>
                  </a:cubicBezTo>
                  <a:cubicBezTo>
                    <a:pt x="1388" y="1475"/>
                    <a:pt x="1409" y="1431"/>
                    <a:pt x="1409" y="1388"/>
                  </a:cubicBezTo>
                  <a:lnTo>
                    <a:pt x="1409" y="239"/>
                  </a:lnTo>
                  <a:cubicBezTo>
                    <a:pt x="1626" y="716"/>
                    <a:pt x="1800" y="1236"/>
                    <a:pt x="1930" y="1757"/>
                  </a:cubicBezTo>
                  <a:cubicBezTo>
                    <a:pt x="1930" y="1822"/>
                    <a:pt x="1908" y="1887"/>
                    <a:pt x="1865" y="1952"/>
                  </a:cubicBezTo>
                  <a:cubicBezTo>
                    <a:pt x="1714" y="2087"/>
                    <a:pt x="1409" y="2108"/>
                    <a:pt x="1234" y="2108"/>
                  </a:cubicBezTo>
                  <a:cubicBezTo>
                    <a:pt x="1157" y="2108"/>
                    <a:pt x="1106" y="2104"/>
                    <a:pt x="1106" y="2104"/>
                  </a:cubicBezTo>
                  <a:cubicBezTo>
                    <a:pt x="1084" y="2104"/>
                    <a:pt x="1062" y="2104"/>
                    <a:pt x="1062" y="2125"/>
                  </a:cubicBezTo>
                  <a:cubicBezTo>
                    <a:pt x="1062" y="2125"/>
                    <a:pt x="1062" y="2147"/>
                    <a:pt x="1062" y="2169"/>
                  </a:cubicBezTo>
                  <a:lnTo>
                    <a:pt x="1626" y="4250"/>
                  </a:lnTo>
                  <a:cubicBezTo>
                    <a:pt x="1648" y="4272"/>
                    <a:pt x="1648" y="4293"/>
                    <a:pt x="1669" y="4293"/>
                  </a:cubicBezTo>
                  <a:lnTo>
                    <a:pt x="1691" y="4293"/>
                  </a:lnTo>
                  <a:cubicBezTo>
                    <a:pt x="1713" y="4272"/>
                    <a:pt x="1734" y="4250"/>
                    <a:pt x="1734" y="4228"/>
                  </a:cubicBezTo>
                  <a:lnTo>
                    <a:pt x="1149" y="2190"/>
                  </a:lnTo>
                  <a:lnTo>
                    <a:pt x="1149" y="2190"/>
                  </a:lnTo>
                  <a:cubicBezTo>
                    <a:pt x="1182" y="2193"/>
                    <a:pt x="1214" y="2194"/>
                    <a:pt x="1248" y="2194"/>
                  </a:cubicBezTo>
                  <a:cubicBezTo>
                    <a:pt x="1479" y="2194"/>
                    <a:pt x="1718" y="2128"/>
                    <a:pt x="1908" y="1995"/>
                  </a:cubicBezTo>
                  <a:cubicBezTo>
                    <a:pt x="1973" y="1930"/>
                    <a:pt x="2016" y="1843"/>
                    <a:pt x="1995" y="1735"/>
                  </a:cubicBezTo>
                  <a:cubicBezTo>
                    <a:pt x="1973" y="1258"/>
                    <a:pt x="1431" y="87"/>
                    <a:pt x="1409" y="22"/>
                  </a:cubicBezTo>
                  <a:cubicBezTo>
                    <a:pt x="1388" y="1"/>
                    <a:pt x="1366" y="1"/>
                    <a:pt x="13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6" name="Google Shape;5626;p83"/>
            <p:cNvSpPr/>
            <p:nvPr/>
          </p:nvSpPr>
          <p:spPr>
            <a:xfrm>
              <a:off x="2768106" y="3637427"/>
              <a:ext cx="292568" cy="383566"/>
            </a:xfrm>
            <a:custGeom>
              <a:avLst/>
              <a:gdLst/>
              <a:ahLst/>
              <a:cxnLst/>
              <a:rect l="l" t="t" r="r" b="b"/>
              <a:pathLst>
                <a:path w="7155" h="9381" extrusionOk="0">
                  <a:moveTo>
                    <a:pt x="1369" y="1"/>
                  </a:moveTo>
                  <a:cubicBezTo>
                    <a:pt x="1296" y="1"/>
                    <a:pt x="1222" y="5"/>
                    <a:pt x="1149" y="15"/>
                  </a:cubicBezTo>
                  <a:cubicBezTo>
                    <a:pt x="174" y="167"/>
                    <a:pt x="0" y="9381"/>
                    <a:pt x="0" y="9381"/>
                  </a:cubicBezTo>
                  <a:lnTo>
                    <a:pt x="3642" y="9229"/>
                  </a:lnTo>
                  <a:lnTo>
                    <a:pt x="2623" y="3094"/>
                  </a:lnTo>
                  <a:lnTo>
                    <a:pt x="2623" y="3094"/>
                  </a:lnTo>
                  <a:cubicBezTo>
                    <a:pt x="2624" y="3094"/>
                    <a:pt x="5297" y="3862"/>
                    <a:pt x="6401" y="3862"/>
                  </a:cubicBezTo>
                  <a:cubicBezTo>
                    <a:pt x="6635" y="3862"/>
                    <a:pt x="6798" y="3827"/>
                    <a:pt x="6851" y="3744"/>
                  </a:cubicBezTo>
                  <a:cubicBezTo>
                    <a:pt x="7155" y="3289"/>
                    <a:pt x="3122" y="687"/>
                    <a:pt x="3122" y="687"/>
                  </a:cubicBezTo>
                  <a:cubicBezTo>
                    <a:pt x="3122" y="687"/>
                    <a:pt x="2269" y="1"/>
                    <a:pt x="13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7" name="Google Shape;5627;p83"/>
            <p:cNvSpPr/>
            <p:nvPr/>
          </p:nvSpPr>
          <p:spPr>
            <a:xfrm>
              <a:off x="2702480" y="3679665"/>
              <a:ext cx="104678" cy="41419"/>
            </a:xfrm>
            <a:custGeom>
              <a:avLst/>
              <a:gdLst/>
              <a:ahLst/>
              <a:cxnLst/>
              <a:rect l="l" t="t" r="r" b="b"/>
              <a:pathLst>
                <a:path w="2560" h="1013" extrusionOk="0">
                  <a:moveTo>
                    <a:pt x="131" y="1"/>
                  </a:moveTo>
                  <a:lnTo>
                    <a:pt x="131" y="1"/>
                  </a:lnTo>
                  <a:cubicBezTo>
                    <a:pt x="131" y="1"/>
                    <a:pt x="1" y="478"/>
                    <a:pt x="868" y="890"/>
                  </a:cubicBezTo>
                  <a:cubicBezTo>
                    <a:pt x="1053" y="978"/>
                    <a:pt x="1232" y="1012"/>
                    <a:pt x="1400" y="1012"/>
                  </a:cubicBezTo>
                  <a:cubicBezTo>
                    <a:pt x="2016" y="1012"/>
                    <a:pt x="2472" y="543"/>
                    <a:pt x="2472" y="543"/>
                  </a:cubicBezTo>
                  <a:lnTo>
                    <a:pt x="2559" y="261"/>
                  </a:lnTo>
                  <a:lnTo>
                    <a:pt x="13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8" name="Google Shape;5628;p83"/>
            <p:cNvSpPr/>
            <p:nvPr/>
          </p:nvSpPr>
          <p:spPr>
            <a:xfrm>
              <a:off x="2730120" y="3698065"/>
              <a:ext cx="57532" cy="14474"/>
            </a:xfrm>
            <a:custGeom>
              <a:avLst/>
              <a:gdLst/>
              <a:ahLst/>
              <a:cxnLst/>
              <a:rect l="l" t="t" r="r" b="b"/>
              <a:pathLst>
                <a:path w="1407" h="354" extrusionOk="0">
                  <a:moveTo>
                    <a:pt x="60" y="0"/>
                  </a:moveTo>
                  <a:cubicBezTo>
                    <a:pt x="27" y="0"/>
                    <a:pt x="1" y="36"/>
                    <a:pt x="19" y="71"/>
                  </a:cubicBezTo>
                  <a:cubicBezTo>
                    <a:pt x="170" y="245"/>
                    <a:pt x="409" y="353"/>
                    <a:pt x="647" y="353"/>
                  </a:cubicBezTo>
                  <a:cubicBezTo>
                    <a:pt x="907" y="353"/>
                    <a:pt x="1168" y="266"/>
                    <a:pt x="1384" y="115"/>
                  </a:cubicBezTo>
                  <a:cubicBezTo>
                    <a:pt x="1406" y="93"/>
                    <a:pt x="1406" y="71"/>
                    <a:pt x="1384" y="71"/>
                  </a:cubicBezTo>
                  <a:cubicBezTo>
                    <a:pt x="1374" y="60"/>
                    <a:pt x="1363" y="55"/>
                    <a:pt x="1355" y="55"/>
                  </a:cubicBezTo>
                  <a:cubicBezTo>
                    <a:pt x="1346" y="55"/>
                    <a:pt x="1341" y="60"/>
                    <a:pt x="1341" y="71"/>
                  </a:cubicBezTo>
                  <a:cubicBezTo>
                    <a:pt x="1327" y="71"/>
                    <a:pt x="1021" y="275"/>
                    <a:pt x="672" y="275"/>
                  </a:cubicBezTo>
                  <a:cubicBezTo>
                    <a:pt x="475" y="275"/>
                    <a:pt x="264" y="210"/>
                    <a:pt x="84" y="6"/>
                  </a:cubicBezTo>
                  <a:cubicBezTo>
                    <a:pt x="76" y="2"/>
                    <a:pt x="68" y="0"/>
                    <a:pt x="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9" name="Google Shape;5629;p83"/>
            <p:cNvSpPr/>
            <p:nvPr/>
          </p:nvSpPr>
          <p:spPr>
            <a:xfrm>
              <a:off x="2788469" y="3667194"/>
              <a:ext cx="152520" cy="77972"/>
            </a:xfrm>
            <a:custGeom>
              <a:avLst/>
              <a:gdLst/>
              <a:ahLst/>
              <a:cxnLst/>
              <a:rect l="l" t="t" r="r" b="b"/>
              <a:pathLst>
                <a:path w="3730" h="1907" extrusionOk="0">
                  <a:moveTo>
                    <a:pt x="1335" y="0"/>
                  </a:moveTo>
                  <a:cubicBezTo>
                    <a:pt x="1266" y="0"/>
                    <a:pt x="1197" y="8"/>
                    <a:pt x="1128" y="24"/>
                  </a:cubicBezTo>
                  <a:cubicBezTo>
                    <a:pt x="1" y="306"/>
                    <a:pt x="1020" y="1520"/>
                    <a:pt x="1649" y="1650"/>
                  </a:cubicBezTo>
                  <a:cubicBezTo>
                    <a:pt x="2543" y="1845"/>
                    <a:pt x="3032" y="1906"/>
                    <a:pt x="3293" y="1906"/>
                  </a:cubicBezTo>
                  <a:cubicBezTo>
                    <a:pt x="3730" y="1906"/>
                    <a:pt x="3535" y="1737"/>
                    <a:pt x="3535" y="1737"/>
                  </a:cubicBezTo>
                  <a:cubicBezTo>
                    <a:pt x="3535" y="1737"/>
                    <a:pt x="2390" y="0"/>
                    <a:pt x="1335" y="0"/>
                  </a:cubicBezTo>
                  <a:close/>
                </a:path>
              </a:pathLst>
            </a:custGeom>
            <a:solidFill>
              <a:srgbClr val="F4DC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0" name="Google Shape;5630;p83"/>
            <p:cNvSpPr/>
            <p:nvPr/>
          </p:nvSpPr>
          <p:spPr>
            <a:xfrm>
              <a:off x="3008002" y="3762137"/>
              <a:ext cx="44693" cy="34346"/>
            </a:xfrm>
            <a:custGeom>
              <a:avLst/>
              <a:gdLst/>
              <a:ahLst/>
              <a:cxnLst/>
              <a:rect l="l" t="t" r="r" b="b"/>
              <a:pathLst>
                <a:path w="1093" h="840" extrusionOk="0">
                  <a:moveTo>
                    <a:pt x="507" y="0"/>
                  </a:moveTo>
                  <a:cubicBezTo>
                    <a:pt x="507" y="0"/>
                    <a:pt x="1" y="839"/>
                    <a:pt x="489" y="839"/>
                  </a:cubicBezTo>
                  <a:cubicBezTo>
                    <a:pt x="599" y="839"/>
                    <a:pt x="758" y="797"/>
                    <a:pt x="984" y="694"/>
                  </a:cubicBezTo>
                  <a:cubicBezTo>
                    <a:pt x="984" y="694"/>
                    <a:pt x="1093" y="477"/>
                    <a:pt x="5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1" name="Google Shape;5631;p83"/>
            <p:cNvSpPr/>
            <p:nvPr/>
          </p:nvSpPr>
          <p:spPr>
            <a:xfrm>
              <a:off x="2856753" y="4037808"/>
              <a:ext cx="188871" cy="226967"/>
            </a:xfrm>
            <a:custGeom>
              <a:avLst/>
              <a:gdLst/>
              <a:ahLst/>
              <a:cxnLst/>
              <a:rect l="l" t="t" r="r" b="b"/>
              <a:pathLst>
                <a:path w="4619" h="5551" extrusionOk="0">
                  <a:moveTo>
                    <a:pt x="0" y="1"/>
                  </a:moveTo>
                  <a:lnTo>
                    <a:pt x="369" y="998"/>
                  </a:lnTo>
                  <a:lnTo>
                    <a:pt x="3231" y="2364"/>
                  </a:lnTo>
                  <a:lnTo>
                    <a:pt x="2689" y="5551"/>
                  </a:lnTo>
                  <a:lnTo>
                    <a:pt x="3274" y="5551"/>
                  </a:lnTo>
                  <a:cubicBezTo>
                    <a:pt x="3274" y="5551"/>
                    <a:pt x="4618" y="2711"/>
                    <a:pt x="4228" y="1887"/>
                  </a:cubicBezTo>
                  <a:cubicBezTo>
                    <a:pt x="3816" y="1063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2" name="Google Shape;5632;p83"/>
            <p:cNvSpPr/>
            <p:nvPr/>
          </p:nvSpPr>
          <p:spPr>
            <a:xfrm>
              <a:off x="2550005" y="4106951"/>
              <a:ext cx="96664" cy="206605"/>
            </a:xfrm>
            <a:custGeom>
              <a:avLst/>
              <a:gdLst/>
              <a:ahLst/>
              <a:cxnLst/>
              <a:rect l="l" t="t" r="r" b="b"/>
              <a:pathLst>
                <a:path w="2364" h="5053" extrusionOk="0">
                  <a:moveTo>
                    <a:pt x="1150" y="1"/>
                  </a:moveTo>
                  <a:cubicBezTo>
                    <a:pt x="1150" y="1"/>
                    <a:pt x="1" y="196"/>
                    <a:pt x="261" y="413"/>
                  </a:cubicBezTo>
                  <a:cubicBezTo>
                    <a:pt x="521" y="608"/>
                    <a:pt x="1562" y="5052"/>
                    <a:pt x="1562" y="5052"/>
                  </a:cubicBezTo>
                  <a:lnTo>
                    <a:pt x="2364" y="5052"/>
                  </a:lnTo>
                  <a:cubicBezTo>
                    <a:pt x="2277" y="4575"/>
                    <a:pt x="1150" y="1"/>
                    <a:pt x="11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3" name="Google Shape;5633;p83"/>
            <p:cNvSpPr/>
            <p:nvPr/>
          </p:nvSpPr>
          <p:spPr>
            <a:xfrm>
              <a:off x="2798241" y="4106951"/>
              <a:ext cx="62971" cy="212819"/>
            </a:xfrm>
            <a:custGeom>
              <a:avLst/>
              <a:gdLst/>
              <a:ahLst/>
              <a:cxnLst/>
              <a:rect l="l" t="t" r="r" b="b"/>
              <a:pathLst>
                <a:path w="1540" h="5205" extrusionOk="0">
                  <a:moveTo>
                    <a:pt x="1171" y="1"/>
                  </a:moveTo>
                  <a:cubicBezTo>
                    <a:pt x="1171" y="1"/>
                    <a:pt x="0" y="23"/>
                    <a:pt x="217" y="261"/>
                  </a:cubicBezTo>
                  <a:cubicBezTo>
                    <a:pt x="456" y="521"/>
                    <a:pt x="759" y="5074"/>
                    <a:pt x="759" y="5074"/>
                  </a:cubicBezTo>
                  <a:lnTo>
                    <a:pt x="1540" y="5204"/>
                  </a:lnTo>
                  <a:cubicBezTo>
                    <a:pt x="1518" y="4706"/>
                    <a:pt x="1171" y="1"/>
                    <a:pt x="11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4" name="Google Shape;5634;p83"/>
            <p:cNvSpPr/>
            <p:nvPr/>
          </p:nvSpPr>
          <p:spPr>
            <a:xfrm>
              <a:off x="2465814" y="4108750"/>
              <a:ext cx="77159" cy="213678"/>
            </a:xfrm>
            <a:custGeom>
              <a:avLst/>
              <a:gdLst/>
              <a:ahLst/>
              <a:cxnLst/>
              <a:rect l="l" t="t" r="r" b="b"/>
              <a:pathLst>
                <a:path w="1887" h="5226" extrusionOk="0">
                  <a:moveTo>
                    <a:pt x="1060" y="1"/>
                  </a:moveTo>
                  <a:cubicBezTo>
                    <a:pt x="924" y="1"/>
                    <a:pt x="841" y="34"/>
                    <a:pt x="889" y="130"/>
                  </a:cubicBezTo>
                  <a:cubicBezTo>
                    <a:pt x="1041" y="434"/>
                    <a:pt x="0" y="4878"/>
                    <a:pt x="0" y="4878"/>
                  </a:cubicBezTo>
                  <a:lnTo>
                    <a:pt x="694" y="5225"/>
                  </a:lnTo>
                  <a:cubicBezTo>
                    <a:pt x="846" y="4770"/>
                    <a:pt x="1886" y="152"/>
                    <a:pt x="1886" y="152"/>
                  </a:cubicBezTo>
                  <a:cubicBezTo>
                    <a:pt x="1886" y="152"/>
                    <a:pt x="1352" y="1"/>
                    <a:pt x="10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5" name="Google Shape;5635;p83"/>
            <p:cNvSpPr/>
            <p:nvPr/>
          </p:nvSpPr>
          <p:spPr>
            <a:xfrm>
              <a:off x="2518316" y="4067412"/>
              <a:ext cx="296821" cy="104958"/>
            </a:xfrm>
            <a:custGeom>
              <a:avLst/>
              <a:gdLst/>
              <a:ahLst/>
              <a:cxnLst/>
              <a:rect l="l" t="t" r="r" b="b"/>
              <a:pathLst>
                <a:path w="7259" h="2567" extrusionOk="0">
                  <a:moveTo>
                    <a:pt x="3552" y="1"/>
                  </a:moveTo>
                  <a:cubicBezTo>
                    <a:pt x="1879" y="1"/>
                    <a:pt x="1" y="455"/>
                    <a:pt x="299" y="2529"/>
                  </a:cubicBezTo>
                  <a:cubicBezTo>
                    <a:pt x="299" y="2529"/>
                    <a:pt x="1827" y="2567"/>
                    <a:pt x="3461" y="2567"/>
                  </a:cubicBezTo>
                  <a:cubicBezTo>
                    <a:pt x="5096" y="2567"/>
                    <a:pt x="6835" y="2529"/>
                    <a:pt x="7258" y="2377"/>
                  </a:cubicBezTo>
                  <a:cubicBezTo>
                    <a:pt x="7258" y="2377"/>
                    <a:pt x="6911" y="448"/>
                    <a:pt x="5676" y="209"/>
                  </a:cubicBezTo>
                  <a:cubicBezTo>
                    <a:pt x="5257" y="127"/>
                    <a:pt x="4433" y="1"/>
                    <a:pt x="35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6" name="Google Shape;5636;p83"/>
            <p:cNvSpPr/>
            <p:nvPr/>
          </p:nvSpPr>
          <p:spPr>
            <a:xfrm>
              <a:off x="2532300" y="4047172"/>
              <a:ext cx="265090" cy="81979"/>
            </a:xfrm>
            <a:custGeom>
              <a:avLst/>
              <a:gdLst/>
              <a:ahLst/>
              <a:cxnLst/>
              <a:rect l="l" t="t" r="r" b="b"/>
              <a:pathLst>
                <a:path w="6483" h="2005" extrusionOk="0">
                  <a:moveTo>
                    <a:pt x="2999" y="0"/>
                  </a:moveTo>
                  <a:cubicBezTo>
                    <a:pt x="605" y="0"/>
                    <a:pt x="0" y="2005"/>
                    <a:pt x="0" y="2005"/>
                  </a:cubicBezTo>
                  <a:cubicBezTo>
                    <a:pt x="0" y="2005"/>
                    <a:pt x="1910" y="1110"/>
                    <a:pt x="3997" y="1110"/>
                  </a:cubicBezTo>
                  <a:cubicBezTo>
                    <a:pt x="4835" y="1110"/>
                    <a:pt x="5700" y="1254"/>
                    <a:pt x="6483" y="1658"/>
                  </a:cubicBezTo>
                  <a:cubicBezTo>
                    <a:pt x="6483" y="1658"/>
                    <a:pt x="6396" y="357"/>
                    <a:pt x="3534" y="32"/>
                  </a:cubicBezTo>
                  <a:cubicBezTo>
                    <a:pt x="3346" y="10"/>
                    <a:pt x="3168" y="0"/>
                    <a:pt x="29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7" name="Google Shape;5637;p83"/>
            <p:cNvSpPr/>
            <p:nvPr/>
          </p:nvSpPr>
          <p:spPr>
            <a:xfrm>
              <a:off x="2830135" y="3763895"/>
              <a:ext cx="133915" cy="399839"/>
            </a:xfrm>
            <a:custGeom>
              <a:avLst/>
              <a:gdLst/>
              <a:ahLst/>
              <a:cxnLst/>
              <a:rect l="l" t="t" r="r" b="b"/>
              <a:pathLst>
                <a:path w="3275" h="9779" extrusionOk="0">
                  <a:moveTo>
                    <a:pt x="1106" y="1"/>
                  </a:moveTo>
                  <a:cubicBezTo>
                    <a:pt x="1106" y="1"/>
                    <a:pt x="1" y="629"/>
                    <a:pt x="174" y="2190"/>
                  </a:cubicBezTo>
                  <a:cubicBezTo>
                    <a:pt x="348" y="3751"/>
                    <a:pt x="1475" y="7567"/>
                    <a:pt x="499" y="9778"/>
                  </a:cubicBezTo>
                  <a:lnTo>
                    <a:pt x="2234" y="9410"/>
                  </a:lnTo>
                  <a:cubicBezTo>
                    <a:pt x="2234" y="9410"/>
                    <a:pt x="3275" y="7936"/>
                    <a:pt x="11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8" name="Google Shape;5638;p83"/>
            <p:cNvSpPr/>
            <p:nvPr/>
          </p:nvSpPr>
          <p:spPr>
            <a:xfrm>
              <a:off x="2825187" y="3680442"/>
              <a:ext cx="70004" cy="47021"/>
            </a:xfrm>
            <a:custGeom>
              <a:avLst/>
              <a:gdLst/>
              <a:ahLst/>
              <a:cxnLst/>
              <a:rect l="l" t="t" r="r" b="b"/>
              <a:pathLst>
                <a:path w="1712" h="1150" extrusionOk="0">
                  <a:moveTo>
                    <a:pt x="552" y="1"/>
                  </a:moveTo>
                  <a:cubicBezTo>
                    <a:pt x="264" y="1"/>
                    <a:pt x="1" y="299"/>
                    <a:pt x="143" y="632"/>
                  </a:cubicBezTo>
                  <a:cubicBezTo>
                    <a:pt x="258" y="948"/>
                    <a:pt x="914" y="1149"/>
                    <a:pt x="1338" y="1149"/>
                  </a:cubicBezTo>
                  <a:cubicBezTo>
                    <a:pt x="1555" y="1149"/>
                    <a:pt x="1712" y="1097"/>
                    <a:pt x="1704" y="979"/>
                  </a:cubicBezTo>
                  <a:cubicBezTo>
                    <a:pt x="1683" y="654"/>
                    <a:pt x="859" y="134"/>
                    <a:pt x="859" y="134"/>
                  </a:cubicBezTo>
                  <a:cubicBezTo>
                    <a:pt x="766" y="41"/>
                    <a:pt x="657" y="1"/>
                    <a:pt x="5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9" name="Google Shape;5639;p83"/>
            <p:cNvSpPr/>
            <p:nvPr/>
          </p:nvSpPr>
          <p:spPr>
            <a:xfrm>
              <a:off x="2840766" y="3686779"/>
              <a:ext cx="19545" cy="30829"/>
            </a:xfrm>
            <a:custGeom>
              <a:avLst/>
              <a:gdLst/>
              <a:ahLst/>
              <a:cxnLst/>
              <a:rect l="l" t="t" r="r" b="b"/>
              <a:pathLst>
                <a:path w="478" h="754" extrusionOk="0">
                  <a:moveTo>
                    <a:pt x="348" y="0"/>
                  </a:moveTo>
                  <a:cubicBezTo>
                    <a:pt x="326" y="0"/>
                    <a:pt x="304" y="22"/>
                    <a:pt x="304" y="44"/>
                  </a:cubicBezTo>
                  <a:cubicBezTo>
                    <a:pt x="348" y="326"/>
                    <a:pt x="370" y="629"/>
                    <a:pt x="283" y="672"/>
                  </a:cubicBezTo>
                  <a:cubicBezTo>
                    <a:pt x="174" y="499"/>
                    <a:pt x="109" y="304"/>
                    <a:pt x="88" y="87"/>
                  </a:cubicBezTo>
                  <a:cubicBezTo>
                    <a:pt x="66" y="65"/>
                    <a:pt x="44" y="44"/>
                    <a:pt x="23" y="44"/>
                  </a:cubicBezTo>
                  <a:cubicBezTo>
                    <a:pt x="1" y="65"/>
                    <a:pt x="1" y="87"/>
                    <a:pt x="1" y="109"/>
                  </a:cubicBezTo>
                  <a:cubicBezTo>
                    <a:pt x="23" y="195"/>
                    <a:pt x="109" y="672"/>
                    <a:pt x="261" y="737"/>
                  </a:cubicBezTo>
                  <a:cubicBezTo>
                    <a:pt x="261" y="748"/>
                    <a:pt x="267" y="754"/>
                    <a:pt x="275" y="754"/>
                  </a:cubicBezTo>
                  <a:cubicBezTo>
                    <a:pt x="283" y="754"/>
                    <a:pt x="294" y="748"/>
                    <a:pt x="304" y="737"/>
                  </a:cubicBezTo>
                  <a:lnTo>
                    <a:pt x="326" y="737"/>
                  </a:lnTo>
                  <a:cubicBezTo>
                    <a:pt x="478" y="651"/>
                    <a:pt x="413" y="130"/>
                    <a:pt x="391" y="22"/>
                  </a:cubicBezTo>
                  <a:cubicBezTo>
                    <a:pt x="391" y="0"/>
                    <a:pt x="370" y="0"/>
                    <a:pt x="3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0" name="Google Shape;5640;p83"/>
            <p:cNvSpPr/>
            <p:nvPr/>
          </p:nvSpPr>
          <p:spPr>
            <a:xfrm>
              <a:off x="2964005" y="4239921"/>
              <a:ext cx="37292" cy="33732"/>
            </a:xfrm>
            <a:custGeom>
              <a:avLst/>
              <a:gdLst/>
              <a:ahLst/>
              <a:cxnLst/>
              <a:rect l="l" t="t" r="r" b="b"/>
              <a:pathLst>
                <a:path w="912" h="825" extrusionOk="0">
                  <a:moveTo>
                    <a:pt x="174" y="1"/>
                  </a:moveTo>
                  <a:lnTo>
                    <a:pt x="1" y="738"/>
                  </a:lnTo>
                  <a:lnTo>
                    <a:pt x="738" y="825"/>
                  </a:lnTo>
                  <a:lnTo>
                    <a:pt x="911" y="44"/>
                  </a:lnTo>
                  <a:lnTo>
                    <a:pt x="1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1" name="Google Shape;5641;p83"/>
            <p:cNvSpPr/>
            <p:nvPr/>
          </p:nvSpPr>
          <p:spPr>
            <a:xfrm>
              <a:off x="2827477" y="4290459"/>
              <a:ext cx="33734" cy="33732"/>
            </a:xfrm>
            <a:custGeom>
              <a:avLst/>
              <a:gdLst/>
              <a:ahLst/>
              <a:cxnLst/>
              <a:rect l="l" t="t" r="r" b="b"/>
              <a:pathLst>
                <a:path w="825" h="825" extrusionOk="0">
                  <a:moveTo>
                    <a:pt x="1" y="1"/>
                  </a:moveTo>
                  <a:lnTo>
                    <a:pt x="1" y="825"/>
                  </a:lnTo>
                  <a:lnTo>
                    <a:pt x="825" y="825"/>
                  </a:lnTo>
                  <a:lnTo>
                    <a:pt x="78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2" name="Google Shape;5642;p83"/>
            <p:cNvSpPr/>
            <p:nvPr/>
          </p:nvSpPr>
          <p:spPr>
            <a:xfrm>
              <a:off x="2608517" y="4292258"/>
              <a:ext cx="39950" cy="31933"/>
            </a:xfrm>
            <a:custGeom>
              <a:avLst/>
              <a:gdLst/>
              <a:ahLst/>
              <a:cxnLst/>
              <a:rect l="l" t="t" r="r" b="b"/>
              <a:pathLst>
                <a:path w="977" h="781" extrusionOk="0">
                  <a:moveTo>
                    <a:pt x="1" y="0"/>
                  </a:moveTo>
                  <a:lnTo>
                    <a:pt x="87" y="781"/>
                  </a:lnTo>
                  <a:lnTo>
                    <a:pt x="976" y="781"/>
                  </a:lnTo>
                  <a:lnTo>
                    <a:pt x="78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3" name="Google Shape;5643;p83"/>
            <p:cNvSpPr/>
            <p:nvPr/>
          </p:nvSpPr>
          <p:spPr>
            <a:xfrm>
              <a:off x="2459599" y="4279828"/>
              <a:ext cx="44366" cy="47021"/>
            </a:xfrm>
            <a:custGeom>
              <a:avLst/>
              <a:gdLst/>
              <a:ahLst/>
              <a:cxnLst/>
              <a:rect l="l" t="t" r="r" b="b"/>
              <a:pathLst>
                <a:path w="1085" h="1150" extrusionOk="0">
                  <a:moveTo>
                    <a:pt x="304" y="1"/>
                  </a:moveTo>
                  <a:lnTo>
                    <a:pt x="0" y="846"/>
                  </a:lnTo>
                  <a:lnTo>
                    <a:pt x="911" y="1150"/>
                  </a:lnTo>
                  <a:lnTo>
                    <a:pt x="1084" y="261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4" name="Google Shape;5644;p83"/>
            <p:cNvSpPr/>
            <p:nvPr/>
          </p:nvSpPr>
          <p:spPr>
            <a:xfrm>
              <a:off x="2837658" y="4213629"/>
              <a:ext cx="8505" cy="13043"/>
            </a:xfrm>
            <a:custGeom>
              <a:avLst/>
              <a:gdLst/>
              <a:ahLst/>
              <a:cxnLst/>
              <a:rect l="l" t="t" r="r" b="b"/>
              <a:pathLst>
                <a:path w="208" h="319" extrusionOk="0">
                  <a:moveTo>
                    <a:pt x="47" y="1"/>
                  </a:moveTo>
                  <a:cubicBezTo>
                    <a:pt x="18" y="1"/>
                    <a:pt x="1" y="42"/>
                    <a:pt x="34" y="59"/>
                  </a:cubicBezTo>
                  <a:cubicBezTo>
                    <a:pt x="34" y="80"/>
                    <a:pt x="142" y="167"/>
                    <a:pt x="99" y="275"/>
                  </a:cubicBezTo>
                  <a:cubicBezTo>
                    <a:pt x="77" y="297"/>
                    <a:pt x="99" y="319"/>
                    <a:pt x="120" y="319"/>
                  </a:cubicBezTo>
                  <a:cubicBezTo>
                    <a:pt x="142" y="319"/>
                    <a:pt x="164" y="319"/>
                    <a:pt x="164" y="297"/>
                  </a:cubicBezTo>
                  <a:cubicBezTo>
                    <a:pt x="207" y="189"/>
                    <a:pt x="164" y="80"/>
                    <a:pt x="77" y="15"/>
                  </a:cubicBezTo>
                  <a:cubicBezTo>
                    <a:pt x="67" y="5"/>
                    <a:pt x="56" y="1"/>
                    <a:pt x="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5" name="Google Shape;5645;p83"/>
            <p:cNvSpPr/>
            <p:nvPr/>
          </p:nvSpPr>
          <p:spPr>
            <a:xfrm>
              <a:off x="2841829" y="4196906"/>
              <a:ext cx="7851" cy="13820"/>
            </a:xfrm>
            <a:custGeom>
              <a:avLst/>
              <a:gdLst/>
              <a:ahLst/>
              <a:cxnLst/>
              <a:rect l="l" t="t" r="r" b="b"/>
              <a:pathLst>
                <a:path w="192" h="338" extrusionOk="0">
                  <a:moveTo>
                    <a:pt x="67" y="0"/>
                  </a:moveTo>
                  <a:cubicBezTo>
                    <a:pt x="40" y="0"/>
                    <a:pt x="1" y="60"/>
                    <a:pt x="18" y="77"/>
                  </a:cubicBezTo>
                  <a:cubicBezTo>
                    <a:pt x="83" y="121"/>
                    <a:pt x="105" y="207"/>
                    <a:pt x="83" y="272"/>
                  </a:cubicBezTo>
                  <a:cubicBezTo>
                    <a:pt x="83" y="294"/>
                    <a:pt x="83" y="316"/>
                    <a:pt x="105" y="337"/>
                  </a:cubicBezTo>
                  <a:lnTo>
                    <a:pt x="127" y="337"/>
                  </a:lnTo>
                  <a:cubicBezTo>
                    <a:pt x="148" y="316"/>
                    <a:pt x="148" y="316"/>
                    <a:pt x="170" y="294"/>
                  </a:cubicBezTo>
                  <a:cubicBezTo>
                    <a:pt x="192" y="207"/>
                    <a:pt x="170" y="77"/>
                    <a:pt x="83" y="12"/>
                  </a:cubicBezTo>
                  <a:cubicBezTo>
                    <a:pt x="79" y="4"/>
                    <a:pt x="73" y="0"/>
                    <a:pt x="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6" name="Google Shape;5646;p83"/>
            <p:cNvSpPr/>
            <p:nvPr/>
          </p:nvSpPr>
          <p:spPr>
            <a:xfrm>
              <a:off x="2828377" y="4203612"/>
              <a:ext cx="8014" cy="13329"/>
            </a:xfrm>
            <a:custGeom>
              <a:avLst/>
              <a:gdLst/>
              <a:ahLst/>
              <a:cxnLst/>
              <a:rect l="l" t="t" r="r" b="b"/>
              <a:pathLst>
                <a:path w="196" h="326" extrusionOk="0">
                  <a:moveTo>
                    <a:pt x="0" y="0"/>
                  </a:moveTo>
                  <a:cubicBezTo>
                    <a:pt x="0" y="22"/>
                    <a:pt x="0" y="43"/>
                    <a:pt x="0" y="65"/>
                  </a:cubicBezTo>
                  <a:cubicBezTo>
                    <a:pt x="0" y="65"/>
                    <a:pt x="109" y="173"/>
                    <a:pt x="87" y="260"/>
                  </a:cubicBezTo>
                  <a:cubicBezTo>
                    <a:pt x="65" y="282"/>
                    <a:pt x="87" y="304"/>
                    <a:pt x="109" y="325"/>
                  </a:cubicBezTo>
                  <a:cubicBezTo>
                    <a:pt x="131" y="325"/>
                    <a:pt x="152" y="325"/>
                    <a:pt x="152" y="304"/>
                  </a:cubicBezTo>
                  <a:cubicBezTo>
                    <a:pt x="196" y="195"/>
                    <a:pt x="152" y="87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7" name="Google Shape;5647;p83"/>
            <p:cNvSpPr/>
            <p:nvPr/>
          </p:nvSpPr>
          <p:spPr>
            <a:xfrm>
              <a:off x="2832793" y="4233051"/>
              <a:ext cx="8014" cy="13125"/>
            </a:xfrm>
            <a:custGeom>
              <a:avLst/>
              <a:gdLst/>
              <a:ahLst/>
              <a:cxnLst/>
              <a:rect l="l" t="t" r="r" b="b"/>
              <a:pathLst>
                <a:path w="196" h="321" extrusionOk="0">
                  <a:moveTo>
                    <a:pt x="44" y="1"/>
                  </a:moveTo>
                  <a:cubicBezTo>
                    <a:pt x="33" y="1"/>
                    <a:pt x="23" y="6"/>
                    <a:pt x="23" y="17"/>
                  </a:cubicBezTo>
                  <a:cubicBezTo>
                    <a:pt x="1" y="17"/>
                    <a:pt x="1" y="61"/>
                    <a:pt x="23" y="61"/>
                  </a:cubicBezTo>
                  <a:cubicBezTo>
                    <a:pt x="66" y="126"/>
                    <a:pt x="109" y="191"/>
                    <a:pt x="88" y="277"/>
                  </a:cubicBezTo>
                  <a:cubicBezTo>
                    <a:pt x="66" y="299"/>
                    <a:pt x="88" y="321"/>
                    <a:pt x="109" y="321"/>
                  </a:cubicBezTo>
                  <a:cubicBezTo>
                    <a:pt x="131" y="321"/>
                    <a:pt x="153" y="321"/>
                    <a:pt x="153" y="299"/>
                  </a:cubicBezTo>
                  <a:cubicBezTo>
                    <a:pt x="196" y="191"/>
                    <a:pt x="153" y="82"/>
                    <a:pt x="66" y="17"/>
                  </a:cubicBezTo>
                  <a:cubicBezTo>
                    <a:pt x="66" y="6"/>
                    <a:pt x="55" y="1"/>
                    <a:pt x="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8" name="Google Shape;5648;p83"/>
            <p:cNvSpPr/>
            <p:nvPr/>
          </p:nvSpPr>
          <p:spPr>
            <a:xfrm>
              <a:off x="2843178" y="4240248"/>
              <a:ext cx="8301" cy="13043"/>
            </a:xfrm>
            <a:custGeom>
              <a:avLst/>
              <a:gdLst/>
              <a:ahLst/>
              <a:cxnLst/>
              <a:rect l="l" t="t" r="r" b="b"/>
              <a:pathLst>
                <a:path w="203" h="319" extrusionOk="0">
                  <a:moveTo>
                    <a:pt x="71" y="0"/>
                  </a:moveTo>
                  <a:cubicBezTo>
                    <a:pt x="40" y="0"/>
                    <a:pt x="0" y="46"/>
                    <a:pt x="50" y="80"/>
                  </a:cubicBezTo>
                  <a:cubicBezTo>
                    <a:pt x="50" y="80"/>
                    <a:pt x="137" y="166"/>
                    <a:pt x="94" y="275"/>
                  </a:cubicBezTo>
                  <a:cubicBezTo>
                    <a:pt x="94" y="296"/>
                    <a:pt x="94" y="318"/>
                    <a:pt x="115" y="318"/>
                  </a:cubicBezTo>
                  <a:lnTo>
                    <a:pt x="137" y="318"/>
                  </a:lnTo>
                  <a:cubicBezTo>
                    <a:pt x="159" y="318"/>
                    <a:pt x="159" y="318"/>
                    <a:pt x="180" y="296"/>
                  </a:cubicBezTo>
                  <a:cubicBezTo>
                    <a:pt x="202" y="188"/>
                    <a:pt x="180" y="80"/>
                    <a:pt x="94" y="15"/>
                  </a:cubicBezTo>
                  <a:cubicBezTo>
                    <a:pt x="89" y="5"/>
                    <a:pt x="80" y="0"/>
                    <a:pt x="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9" name="Google Shape;5649;p83"/>
            <p:cNvSpPr/>
            <p:nvPr/>
          </p:nvSpPr>
          <p:spPr>
            <a:xfrm>
              <a:off x="2609416" y="4222748"/>
              <a:ext cx="8914" cy="12798"/>
            </a:xfrm>
            <a:custGeom>
              <a:avLst/>
              <a:gdLst/>
              <a:ahLst/>
              <a:cxnLst/>
              <a:rect l="l" t="t" r="r" b="b"/>
              <a:pathLst>
                <a:path w="218" h="313" extrusionOk="0">
                  <a:moveTo>
                    <a:pt x="46" y="0"/>
                  </a:moveTo>
                  <a:cubicBezTo>
                    <a:pt x="31" y="0"/>
                    <a:pt x="16" y="15"/>
                    <a:pt x="0" y="31"/>
                  </a:cubicBezTo>
                  <a:cubicBezTo>
                    <a:pt x="0" y="31"/>
                    <a:pt x="0" y="52"/>
                    <a:pt x="0" y="74"/>
                  </a:cubicBezTo>
                  <a:cubicBezTo>
                    <a:pt x="0" y="74"/>
                    <a:pt x="130" y="139"/>
                    <a:pt x="109" y="269"/>
                  </a:cubicBezTo>
                  <a:cubicBezTo>
                    <a:pt x="109" y="291"/>
                    <a:pt x="109" y="313"/>
                    <a:pt x="130" y="313"/>
                  </a:cubicBezTo>
                  <a:cubicBezTo>
                    <a:pt x="152" y="313"/>
                    <a:pt x="195" y="313"/>
                    <a:pt x="195" y="269"/>
                  </a:cubicBezTo>
                  <a:cubicBezTo>
                    <a:pt x="217" y="161"/>
                    <a:pt x="152" y="52"/>
                    <a:pt x="65" y="9"/>
                  </a:cubicBezTo>
                  <a:cubicBezTo>
                    <a:pt x="59" y="3"/>
                    <a:pt x="53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0" name="Google Shape;5650;p83"/>
            <p:cNvSpPr/>
            <p:nvPr/>
          </p:nvSpPr>
          <p:spPr>
            <a:xfrm>
              <a:off x="2610316" y="4206269"/>
              <a:ext cx="8873" cy="12430"/>
            </a:xfrm>
            <a:custGeom>
              <a:avLst/>
              <a:gdLst/>
              <a:ahLst/>
              <a:cxnLst/>
              <a:rect l="l" t="t" r="r" b="b"/>
              <a:pathLst>
                <a:path w="217" h="304" extrusionOk="0">
                  <a:moveTo>
                    <a:pt x="65" y="0"/>
                  </a:moveTo>
                  <a:cubicBezTo>
                    <a:pt x="43" y="0"/>
                    <a:pt x="22" y="0"/>
                    <a:pt x="0" y="22"/>
                  </a:cubicBezTo>
                  <a:cubicBezTo>
                    <a:pt x="0" y="22"/>
                    <a:pt x="0" y="65"/>
                    <a:pt x="22" y="65"/>
                  </a:cubicBezTo>
                  <a:cubicBezTo>
                    <a:pt x="87" y="108"/>
                    <a:pt x="130" y="174"/>
                    <a:pt x="108" y="260"/>
                  </a:cubicBezTo>
                  <a:cubicBezTo>
                    <a:pt x="108" y="282"/>
                    <a:pt x="130" y="304"/>
                    <a:pt x="152" y="304"/>
                  </a:cubicBezTo>
                  <a:cubicBezTo>
                    <a:pt x="173" y="304"/>
                    <a:pt x="195" y="304"/>
                    <a:pt x="195" y="282"/>
                  </a:cubicBezTo>
                  <a:cubicBezTo>
                    <a:pt x="217" y="152"/>
                    <a:pt x="152" y="65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1" name="Google Shape;5651;p83"/>
            <p:cNvSpPr/>
            <p:nvPr/>
          </p:nvSpPr>
          <p:spPr>
            <a:xfrm>
              <a:off x="2597886" y="4214447"/>
              <a:ext cx="8014" cy="13125"/>
            </a:xfrm>
            <a:custGeom>
              <a:avLst/>
              <a:gdLst/>
              <a:ahLst/>
              <a:cxnLst/>
              <a:rect l="l" t="t" r="r" b="b"/>
              <a:pathLst>
                <a:path w="196" h="321" extrusionOk="0">
                  <a:moveTo>
                    <a:pt x="33" y="1"/>
                  </a:moveTo>
                  <a:cubicBezTo>
                    <a:pt x="22" y="1"/>
                    <a:pt x="11" y="6"/>
                    <a:pt x="0" y="17"/>
                  </a:cubicBezTo>
                  <a:cubicBezTo>
                    <a:pt x="0" y="39"/>
                    <a:pt x="0" y="60"/>
                    <a:pt x="0" y="82"/>
                  </a:cubicBezTo>
                  <a:cubicBezTo>
                    <a:pt x="66" y="125"/>
                    <a:pt x="109" y="190"/>
                    <a:pt x="109" y="255"/>
                  </a:cubicBezTo>
                  <a:cubicBezTo>
                    <a:pt x="109" y="277"/>
                    <a:pt x="109" y="320"/>
                    <a:pt x="131" y="320"/>
                  </a:cubicBezTo>
                  <a:cubicBezTo>
                    <a:pt x="152" y="320"/>
                    <a:pt x="196" y="299"/>
                    <a:pt x="196" y="277"/>
                  </a:cubicBezTo>
                  <a:cubicBezTo>
                    <a:pt x="196" y="169"/>
                    <a:pt x="152" y="60"/>
                    <a:pt x="66" y="17"/>
                  </a:cubicBezTo>
                  <a:cubicBezTo>
                    <a:pt x="55" y="6"/>
                    <a:pt x="44" y="1"/>
                    <a:pt x="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2" name="Google Shape;5652;p83"/>
            <p:cNvSpPr/>
            <p:nvPr/>
          </p:nvSpPr>
          <p:spPr>
            <a:xfrm>
              <a:off x="2606759" y="4242824"/>
              <a:ext cx="8914" cy="13125"/>
            </a:xfrm>
            <a:custGeom>
              <a:avLst/>
              <a:gdLst/>
              <a:ahLst/>
              <a:cxnLst/>
              <a:rect l="l" t="t" r="r" b="b"/>
              <a:pathLst>
                <a:path w="218" h="321" extrusionOk="0">
                  <a:moveTo>
                    <a:pt x="36" y="0"/>
                  </a:moveTo>
                  <a:cubicBezTo>
                    <a:pt x="27" y="0"/>
                    <a:pt x="22" y="6"/>
                    <a:pt x="22" y="17"/>
                  </a:cubicBezTo>
                  <a:cubicBezTo>
                    <a:pt x="0" y="38"/>
                    <a:pt x="0" y="60"/>
                    <a:pt x="22" y="82"/>
                  </a:cubicBezTo>
                  <a:cubicBezTo>
                    <a:pt x="22" y="82"/>
                    <a:pt x="152" y="147"/>
                    <a:pt x="130" y="255"/>
                  </a:cubicBezTo>
                  <a:cubicBezTo>
                    <a:pt x="130" y="277"/>
                    <a:pt x="130" y="299"/>
                    <a:pt x="152" y="320"/>
                  </a:cubicBezTo>
                  <a:cubicBezTo>
                    <a:pt x="174" y="320"/>
                    <a:pt x="195" y="299"/>
                    <a:pt x="195" y="277"/>
                  </a:cubicBezTo>
                  <a:cubicBezTo>
                    <a:pt x="217" y="168"/>
                    <a:pt x="174" y="60"/>
                    <a:pt x="65" y="17"/>
                  </a:cubicBezTo>
                  <a:cubicBezTo>
                    <a:pt x="54" y="6"/>
                    <a:pt x="44" y="0"/>
                    <a:pt x="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3" name="Google Shape;5653;p83"/>
            <p:cNvSpPr/>
            <p:nvPr/>
          </p:nvSpPr>
          <p:spPr>
            <a:xfrm>
              <a:off x="2619148" y="4247935"/>
              <a:ext cx="8914" cy="12798"/>
            </a:xfrm>
            <a:custGeom>
              <a:avLst/>
              <a:gdLst/>
              <a:ahLst/>
              <a:cxnLst/>
              <a:rect l="l" t="t" r="r" b="b"/>
              <a:pathLst>
                <a:path w="218" h="313" extrusionOk="0">
                  <a:moveTo>
                    <a:pt x="88" y="0"/>
                  </a:moveTo>
                  <a:cubicBezTo>
                    <a:pt x="66" y="0"/>
                    <a:pt x="44" y="0"/>
                    <a:pt x="22" y="22"/>
                  </a:cubicBezTo>
                  <a:cubicBezTo>
                    <a:pt x="1" y="43"/>
                    <a:pt x="1" y="65"/>
                    <a:pt x="22" y="87"/>
                  </a:cubicBezTo>
                  <a:cubicBezTo>
                    <a:pt x="22" y="87"/>
                    <a:pt x="153" y="152"/>
                    <a:pt x="131" y="260"/>
                  </a:cubicBezTo>
                  <a:cubicBezTo>
                    <a:pt x="109" y="282"/>
                    <a:pt x="131" y="304"/>
                    <a:pt x="153" y="304"/>
                  </a:cubicBezTo>
                  <a:cubicBezTo>
                    <a:pt x="159" y="310"/>
                    <a:pt x="167" y="313"/>
                    <a:pt x="176" y="313"/>
                  </a:cubicBezTo>
                  <a:cubicBezTo>
                    <a:pt x="196" y="313"/>
                    <a:pt x="218" y="297"/>
                    <a:pt x="218" y="282"/>
                  </a:cubicBezTo>
                  <a:cubicBezTo>
                    <a:pt x="218" y="174"/>
                    <a:pt x="174" y="65"/>
                    <a:pt x="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4" name="Google Shape;5654;p83"/>
            <p:cNvSpPr/>
            <p:nvPr/>
          </p:nvSpPr>
          <p:spPr>
            <a:xfrm>
              <a:off x="2740874" y="4150620"/>
              <a:ext cx="13943" cy="6910"/>
            </a:xfrm>
            <a:custGeom>
              <a:avLst/>
              <a:gdLst/>
              <a:ahLst/>
              <a:cxnLst/>
              <a:rect l="l" t="t" r="r" b="b"/>
              <a:pathLst>
                <a:path w="341" h="169" extrusionOk="0">
                  <a:moveTo>
                    <a:pt x="308" y="1"/>
                  </a:moveTo>
                  <a:cubicBezTo>
                    <a:pt x="298" y="1"/>
                    <a:pt x="287" y="6"/>
                    <a:pt x="276" y="17"/>
                  </a:cubicBezTo>
                  <a:cubicBezTo>
                    <a:pt x="276" y="17"/>
                    <a:pt x="201" y="92"/>
                    <a:pt x="113" y="92"/>
                  </a:cubicBezTo>
                  <a:cubicBezTo>
                    <a:pt x="95" y="92"/>
                    <a:pt x="77" y="89"/>
                    <a:pt x="59" y="82"/>
                  </a:cubicBezTo>
                  <a:cubicBezTo>
                    <a:pt x="53" y="79"/>
                    <a:pt x="47" y="78"/>
                    <a:pt x="42" y="78"/>
                  </a:cubicBezTo>
                  <a:cubicBezTo>
                    <a:pt x="11" y="78"/>
                    <a:pt x="0" y="128"/>
                    <a:pt x="37" y="147"/>
                  </a:cubicBezTo>
                  <a:cubicBezTo>
                    <a:pt x="59" y="169"/>
                    <a:pt x="102" y="169"/>
                    <a:pt x="124" y="169"/>
                  </a:cubicBezTo>
                  <a:cubicBezTo>
                    <a:pt x="211" y="169"/>
                    <a:pt x="276" y="125"/>
                    <a:pt x="341" y="82"/>
                  </a:cubicBezTo>
                  <a:cubicBezTo>
                    <a:pt x="341" y="60"/>
                    <a:pt x="341" y="39"/>
                    <a:pt x="341" y="17"/>
                  </a:cubicBezTo>
                  <a:cubicBezTo>
                    <a:pt x="330" y="6"/>
                    <a:pt x="319" y="1"/>
                    <a:pt x="3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5" name="Google Shape;5655;p83"/>
            <p:cNvSpPr/>
            <p:nvPr/>
          </p:nvSpPr>
          <p:spPr>
            <a:xfrm>
              <a:off x="2756821" y="4155936"/>
              <a:ext cx="13984" cy="6051"/>
            </a:xfrm>
            <a:custGeom>
              <a:avLst/>
              <a:gdLst/>
              <a:ahLst/>
              <a:cxnLst/>
              <a:rect l="l" t="t" r="r" b="b"/>
              <a:pathLst>
                <a:path w="342" h="148" extrusionOk="0">
                  <a:moveTo>
                    <a:pt x="309" y="1"/>
                  </a:moveTo>
                  <a:cubicBezTo>
                    <a:pt x="298" y="1"/>
                    <a:pt x="287" y="6"/>
                    <a:pt x="276" y="17"/>
                  </a:cubicBezTo>
                  <a:cubicBezTo>
                    <a:pt x="244" y="49"/>
                    <a:pt x="189" y="69"/>
                    <a:pt x="137" y="69"/>
                  </a:cubicBezTo>
                  <a:cubicBezTo>
                    <a:pt x="117" y="69"/>
                    <a:pt x="98" y="66"/>
                    <a:pt x="81" y="60"/>
                  </a:cubicBezTo>
                  <a:cubicBezTo>
                    <a:pt x="72" y="57"/>
                    <a:pt x="64" y="56"/>
                    <a:pt x="56" y="56"/>
                  </a:cubicBezTo>
                  <a:cubicBezTo>
                    <a:pt x="11" y="56"/>
                    <a:pt x="0" y="107"/>
                    <a:pt x="38" y="125"/>
                  </a:cubicBezTo>
                  <a:cubicBezTo>
                    <a:pt x="59" y="147"/>
                    <a:pt x="103" y="147"/>
                    <a:pt x="124" y="147"/>
                  </a:cubicBezTo>
                  <a:cubicBezTo>
                    <a:pt x="211" y="147"/>
                    <a:pt x="276" y="125"/>
                    <a:pt x="341" y="60"/>
                  </a:cubicBezTo>
                  <a:cubicBezTo>
                    <a:pt x="341" y="39"/>
                    <a:pt x="341" y="17"/>
                    <a:pt x="341" y="17"/>
                  </a:cubicBezTo>
                  <a:cubicBezTo>
                    <a:pt x="330" y="6"/>
                    <a:pt x="320" y="1"/>
                    <a:pt x="3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6" name="Google Shape;5656;p83"/>
            <p:cNvSpPr/>
            <p:nvPr/>
          </p:nvSpPr>
          <p:spPr>
            <a:xfrm>
              <a:off x="2751260" y="4141543"/>
              <a:ext cx="14230" cy="6256"/>
            </a:xfrm>
            <a:custGeom>
              <a:avLst/>
              <a:gdLst/>
              <a:ahLst/>
              <a:cxnLst/>
              <a:rect l="l" t="t" r="r" b="b"/>
              <a:pathLst>
                <a:path w="348" h="153" extrusionOk="0">
                  <a:moveTo>
                    <a:pt x="282" y="0"/>
                  </a:moveTo>
                  <a:cubicBezTo>
                    <a:pt x="282" y="18"/>
                    <a:pt x="212" y="77"/>
                    <a:pt x="128" y="77"/>
                  </a:cubicBezTo>
                  <a:cubicBezTo>
                    <a:pt x="108" y="77"/>
                    <a:pt x="86" y="74"/>
                    <a:pt x="65" y="65"/>
                  </a:cubicBezTo>
                  <a:cubicBezTo>
                    <a:pt x="59" y="59"/>
                    <a:pt x="53" y="56"/>
                    <a:pt x="47" y="56"/>
                  </a:cubicBezTo>
                  <a:cubicBezTo>
                    <a:pt x="33" y="56"/>
                    <a:pt x="22" y="72"/>
                    <a:pt x="22" y="87"/>
                  </a:cubicBezTo>
                  <a:cubicBezTo>
                    <a:pt x="0" y="109"/>
                    <a:pt x="22" y="131"/>
                    <a:pt x="44" y="131"/>
                  </a:cubicBezTo>
                  <a:cubicBezTo>
                    <a:pt x="65" y="152"/>
                    <a:pt x="87" y="152"/>
                    <a:pt x="130" y="152"/>
                  </a:cubicBezTo>
                  <a:cubicBezTo>
                    <a:pt x="195" y="152"/>
                    <a:pt x="282" y="109"/>
                    <a:pt x="325" y="65"/>
                  </a:cubicBezTo>
                  <a:cubicBezTo>
                    <a:pt x="347" y="44"/>
                    <a:pt x="347" y="22"/>
                    <a:pt x="3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7" name="Google Shape;5657;p83"/>
            <p:cNvSpPr/>
            <p:nvPr/>
          </p:nvSpPr>
          <p:spPr>
            <a:xfrm>
              <a:off x="2721984" y="4145100"/>
              <a:ext cx="13330" cy="6215"/>
            </a:xfrm>
            <a:custGeom>
              <a:avLst/>
              <a:gdLst/>
              <a:ahLst/>
              <a:cxnLst/>
              <a:rect l="l" t="t" r="r" b="b"/>
              <a:pathLst>
                <a:path w="326" h="152" extrusionOk="0">
                  <a:moveTo>
                    <a:pt x="261" y="0"/>
                  </a:moveTo>
                  <a:cubicBezTo>
                    <a:pt x="261" y="0"/>
                    <a:pt x="186" y="75"/>
                    <a:pt x="110" y="75"/>
                  </a:cubicBezTo>
                  <a:cubicBezTo>
                    <a:pt x="95" y="75"/>
                    <a:pt x="80" y="72"/>
                    <a:pt x="66" y="65"/>
                  </a:cubicBezTo>
                  <a:cubicBezTo>
                    <a:pt x="59" y="59"/>
                    <a:pt x="53" y="56"/>
                    <a:pt x="47" y="56"/>
                  </a:cubicBezTo>
                  <a:cubicBezTo>
                    <a:pt x="31" y="56"/>
                    <a:pt x="16" y="72"/>
                    <a:pt x="1" y="87"/>
                  </a:cubicBezTo>
                  <a:cubicBezTo>
                    <a:pt x="1" y="109"/>
                    <a:pt x="1" y="130"/>
                    <a:pt x="22" y="130"/>
                  </a:cubicBezTo>
                  <a:cubicBezTo>
                    <a:pt x="66" y="152"/>
                    <a:pt x="87" y="152"/>
                    <a:pt x="109" y="152"/>
                  </a:cubicBezTo>
                  <a:cubicBezTo>
                    <a:pt x="196" y="152"/>
                    <a:pt x="261" y="109"/>
                    <a:pt x="326" y="65"/>
                  </a:cubicBezTo>
                  <a:cubicBezTo>
                    <a:pt x="326" y="44"/>
                    <a:pt x="326" y="22"/>
                    <a:pt x="3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8" name="Google Shape;5658;p83"/>
            <p:cNvSpPr/>
            <p:nvPr/>
          </p:nvSpPr>
          <p:spPr>
            <a:xfrm>
              <a:off x="2714010" y="4155936"/>
              <a:ext cx="14230" cy="6910"/>
            </a:xfrm>
            <a:custGeom>
              <a:avLst/>
              <a:gdLst/>
              <a:ahLst/>
              <a:cxnLst/>
              <a:rect l="l" t="t" r="r" b="b"/>
              <a:pathLst>
                <a:path w="348" h="169" extrusionOk="0">
                  <a:moveTo>
                    <a:pt x="296" y="1"/>
                  </a:moveTo>
                  <a:cubicBezTo>
                    <a:pt x="288" y="1"/>
                    <a:pt x="282" y="6"/>
                    <a:pt x="282" y="17"/>
                  </a:cubicBezTo>
                  <a:cubicBezTo>
                    <a:pt x="282" y="17"/>
                    <a:pt x="213" y="72"/>
                    <a:pt x="130" y="72"/>
                  </a:cubicBezTo>
                  <a:cubicBezTo>
                    <a:pt x="109" y="72"/>
                    <a:pt x="87" y="69"/>
                    <a:pt x="66" y="60"/>
                  </a:cubicBezTo>
                  <a:cubicBezTo>
                    <a:pt x="44" y="60"/>
                    <a:pt x="22" y="60"/>
                    <a:pt x="22" y="82"/>
                  </a:cubicBezTo>
                  <a:cubicBezTo>
                    <a:pt x="1" y="104"/>
                    <a:pt x="22" y="125"/>
                    <a:pt x="44" y="147"/>
                  </a:cubicBezTo>
                  <a:cubicBezTo>
                    <a:pt x="66" y="147"/>
                    <a:pt x="87" y="169"/>
                    <a:pt x="131" y="169"/>
                  </a:cubicBezTo>
                  <a:cubicBezTo>
                    <a:pt x="196" y="147"/>
                    <a:pt x="282" y="125"/>
                    <a:pt x="326" y="60"/>
                  </a:cubicBezTo>
                  <a:cubicBezTo>
                    <a:pt x="348" y="39"/>
                    <a:pt x="348" y="17"/>
                    <a:pt x="326" y="17"/>
                  </a:cubicBezTo>
                  <a:cubicBezTo>
                    <a:pt x="315" y="6"/>
                    <a:pt x="304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9" name="Google Shape;5659;p83"/>
            <p:cNvSpPr/>
            <p:nvPr/>
          </p:nvSpPr>
          <p:spPr>
            <a:xfrm>
              <a:off x="2684775" y="4157735"/>
              <a:ext cx="13330" cy="6010"/>
            </a:xfrm>
            <a:custGeom>
              <a:avLst/>
              <a:gdLst/>
              <a:ahLst/>
              <a:cxnLst/>
              <a:rect l="l" t="t" r="r" b="b"/>
              <a:pathLst>
                <a:path w="326" h="147" extrusionOk="0">
                  <a:moveTo>
                    <a:pt x="290" y="0"/>
                  </a:moveTo>
                  <a:cubicBezTo>
                    <a:pt x="282" y="0"/>
                    <a:pt x="271" y="6"/>
                    <a:pt x="260" y="16"/>
                  </a:cubicBezTo>
                  <a:cubicBezTo>
                    <a:pt x="260" y="16"/>
                    <a:pt x="191" y="72"/>
                    <a:pt x="108" y="72"/>
                  </a:cubicBezTo>
                  <a:cubicBezTo>
                    <a:pt x="87" y="72"/>
                    <a:pt x="65" y="68"/>
                    <a:pt x="44" y="60"/>
                  </a:cubicBezTo>
                  <a:cubicBezTo>
                    <a:pt x="44" y="60"/>
                    <a:pt x="0" y="60"/>
                    <a:pt x="0" y="81"/>
                  </a:cubicBezTo>
                  <a:cubicBezTo>
                    <a:pt x="0" y="103"/>
                    <a:pt x="0" y="125"/>
                    <a:pt x="22" y="125"/>
                  </a:cubicBezTo>
                  <a:cubicBezTo>
                    <a:pt x="44" y="146"/>
                    <a:pt x="87" y="146"/>
                    <a:pt x="109" y="146"/>
                  </a:cubicBezTo>
                  <a:cubicBezTo>
                    <a:pt x="195" y="146"/>
                    <a:pt x="260" y="125"/>
                    <a:pt x="304" y="60"/>
                  </a:cubicBezTo>
                  <a:cubicBezTo>
                    <a:pt x="325" y="38"/>
                    <a:pt x="325" y="16"/>
                    <a:pt x="304" y="16"/>
                  </a:cubicBezTo>
                  <a:cubicBezTo>
                    <a:pt x="304" y="6"/>
                    <a:pt x="298" y="0"/>
                    <a:pt x="2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0" name="Google Shape;5660;p83"/>
            <p:cNvSpPr/>
            <p:nvPr/>
          </p:nvSpPr>
          <p:spPr>
            <a:xfrm>
              <a:off x="2696305" y="4147962"/>
              <a:ext cx="14189" cy="6910"/>
            </a:xfrm>
            <a:custGeom>
              <a:avLst/>
              <a:gdLst/>
              <a:ahLst/>
              <a:cxnLst/>
              <a:rect l="l" t="t" r="r" b="b"/>
              <a:pathLst>
                <a:path w="347" h="169" extrusionOk="0">
                  <a:moveTo>
                    <a:pt x="295" y="1"/>
                  </a:moveTo>
                  <a:cubicBezTo>
                    <a:pt x="287" y="1"/>
                    <a:pt x="282" y="6"/>
                    <a:pt x="282" y="17"/>
                  </a:cubicBezTo>
                  <a:cubicBezTo>
                    <a:pt x="233" y="66"/>
                    <a:pt x="172" y="90"/>
                    <a:pt x="117" y="90"/>
                  </a:cubicBezTo>
                  <a:cubicBezTo>
                    <a:pt x="99" y="90"/>
                    <a:pt x="81" y="87"/>
                    <a:pt x="65" y="82"/>
                  </a:cubicBezTo>
                  <a:cubicBezTo>
                    <a:pt x="59" y="76"/>
                    <a:pt x="52" y="73"/>
                    <a:pt x="47" y="73"/>
                  </a:cubicBezTo>
                  <a:cubicBezTo>
                    <a:pt x="33" y="73"/>
                    <a:pt x="22" y="88"/>
                    <a:pt x="22" y="104"/>
                  </a:cubicBezTo>
                  <a:cubicBezTo>
                    <a:pt x="0" y="125"/>
                    <a:pt x="22" y="147"/>
                    <a:pt x="43" y="147"/>
                  </a:cubicBezTo>
                  <a:cubicBezTo>
                    <a:pt x="65" y="169"/>
                    <a:pt x="87" y="169"/>
                    <a:pt x="130" y="169"/>
                  </a:cubicBezTo>
                  <a:cubicBezTo>
                    <a:pt x="195" y="169"/>
                    <a:pt x="282" y="125"/>
                    <a:pt x="325" y="82"/>
                  </a:cubicBezTo>
                  <a:cubicBezTo>
                    <a:pt x="347" y="60"/>
                    <a:pt x="347" y="39"/>
                    <a:pt x="325" y="17"/>
                  </a:cubicBezTo>
                  <a:cubicBezTo>
                    <a:pt x="314" y="6"/>
                    <a:pt x="304" y="1"/>
                    <a:pt x="2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1" name="Google Shape;5661;p83"/>
            <p:cNvSpPr/>
            <p:nvPr/>
          </p:nvSpPr>
          <p:spPr>
            <a:xfrm>
              <a:off x="2711352" y="4132956"/>
              <a:ext cx="14680" cy="6869"/>
            </a:xfrm>
            <a:custGeom>
              <a:avLst/>
              <a:gdLst/>
              <a:ahLst/>
              <a:cxnLst/>
              <a:rect l="l" t="t" r="r" b="b"/>
              <a:pathLst>
                <a:path w="359" h="168" extrusionOk="0">
                  <a:moveTo>
                    <a:pt x="303" y="1"/>
                  </a:moveTo>
                  <a:cubicBezTo>
                    <a:pt x="295" y="1"/>
                    <a:pt x="288" y="5"/>
                    <a:pt x="282" y="15"/>
                  </a:cubicBezTo>
                  <a:cubicBezTo>
                    <a:pt x="235" y="47"/>
                    <a:pt x="187" y="67"/>
                    <a:pt x="131" y="67"/>
                  </a:cubicBezTo>
                  <a:cubicBezTo>
                    <a:pt x="111" y="67"/>
                    <a:pt x="89" y="64"/>
                    <a:pt x="66" y="59"/>
                  </a:cubicBezTo>
                  <a:cubicBezTo>
                    <a:pt x="44" y="59"/>
                    <a:pt x="22" y="59"/>
                    <a:pt x="22" y="80"/>
                  </a:cubicBezTo>
                  <a:cubicBezTo>
                    <a:pt x="1" y="102"/>
                    <a:pt x="22" y="124"/>
                    <a:pt x="44" y="145"/>
                  </a:cubicBezTo>
                  <a:cubicBezTo>
                    <a:pt x="66" y="145"/>
                    <a:pt x="87" y="167"/>
                    <a:pt x="131" y="167"/>
                  </a:cubicBezTo>
                  <a:cubicBezTo>
                    <a:pt x="196" y="145"/>
                    <a:pt x="282" y="124"/>
                    <a:pt x="326" y="59"/>
                  </a:cubicBezTo>
                  <a:cubicBezTo>
                    <a:pt x="359" y="42"/>
                    <a:pt x="329" y="1"/>
                    <a:pt x="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2" name="Google Shape;5662;p83"/>
            <p:cNvSpPr/>
            <p:nvPr/>
          </p:nvSpPr>
          <p:spPr>
            <a:xfrm>
              <a:off x="2736172" y="4131116"/>
              <a:ext cx="13330" cy="6910"/>
            </a:xfrm>
            <a:custGeom>
              <a:avLst/>
              <a:gdLst/>
              <a:ahLst/>
              <a:cxnLst/>
              <a:rect l="l" t="t" r="r" b="b"/>
              <a:pathLst>
                <a:path w="326" h="169" extrusionOk="0">
                  <a:moveTo>
                    <a:pt x="293" y="1"/>
                  </a:moveTo>
                  <a:cubicBezTo>
                    <a:pt x="282" y="1"/>
                    <a:pt x="272" y="6"/>
                    <a:pt x="261" y="17"/>
                  </a:cubicBezTo>
                  <a:cubicBezTo>
                    <a:pt x="261" y="17"/>
                    <a:pt x="197" y="81"/>
                    <a:pt x="128" y="81"/>
                  </a:cubicBezTo>
                  <a:cubicBezTo>
                    <a:pt x="107" y="81"/>
                    <a:pt x="86" y="75"/>
                    <a:pt x="66" y="60"/>
                  </a:cubicBezTo>
                  <a:cubicBezTo>
                    <a:pt x="44" y="60"/>
                    <a:pt x="22" y="60"/>
                    <a:pt x="1" y="82"/>
                  </a:cubicBezTo>
                  <a:cubicBezTo>
                    <a:pt x="1" y="104"/>
                    <a:pt x="1" y="125"/>
                    <a:pt x="22" y="147"/>
                  </a:cubicBezTo>
                  <a:cubicBezTo>
                    <a:pt x="44" y="147"/>
                    <a:pt x="87" y="169"/>
                    <a:pt x="109" y="169"/>
                  </a:cubicBezTo>
                  <a:cubicBezTo>
                    <a:pt x="196" y="147"/>
                    <a:pt x="261" y="125"/>
                    <a:pt x="326" y="82"/>
                  </a:cubicBezTo>
                  <a:cubicBezTo>
                    <a:pt x="326" y="60"/>
                    <a:pt x="326" y="39"/>
                    <a:pt x="326" y="17"/>
                  </a:cubicBezTo>
                  <a:cubicBezTo>
                    <a:pt x="315" y="6"/>
                    <a:pt x="304" y="1"/>
                    <a:pt x="2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3" name="Google Shape;5663;p83"/>
            <p:cNvSpPr/>
            <p:nvPr/>
          </p:nvSpPr>
          <p:spPr>
            <a:xfrm>
              <a:off x="2661713" y="4155936"/>
              <a:ext cx="14230" cy="6051"/>
            </a:xfrm>
            <a:custGeom>
              <a:avLst/>
              <a:gdLst/>
              <a:ahLst/>
              <a:cxnLst/>
              <a:rect l="l" t="t" r="r" b="b"/>
              <a:pathLst>
                <a:path w="348" h="148" extrusionOk="0">
                  <a:moveTo>
                    <a:pt x="293" y="1"/>
                  </a:moveTo>
                  <a:cubicBezTo>
                    <a:pt x="282" y="1"/>
                    <a:pt x="271" y="6"/>
                    <a:pt x="261" y="17"/>
                  </a:cubicBezTo>
                  <a:cubicBezTo>
                    <a:pt x="261" y="17"/>
                    <a:pt x="205" y="72"/>
                    <a:pt x="127" y="72"/>
                  </a:cubicBezTo>
                  <a:cubicBezTo>
                    <a:pt x="108" y="72"/>
                    <a:pt x="87" y="69"/>
                    <a:pt x="66" y="60"/>
                  </a:cubicBezTo>
                  <a:cubicBezTo>
                    <a:pt x="44" y="60"/>
                    <a:pt x="22" y="60"/>
                    <a:pt x="0" y="82"/>
                  </a:cubicBezTo>
                  <a:cubicBezTo>
                    <a:pt x="0" y="104"/>
                    <a:pt x="0" y="125"/>
                    <a:pt x="22" y="125"/>
                  </a:cubicBezTo>
                  <a:cubicBezTo>
                    <a:pt x="66" y="147"/>
                    <a:pt x="87" y="147"/>
                    <a:pt x="131" y="147"/>
                  </a:cubicBezTo>
                  <a:cubicBezTo>
                    <a:pt x="196" y="147"/>
                    <a:pt x="261" y="125"/>
                    <a:pt x="326" y="60"/>
                  </a:cubicBezTo>
                  <a:cubicBezTo>
                    <a:pt x="347" y="39"/>
                    <a:pt x="347" y="17"/>
                    <a:pt x="326" y="17"/>
                  </a:cubicBezTo>
                  <a:cubicBezTo>
                    <a:pt x="315" y="6"/>
                    <a:pt x="304" y="1"/>
                    <a:pt x="2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4" name="Google Shape;5664;p83"/>
            <p:cNvSpPr/>
            <p:nvPr/>
          </p:nvSpPr>
          <p:spPr>
            <a:xfrm>
              <a:off x="2679459" y="4143301"/>
              <a:ext cx="14189" cy="6256"/>
            </a:xfrm>
            <a:custGeom>
              <a:avLst/>
              <a:gdLst/>
              <a:ahLst/>
              <a:cxnLst/>
              <a:rect l="l" t="t" r="r" b="b"/>
              <a:pathLst>
                <a:path w="347" h="153" extrusionOk="0">
                  <a:moveTo>
                    <a:pt x="260" y="1"/>
                  </a:moveTo>
                  <a:cubicBezTo>
                    <a:pt x="228" y="50"/>
                    <a:pt x="171" y="74"/>
                    <a:pt x="117" y="74"/>
                  </a:cubicBezTo>
                  <a:cubicBezTo>
                    <a:pt x="99" y="74"/>
                    <a:pt x="81" y="71"/>
                    <a:pt x="65" y="66"/>
                  </a:cubicBezTo>
                  <a:cubicBezTo>
                    <a:pt x="43" y="66"/>
                    <a:pt x="22" y="66"/>
                    <a:pt x="0" y="88"/>
                  </a:cubicBezTo>
                  <a:cubicBezTo>
                    <a:pt x="0" y="109"/>
                    <a:pt x="0" y="131"/>
                    <a:pt x="22" y="131"/>
                  </a:cubicBezTo>
                  <a:cubicBezTo>
                    <a:pt x="43" y="153"/>
                    <a:pt x="87" y="153"/>
                    <a:pt x="108" y="153"/>
                  </a:cubicBezTo>
                  <a:cubicBezTo>
                    <a:pt x="195" y="153"/>
                    <a:pt x="260" y="109"/>
                    <a:pt x="325" y="66"/>
                  </a:cubicBezTo>
                  <a:cubicBezTo>
                    <a:pt x="347" y="44"/>
                    <a:pt x="347" y="22"/>
                    <a:pt x="3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5" name="Google Shape;5665;p83"/>
            <p:cNvSpPr/>
            <p:nvPr/>
          </p:nvSpPr>
          <p:spPr>
            <a:xfrm>
              <a:off x="2901077" y="3964454"/>
              <a:ext cx="8014" cy="13125"/>
            </a:xfrm>
            <a:custGeom>
              <a:avLst/>
              <a:gdLst/>
              <a:ahLst/>
              <a:cxnLst/>
              <a:rect l="l" t="t" r="r" b="b"/>
              <a:pathLst>
                <a:path w="196" h="321" extrusionOk="0">
                  <a:moveTo>
                    <a:pt x="54" y="1"/>
                  </a:moveTo>
                  <a:cubicBezTo>
                    <a:pt x="44" y="1"/>
                    <a:pt x="33" y="6"/>
                    <a:pt x="22" y="17"/>
                  </a:cubicBezTo>
                  <a:cubicBezTo>
                    <a:pt x="0" y="17"/>
                    <a:pt x="0" y="60"/>
                    <a:pt x="22" y="60"/>
                  </a:cubicBezTo>
                  <a:cubicBezTo>
                    <a:pt x="22" y="82"/>
                    <a:pt x="130" y="169"/>
                    <a:pt x="87" y="277"/>
                  </a:cubicBezTo>
                  <a:cubicBezTo>
                    <a:pt x="87" y="299"/>
                    <a:pt x="87" y="321"/>
                    <a:pt x="109" y="321"/>
                  </a:cubicBezTo>
                  <a:lnTo>
                    <a:pt x="130" y="321"/>
                  </a:lnTo>
                  <a:cubicBezTo>
                    <a:pt x="152" y="321"/>
                    <a:pt x="152" y="321"/>
                    <a:pt x="174" y="299"/>
                  </a:cubicBezTo>
                  <a:cubicBezTo>
                    <a:pt x="195" y="190"/>
                    <a:pt x="174" y="82"/>
                    <a:pt x="87" y="17"/>
                  </a:cubicBezTo>
                  <a:cubicBezTo>
                    <a:pt x="76" y="6"/>
                    <a:pt x="65" y="1"/>
                    <a:pt x="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6" name="Google Shape;5666;p83"/>
            <p:cNvSpPr/>
            <p:nvPr/>
          </p:nvSpPr>
          <p:spPr>
            <a:xfrm>
              <a:off x="2905493" y="3948507"/>
              <a:ext cx="8014" cy="13125"/>
            </a:xfrm>
            <a:custGeom>
              <a:avLst/>
              <a:gdLst/>
              <a:ahLst/>
              <a:cxnLst/>
              <a:rect l="l" t="t" r="r" b="b"/>
              <a:pathLst>
                <a:path w="196" h="321" extrusionOk="0">
                  <a:moveTo>
                    <a:pt x="44" y="0"/>
                  </a:moveTo>
                  <a:cubicBezTo>
                    <a:pt x="33" y="0"/>
                    <a:pt x="22" y="6"/>
                    <a:pt x="22" y="17"/>
                  </a:cubicBezTo>
                  <a:cubicBezTo>
                    <a:pt x="1" y="17"/>
                    <a:pt x="1" y="38"/>
                    <a:pt x="22" y="60"/>
                  </a:cubicBezTo>
                  <a:cubicBezTo>
                    <a:pt x="22" y="60"/>
                    <a:pt x="131" y="169"/>
                    <a:pt x="87" y="277"/>
                  </a:cubicBezTo>
                  <a:cubicBezTo>
                    <a:pt x="87" y="277"/>
                    <a:pt x="87" y="299"/>
                    <a:pt x="109" y="320"/>
                  </a:cubicBezTo>
                  <a:cubicBezTo>
                    <a:pt x="131" y="320"/>
                    <a:pt x="152" y="320"/>
                    <a:pt x="174" y="299"/>
                  </a:cubicBezTo>
                  <a:cubicBezTo>
                    <a:pt x="196" y="190"/>
                    <a:pt x="152" y="82"/>
                    <a:pt x="66" y="17"/>
                  </a:cubicBezTo>
                  <a:cubicBezTo>
                    <a:pt x="66" y="6"/>
                    <a:pt x="55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7" name="Google Shape;5667;p83"/>
            <p:cNvSpPr/>
            <p:nvPr/>
          </p:nvSpPr>
          <p:spPr>
            <a:xfrm>
              <a:off x="2891305" y="3954723"/>
              <a:ext cx="7156" cy="13125"/>
            </a:xfrm>
            <a:custGeom>
              <a:avLst/>
              <a:gdLst/>
              <a:ahLst/>
              <a:cxnLst/>
              <a:rect l="l" t="t" r="r" b="b"/>
              <a:pathLst>
                <a:path w="175" h="321" extrusionOk="0">
                  <a:moveTo>
                    <a:pt x="33" y="0"/>
                  </a:moveTo>
                  <a:cubicBezTo>
                    <a:pt x="22" y="0"/>
                    <a:pt x="12" y="6"/>
                    <a:pt x="1" y="17"/>
                  </a:cubicBezTo>
                  <a:cubicBezTo>
                    <a:pt x="1" y="38"/>
                    <a:pt x="1" y="60"/>
                    <a:pt x="1" y="82"/>
                  </a:cubicBezTo>
                  <a:cubicBezTo>
                    <a:pt x="66" y="125"/>
                    <a:pt x="87" y="190"/>
                    <a:pt x="87" y="277"/>
                  </a:cubicBezTo>
                  <a:cubicBezTo>
                    <a:pt x="66" y="298"/>
                    <a:pt x="87" y="320"/>
                    <a:pt x="109" y="320"/>
                  </a:cubicBezTo>
                  <a:cubicBezTo>
                    <a:pt x="131" y="320"/>
                    <a:pt x="131" y="298"/>
                    <a:pt x="153" y="298"/>
                  </a:cubicBezTo>
                  <a:cubicBezTo>
                    <a:pt x="174" y="190"/>
                    <a:pt x="131" y="82"/>
                    <a:pt x="66" y="17"/>
                  </a:cubicBezTo>
                  <a:cubicBezTo>
                    <a:pt x="55" y="6"/>
                    <a:pt x="44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8" name="Google Shape;5668;p83"/>
            <p:cNvSpPr/>
            <p:nvPr/>
          </p:nvSpPr>
          <p:spPr>
            <a:xfrm>
              <a:off x="2896620" y="3983958"/>
              <a:ext cx="8014" cy="13534"/>
            </a:xfrm>
            <a:custGeom>
              <a:avLst/>
              <a:gdLst/>
              <a:ahLst/>
              <a:cxnLst/>
              <a:rect l="l" t="t" r="r" b="b"/>
              <a:pathLst>
                <a:path w="196" h="331" extrusionOk="0">
                  <a:moveTo>
                    <a:pt x="36" y="1"/>
                  </a:moveTo>
                  <a:cubicBezTo>
                    <a:pt x="28" y="1"/>
                    <a:pt x="23" y="6"/>
                    <a:pt x="23" y="17"/>
                  </a:cubicBezTo>
                  <a:cubicBezTo>
                    <a:pt x="1" y="39"/>
                    <a:pt x="1" y="60"/>
                    <a:pt x="23" y="82"/>
                  </a:cubicBezTo>
                  <a:cubicBezTo>
                    <a:pt x="66" y="125"/>
                    <a:pt x="109" y="212"/>
                    <a:pt x="88" y="277"/>
                  </a:cubicBezTo>
                  <a:cubicBezTo>
                    <a:pt x="88" y="299"/>
                    <a:pt x="88" y="320"/>
                    <a:pt x="109" y="320"/>
                  </a:cubicBezTo>
                  <a:lnTo>
                    <a:pt x="131" y="320"/>
                  </a:lnTo>
                  <a:cubicBezTo>
                    <a:pt x="131" y="328"/>
                    <a:pt x="133" y="330"/>
                    <a:pt x="137" y="330"/>
                  </a:cubicBezTo>
                  <a:cubicBezTo>
                    <a:pt x="143" y="330"/>
                    <a:pt x="153" y="320"/>
                    <a:pt x="153" y="320"/>
                  </a:cubicBezTo>
                  <a:cubicBezTo>
                    <a:pt x="196" y="212"/>
                    <a:pt x="153" y="82"/>
                    <a:pt x="66" y="17"/>
                  </a:cubicBezTo>
                  <a:cubicBezTo>
                    <a:pt x="55" y="6"/>
                    <a:pt x="44" y="1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9" name="Google Shape;5669;p83"/>
            <p:cNvSpPr/>
            <p:nvPr/>
          </p:nvSpPr>
          <p:spPr>
            <a:xfrm>
              <a:off x="2908151" y="3991073"/>
              <a:ext cx="8014" cy="13084"/>
            </a:xfrm>
            <a:custGeom>
              <a:avLst/>
              <a:gdLst/>
              <a:ahLst/>
              <a:cxnLst/>
              <a:rect l="l" t="t" r="r" b="b"/>
              <a:pathLst>
                <a:path w="196" h="320" extrusionOk="0">
                  <a:moveTo>
                    <a:pt x="36" y="0"/>
                  </a:moveTo>
                  <a:cubicBezTo>
                    <a:pt x="28" y="0"/>
                    <a:pt x="22" y="6"/>
                    <a:pt x="22" y="16"/>
                  </a:cubicBezTo>
                  <a:cubicBezTo>
                    <a:pt x="1" y="38"/>
                    <a:pt x="1" y="60"/>
                    <a:pt x="22" y="81"/>
                  </a:cubicBezTo>
                  <a:cubicBezTo>
                    <a:pt x="66" y="125"/>
                    <a:pt x="109" y="190"/>
                    <a:pt x="87" y="277"/>
                  </a:cubicBezTo>
                  <a:cubicBezTo>
                    <a:pt x="66" y="298"/>
                    <a:pt x="87" y="320"/>
                    <a:pt x="109" y="320"/>
                  </a:cubicBezTo>
                  <a:lnTo>
                    <a:pt x="131" y="320"/>
                  </a:lnTo>
                  <a:cubicBezTo>
                    <a:pt x="131" y="320"/>
                    <a:pt x="152" y="320"/>
                    <a:pt x="152" y="298"/>
                  </a:cubicBezTo>
                  <a:cubicBezTo>
                    <a:pt x="196" y="190"/>
                    <a:pt x="152" y="81"/>
                    <a:pt x="66" y="16"/>
                  </a:cubicBezTo>
                  <a:cubicBezTo>
                    <a:pt x="55" y="6"/>
                    <a:pt x="44" y="0"/>
                    <a:pt x="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0" name="Google Shape;5670;p83"/>
            <p:cNvSpPr/>
            <p:nvPr/>
          </p:nvSpPr>
          <p:spPr>
            <a:xfrm>
              <a:off x="2911708" y="4020308"/>
              <a:ext cx="8014" cy="14024"/>
            </a:xfrm>
            <a:custGeom>
              <a:avLst/>
              <a:gdLst/>
              <a:ahLst/>
              <a:cxnLst/>
              <a:rect l="l" t="t" r="r" b="b"/>
              <a:pathLst>
                <a:path w="196" h="343" extrusionOk="0">
                  <a:moveTo>
                    <a:pt x="44" y="1"/>
                  </a:moveTo>
                  <a:cubicBezTo>
                    <a:pt x="33" y="1"/>
                    <a:pt x="22" y="6"/>
                    <a:pt x="22" y="17"/>
                  </a:cubicBezTo>
                  <a:cubicBezTo>
                    <a:pt x="0" y="39"/>
                    <a:pt x="0" y="60"/>
                    <a:pt x="22" y="82"/>
                  </a:cubicBezTo>
                  <a:cubicBezTo>
                    <a:pt x="22" y="82"/>
                    <a:pt x="130" y="169"/>
                    <a:pt x="87" y="277"/>
                  </a:cubicBezTo>
                  <a:cubicBezTo>
                    <a:pt x="87" y="299"/>
                    <a:pt x="87" y="320"/>
                    <a:pt x="109" y="342"/>
                  </a:cubicBezTo>
                  <a:lnTo>
                    <a:pt x="130" y="342"/>
                  </a:lnTo>
                  <a:cubicBezTo>
                    <a:pt x="130" y="342"/>
                    <a:pt x="152" y="320"/>
                    <a:pt x="174" y="320"/>
                  </a:cubicBezTo>
                  <a:cubicBezTo>
                    <a:pt x="196" y="212"/>
                    <a:pt x="152" y="82"/>
                    <a:pt x="65" y="17"/>
                  </a:cubicBezTo>
                  <a:cubicBezTo>
                    <a:pt x="65" y="6"/>
                    <a:pt x="55" y="1"/>
                    <a:pt x="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1" name="Google Shape;5671;p83"/>
            <p:cNvSpPr/>
            <p:nvPr/>
          </p:nvSpPr>
          <p:spPr>
            <a:xfrm>
              <a:off x="2901936" y="4009472"/>
              <a:ext cx="8055" cy="13329"/>
            </a:xfrm>
            <a:custGeom>
              <a:avLst/>
              <a:gdLst/>
              <a:ahLst/>
              <a:cxnLst/>
              <a:rect l="l" t="t" r="r" b="b"/>
              <a:pathLst>
                <a:path w="197" h="326" extrusionOk="0">
                  <a:moveTo>
                    <a:pt x="23" y="0"/>
                  </a:moveTo>
                  <a:cubicBezTo>
                    <a:pt x="1" y="22"/>
                    <a:pt x="1" y="43"/>
                    <a:pt x="23" y="65"/>
                  </a:cubicBezTo>
                  <a:cubicBezTo>
                    <a:pt x="23" y="65"/>
                    <a:pt x="131" y="152"/>
                    <a:pt x="88" y="260"/>
                  </a:cubicBezTo>
                  <a:cubicBezTo>
                    <a:pt x="66" y="282"/>
                    <a:pt x="88" y="304"/>
                    <a:pt x="109" y="325"/>
                  </a:cubicBezTo>
                  <a:cubicBezTo>
                    <a:pt x="131" y="325"/>
                    <a:pt x="153" y="304"/>
                    <a:pt x="153" y="304"/>
                  </a:cubicBezTo>
                  <a:cubicBezTo>
                    <a:pt x="196" y="195"/>
                    <a:pt x="153" y="87"/>
                    <a:pt x="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2" name="Google Shape;5672;p83"/>
            <p:cNvSpPr/>
            <p:nvPr/>
          </p:nvSpPr>
          <p:spPr>
            <a:xfrm>
              <a:off x="2885989" y="3995489"/>
              <a:ext cx="8014" cy="13125"/>
            </a:xfrm>
            <a:custGeom>
              <a:avLst/>
              <a:gdLst/>
              <a:ahLst/>
              <a:cxnLst/>
              <a:rect l="l" t="t" r="r" b="b"/>
              <a:pathLst>
                <a:path w="196" h="321" extrusionOk="0">
                  <a:moveTo>
                    <a:pt x="36" y="1"/>
                  </a:moveTo>
                  <a:cubicBezTo>
                    <a:pt x="28" y="1"/>
                    <a:pt x="22" y="6"/>
                    <a:pt x="22" y="17"/>
                  </a:cubicBezTo>
                  <a:cubicBezTo>
                    <a:pt x="1" y="17"/>
                    <a:pt x="1" y="38"/>
                    <a:pt x="22" y="60"/>
                  </a:cubicBezTo>
                  <a:cubicBezTo>
                    <a:pt x="66" y="104"/>
                    <a:pt x="109" y="190"/>
                    <a:pt x="87" y="255"/>
                  </a:cubicBezTo>
                  <a:cubicBezTo>
                    <a:pt x="66" y="277"/>
                    <a:pt x="87" y="299"/>
                    <a:pt x="109" y="320"/>
                  </a:cubicBezTo>
                  <a:cubicBezTo>
                    <a:pt x="131" y="320"/>
                    <a:pt x="152" y="320"/>
                    <a:pt x="152" y="299"/>
                  </a:cubicBezTo>
                  <a:cubicBezTo>
                    <a:pt x="196" y="190"/>
                    <a:pt x="152" y="82"/>
                    <a:pt x="66" y="17"/>
                  </a:cubicBezTo>
                  <a:cubicBezTo>
                    <a:pt x="55" y="6"/>
                    <a:pt x="44" y="1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3" name="Google Shape;5673;p83"/>
            <p:cNvSpPr/>
            <p:nvPr/>
          </p:nvSpPr>
          <p:spPr>
            <a:xfrm>
              <a:off x="2881001" y="3971078"/>
              <a:ext cx="8587" cy="13575"/>
            </a:xfrm>
            <a:custGeom>
              <a:avLst/>
              <a:gdLst/>
              <a:ahLst/>
              <a:cxnLst/>
              <a:rect l="l" t="t" r="r" b="b"/>
              <a:pathLst>
                <a:path w="210" h="332" extrusionOk="0">
                  <a:moveTo>
                    <a:pt x="56" y="1"/>
                  </a:moveTo>
                  <a:cubicBezTo>
                    <a:pt x="23" y="1"/>
                    <a:pt x="1" y="36"/>
                    <a:pt x="36" y="72"/>
                  </a:cubicBezTo>
                  <a:cubicBezTo>
                    <a:pt x="36" y="72"/>
                    <a:pt x="144" y="159"/>
                    <a:pt x="101" y="267"/>
                  </a:cubicBezTo>
                  <a:cubicBezTo>
                    <a:pt x="101" y="289"/>
                    <a:pt x="101" y="310"/>
                    <a:pt x="123" y="332"/>
                  </a:cubicBezTo>
                  <a:lnTo>
                    <a:pt x="144" y="332"/>
                  </a:lnTo>
                  <a:cubicBezTo>
                    <a:pt x="166" y="310"/>
                    <a:pt x="166" y="310"/>
                    <a:pt x="166" y="289"/>
                  </a:cubicBezTo>
                  <a:cubicBezTo>
                    <a:pt x="209" y="180"/>
                    <a:pt x="166" y="72"/>
                    <a:pt x="79" y="7"/>
                  </a:cubicBezTo>
                  <a:cubicBezTo>
                    <a:pt x="71" y="3"/>
                    <a:pt x="63" y="1"/>
                    <a:pt x="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4" name="Google Shape;5674;p83"/>
            <p:cNvSpPr/>
            <p:nvPr/>
          </p:nvSpPr>
          <p:spPr>
            <a:xfrm>
              <a:off x="2911872" y="4043778"/>
              <a:ext cx="7851" cy="13084"/>
            </a:xfrm>
            <a:custGeom>
              <a:avLst/>
              <a:gdLst/>
              <a:ahLst/>
              <a:cxnLst/>
              <a:rect l="l" t="t" r="r" b="b"/>
              <a:pathLst>
                <a:path w="192" h="320" extrusionOk="0">
                  <a:moveTo>
                    <a:pt x="60" y="1"/>
                  </a:moveTo>
                  <a:cubicBezTo>
                    <a:pt x="26" y="1"/>
                    <a:pt x="0" y="36"/>
                    <a:pt x="18" y="72"/>
                  </a:cubicBezTo>
                  <a:cubicBezTo>
                    <a:pt x="83" y="115"/>
                    <a:pt x="105" y="180"/>
                    <a:pt x="83" y="267"/>
                  </a:cubicBezTo>
                  <a:cubicBezTo>
                    <a:pt x="83" y="288"/>
                    <a:pt x="83" y="310"/>
                    <a:pt x="126" y="310"/>
                  </a:cubicBezTo>
                  <a:cubicBezTo>
                    <a:pt x="126" y="316"/>
                    <a:pt x="128" y="319"/>
                    <a:pt x="132" y="319"/>
                  </a:cubicBezTo>
                  <a:cubicBezTo>
                    <a:pt x="139" y="319"/>
                    <a:pt x="155" y="304"/>
                    <a:pt x="170" y="288"/>
                  </a:cubicBezTo>
                  <a:cubicBezTo>
                    <a:pt x="192" y="180"/>
                    <a:pt x="170" y="72"/>
                    <a:pt x="83" y="7"/>
                  </a:cubicBezTo>
                  <a:cubicBezTo>
                    <a:pt x="75" y="3"/>
                    <a:pt x="67" y="1"/>
                    <a:pt x="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5" name="Google Shape;5675;p83"/>
            <p:cNvSpPr/>
            <p:nvPr/>
          </p:nvSpPr>
          <p:spPr>
            <a:xfrm>
              <a:off x="2903735" y="4055758"/>
              <a:ext cx="8014" cy="13125"/>
            </a:xfrm>
            <a:custGeom>
              <a:avLst/>
              <a:gdLst/>
              <a:ahLst/>
              <a:cxnLst/>
              <a:rect l="l" t="t" r="r" b="b"/>
              <a:pathLst>
                <a:path w="196" h="321" extrusionOk="0">
                  <a:moveTo>
                    <a:pt x="36" y="1"/>
                  </a:moveTo>
                  <a:cubicBezTo>
                    <a:pt x="27" y="1"/>
                    <a:pt x="22" y="6"/>
                    <a:pt x="22" y="17"/>
                  </a:cubicBezTo>
                  <a:cubicBezTo>
                    <a:pt x="0" y="39"/>
                    <a:pt x="0" y="60"/>
                    <a:pt x="22" y="82"/>
                  </a:cubicBezTo>
                  <a:cubicBezTo>
                    <a:pt x="22" y="82"/>
                    <a:pt x="130" y="169"/>
                    <a:pt x="87" y="277"/>
                  </a:cubicBezTo>
                  <a:cubicBezTo>
                    <a:pt x="65" y="299"/>
                    <a:pt x="87" y="321"/>
                    <a:pt x="109" y="321"/>
                  </a:cubicBezTo>
                  <a:lnTo>
                    <a:pt x="130" y="321"/>
                  </a:lnTo>
                  <a:cubicBezTo>
                    <a:pt x="130" y="321"/>
                    <a:pt x="152" y="321"/>
                    <a:pt x="174" y="299"/>
                  </a:cubicBezTo>
                  <a:cubicBezTo>
                    <a:pt x="195" y="191"/>
                    <a:pt x="152" y="82"/>
                    <a:pt x="65" y="17"/>
                  </a:cubicBezTo>
                  <a:cubicBezTo>
                    <a:pt x="54" y="6"/>
                    <a:pt x="44" y="1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6" name="Google Shape;5676;p83"/>
            <p:cNvSpPr/>
            <p:nvPr/>
          </p:nvSpPr>
          <p:spPr>
            <a:xfrm>
              <a:off x="2897520" y="4027177"/>
              <a:ext cx="8014" cy="12839"/>
            </a:xfrm>
            <a:custGeom>
              <a:avLst/>
              <a:gdLst/>
              <a:ahLst/>
              <a:cxnLst/>
              <a:rect l="l" t="t" r="r" b="b"/>
              <a:pathLst>
                <a:path w="196" h="314" extrusionOk="0">
                  <a:moveTo>
                    <a:pt x="22" y="1"/>
                  </a:moveTo>
                  <a:cubicBezTo>
                    <a:pt x="1" y="22"/>
                    <a:pt x="1" y="44"/>
                    <a:pt x="22" y="66"/>
                  </a:cubicBezTo>
                  <a:cubicBezTo>
                    <a:pt x="87" y="109"/>
                    <a:pt x="109" y="196"/>
                    <a:pt x="87" y="261"/>
                  </a:cubicBezTo>
                  <a:cubicBezTo>
                    <a:pt x="87" y="282"/>
                    <a:pt x="87" y="304"/>
                    <a:pt x="109" y="304"/>
                  </a:cubicBezTo>
                  <a:lnTo>
                    <a:pt x="131" y="304"/>
                  </a:lnTo>
                  <a:cubicBezTo>
                    <a:pt x="138" y="311"/>
                    <a:pt x="143" y="314"/>
                    <a:pt x="147" y="314"/>
                  </a:cubicBezTo>
                  <a:cubicBezTo>
                    <a:pt x="155" y="314"/>
                    <a:pt x="160" y="304"/>
                    <a:pt x="174" y="304"/>
                  </a:cubicBezTo>
                  <a:cubicBezTo>
                    <a:pt x="196" y="196"/>
                    <a:pt x="174" y="66"/>
                    <a:pt x="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7" name="Google Shape;5677;p83"/>
            <p:cNvSpPr/>
            <p:nvPr/>
          </p:nvSpPr>
          <p:spPr>
            <a:xfrm>
              <a:off x="2533159" y="4000436"/>
              <a:ext cx="13330" cy="8178"/>
            </a:xfrm>
            <a:custGeom>
              <a:avLst/>
              <a:gdLst/>
              <a:ahLst/>
              <a:cxnLst/>
              <a:rect l="l" t="t" r="r" b="b"/>
              <a:pathLst>
                <a:path w="326" h="200" extrusionOk="0">
                  <a:moveTo>
                    <a:pt x="262" y="0"/>
                  </a:moveTo>
                  <a:cubicBezTo>
                    <a:pt x="168" y="0"/>
                    <a:pt x="79" y="59"/>
                    <a:pt x="22" y="134"/>
                  </a:cubicBezTo>
                  <a:cubicBezTo>
                    <a:pt x="1" y="156"/>
                    <a:pt x="1" y="178"/>
                    <a:pt x="22" y="199"/>
                  </a:cubicBezTo>
                  <a:lnTo>
                    <a:pt x="44" y="199"/>
                  </a:lnTo>
                  <a:cubicBezTo>
                    <a:pt x="66" y="199"/>
                    <a:pt x="88" y="178"/>
                    <a:pt x="88" y="178"/>
                  </a:cubicBezTo>
                  <a:cubicBezTo>
                    <a:pt x="88" y="178"/>
                    <a:pt x="161" y="67"/>
                    <a:pt x="258" y="67"/>
                  </a:cubicBezTo>
                  <a:cubicBezTo>
                    <a:pt x="266" y="67"/>
                    <a:pt x="274" y="68"/>
                    <a:pt x="283" y="69"/>
                  </a:cubicBezTo>
                  <a:cubicBezTo>
                    <a:pt x="289" y="76"/>
                    <a:pt x="295" y="78"/>
                    <a:pt x="301" y="78"/>
                  </a:cubicBezTo>
                  <a:cubicBezTo>
                    <a:pt x="315" y="78"/>
                    <a:pt x="326" y="63"/>
                    <a:pt x="326" y="48"/>
                  </a:cubicBezTo>
                  <a:cubicBezTo>
                    <a:pt x="326" y="26"/>
                    <a:pt x="326" y="4"/>
                    <a:pt x="304" y="4"/>
                  </a:cubicBezTo>
                  <a:cubicBezTo>
                    <a:pt x="290" y="1"/>
                    <a:pt x="276" y="0"/>
                    <a:pt x="2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8" name="Google Shape;5678;p83"/>
            <p:cNvSpPr/>
            <p:nvPr/>
          </p:nvSpPr>
          <p:spPr>
            <a:xfrm>
              <a:off x="2517212" y="3998800"/>
              <a:ext cx="13330" cy="8014"/>
            </a:xfrm>
            <a:custGeom>
              <a:avLst/>
              <a:gdLst/>
              <a:ahLst/>
              <a:cxnLst/>
              <a:rect l="l" t="t" r="r" b="b"/>
              <a:pathLst>
                <a:path w="326" h="196" extrusionOk="0">
                  <a:moveTo>
                    <a:pt x="282" y="1"/>
                  </a:moveTo>
                  <a:cubicBezTo>
                    <a:pt x="174" y="1"/>
                    <a:pt x="66" y="44"/>
                    <a:pt x="1" y="131"/>
                  </a:cubicBezTo>
                  <a:cubicBezTo>
                    <a:pt x="1" y="153"/>
                    <a:pt x="1" y="174"/>
                    <a:pt x="1" y="196"/>
                  </a:cubicBezTo>
                  <a:lnTo>
                    <a:pt x="22" y="196"/>
                  </a:lnTo>
                  <a:cubicBezTo>
                    <a:pt x="44" y="196"/>
                    <a:pt x="66" y="196"/>
                    <a:pt x="66" y="174"/>
                  </a:cubicBezTo>
                  <a:cubicBezTo>
                    <a:pt x="66" y="174"/>
                    <a:pt x="137" y="85"/>
                    <a:pt x="232" y="85"/>
                  </a:cubicBezTo>
                  <a:cubicBezTo>
                    <a:pt x="241" y="85"/>
                    <a:pt x="251" y="86"/>
                    <a:pt x="261" y="88"/>
                  </a:cubicBezTo>
                  <a:cubicBezTo>
                    <a:pt x="304" y="88"/>
                    <a:pt x="326" y="23"/>
                    <a:pt x="2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9" name="Google Shape;5679;p83"/>
            <p:cNvSpPr/>
            <p:nvPr/>
          </p:nvSpPr>
          <p:spPr>
            <a:xfrm>
              <a:off x="2525185" y="4011926"/>
              <a:ext cx="13330" cy="8218"/>
            </a:xfrm>
            <a:custGeom>
              <a:avLst/>
              <a:gdLst/>
              <a:ahLst/>
              <a:cxnLst/>
              <a:rect l="l" t="t" r="r" b="b"/>
              <a:pathLst>
                <a:path w="326" h="201" extrusionOk="0">
                  <a:moveTo>
                    <a:pt x="240" y="1"/>
                  </a:moveTo>
                  <a:cubicBezTo>
                    <a:pt x="146" y="1"/>
                    <a:pt x="57" y="60"/>
                    <a:pt x="1" y="135"/>
                  </a:cubicBezTo>
                  <a:cubicBezTo>
                    <a:pt x="1" y="157"/>
                    <a:pt x="1" y="179"/>
                    <a:pt x="22" y="200"/>
                  </a:cubicBezTo>
                  <a:lnTo>
                    <a:pt x="44" y="200"/>
                  </a:lnTo>
                  <a:cubicBezTo>
                    <a:pt x="44" y="200"/>
                    <a:pt x="66" y="179"/>
                    <a:pt x="66" y="179"/>
                  </a:cubicBezTo>
                  <a:cubicBezTo>
                    <a:pt x="101" y="125"/>
                    <a:pt x="152" y="86"/>
                    <a:pt x="217" y="86"/>
                  </a:cubicBezTo>
                  <a:cubicBezTo>
                    <a:pt x="231" y="86"/>
                    <a:pt x="245" y="88"/>
                    <a:pt x="261" y="92"/>
                  </a:cubicBezTo>
                  <a:cubicBezTo>
                    <a:pt x="304" y="92"/>
                    <a:pt x="326" y="5"/>
                    <a:pt x="283" y="5"/>
                  </a:cubicBezTo>
                  <a:cubicBezTo>
                    <a:pt x="268" y="2"/>
                    <a:pt x="254" y="1"/>
                    <a:pt x="2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0" name="Google Shape;5680;p83"/>
            <p:cNvSpPr/>
            <p:nvPr/>
          </p:nvSpPr>
          <p:spPr>
            <a:xfrm>
              <a:off x="2553562" y="4003094"/>
              <a:ext cx="12431" cy="8178"/>
            </a:xfrm>
            <a:custGeom>
              <a:avLst/>
              <a:gdLst/>
              <a:ahLst/>
              <a:cxnLst/>
              <a:rect l="l" t="t" r="r" b="b"/>
              <a:pathLst>
                <a:path w="304" h="200" extrusionOk="0">
                  <a:moveTo>
                    <a:pt x="240" y="0"/>
                  </a:moveTo>
                  <a:cubicBezTo>
                    <a:pt x="146" y="0"/>
                    <a:pt x="57" y="59"/>
                    <a:pt x="0" y="134"/>
                  </a:cubicBezTo>
                  <a:cubicBezTo>
                    <a:pt x="0" y="156"/>
                    <a:pt x="0" y="178"/>
                    <a:pt x="22" y="199"/>
                  </a:cubicBezTo>
                  <a:lnTo>
                    <a:pt x="44" y="199"/>
                  </a:lnTo>
                  <a:cubicBezTo>
                    <a:pt x="44" y="178"/>
                    <a:pt x="65" y="178"/>
                    <a:pt x="65" y="178"/>
                  </a:cubicBezTo>
                  <a:cubicBezTo>
                    <a:pt x="65" y="178"/>
                    <a:pt x="139" y="67"/>
                    <a:pt x="236" y="67"/>
                  </a:cubicBezTo>
                  <a:cubicBezTo>
                    <a:pt x="244" y="67"/>
                    <a:pt x="252" y="68"/>
                    <a:pt x="261" y="69"/>
                  </a:cubicBezTo>
                  <a:cubicBezTo>
                    <a:pt x="267" y="76"/>
                    <a:pt x="273" y="78"/>
                    <a:pt x="279" y="78"/>
                  </a:cubicBezTo>
                  <a:cubicBezTo>
                    <a:pt x="293" y="78"/>
                    <a:pt x="304" y="63"/>
                    <a:pt x="304" y="48"/>
                  </a:cubicBezTo>
                  <a:cubicBezTo>
                    <a:pt x="304" y="26"/>
                    <a:pt x="304" y="4"/>
                    <a:pt x="282" y="4"/>
                  </a:cubicBezTo>
                  <a:cubicBezTo>
                    <a:pt x="268" y="1"/>
                    <a:pt x="254" y="0"/>
                    <a:pt x="2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1" name="Google Shape;5681;p83"/>
            <p:cNvSpPr/>
            <p:nvPr/>
          </p:nvSpPr>
          <p:spPr>
            <a:xfrm>
              <a:off x="2558878" y="3990623"/>
              <a:ext cx="13330" cy="7360"/>
            </a:xfrm>
            <a:custGeom>
              <a:avLst/>
              <a:gdLst/>
              <a:ahLst/>
              <a:cxnLst/>
              <a:rect l="l" t="t" r="r" b="b"/>
              <a:pathLst>
                <a:path w="326" h="180" extrusionOk="0">
                  <a:moveTo>
                    <a:pt x="228" y="0"/>
                  </a:moveTo>
                  <a:cubicBezTo>
                    <a:pt x="140" y="0"/>
                    <a:pt x="58" y="45"/>
                    <a:pt x="22" y="136"/>
                  </a:cubicBezTo>
                  <a:cubicBezTo>
                    <a:pt x="1" y="136"/>
                    <a:pt x="1" y="157"/>
                    <a:pt x="22" y="179"/>
                  </a:cubicBezTo>
                  <a:lnTo>
                    <a:pt x="87" y="179"/>
                  </a:lnTo>
                  <a:cubicBezTo>
                    <a:pt x="87" y="159"/>
                    <a:pt x="141" y="68"/>
                    <a:pt x="249" y="68"/>
                  </a:cubicBezTo>
                  <a:cubicBezTo>
                    <a:pt x="259" y="68"/>
                    <a:pt x="271" y="69"/>
                    <a:pt x="282" y="71"/>
                  </a:cubicBezTo>
                  <a:cubicBezTo>
                    <a:pt x="282" y="71"/>
                    <a:pt x="326" y="71"/>
                    <a:pt x="326" y="49"/>
                  </a:cubicBezTo>
                  <a:cubicBezTo>
                    <a:pt x="326" y="27"/>
                    <a:pt x="304" y="6"/>
                    <a:pt x="282" y="6"/>
                  </a:cubicBezTo>
                  <a:cubicBezTo>
                    <a:pt x="264" y="2"/>
                    <a:pt x="246" y="0"/>
                    <a:pt x="2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2" name="Google Shape;5682;p83"/>
            <p:cNvSpPr/>
            <p:nvPr/>
          </p:nvSpPr>
          <p:spPr>
            <a:xfrm>
              <a:off x="2588113" y="3982649"/>
              <a:ext cx="12471" cy="7728"/>
            </a:xfrm>
            <a:custGeom>
              <a:avLst/>
              <a:gdLst/>
              <a:ahLst/>
              <a:cxnLst/>
              <a:rect l="l" t="t" r="r" b="b"/>
              <a:pathLst>
                <a:path w="305" h="189" extrusionOk="0">
                  <a:moveTo>
                    <a:pt x="229" y="0"/>
                  </a:moveTo>
                  <a:cubicBezTo>
                    <a:pt x="140" y="0"/>
                    <a:pt x="55" y="45"/>
                    <a:pt x="1" y="136"/>
                  </a:cubicBezTo>
                  <a:cubicBezTo>
                    <a:pt x="1" y="157"/>
                    <a:pt x="1" y="179"/>
                    <a:pt x="1" y="179"/>
                  </a:cubicBezTo>
                  <a:lnTo>
                    <a:pt x="23" y="179"/>
                  </a:lnTo>
                  <a:cubicBezTo>
                    <a:pt x="30" y="186"/>
                    <a:pt x="37" y="189"/>
                    <a:pt x="44" y="189"/>
                  </a:cubicBezTo>
                  <a:cubicBezTo>
                    <a:pt x="56" y="189"/>
                    <a:pt x="66" y="179"/>
                    <a:pt x="66" y="179"/>
                  </a:cubicBezTo>
                  <a:cubicBezTo>
                    <a:pt x="66" y="179"/>
                    <a:pt x="140" y="68"/>
                    <a:pt x="237" y="68"/>
                  </a:cubicBezTo>
                  <a:cubicBezTo>
                    <a:pt x="245" y="68"/>
                    <a:pt x="253" y="69"/>
                    <a:pt x="261" y="71"/>
                  </a:cubicBezTo>
                  <a:cubicBezTo>
                    <a:pt x="283" y="71"/>
                    <a:pt x="305" y="71"/>
                    <a:pt x="305" y="49"/>
                  </a:cubicBezTo>
                  <a:cubicBezTo>
                    <a:pt x="305" y="27"/>
                    <a:pt x="305" y="6"/>
                    <a:pt x="283" y="6"/>
                  </a:cubicBezTo>
                  <a:cubicBezTo>
                    <a:pt x="265" y="2"/>
                    <a:pt x="247" y="0"/>
                    <a:pt x="2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3" name="Google Shape;5683;p83"/>
            <p:cNvSpPr/>
            <p:nvPr/>
          </p:nvSpPr>
          <p:spPr>
            <a:xfrm>
              <a:off x="2577482" y="3994180"/>
              <a:ext cx="13371" cy="7319"/>
            </a:xfrm>
            <a:custGeom>
              <a:avLst/>
              <a:gdLst/>
              <a:ahLst/>
              <a:cxnLst/>
              <a:rect l="l" t="t" r="r" b="b"/>
              <a:pathLst>
                <a:path w="327" h="179" extrusionOk="0">
                  <a:moveTo>
                    <a:pt x="238" y="0"/>
                  </a:moveTo>
                  <a:cubicBezTo>
                    <a:pt x="161" y="0"/>
                    <a:pt x="77" y="45"/>
                    <a:pt x="22" y="136"/>
                  </a:cubicBezTo>
                  <a:cubicBezTo>
                    <a:pt x="1" y="136"/>
                    <a:pt x="1" y="179"/>
                    <a:pt x="22" y="179"/>
                  </a:cubicBezTo>
                  <a:lnTo>
                    <a:pt x="88" y="179"/>
                  </a:lnTo>
                  <a:cubicBezTo>
                    <a:pt x="88" y="179"/>
                    <a:pt x="161" y="68"/>
                    <a:pt x="258" y="68"/>
                  </a:cubicBezTo>
                  <a:cubicBezTo>
                    <a:pt x="266" y="68"/>
                    <a:pt x="274" y="69"/>
                    <a:pt x="283" y="70"/>
                  </a:cubicBezTo>
                  <a:cubicBezTo>
                    <a:pt x="304" y="70"/>
                    <a:pt x="326" y="70"/>
                    <a:pt x="326" y="49"/>
                  </a:cubicBezTo>
                  <a:cubicBezTo>
                    <a:pt x="326" y="27"/>
                    <a:pt x="304" y="5"/>
                    <a:pt x="283" y="5"/>
                  </a:cubicBezTo>
                  <a:cubicBezTo>
                    <a:pt x="268" y="2"/>
                    <a:pt x="253" y="0"/>
                    <a:pt x="2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4" name="Google Shape;5684;p83"/>
            <p:cNvSpPr/>
            <p:nvPr/>
          </p:nvSpPr>
          <p:spPr>
            <a:xfrm>
              <a:off x="2565951" y="4012130"/>
              <a:ext cx="12471" cy="8014"/>
            </a:xfrm>
            <a:custGeom>
              <a:avLst/>
              <a:gdLst/>
              <a:ahLst/>
              <a:cxnLst/>
              <a:rect l="l" t="t" r="r" b="b"/>
              <a:pathLst>
                <a:path w="305" h="196" extrusionOk="0">
                  <a:moveTo>
                    <a:pt x="283" y="0"/>
                  </a:moveTo>
                  <a:cubicBezTo>
                    <a:pt x="174" y="0"/>
                    <a:pt x="66" y="43"/>
                    <a:pt x="1" y="130"/>
                  </a:cubicBezTo>
                  <a:cubicBezTo>
                    <a:pt x="1" y="152"/>
                    <a:pt x="1" y="174"/>
                    <a:pt x="23" y="195"/>
                  </a:cubicBezTo>
                  <a:lnTo>
                    <a:pt x="44" y="195"/>
                  </a:lnTo>
                  <a:cubicBezTo>
                    <a:pt x="44" y="195"/>
                    <a:pt x="66" y="195"/>
                    <a:pt x="66" y="174"/>
                  </a:cubicBezTo>
                  <a:cubicBezTo>
                    <a:pt x="66" y="174"/>
                    <a:pt x="138" y="84"/>
                    <a:pt x="232" y="84"/>
                  </a:cubicBezTo>
                  <a:cubicBezTo>
                    <a:pt x="242" y="84"/>
                    <a:pt x="251" y="85"/>
                    <a:pt x="261" y="87"/>
                  </a:cubicBezTo>
                  <a:cubicBezTo>
                    <a:pt x="283" y="87"/>
                    <a:pt x="304" y="65"/>
                    <a:pt x="304" y="43"/>
                  </a:cubicBezTo>
                  <a:cubicBezTo>
                    <a:pt x="304" y="22"/>
                    <a:pt x="304" y="0"/>
                    <a:pt x="2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5" name="Google Shape;5685;p83"/>
            <p:cNvSpPr/>
            <p:nvPr/>
          </p:nvSpPr>
          <p:spPr>
            <a:xfrm>
              <a:off x="2595228" y="4007469"/>
              <a:ext cx="12431" cy="7360"/>
            </a:xfrm>
            <a:custGeom>
              <a:avLst/>
              <a:gdLst/>
              <a:ahLst/>
              <a:cxnLst/>
              <a:rect l="l" t="t" r="r" b="b"/>
              <a:pathLst>
                <a:path w="304" h="180" extrusionOk="0">
                  <a:moveTo>
                    <a:pt x="228" y="0"/>
                  </a:moveTo>
                  <a:cubicBezTo>
                    <a:pt x="139" y="0"/>
                    <a:pt x="55" y="45"/>
                    <a:pt x="0" y="136"/>
                  </a:cubicBezTo>
                  <a:cubicBezTo>
                    <a:pt x="0" y="136"/>
                    <a:pt x="0" y="157"/>
                    <a:pt x="0" y="179"/>
                  </a:cubicBezTo>
                  <a:lnTo>
                    <a:pt x="65" y="179"/>
                  </a:lnTo>
                  <a:cubicBezTo>
                    <a:pt x="109" y="114"/>
                    <a:pt x="196" y="71"/>
                    <a:pt x="261" y="71"/>
                  </a:cubicBezTo>
                  <a:cubicBezTo>
                    <a:pt x="282" y="71"/>
                    <a:pt x="304" y="71"/>
                    <a:pt x="304" y="49"/>
                  </a:cubicBezTo>
                  <a:cubicBezTo>
                    <a:pt x="304" y="27"/>
                    <a:pt x="304" y="6"/>
                    <a:pt x="282" y="6"/>
                  </a:cubicBezTo>
                  <a:cubicBezTo>
                    <a:pt x="264" y="2"/>
                    <a:pt x="246" y="0"/>
                    <a:pt x="2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6" name="Google Shape;5686;p83"/>
            <p:cNvSpPr/>
            <p:nvPr/>
          </p:nvSpPr>
          <p:spPr>
            <a:xfrm>
              <a:off x="2628021" y="3993281"/>
              <a:ext cx="13330" cy="7360"/>
            </a:xfrm>
            <a:custGeom>
              <a:avLst/>
              <a:gdLst/>
              <a:ahLst/>
              <a:cxnLst/>
              <a:rect l="l" t="t" r="r" b="b"/>
              <a:pathLst>
                <a:path w="326" h="180" extrusionOk="0">
                  <a:moveTo>
                    <a:pt x="250" y="0"/>
                  </a:moveTo>
                  <a:cubicBezTo>
                    <a:pt x="161" y="0"/>
                    <a:pt x="76" y="46"/>
                    <a:pt x="22" y="136"/>
                  </a:cubicBezTo>
                  <a:cubicBezTo>
                    <a:pt x="1" y="136"/>
                    <a:pt x="1" y="179"/>
                    <a:pt x="22" y="179"/>
                  </a:cubicBezTo>
                  <a:lnTo>
                    <a:pt x="87" y="179"/>
                  </a:lnTo>
                  <a:cubicBezTo>
                    <a:pt x="87" y="159"/>
                    <a:pt x="159" y="68"/>
                    <a:pt x="254" y="68"/>
                  </a:cubicBezTo>
                  <a:cubicBezTo>
                    <a:pt x="263" y="68"/>
                    <a:pt x="273" y="69"/>
                    <a:pt x="282" y="71"/>
                  </a:cubicBezTo>
                  <a:cubicBezTo>
                    <a:pt x="304" y="71"/>
                    <a:pt x="326" y="71"/>
                    <a:pt x="326" y="49"/>
                  </a:cubicBezTo>
                  <a:cubicBezTo>
                    <a:pt x="326" y="27"/>
                    <a:pt x="326" y="6"/>
                    <a:pt x="304" y="6"/>
                  </a:cubicBezTo>
                  <a:cubicBezTo>
                    <a:pt x="286" y="2"/>
                    <a:pt x="268" y="0"/>
                    <a:pt x="2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7" name="Google Shape;5687;p83"/>
            <p:cNvSpPr/>
            <p:nvPr/>
          </p:nvSpPr>
          <p:spPr>
            <a:xfrm>
              <a:off x="2646625" y="3981791"/>
              <a:ext cx="13371" cy="8218"/>
            </a:xfrm>
            <a:custGeom>
              <a:avLst/>
              <a:gdLst/>
              <a:ahLst/>
              <a:cxnLst/>
              <a:rect l="l" t="t" r="r" b="b"/>
              <a:pathLst>
                <a:path w="327" h="201" extrusionOk="0">
                  <a:moveTo>
                    <a:pt x="240" y="1"/>
                  </a:moveTo>
                  <a:cubicBezTo>
                    <a:pt x="147" y="1"/>
                    <a:pt x="60" y="60"/>
                    <a:pt x="23" y="135"/>
                  </a:cubicBezTo>
                  <a:cubicBezTo>
                    <a:pt x="1" y="157"/>
                    <a:pt x="1" y="178"/>
                    <a:pt x="23" y="200"/>
                  </a:cubicBezTo>
                  <a:lnTo>
                    <a:pt x="44" y="200"/>
                  </a:lnTo>
                  <a:cubicBezTo>
                    <a:pt x="66" y="200"/>
                    <a:pt x="66" y="200"/>
                    <a:pt x="88" y="178"/>
                  </a:cubicBezTo>
                  <a:cubicBezTo>
                    <a:pt x="88" y="178"/>
                    <a:pt x="159" y="89"/>
                    <a:pt x="254" y="89"/>
                  </a:cubicBezTo>
                  <a:cubicBezTo>
                    <a:pt x="263" y="89"/>
                    <a:pt x="273" y="90"/>
                    <a:pt x="283" y="92"/>
                  </a:cubicBezTo>
                  <a:cubicBezTo>
                    <a:pt x="304" y="92"/>
                    <a:pt x="304" y="70"/>
                    <a:pt x="326" y="48"/>
                  </a:cubicBezTo>
                  <a:cubicBezTo>
                    <a:pt x="326" y="27"/>
                    <a:pt x="304" y="5"/>
                    <a:pt x="283" y="5"/>
                  </a:cubicBezTo>
                  <a:cubicBezTo>
                    <a:pt x="269" y="2"/>
                    <a:pt x="254" y="1"/>
                    <a:pt x="2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8" name="Google Shape;5688;p83"/>
            <p:cNvSpPr/>
            <p:nvPr/>
          </p:nvSpPr>
          <p:spPr>
            <a:xfrm>
              <a:off x="2542931" y="4018999"/>
              <a:ext cx="12431" cy="7319"/>
            </a:xfrm>
            <a:custGeom>
              <a:avLst/>
              <a:gdLst/>
              <a:ahLst/>
              <a:cxnLst/>
              <a:rect l="l" t="t" r="r" b="b"/>
              <a:pathLst>
                <a:path w="304" h="179" extrusionOk="0">
                  <a:moveTo>
                    <a:pt x="228" y="0"/>
                  </a:moveTo>
                  <a:cubicBezTo>
                    <a:pt x="139" y="0"/>
                    <a:pt x="54" y="45"/>
                    <a:pt x="0" y="136"/>
                  </a:cubicBezTo>
                  <a:cubicBezTo>
                    <a:pt x="0" y="136"/>
                    <a:pt x="0" y="157"/>
                    <a:pt x="0" y="179"/>
                  </a:cubicBezTo>
                  <a:lnTo>
                    <a:pt x="65" y="179"/>
                  </a:lnTo>
                  <a:cubicBezTo>
                    <a:pt x="65" y="179"/>
                    <a:pt x="139" y="68"/>
                    <a:pt x="236" y="68"/>
                  </a:cubicBezTo>
                  <a:cubicBezTo>
                    <a:pt x="244" y="68"/>
                    <a:pt x="252" y="69"/>
                    <a:pt x="260" y="71"/>
                  </a:cubicBezTo>
                  <a:cubicBezTo>
                    <a:pt x="282" y="71"/>
                    <a:pt x="304" y="71"/>
                    <a:pt x="304" y="49"/>
                  </a:cubicBezTo>
                  <a:cubicBezTo>
                    <a:pt x="304" y="27"/>
                    <a:pt x="304" y="6"/>
                    <a:pt x="282" y="6"/>
                  </a:cubicBezTo>
                  <a:cubicBezTo>
                    <a:pt x="264" y="2"/>
                    <a:pt x="246" y="0"/>
                    <a:pt x="2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9" name="Google Shape;5689;p83"/>
            <p:cNvSpPr/>
            <p:nvPr/>
          </p:nvSpPr>
          <p:spPr>
            <a:xfrm>
              <a:off x="2610316" y="3979992"/>
              <a:ext cx="12431" cy="7319"/>
            </a:xfrm>
            <a:custGeom>
              <a:avLst/>
              <a:gdLst/>
              <a:ahLst/>
              <a:cxnLst/>
              <a:rect l="l" t="t" r="r" b="b"/>
              <a:pathLst>
                <a:path w="304" h="179" extrusionOk="0">
                  <a:moveTo>
                    <a:pt x="228" y="0"/>
                  </a:moveTo>
                  <a:cubicBezTo>
                    <a:pt x="139" y="0"/>
                    <a:pt x="54" y="45"/>
                    <a:pt x="0" y="136"/>
                  </a:cubicBezTo>
                  <a:cubicBezTo>
                    <a:pt x="0" y="136"/>
                    <a:pt x="0" y="179"/>
                    <a:pt x="22" y="179"/>
                  </a:cubicBezTo>
                  <a:lnTo>
                    <a:pt x="65" y="179"/>
                  </a:lnTo>
                  <a:cubicBezTo>
                    <a:pt x="65" y="179"/>
                    <a:pt x="139" y="68"/>
                    <a:pt x="236" y="68"/>
                  </a:cubicBezTo>
                  <a:cubicBezTo>
                    <a:pt x="244" y="68"/>
                    <a:pt x="252" y="69"/>
                    <a:pt x="260" y="71"/>
                  </a:cubicBezTo>
                  <a:cubicBezTo>
                    <a:pt x="282" y="71"/>
                    <a:pt x="304" y="71"/>
                    <a:pt x="304" y="49"/>
                  </a:cubicBezTo>
                  <a:cubicBezTo>
                    <a:pt x="304" y="27"/>
                    <a:pt x="304" y="6"/>
                    <a:pt x="282" y="6"/>
                  </a:cubicBezTo>
                  <a:cubicBezTo>
                    <a:pt x="264" y="2"/>
                    <a:pt x="246" y="0"/>
                    <a:pt x="2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0" name="Google Shape;5690;p83"/>
            <p:cNvSpPr/>
            <p:nvPr/>
          </p:nvSpPr>
          <p:spPr>
            <a:xfrm>
              <a:off x="2623605" y="3986166"/>
              <a:ext cx="13330" cy="7360"/>
            </a:xfrm>
            <a:custGeom>
              <a:avLst/>
              <a:gdLst/>
              <a:ahLst/>
              <a:cxnLst/>
              <a:rect l="l" t="t" r="r" b="b"/>
              <a:pathLst>
                <a:path w="326" h="180" extrusionOk="0">
                  <a:moveTo>
                    <a:pt x="228" y="1"/>
                  </a:moveTo>
                  <a:cubicBezTo>
                    <a:pt x="139" y="1"/>
                    <a:pt x="58" y="46"/>
                    <a:pt x="22" y="136"/>
                  </a:cubicBezTo>
                  <a:cubicBezTo>
                    <a:pt x="0" y="136"/>
                    <a:pt x="0" y="158"/>
                    <a:pt x="22" y="180"/>
                  </a:cubicBezTo>
                  <a:lnTo>
                    <a:pt x="87" y="180"/>
                  </a:lnTo>
                  <a:cubicBezTo>
                    <a:pt x="87" y="160"/>
                    <a:pt x="141" y="69"/>
                    <a:pt x="248" y="69"/>
                  </a:cubicBezTo>
                  <a:cubicBezTo>
                    <a:pt x="259" y="69"/>
                    <a:pt x="270" y="69"/>
                    <a:pt x="282" y="71"/>
                  </a:cubicBezTo>
                  <a:cubicBezTo>
                    <a:pt x="282" y="71"/>
                    <a:pt x="304" y="71"/>
                    <a:pt x="325" y="50"/>
                  </a:cubicBezTo>
                  <a:cubicBezTo>
                    <a:pt x="325" y="28"/>
                    <a:pt x="304" y="6"/>
                    <a:pt x="282" y="6"/>
                  </a:cubicBezTo>
                  <a:cubicBezTo>
                    <a:pt x="264" y="3"/>
                    <a:pt x="246" y="1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1" name="Google Shape;5691;p83"/>
            <p:cNvSpPr/>
            <p:nvPr/>
          </p:nvSpPr>
          <p:spPr>
            <a:xfrm>
              <a:off x="2595228" y="3995284"/>
              <a:ext cx="14230" cy="8014"/>
            </a:xfrm>
            <a:custGeom>
              <a:avLst/>
              <a:gdLst/>
              <a:ahLst/>
              <a:cxnLst/>
              <a:rect l="l" t="t" r="r" b="b"/>
              <a:pathLst>
                <a:path w="348" h="196" extrusionOk="0">
                  <a:moveTo>
                    <a:pt x="304" y="0"/>
                  </a:moveTo>
                  <a:cubicBezTo>
                    <a:pt x="196" y="0"/>
                    <a:pt x="87" y="43"/>
                    <a:pt x="22" y="152"/>
                  </a:cubicBezTo>
                  <a:cubicBezTo>
                    <a:pt x="0" y="152"/>
                    <a:pt x="0" y="174"/>
                    <a:pt x="22" y="195"/>
                  </a:cubicBezTo>
                  <a:lnTo>
                    <a:pt x="44" y="195"/>
                  </a:lnTo>
                  <a:cubicBezTo>
                    <a:pt x="65" y="195"/>
                    <a:pt x="87" y="195"/>
                    <a:pt x="87" y="174"/>
                  </a:cubicBezTo>
                  <a:cubicBezTo>
                    <a:pt x="87" y="174"/>
                    <a:pt x="159" y="84"/>
                    <a:pt x="253" y="84"/>
                  </a:cubicBezTo>
                  <a:cubicBezTo>
                    <a:pt x="263" y="84"/>
                    <a:pt x="272" y="85"/>
                    <a:pt x="282" y="87"/>
                  </a:cubicBezTo>
                  <a:cubicBezTo>
                    <a:pt x="326" y="87"/>
                    <a:pt x="347" y="22"/>
                    <a:pt x="3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2" name="Google Shape;5692;p83"/>
            <p:cNvSpPr/>
            <p:nvPr/>
          </p:nvSpPr>
          <p:spPr>
            <a:xfrm>
              <a:off x="2504822" y="4218904"/>
              <a:ext cx="5357" cy="13984"/>
            </a:xfrm>
            <a:custGeom>
              <a:avLst/>
              <a:gdLst/>
              <a:ahLst/>
              <a:cxnLst/>
              <a:rect l="l" t="t" r="r" b="b"/>
              <a:pathLst>
                <a:path w="131" h="342" extrusionOk="0">
                  <a:moveTo>
                    <a:pt x="54" y="0"/>
                  </a:moveTo>
                  <a:cubicBezTo>
                    <a:pt x="43" y="0"/>
                    <a:pt x="33" y="5"/>
                    <a:pt x="22" y="16"/>
                  </a:cubicBezTo>
                  <a:cubicBezTo>
                    <a:pt x="0" y="16"/>
                    <a:pt x="0" y="38"/>
                    <a:pt x="22" y="60"/>
                  </a:cubicBezTo>
                  <a:cubicBezTo>
                    <a:pt x="65" y="125"/>
                    <a:pt x="65" y="211"/>
                    <a:pt x="43" y="276"/>
                  </a:cubicBezTo>
                  <a:cubicBezTo>
                    <a:pt x="22" y="298"/>
                    <a:pt x="22" y="320"/>
                    <a:pt x="43" y="342"/>
                  </a:cubicBezTo>
                  <a:lnTo>
                    <a:pt x="65" y="342"/>
                  </a:lnTo>
                  <a:cubicBezTo>
                    <a:pt x="65" y="320"/>
                    <a:pt x="65" y="320"/>
                    <a:pt x="87" y="320"/>
                  </a:cubicBezTo>
                  <a:cubicBezTo>
                    <a:pt x="130" y="211"/>
                    <a:pt x="130" y="103"/>
                    <a:pt x="87" y="16"/>
                  </a:cubicBezTo>
                  <a:cubicBezTo>
                    <a:pt x="76" y="5"/>
                    <a:pt x="65" y="0"/>
                    <a:pt x="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3" name="Google Shape;5693;p83"/>
            <p:cNvSpPr/>
            <p:nvPr/>
          </p:nvSpPr>
          <p:spPr>
            <a:xfrm>
              <a:off x="2512305" y="4203898"/>
              <a:ext cx="6706" cy="13902"/>
            </a:xfrm>
            <a:custGeom>
              <a:avLst/>
              <a:gdLst/>
              <a:ahLst/>
              <a:cxnLst/>
              <a:rect l="l" t="t" r="r" b="b"/>
              <a:pathLst>
                <a:path w="164" h="340" extrusionOk="0">
                  <a:moveTo>
                    <a:pt x="76" y="0"/>
                  </a:moveTo>
                  <a:cubicBezTo>
                    <a:pt x="44" y="0"/>
                    <a:pt x="1" y="46"/>
                    <a:pt x="34" y="80"/>
                  </a:cubicBezTo>
                  <a:cubicBezTo>
                    <a:pt x="77" y="123"/>
                    <a:pt x="77" y="210"/>
                    <a:pt x="34" y="275"/>
                  </a:cubicBezTo>
                  <a:cubicBezTo>
                    <a:pt x="34" y="297"/>
                    <a:pt x="34" y="318"/>
                    <a:pt x="34" y="340"/>
                  </a:cubicBezTo>
                  <a:lnTo>
                    <a:pt x="77" y="340"/>
                  </a:lnTo>
                  <a:cubicBezTo>
                    <a:pt x="77" y="340"/>
                    <a:pt x="77" y="340"/>
                    <a:pt x="99" y="318"/>
                  </a:cubicBezTo>
                  <a:cubicBezTo>
                    <a:pt x="164" y="232"/>
                    <a:pt x="164" y="123"/>
                    <a:pt x="99" y="15"/>
                  </a:cubicBezTo>
                  <a:cubicBezTo>
                    <a:pt x="94" y="5"/>
                    <a:pt x="85" y="0"/>
                    <a:pt x="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4" name="Google Shape;5694;p83"/>
            <p:cNvSpPr/>
            <p:nvPr/>
          </p:nvSpPr>
          <p:spPr>
            <a:xfrm>
              <a:off x="2497708" y="4206474"/>
              <a:ext cx="6256" cy="13984"/>
            </a:xfrm>
            <a:custGeom>
              <a:avLst/>
              <a:gdLst/>
              <a:ahLst/>
              <a:cxnLst/>
              <a:rect l="l" t="t" r="r" b="b"/>
              <a:pathLst>
                <a:path w="153" h="342" extrusionOk="0">
                  <a:moveTo>
                    <a:pt x="44" y="1"/>
                  </a:moveTo>
                  <a:cubicBezTo>
                    <a:pt x="33" y="1"/>
                    <a:pt x="22" y="6"/>
                    <a:pt x="22" y="17"/>
                  </a:cubicBezTo>
                  <a:cubicBezTo>
                    <a:pt x="1" y="38"/>
                    <a:pt x="1" y="60"/>
                    <a:pt x="22" y="82"/>
                  </a:cubicBezTo>
                  <a:cubicBezTo>
                    <a:pt x="66" y="125"/>
                    <a:pt x="66" y="212"/>
                    <a:pt x="22" y="277"/>
                  </a:cubicBezTo>
                  <a:cubicBezTo>
                    <a:pt x="22" y="299"/>
                    <a:pt x="22" y="320"/>
                    <a:pt x="22" y="342"/>
                  </a:cubicBezTo>
                  <a:lnTo>
                    <a:pt x="44" y="342"/>
                  </a:lnTo>
                  <a:cubicBezTo>
                    <a:pt x="66" y="342"/>
                    <a:pt x="87" y="342"/>
                    <a:pt x="87" y="320"/>
                  </a:cubicBezTo>
                  <a:cubicBezTo>
                    <a:pt x="152" y="234"/>
                    <a:pt x="131" y="103"/>
                    <a:pt x="66" y="17"/>
                  </a:cubicBezTo>
                  <a:cubicBezTo>
                    <a:pt x="66" y="6"/>
                    <a:pt x="55" y="1"/>
                    <a:pt x="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5" name="Google Shape;5695;p83"/>
            <p:cNvSpPr/>
            <p:nvPr/>
          </p:nvSpPr>
          <p:spPr>
            <a:xfrm>
              <a:off x="2495050" y="4236609"/>
              <a:ext cx="5357" cy="14024"/>
            </a:xfrm>
            <a:custGeom>
              <a:avLst/>
              <a:gdLst/>
              <a:ahLst/>
              <a:cxnLst/>
              <a:rect l="l" t="t" r="r" b="b"/>
              <a:pathLst>
                <a:path w="131" h="343" extrusionOk="0">
                  <a:moveTo>
                    <a:pt x="52" y="1"/>
                  </a:moveTo>
                  <a:cubicBezTo>
                    <a:pt x="44" y="1"/>
                    <a:pt x="33" y="6"/>
                    <a:pt x="22" y="17"/>
                  </a:cubicBezTo>
                  <a:cubicBezTo>
                    <a:pt x="1" y="17"/>
                    <a:pt x="1" y="39"/>
                    <a:pt x="22" y="60"/>
                  </a:cubicBezTo>
                  <a:cubicBezTo>
                    <a:pt x="66" y="125"/>
                    <a:pt x="66" y="212"/>
                    <a:pt x="22" y="277"/>
                  </a:cubicBezTo>
                  <a:cubicBezTo>
                    <a:pt x="22" y="299"/>
                    <a:pt x="22" y="320"/>
                    <a:pt x="22" y="342"/>
                  </a:cubicBezTo>
                  <a:lnTo>
                    <a:pt x="66" y="342"/>
                  </a:lnTo>
                  <a:cubicBezTo>
                    <a:pt x="66" y="320"/>
                    <a:pt x="66" y="320"/>
                    <a:pt x="66" y="320"/>
                  </a:cubicBezTo>
                  <a:cubicBezTo>
                    <a:pt x="131" y="212"/>
                    <a:pt x="131" y="104"/>
                    <a:pt x="66" y="17"/>
                  </a:cubicBezTo>
                  <a:cubicBezTo>
                    <a:pt x="66" y="6"/>
                    <a:pt x="60" y="1"/>
                    <a:pt x="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6" name="Google Shape;5696;p83"/>
            <p:cNvSpPr/>
            <p:nvPr/>
          </p:nvSpPr>
          <p:spPr>
            <a:xfrm>
              <a:off x="2504822" y="4246381"/>
              <a:ext cx="5357" cy="13084"/>
            </a:xfrm>
            <a:custGeom>
              <a:avLst/>
              <a:gdLst/>
              <a:ahLst/>
              <a:cxnLst/>
              <a:rect l="l" t="t" r="r" b="b"/>
              <a:pathLst>
                <a:path w="131" h="320" extrusionOk="0">
                  <a:moveTo>
                    <a:pt x="54" y="0"/>
                  </a:moveTo>
                  <a:cubicBezTo>
                    <a:pt x="43" y="0"/>
                    <a:pt x="33" y="6"/>
                    <a:pt x="22" y="16"/>
                  </a:cubicBezTo>
                  <a:cubicBezTo>
                    <a:pt x="0" y="16"/>
                    <a:pt x="0" y="38"/>
                    <a:pt x="22" y="60"/>
                  </a:cubicBezTo>
                  <a:cubicBezTo>
                    <a:pt x="65" y="125"/>
                    <a:pt x="65" y="212"/>
                    <a:pt x="22" y="277"/>
                  </a:cubicBezTo>
                  <a:cubicBezTo>
                    <a:pt x="0" y="298"/>
                    <a:pt x="0" y="320"/>
                    <a:pt x="22" y="320"/>
                  </a:cubicBezTo>
                  <a:lnTo>
                    <a:pt x="87" y="320"/>
                  </a:lnTo>
                  <a:cubicBezTo>
                    <a:pt x="130" y="212"/>
                    <a:pt x="130" y="103"/>
                    <a:pt x="87" y="16"/>
                  </a:cubicBezTo>
                  <a:cubicBezTo>
                    <a:pt x="76" y="6"/>
                    <a:pt x="65" y="0"/>
                    <a:pt x="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7" name="Google Shape;5697;p83"/>
            <p:cNvSpPr/>
            <p:nvPr/>
          </p:nvSpPr>
          <p:spPr>
            <a:xfrm>
              <a:off x="3009228" y="4150620"/>
              <a:ext cx="5357" cy="13125"/>
            </a:xfrm>
            <a:custGeom>
              <a:avLst/>
              <a:gdLst/>
              <a:ahLst/>
              <a:cxnLst/>
              <a:rect l="l" t="t" r="r" b="b"/>
              <a:pathLst>
                <a:path w="131" h="321" extrusionOk="0">
                  <a:moveTo>
                    <a:pt x="33" y="1"/>
                  </a:moveTo>
                  <a:cubicBezTo>
                    <a:pt x="22" y="1"/>
                    <a:pt x="11" y="6"/>
                    <a:pt x="0" y="17"/>
                  </a:cubicBezTo>
                  <a:cubicBezTo>
                    <a:pt x="0" y="17"/>
                    <a:pt x="0" y="39"/>
                    <a:pt x="0" y="60"/>
                  </a:cubicBezTo>
                  <a:cubicBezTo>
                    <a:pt x="44" y="125"/>
                    <a:pt x="44" y="212"/>
                    <a:pt x="0" y="277"/>
                  </a:cubicBezTo>
                  <a:cubicBezTo>
                    <a:pt x="0" y="299"/>
                    <a:pt x="0" y="320"/>
                    <a:pt x="0" y="320"/>
                  </a:cubicBezTo>
                  <a:lnTo>
                    <a:pt x="65" y="320"/>
                  </a:lnTo>
                  <a:cubicBezTo>
                    <a:pt x="130" y="212"/>
                    <a:pt x="130" y="104"/>
                    <a:pt x="65" y="17"/>
                  </a:cubicBezTo>
                  <a:cubicBezTo>
                    <a:pt x="54" y="6"/>
                    <a:pt x="44" y="1"/>
                    <a:pt x="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8" name="Google Shape;5698;p83"/>
            <p:cNvSpPr/>
            <p:nvPr/>
          </p:nvSpPr>
          <p:spPr>
            <a:xfrm>
              <a:off x="3017202" y="4136391"/>
              <a:ext cx="6256" cy="13166"/>
            </a:xfrm>
            <a:custGeom>
              <a:avLst/>
              <a:gdLst/>
              <a:ahLst/>
              <a:cxnLst/>
              <a:rect l="l" t="t" r="r" b="b"/>
              <a:pathLst>
                <a:path w="153" h="322" extrusionOk="0">
                  <a:moveTo>
                    <a:pt x="60" y="0"/>
                  </a:moveTo>
                  <a:cubicBezTo>
                    <a:pt x="35" y="0"/>
                    <a:pt x="7" y="31"/>
                    <a:pt x="22" y="61"/>
                  </a:cubicBezTo>
                  <a:cubicBezTo>
                    <a:pt x="65" y="105"/>
                    <a:pt x="65" y="191"/>
                    <a:pt x="22" y="257"/>
                  </a:cubicBezTo>
                  <a:cubicBezTo>
                    <a:pt x="0" y="278"/>
                    <a:pt x="0" y="300"/>
                    <a:pt x="22" y="322"/>
                  </a:cubicBezTo>
                  <a:lnTo>
                    <a:pt x="87" y="322"/>
                  </a:lnTo>
                  <a:cubicBezTo>
                    <a:pt x="152" y="213"/>
                    <a:pt x="152" y="105"/>
                    <a:pt x="87" y="18"/>
                  </a:cubicBezTo>
                  <a:cubicBezTo>
                    <a:pt x="81" y="5"/>
                    <a:pt x="71" y="0"/>
                    <a:pt x="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9" name="Google Shape;5699;p83"/>
            <p:cNvSpPr/>
            <p:nvPr/>
          </p:nvSpPr>
          <p:spPr>
            <a:xfrm>
              <a:off x="3002114" y="4138231"/>
              <a:ext cx="5357" cy="13084"/>
            </a:xfrm>
            <a:custGeom>
              <a:avLst/>
              <a:gdLst/>
              <a:ahLst/>
              <a:cxnLst/>
              <a:rect l="l" t="t" r="r" b="b"/>
              <a:pathLst>
                <a:path w="131" h="320" extrusionOk="0">
                  <a:moveTo>
                    <a:pt x="36" y="0"/>
                  </a:moveTo>
                  <a:cubicBezTo>
                    <a:pt x="28" y="0"/>
                    <a:pt x="22" y="6"/>
                    <a:pt x="22" y="16"/>
                  </a:cubicBezTo>
                  <a:cubicBezTo>
                    <a:pt x="1" y="16"/>
                    <a:pt x="1" y="38"/>
                    <a:pt x="22" y="60"/>
                  </a:cubicBezTo>
                  <a:cubicBezTo>
                    <a:pt x="44" y="125"/>
                    <a:pt x="44" y="212"/>
                    <a:pt x="22" y="277"/>
                  </a:cubicBezTo>
                  <a:cubicBezTo>
                    <a:pt x="1" y="277"/>
                    <a:pt x="1" y="320"/>
                    <a:pt x="22" y="320"/>
                  </a:cubicBezTo>
                  <a:lnTo>
                    <a:pt x="66" y="320"/>
                  </a:lnTo>
                  <a:cubicBezTo>
                    <a:pt x="131" y="212"/>
                    <a:pt x="131" y="103"/>
                    <a:pt x="66" y="16"/>
                  </a:cubicBezTo>
                  <a:cubicBezTo>
                    <a:pt x="55" y="6"/>
                    <a:pt x="44" y="0"/>
                    <a:pt x="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0" name="Google Shape;5700;p83"/>
            <p:cNvSpPr/>
            <p:nvPr/>
          </p:nvSpPr>
          <p:spPr>
            <a:xfrm>
              <a:off x="2998597" y="4167466"/>
              <a:ext cx="6215" cy="14024"/>
            </a:xfrm>
            <a:custGeom>
              <a:avLst/>
              <a:gdLst/>
              <a:ahLst/>
              <a:cxnLst/>
              <a:rect l="l" t="t" r="r" b="b"/>
              <a:pathLst>
                <a:path w="152" h="343" extrusionOk="0">
                  <a:moveTo>
                    <a:pt x="54" y="1"/>
                  </a:moveTo>
                  <a:cubicBezTo>
                    <a:pt x="43" y="1"/>
                    <a:pt x="33" y="6"/>
                    <a:pt x="22" y="17"/>
                  </a:cubicBezTo>
                  <a:cubicBezTo>
                    <a:pt x="22" y="39"/>
                    <a:pt x="0" y="60"/>
                    <a:pt x="22" y="82"/>
                  </a:cubicBezTo>
                  <a:cubicBezTo>
                    <a:pt x="65" y="147"/>
                    <a:pt x="65" y="212"/>
                    <a:pt x="22" y="277"/>
                  </a:cubicBezTo>
                  <a:cubicBezTo>
                    <a:pt x="0" y="299"/>
                    <a:pt x="0" y="320"/>
                    <a:pt x="22" y="342"/>
                  </a:cubicBezTo>
                  <a:lnTo>
                    <a:pt x="43" y="342"/>
                  </a:lnTo>
                  <a:cubicBezTo>
                    <a:pt x="65" y="342"/>
                    <a:pt x="65" y="342"/>
                    <a:pt x="87" y="320"/>
                  </a:cubicBezTo>
                  <a:cubicBezTo>
                    <a:pt x="152" y="234"/>
                    <a:pt x="152" y="104"/>
                    <a:pt x="87" y="17"/>
                  </a:cubicBezTo>
                  <a:cubicBezTo>
                    <a:pt x="76" y="6"/>
                    <a:pt x="65" y="1"/>
                    <a:pt x="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1" name="Google Shape;5701;p83"/>
            <p:cNvSpPr/>
            <p:nvPr/>
          </p:nvSpPr>
          <p:spPr>
            <a:xfrm>
              <a:off x="3007429" y="4177893"/>
              <a:ext cx="6256" cy="13329"/>
            </a:xfrm>
            <a:custGeom>
              <a:avLst/>
              <a:gdLst/>
              <a:ahLst/>
              <a:cxnLst/>
              <a:rect l="l" t="t" r="r" b="b"/>
              <a:pathLst>
                <a:path w="153" h="326" extrusionOk="0">
                  <a:moveTo>
                    <a:pt x="44" y="0"/>
                  </a:moveTo>
                  <a:cubicBezTo>
                    <a:pt x="23" y="22"/>
                    <a:pt x="1" y="44"/>
                    <a:pt x="23" y="65"/>
                  </a:cubicBezTo>
                  <a:cubicBezTo>
                    <a:pt x="66" y="130"/>
                    <a:pt x="66" y="217"/>
                    <a:pt x="23" y="282"/>
                  </a:cubicBezTo>
                  <a:cubicBezTo>
                    <a:pt x="1" y="282"/>
                    <a:pt x="1" y="304"/>
                    <a:pt x="23" y="326"/>
                  </a:cubicBezTo>
                  <a:lnTo>
                    <a:pt x="44" y="326"/>
                  </a:lnTo>
                  <a:cubicBezTo>
                    <a:pt x="66" y="326"/>
                    <a:pt x="88" y="326"/>
                    <a:pt x="88" y="304"/>
                  </a:cubicBezTo>
                  <a:cubicBezTo>
                    <a:pt x="153" y="217"/>
                    <a:pt x="153" y="87"/>
                    <a:pt x="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2" name="Google Shape;5702;p83"/>
            <p:cNvSpPr/>
            <p:nvPr/>
          </p:nvSpPr>
          <p:spPr>
            <a:xfrm>
              <a:off x="2850538" y="4104293"/>
              <a:ext cx="97359" cy="60718"/>
            </a:xfrm>
            <a:custGeom>
              <a:avLst/>
              <a:gdLst/>
              <a:ahLst/>
              <a:cxnLst/>
              <a:rect l="l" t="t" r="r" b="b"/>
              <a:pathLst>
                <a:path w="2381" h="1485" extrusionOk="0">
                  <a:moveTo>
                    <a:pt x="1843" y="1"/>
                  </a:moveTo>
                  <a:lnTo>
                    <a:pt x="1843" y="1"/>
                  </a:lnTo>
                  <a:cubicBezTo>
                    <a:pt x="1583" y="630"/>
                    <a:pt x="0" y="1453"/>
                    <a:pt x="0" y="1453"/>
                  </a:cubicBezTo>
                  <a:cubicBezTo>
                    <a:pt x="186" y="1475"/>
                    <a:pt x="354" y="1484"/>
                    <a:pt x="507" y="1484"/>
                  </a:cubicBezTo>
                  <a:cubicBezTo>
                    <a:pt x="2381" y="1484"/>
                    <a:pt x="1843" y="1"/>
                    <a:pt x="18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03" name="Google Shape;5703;p83"/>
          <p:cNvGrpSpPr/>
          <p:nvPr/>
        </p:nvGrpSpPr>
        <p:grpSpPr>
          <a:xfrm>
            <a:off x="7272201" y="1963231"/>
            <a:ext cx="524598" cy="354537"/>
            <a:chOff x="6674323" y="1354528"/>
            <a:chExt cx="654766" cy="442507"/>
          </a:xfrm>
        </p:grpSpPr>
        <p:sp>
          <p:nvSpPr>
            <p:cNvPr id="5704" name="Google Shape;5704;p83"/>
            <p:cNvSpPr/>
            <p:nvPr/>
          </p:nvSpPr>
          <p:spPr>
            <a:xfrm>
              <a:off x="6674323" y="1370667"/>
              <a:ext cx="654766" cy="426368"/>
            </a:xfrm>
            <a:custGeom>
              <a:avLst/>
              <a:gdLst/>
              <a:ahLst/>
              <a:cxnLst/>
              <a:rect l="l" t="t" r="r" b="b"/>
              <a:pathLst>
                <a:path w="8844" h="5759" extrusionOk="0">
                  <a:moveTo>
                    <a:pt x="4811" y="1"/>
                  </a:moveTo>
                  <a:lnTo>
                    <a:pt x="2746" y="4155"/>
                  </a:lnTo>
                  <a:lnTo>
                    <a:pt x="1507" y="2309"/>
                  </a:lnTo>
                  <a:lnTo>
                    <a:pt x="1" y="5758"/>
                  </a:lnTo>
                  <a:lnTo>
                    <a:pt x="8843" y="5758"/>
                  </a:lnTo>
                  <a:lnTo>
                    <a:pt x="7459" y="2212"/>
                  </a:lnTo>
                  <a:lnTo>
                    <a:pt x="6657" y="4131"/>
                  </a:lnTo>
                  <a:lnTo>
                    <a:pt x="481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5" name="Google Shape;5705;p83"/>
            <p:cNvSpPr/>
            <p:nvPr/>
          </p:nvSpPr>
          <p:spPr>
            <a:xfrm>
              <a:off x="6733699" y="1523547"/>
              <a:ext cx="120603" cy="165542"/>
            </a:xfrm>
            <a:custGeom>
              <a:avLst/>
              <a:gdLst/>
              <a:ahLst/>
              <a:cxnLst/>
              <a:rect l="l" t="t" r="r" b="b"/>
              <a:pathLst>
                <a:path w="1629" h="2236" extrusionOk="0">
                  <a:moveTo>
                    <a:pt x="705" y="1"/>
                  </a:moveTo>
                  <a:lnTo>
                    <a:pt x="1" y="1871"/>
                  </a:lnTo>
                  <a:lnTo>
                    <a:pt x="486" y="1531"/>
                  </a:lnTo>
                  <a:lnTo>
                    <a:pt x="899" y="2236"/>
                  </a:lnTo>
                  <a:lnTo>
                    <a:pt x="1215" y="1531"/>
                  </a:lnTo>
                  <a:lnTo>
                    <a:pt x="1507" y="2066"/>
                  </a:lnTo>
                  <a:lnTo>
                    <a:pt x="1628" y="1531"/>
                  </a:lnTo>
                  <a:lnTo>
                    <a:pt x="70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6" name="Google Shape;5706;p83"/>
            <p:cNvSpPr/>
            <p:nvPr/>
          </p:nvSpPr>
          <p:spPr>
            <a:xfrm>
              <a:off x="6728295" y="1518142"/>
              <a:ext cx="129561" cy="176351"/>
            </a:xfrm>
            <a:custGeom>
              <a:avLst/>
              <a:gdLst/>
              <a:ahLst/>
              <a:cxnLst/>
              <a:rect l="l" t="t" r="r" b="b"/>
              <a:pathLst>
                <a:path w="1750" h="2382" extrusionOk="0">
                  <a:moveTo>
                    <a:pt x="754" y="195"/>
                  </a:moveTo>
                  <a:lnTo>
                    <a:pt x="1604" y="1604"/>
                  </a:lnTo>
                  <a:lnTo>
                    <a:pt x="1531" y="1969"/>
                  </a:lnTo>
                  <a:lnTo>
                    <a:pt x="1312" y="1556"/>
                  </a:lnTo>
                  <a:cubicBezTo>
                    <a:pt x="1312" y="1556"/>
                    <a:pt x="1288" y="1531"/>
                    <a:pt x="1264" y="1531"/>
                  </a:cubicBezTo>
                  <a:cubicBezTo>
                    <a:pt x="1240" y="1531"/>
                    <a:pt x="1215" y="1556"/>
                    <a:pt x="1215" y="1580"/>
                  </a:cubicBezTo>
                  <a:lnTo>
                    <a:pt x="948" y="2187"/>
                  </a:lnTo>
                  <a:lnTo>
                    <a:pt x="608" y="1580"/>
                  </a:lnTo>
                  <a:cubicBezTo>
                    <a:pt x="608" y="1556"/>
                    <a:pt x="584" y="1556"/>
                    <a:pt x="559" y="1531"/>
                  </a:cubicBezTo>
                  <a:lnTo>
                    <a:pt x="511" y="1531"/>
                  </a:lnTo>
                  <a:lnTo>
                    <a:pt x="146" y="1774"/>
                  </a:lnTo>
                  <a:lnTo>
                    <a:pt x="146" y="1774"/>
                  </a:lnTo>
                  <a:lnTo>
                    <a:pt x="754" y="195"/>
                  </a:lnTo>
                  <a:close/>
                  <a:moveTo>
                    <a:pt x="754" y="1"/>
                  </a:moveTo>
                  <a:cubicBezTo>
                    <a:pt x="729" y="1"/>
                    <a:pt x="729" y="25"/>
                    <a:pt x="705" y="50"/>
                  </a:cubicBezTo>
                  <a:lnTo>
                    <a:pt x="1" y="1920"/>
                  </a:lnTo>
                  <a:cubicBezTo>
                    <a:pt x="1" y="1944"/>
                    <a:pt x="1" y="1969"/>
                    <a:pt x="25" y="1993"/>
                  </a:cubicBezTo>
                  <a:lnTo>
                    <a:pt x="98" y="1993"/>
                  </a:lnTo>
                  <a:lnTo>
                    <a:pt x="559" y="1677"/>
                  </a:lnTo>
                  <a:lnTo>
                    <a:pt x="924" y="2357"/>
                  </a:lnTo>
                  <a:cubicBezTo>
                    <a:pt x="924" y="2357"/>
                    <a:pt x="948" y="2382"/>
                    <a:pt x="972" y="2382"/>
                  </a:cubicBezTo>
                  <a:lnTo>
                    <a:pt x="972" y="2357"/>
                  </a:lnTo>
                  <a:cubicBezTo>
                    <a:pt x="997" y="2357"/>
                    <a:pt x="1021" y="2333"/>
                    <a:pt x="1021" y="2309"/>
                  </a:cubicBezTo>
                  <a:lnTo>
                    <a:pt x="1288" y="1701"/>
                  </a:lnTo>
                  <a:lnTo>
                    <a:pt x="1507" y="2139"/>
                  </a:lnTo>
                  <a:cubicBezTo>
                    <a:pt x="1531" y="2163"/>
                    <a:pt x="1555" y="2163"/>
                    <a:pt x="1580" y="2163"/>
                  </a:cubicBezTo>
                  <a:cubicBezTo>
                    <a:pt x="1604" y="2163"/>
                    <a:pt x="1628" y="2139"/>
                    <a:pt x="1628" y="2114"/>
                  </a:cubicBezTo>
                  <a:lnTo>
                    <a:pt x="1750" y="1580"/>
                  </a:lnTo>
                  <a:cubicBezTo>
                    <a:pt x="1750" y="1580"/>
                    <a:pt x="1750" y="1556"/>
                    <a:pt x="1750" y="1556"/>
                  </a:cubicBezTo>
                  <a:lnTo>
                    <a:pt x="827" y="25"/>
                  </a:lnTo>
                  <a:cubicBezTo>
                    <a:pt x="802" y="25"/>
                    <a:pt x="778" y="1"/>
                    <a:pt x="7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7" name="Google Shape;5707;p83"/>
            <p:cNvSpPr/>
            <p:nvPr/>
          </p:nvSpPr>
          <p:spPr>
            <a:xfrm>
              <a:off x="6962098" y="1358081"/>
              <a:ext cx="133189" cy="201523"/>
            </a:xfrm>
            <a:custGeom>
              <a:avLst/>
              <a:gdLst/>
              <a:ahLst/>
              <a:cxnLst/>
              <a:rect l="l" t="t" r="r" b="b"/>
              <a:pathLst>
                <a:path w="1799" h="2722" extrusionOk="0">
                  <a:moveTo>
                    <a:pt x="900" y="1"/>
                  </a:moveTo>
                  <a:lnTo>
                    <a:pt x="1" y="2017"/>
                  </a:lnTo>
                  <a:lnTo>
                    <a:pt x="1" y="2017"/>
                  </a:lnTo>
                  <a:lnTo>
                    <a:pt x="414" y="1847"/>
                  </a:lnTo>
                  <a:lnTo>
                    <a:pt x="535" y="2624"/>
                  </a:lnTo>
                  <a:lnTo>
                    <a:pt x="802" y="2041"/>
                  </a:lnTo>
                  <a:lnTo>
                    <a:pt x="1142" y="2722"/>
                  </a:lnTo>
                  <a:lnTo>
                    <a:pt x="1385" y="1920"/>
                  </a:lnTo>
                  <a:lnTo>
                    <a:pt x="1798" y="2139"/>
                  </a:lnTo>
                  <a:lnTo>
                    <a:pt x="90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8" name="Google Shape;5708;p83"/>
            <p:cNvSpPr/>
            <p:nvPr/>
          </p:nvSpPr>
          <p:spPr>
            <a:xfrm>
              <a:off x="6958545" y="1354528"/>
              <a:ext cx="143924" cy="208705"/>
            </a:xfrm>
            <a:custGeom>
              <a:avLst/>
              <a:gdLst/>
              <a:ahLst/>
              <a:cxnLst/>
              <a:rect l="l" t="t" r="r" b="b"/>
              <a:pathLst>
                <a:path w="1944" h="2819" extrusionOk="0">
                  <a:moveTo>
                    <a:pt x="948" y="195"/>
                  </a:moveTo>
                  <a:lnTo>
                    <a:pt x="1725" y="2065"/>
                  </a:lnTo>
                  <a:lnTo>
                    <a:pt x="1458" y="1895"/>
                  </a:lnTo>
                  <a:lnTo>
                    <a:pt x="1409" y="1895"/>
                  </a:lnTo>
                  <a:cubicBezTo>
                    <a:pt x="1409" y="1919"/>
                    <a:pt x="1385" y="1919"/>
                    <a:pt x="1385" y="1944"/>
                  </a:cubicBezTo>
                  <a:lnTo>
                    <a:pt x="1190" y="2600"/>
                  </a:lnTo>
                  <a:lnTo>
                    <a:pt x="899" y="2065"/>
                  </a:lnTo>
                  <a:cubicBezTo>
                    <a:pt x="899" y="2041"/>
                    <a:pt x="875" y="2017"/>
                    <a:pt x="850" y="2017"/>
                  </a:cubicBezTo>
                  <a:cubicBezTo>
                    <a:pt x="826" y="2017"/>
                    <a:pt x="826" y="2041"/>
                    <a:pt x="802" y="2065"/>
                  </a:cubicBezTo>
                  <a:lnTo>
                    <a:pt x="607" y="2478"/>
                  </a:lnTo>
                  <a:lnTo>
                    <a:pt x="510" y="1871"/>
                  </a:lnTo>
                  <a:cubicBezTo>
                    <a:pt x="510" y="1871"/>
                    <a:pt x="486" y="1847"/>
                    <a:pt x="486" y="1847"/>
                  </a:cubicBezTo>
                  <a:cubicBezTo>
                    <a:pt x="474" y="1834"/>
                    <a:pt x="462" y="1828"/>
                    <a:pt x="453" y="1828"/>
                  </a:cubicBezTo>
                  <a:cubicBezTo>
                    <a:pt x="443" y="1828"/>
                    <a:pt x="437" y="1834"/>
                    <a:pt x="437" y="1847"/>
                  </a:cubicBezTo>
                  <a:lnTo>
                    <a:pt x="170" y="1944"/>
                  </a:lnTo>
                  <a:lnTo>
                    <a:pt x="948" y="195"/>
                  </a:lnTo>
                  <a:close/>
                  <a:moveTo>
                    <a:pt x="972" y="0"/>
                  </a:moveTo>
                  <a:cubicBezTo>
                    <a:pt x="948" y="25"/>
                    <a:pt x="923" y="25"/>
                    <a:pt x="923" y="49"/>
                  </a:cubicBezTo>
                  <a:lnTo>
                    <a:pt x="0" y="2065"/>
                  </a:lnTo>
                  <a:cubicBezTo>
                    <a:pt x="0" y="2065"/>
                    <a:pt x="0" y="2089"/>
                    <a:pt x="0" y="2114"/>
                  </a:cubicBezTo>
                  <a:cubicBezTo>
                    <a:pt x="12" y="2126"/>
                    <a:pt x="24" y="2132"/>
                    <a:pt x="37" y="2132"/>
                  </a:cubicBezTo>
                  <a:cubicBezTo>
                    <a:pt x="49" y="2132"/>
                    <a:pt x="61" y="2126"/>
                    <a:pt x="73" y="2114"/>
                  </a:cubicBezTo>
                  <a:lnTo>
                    <a:pt x="413" y="1968"/>
                  </a:lnTo>
                  <a:lnTo>
                    <a:pt x="535" y="2672"/>
                  </a:lnTo>
                  <a:cubicBezTo>
                    <a:pt x="535" y="2697"/>
                    <a:pt x="559" y="2721"/>
                    <a:pt x="583" y="2721"/>
                  </a:cubicBezTo>
                  <a:cubicBezTo>
                    <a:pt x="607" y="2721"/>
                    <a:pt x="632" y="2721"/>
                    <a:pt x="632" y="2697"/>
                  </a:cubicBezTo>
                  <a:lnTo>
                    <a:pt x="875" y="2211"/>
                  </a:lnTo>
                  <a:lnTo>
                    <a:pt x="1142" y="2794"/>
                  </a:lnTo>
                  <a:cubicBezTo>
                    <a:pt x="1142" y="2794"/>
                    <a:pt x="1166" y="2818"/>
                    <a:pt x="1190" y="2818"/>
                  </a:cubicBezTo>
                  <a:lnTo>
                    <a:pt x="1239" y="2818"/>
                  </a:lnTo>
                  <a:cubicBezTo>
                    <a:pt x="1263" y="2818"/>
                    <a:pt x="1263" y="2794"/>
                    <a:pt x="1288" y="2770"/>
                  </a:cubicBezTo>
                  <a:lnTo>
                    <a:pt x="1506" y="2041"/>
                  </a:lnTo>
                  <a:lnTo>
                    <a:pt x="1846" y="2235"/>
                  </a:lnTo>
                  <a:cubicBezTo>
                    <a:pt x="1858" y="2247"/>
                    <a:pt x="1871" y="2253"/>
                    <a:pt x="1883" y="2253"/>
                  </a:cubicBezTo>
                  <a:cubicBezTo>
                    <a:pt x="1895" y="2253"/>
                    <a:pt x="1907" y="2247"/>
                    <a:pt x="1919" y="2235"/>
                  </a:cubicBezTo>
                  <a:cubicBezTo>
                    <a:pt x="1943" y="2211"/>
                    <a:pt x="1943" y="2187"/>
                    <a:pt x="1943" y="2187"/>
                  </a:cubicBezTo>
                  <a:lnTo>
                    <a:pt x="1020" y="49"/>
                  </a:lnTo>
                  <a:cubicBezTo>
                    <a:pt x="1020" y="25"/>
                    <a:pt x="996" y="25"/>
                    <a:pt x="972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9" name="Google Shape;5709;p83"/>
            <p:cNvSpPr/>
            <p:nvPr/>
          </p:nvSpPr>
          <p:spPr>
            <a:xfrm>
              <a:off x="7183316" y="1523547"/>
              <a:ext cx="77441" cy="136817"/>
            </a:xfrm>
            <a:custGeom>
              <a:avLst/>
              <a:gdLst/>
              <a:ahLst/>
              <a:cxnLst/>
              <a:rect l="l" t="t" r="r" b="b"/>
              <a:pathLst>
                <a:path w="1046" h="1848" extrusionOk="0">
                  <a:moveTo>
                    <a:pt x="584" y="1"/>
                  </a:moveTo>
                  <a:lnTo>
                    <a:pt x="1" y="1531"/>
                  </a:lnTo>
                  <a:lnTo>
                    <a:pt x="1" y="1531"/>
                  </a:lnTo>
                  <a:lnTo>
                    <a:pt x="316" y="1385"/>
                  </a:lnTo>
                  <a:lnTo>
                    <a:pt x="535" y="1847"/>
                  </a:lnTo>
                  <a:lnTo>
                    <a:pt x="681" y="1361"/>
                  </a:lnTo>
                  <a:lnTo>
                    <a:pt x="972" y="1798"/>
                  </a:lnTo>
                  <a:lnTo>
                    <a:pt x="1045" y="1337"/>
                  </a:lnTo>
                  <a:lnTo>
                    <a:pt x="58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0" name="Google Shape;5710;p83"/>
            <p:cNvSpPr/>
            <p:nvPr/>
          </p:nvSpPr>
          <p:spPr>
            <a:xfrm>
              <a:off x="7179762" y="1519993"/>
              <a:ext cx="86399" cy="145701"/>
            </a:xfrm>
            <a:custGeom>
              <a:avLst/>
              <a:gdLst/>
              <a:ahLst/>
              <a:cxnLst/>
              <a:rect l="l" t="t" r="r" b="b"/>
              <a:pathLst>
                <a:path w="1167" h="1968" extrusionOk="0">
                  <a:moveTo>
                    <a:pt x="632" y="219"/>
                  </a:moveTo>
                  <a:lnTo>
                    <a:pt x="1045" y="1385"/>
                  </a:lnTo>
                  <a:lnTo>
                    <a:pt x="972" y="1701"/>
                  </a:lnTo>
                  <a:lnTo>
                    <a:pt x="777" y="1385"/>
                  </a:lnTo>
                  <a:cubicBezTo>
                    <a:pt x="777" y="1361"/>
                    <a:pt x="753" y="1336"/>
                    <a:pt x="729" y="1336"/>
                  </a:cubicBezTo>
                  <a:cubicBezTo>
                    <a:pt x="705" y="1336"/>
                    <a:pt x="680" y="1361"/>
                    <a:pt x="680" y="1385"/>
                  </a:cubicBezTo>
                  <a:lnTo>
                    <a:pt x="559" y="1749"/>
                  </a:lnTo>
                  <a:lnTo>
                    <a:pt x="413" y="1409"/>
                  </a:lnTo>
                  <a:cubicBezTo>
                    <a:pt x="413" y="1385"/>
                    <a:pt x="389" y="1385"/>
                    <a:pt x="364" y="1385"/>
                  </a:cubicBezTo>
                  <a:lnTo>
                    <a:pt x="340" y="1385"/>
                  </a:lnTo>
                  <a:lnTo>
                    <a:pt x="146" y="1482"/>
                  </a:lnTo>
                  <a:lnTo>
                    <a:pt x="632" y="219"/>
                  </a:lnTo>
                  <a:close/>
                  <a:moveTo>
                    <a:pt x="656" y="0"/>
                  </a:moveTo>
                  <a:cubicBezTo>
                    <a:pt x="632" y="0"/>
                    <a:pt x="607" y="0"/>
                    <a:pt x="607" y="25"/>
                  </a:cubicBezTo>
                  <a:lnTo>
                    <a:pt x="0" y="1555"/>
                  </a:lnTo>
                  <a:cubicBezTo>
                    <a:pt x="0" y="1579"/>
                    <a:pt x="0" y="1604"/>
                    <a:pt x="0" y="1628"/>
                  </a:cubicBezTo>
                  <a:lnTo>
                    <a:pt x="73" y="1628"/>
                  </a:lnTo>
                  <a:lnTo>
                    <a:pt x="340" y="1506"/>
                  </a:lnTo>
                  <a:lnTo>
                    <a:pt x="510" y="1919"/>
                  </a:lnTo>
                  <a:cubicBezTo>
                    <a:pt x="534" y="1944"/>
                    <a:pt x="559" y="1944"/>
                    <a:pt x="583" y="1944"/>
                  </a:cubicBezTo>
                  <a:lnTo>
                    <a:pt x="583" y="1968"/>
                  </a:lnTo>
                  <a:cubicBezTo>
                    <a:pt x="607" y="1968"/>
                    <a:pt x="632" y="1944"/>
                    <a:pt x="632" y="1919"/>
                  </a:cubicBezTo>
                  <a:lnTo>
                    <a:pt x="753" y="1555"/>
                  </a:lnTo>
                  <a:lnTo>
                    <a:pt x="972" y="1895"/>
                  </a:lnTo>
                  <a:cubicBezTo>
                    <a:pt x="981" y="1914"/>
                    <a:pt x="997" y="1922"/>
                    <a:pt x="1015" y="1922"/>
                  </a:cubicBezTo>
                  <a:cubicBezTo>
                    <a:pt x="1045" y="1922"/>
                    <a:pt x="1078" y="1901"/>
                    <a:pt x="1093" y="1871"/>
                  </a:cubicBezTo>
                  <a:lnTo>
                    <a:pt x="1166" y="1385"/>
                  </a:lnTo>
                  <a:cubicBezTo>
                    <a:pt x="1166" y="1385"/>
                    <a:pt x="1166" y="1385"/>
                    <a:pt x="1166" y="1361"/>
                  </a:cubicBezTo>
                  <a:lnTo>
                    <a:pt x="705" y="25"/>
                  </a:lnTo>
                  <a:cubicBezTo>
                    <a:pt x="705" y="0"/>
                    <a:pt x="680" y="0"/>
                    <a:pt x="6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1" name="Google Shape;5711;p83"/>
            <p:cNvSpPr/>
            <p:nvPr/>
          </p:nvSpPr>
          <p:spPr>
            <a:xfrm>
              <a:off x="6872219" y="1673909"/>
              <a:ext cx="39609" cy="60190"/>
            </a:xfrm>
            <a:custGeom>
              <a:avLst/>
              <a:gdLst/>
              <a:ahLst/>
              <a:cxnLst/>
              <a:rect l="l" t="t" r="r" b="b"/>
              <a:pathLst>
                <a:path w="535" h="813" extrusionOk="0">
                  <a:moveTo>
                    <a:pt x="70" y="0"/>
                  </a:moveTo>
                  <a:cubicBezTo>
                    <a:pt x="63" y="0"/>
                    <a:pt x="56" y="3"/>
                    <a:pt x="49" y="10"/>
                  </a:cubicBezTo>
                  <a:cubicBezTo>
                    <a:pt x="0" y="35"/>
                    <a:pt x="0" y="59"/>
                    <a:pt x="24" y="83"/>
                  </a:cubicBezTo>
                  <a:lnTo>
                    <a:pt x="413" y="788"/>
                  </a:lnTo>
                  <a:cubicBezTo>
                    <a:pt x="413" y="812"/>
                    <a:pt x="437" y="812"/>
                    <a:pt x="462" y="812"/>
                  </a:cubicBezTo>
                  <a:lnTo>
                    <a:pt x="486" y="812"/>
                  </a:lnTo>
                  <a:cubicBezTo>
                    <a:pt x="510" y="788"/>
                    <a:pt x="535" y="763"/>
                    <a:pt x="510" y="739"/>
                  </a:cubicBezTo>
                  <a:lnTo>
                    <a:pt x="122" y="35"/>
                  </a:lnTo>
                  <a:cubicBezTo>
                    <a:pt x="104" y="17"/>
                    <a:pt x="87" y="0"/>
                    <a:pt x="70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2" name="Google Shape;5712;p83"/>
            <p:cNvSpPr/>
            <p:nvPr/>
          </p:nvSpPr>
          <p:spPr>
            <a:xfrm>
              <a:off x="7161772" y="1672133"/>
              <a:ext cx="27023" cy="51158"/>
            </a:xfrm>
            <a:custGeom>
              <a:avLst/>
              <a:gdLst/>
              <a:ahLst/>
              <a:cxnLst/>
              <a:rect l="l" t="t" r="r" b="b"/>
              <a:pathLst>
                <a:path w="365" h="691" extrusionOk="0">
                  <a:moveTo>
                    <a:pt x="74" y="0"/>
                  </a:moveTo>
                  <a:cubicBezTo>
                    <a:pt x="65" y="0"/>
                    <a:pt x="56" y="3"/>
                    <a:pt x="49" y="10"/>
                  </a:cubicBezTo>
                  <a:cubicBezTo>
                    <a:pt x="24" y="10"/>
                    <a:pt x="0" y="59"/>
                    <a:pt x="24" y="83"/>
                  </a:cubicBezTo>
                  <a:lnTo>
                    <a:pt x="243" y="642"/>
                  </a:lnTo>
                  <a:cubicBezTo>
                    <a:pt x="267" y="666"/>
                    <a:pt x="267" y="690"/>
                    <a:pt x="316" y="690"/>
                  </a:cubicBezTo>
                  <a:cubicBezTo>
                    <a:pt x="365" y="666"/>
                    <a:pt x="365" y="642"/>
                    <a:pt x="365" y="617"/>
                  </a:cubicBezTo>
                  <a:lnTo>
                    <a:pt x="122" y="34"/>
                  </a:lnTo>
                  <a:cubicBezTo>
                    <a:pt x="122" y="17"/>
                    <a:pt x="97" y="0"/>
                    <a:pt x="74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3" name="Google Shape;5713;p83"/>
            <p:cNvSpPr/>
            <p:nvPr/>
          </p:nvSpPr>
          <p:spPr>
            <a:xfrm>
              <a:off x="7076409" y="1590473"/>
              <a:ext cx="18879" cy="28503"/>
            </a:xfrm>
            <a:custGeom>
              <a:avLst/>
              <a:gdLst/>
              <a:ahLst/>
              <a:cxnLst/>
              <a:rect l="l" t="t" r="r" b="b"/>
              <a:pathLst>
                <a:path w="255" h="385" extrusionOk="0">
                  <a:moveTo>
                    <a:pt x="76" y="0"/>
                  </a:moveTo>
                  <a:cubicBezTo>
                    <a:pt x="41" y="0"/>
                    <a:pt x="1" y="40"/>
                    <a:pt x="36" y="93"/>
                  </a:cubicBezTo>
                  <a:cubicBezTo>
                    <a:pt x="84" y="166"/>
                    <a:pt x="109" y="239"/>
                    <a:pt x="133" y="336"/>
                  </a:cubicBezTo>
                  <a:cubicBezTo>
                    <a:pt x="133" y="360"/>
                    <a:pt x="157" y="384"/>
                    <a:pt x="181" y="384"/>
                  </a:cubicBezTo>
                  <a:lnTo>
                    <a:pt x="206" y="384"/>
                  </a:lnTo>
                  <a:cubicBezTo>
                    <a:pt x="230" y="360"/>
                    <a:pt x="254" y="336"/>
                    <a:pt x="254" y="311"/>
                  </a:cubicBezTo>
                  <a:cubicBezTo>
                    <a:pt x="230" y="214"/>
                    <a:pt x="181" y="117"/>
                    <a:pt x="109" y="20"/>
                  </a:cubicBezTo>
                  <a:cubicBezTo>
                    <a:pt x="102" y="6"/>
                    <a:pt x="89" y="0"/>
                    <a:pt x="76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4" name="Google Shape;5714;p83"/>
            <p:cNvSpPr/>
            <p:nvPr/>
          </p:nvSpPr>
          <p:spPr>
            <a:xfrm>
              <a:off x="7086182" y="1563599"/>
              <a:ext cx="16288" cy="28355"/>
            </a:xfrm>
            <a:custGeom>
              <a:avLst/>
              <a:gdLst/>
              <a:ahLst/>
              <a:cxnLst/>
              <a:rect l="l" t="t" r="r" b="b"/>
              <a:pathLst>
                <a:path w="220" h="383" extrusionOk="0">
                  <a:moveTo>
                    <a:pt x="62" y="0"/>
                  </a:moveTo>
                  <a:cubicBezTo>
                    <a:pt x="49" y="0"/>
                    <a:pt x="37" y="6"/>
                    <a:pt x="25" y="19"/>
                  </a:cubicBezTo>
                  <a:cubicBezTo>
                    <a:pt x="1" y="43"/>
                    <a:pt x="1" y="67"/>
                    <a:pt x="25" y="91"/>
                  </a:cubicBezTo>
                  <a:cubicBezTo>
                    <a:pt x="74" y="164"/>
                    <a:pt x="98" y="261"/>
                    <a:pt x="122" y="334"/>
                  </a:cubicBezTo>
                  <a:cubicBezTo>
                    <a:pt x="122" y="359"/>
                    <a:pt x="147" y="383"/>
                    <a:pt x="171" y="383"/>
                  </a:cubicBezTo>
                  <a:lnTo>
                    <a:pt x="171" y="359"/>
                  </a:lnTo>
                  <a:cubicBezTo>
                    <a:pt x="195" y="359"/>
                    <a:pt x="219" y="334"/>
                    <a:pt x="219" y="310"/>
                  </a:cubicBezTo>
                  <a:cubicBezTo>
                    <a:pt x="195" y="189"/>
                    <a:pt x="147" y="116"/>
                    <a:pt x="98" y="19"/>
                  </a:cubicBezTo>
                  <a:cubicBezTo>
                    <a:pt x="86" y="6"/>
                    <a:pt x="74" y="0"/>
                    <a:pt x="62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5" name="Google Shape;5715;p83"/>
            <p:cNvSpPr/>
            <p:nvPr/>
          </p:nvSpPr>
          <p:spPr>
            <a:xfrm>
              <a:off x="7102914" y="1594989"/>
              <a:ext cx="17546" cy="27541"/>
            </a:xfrm>
            <a:custGeom>
              <a:avLst/>
              <a:gdLst/>
              <a:ahLst/>
              <a:cxnLst/>
              <a:rect l="l" t="t" r="r" b="b"/>
              <a:pathLst>
                <a:path w="237" h="372" extrusionOk="0">
                  <a:moveTo>
                    <a:pt x="78" y="1"/>
                  </a:moveTo>
                  <a:cubicBezTo>
                    <a:pt x="43" y="1"/>
                    <a:pt x="1" y="47"/>
                    <a:pt x="18" y="80"/>
                  </a:cubicBezTo>
                  <a:cubicBezTo>
                    <a:pt x="66" y="153"/>
                    <a:pt x="115" y="250"/>
                    <a:pt x="139" y="323"/>
                  </a:cubicBezTo>
                  <a:cubicBezTo>
                    <a:pt x="139" y="348"/>
                    <a:pt x="164" y="372"/>
                    <a:pt x="188" y="372"/>
                  </a:cubicBezTo>
                  <a:cubicBezTo>
                    <a:pt x="236" y="372"/>
                    <a:pt x="236" y="348"/>
                    <a:pt x="236" y="299"/>
                  </a:cubicBezTo>
                  <a:cubicBezTo>
                    <a:pt x="212" y="202"/>
                    <a:pt x="188" y="105"/>
                    <a:pt x="115" y="32"/>
                  </a:cubicBezTo>
                  <a:cubicBezTo>
                    <a:pt x="108" y="10"/>
                    <a:pt x="93" y="1"/>
                    <a:pt x="78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6" name="Google Shape;5716;p83"/>
            <p:cNvSpPr/>
            <p:nvPr/>
          </p:nvSpPr>
          <p:spPr>
            <a:xfrm>
              <a:off x="7089069" y="1632821"/>
              <a:ext cx="18805" cy="27541"/>
            </a:xfrm>
            <a:custGeom>
              <a:avLst/>
              <a:gdLst/>
              <a:ahLst/>
              <a:cxnLst/>
              <a:rect l="l" t="t" r="r" b="b"/>
              <a:pathLst>
                <a:path w="254" h="372" extrusionOk="0">
                  <a:moveTo>
                    <a:pt x="82" y="1"/>
                  </a:moveTo>
                  <a:cubicBezTo>
                    <a:pt x="39" y="1"/>
                    <a:pt x="0" y="52"/>
                    <a:pt x="35" y="104"/>
                  </a:cubicBezTo>
                  <a:cubicBezTo>
                    <a:pt x="83" y="177"/>
                    <a:pt x="108" y="250"/>
                    <a:pt x="132" y="322"/>
                  </a:cubicBezTo>
                  <a:cubicBezTo>
                    <a:pt x="156" y="347"/>
                    <a:pt x="180" y="371"/>
                    <a:pt x="205" y="371"/>
                  </a:cubicBezTo>
                  <a:cubicBezTo>
                    <a:pt x="229" y="371"/>
                    <a:pt x="253" y="347"/>
                    <a:pt x="253" y="322"/>
                  </a:cubicBezTo>
                  <a:cubicBezTo>
                    <a:pt x="229" y="201"/>
                    <a:pt x="180" y="104"/>
                    <a:pt x="132" y="31"/>
                  </a:cubicBezTo>
                  <a:cubicBezTo>
                    <a:pt x="118" y="10"/>
                    <a:pt x="99" y="1"/>
                    <a:pt x="82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7" name="Google Shape;5717;p83"/>
            <p:cNvSpPr/>
            <p:nvPr/>
          </p:nvSpPr>
          <p:spPr>
            <a:xfrm>
              <a:off x="7120386" y="1629711"/>
              <a:ext cx="16288" cy="27763"/>
            </a:xfrm>
            <a:custGeom>
              <a:avLst/>
              <a:gdLst/>
              <a:ahLst/>
              <a:cxnLst/>
              <a:rect l="l" t="t" r="r" b="b"/>
              <a:pathLst>
                <a:path w="220" h="375" extrusionOk="0">
                  <a:moveTo>
                    <a:pt x="25" y="0"/>
                  </a:moveTo>
                  <a:cubicBezTo>
                    <a:pt x="0" y="24"/>
                    <a:pt x="0" y="73"/>
                    <a:pt x="25" y="97"/>
                  </a:cubicBezTo>
                  <a:cubicBezTo>
                    <a:pt x="73" y="170"/>
                    <a:pt x="98" y="243"/>
                    <a:pt x="122" y="340"/>
                  </a:cubicBezTo>
                  <a:cubicBezTo>
                    <a:pt x="122" y="357"/>
                    <a:pt x="134" y="375"/>
                    <a:pt x="150" y="375"/>
                  </a:cubicBezTo>
                  <a:cubicBezTo>
                    <a:pt x="156" y="375"/>
                    <a:pt x="163" y="372"/>
                    <a:pt x="170" y="364"/>
                  </a:cubicBezTo>
                  <a:cubicBezTo>
                    <a:pt x="195" y="364"/>
                    <a:pt x="219" y="340"/>
                    <a:pt x="219" y="316"/>
                  </a:cubicBezTo>
                  <a:cubicBezTo>
                    <a:pt x="195" y="219"/>
                    <a:pt x="146" y="122"/>
                    <a:pt x="98" y="24"/>
                  </a:cubicBezTo>
                  <a:cubicBezTo>
                    <a:pt x="73" y="0"/>
                    <a:pt x="49" y="0"/>
                    <a:pt x="25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8" name="Google Shape;5718;p83"/>
            <p:cNvSpPr/>
            <p:nvPr/>
          </p:nvSpPr>
          <p:spPr>
            <a:xfrm>
              <a:off x="7248097" y="1699081"/>
              <a:ext cx="18065" cy="27763"/>
            </a:xfrm>
            <a:custGeom>
              <a:avLst/>
              <a:gdLst/>
              <a:ahLst/>
              <a:cxnLst/>
              <a:rect l="l" t="t" r="r" b="b"/>
              <a:pathLst>
                <a:path w="244" h="375" extrusionOk="0">
                  <a:moveTo>
                    <a:pt x="50" y="0"/>
                  </a:moveTo>
                  <a:cubicBezTo>
                    <a:pt x="41" y="0"/>
                    <a:pt x="32" y="3"/>
                    <a:pt x="24" y="10"/>
                  </a:cubicBezTo>
                  <a:cubicBezTo>
                    <a:pt x="0" y="35"/>
                    <a:pt x="0" y="59"/>
                    <a:pt x="0" y="83"/>
                  </a:cubicBezTo>
                  <a:cubicBezTo>
                    <a:pt x="49" y="156"/>
                    <a:pt x="97" y="253"/>
                    <a:pt x="122" y="326"/>
                  </a:cubicBezTo>
                  <a:cubicBezTo>
                    <a:pt x="122" y="351"/>
                    <a:pt x="146" y="375"/>
                    <a:pt x="170" y="375"/>
                  </a:cubicBezTo>
                  <a:lnTo>
                    <a:pt x="195" y="375"/>
                  </a:lnTo>
                  <a:cubicBezTo>
                    <a:pt x="219" y="375"/>
                    <a:pt x="243" y="351"/>
                    <a:pt x="219" y="302"/>
                  </a:cubicBezTo>
                  <a:cubicBezTo>
                    <a:pt x="195" y="205"/>
                    <a:pt x="170" y="108"/>
                    <a:pt x="97" y="35"/>
                  </a:cubicBezTo>
                  <a:cubicBezTo>
                    <a:pt x="97" y="18"/>
                    <a:pt x="73" y="0"/>
                    <a:pt x="50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9" name="Google Shape;5719;p83"/>
            <p:cNvSpPr/>
            <p:nvPr/>
          </p:nvSpPr>
          <p:spPr>
            <a:xfrm>
              <a:off x="7264237" y="1675094"/>
              <a:ext cx="16288" cy="28429"/>
            </a:xfrm>
            <a:custGeom>
              <a:avLst/>
              <a:gdLst/>
              <a:ahLst/>
              <a:cxnLst/>
              <a:rect l="l" t="t" r="r" b="b"/>
              <a:pathLst>
                <a:path w="220" h="384" extrusionOk="0">
                  <a:moveTo>
                    <a:pt x="62" y="0"/>
                  </a:moveTo>
                  <a:cubicBezTo>
                    <a:pt x="49" y="0"/>
                    <a:pt x="37" y="7"/>
                    <a:pt x="25" y="19"/>
                  </a:cubicBezTo>
                  <a:cubicBezTo>
                    <a:pt x="1" y="43"/>
                    <a:pt x="1" y="67"/>
                    <a:pt x="25" y="92"/>
                  </a:cubicBezTo>
                  <a:cubicBezTo>
                    <a:pt x="74" y="164"/>
                    <a:pt x="98" y="237"/>
                    <a:pt x="122" y="334"/>
                  </a:cubicBezTo>
                  <a:cubicBezTo>
                    <a:pt x="122" y="359"/>
                    <a:pt x="147" y="383"/>
                    <a:pt x="171" y="383"/>
                  </a:cubicBezTo>
                  <a:lnTo>
                    <a:pt x="171" y="359"/>
                  </a:lnTo>
                  <a:cubicBezTo>
                    <a:pt x="195" y="359"/>
                    <a:pt x="219" y="334"/>
                    <a:pt x="219" y="286"/>
                  </a:cubicBezTo>
                  <a:cubicBezTo>
                    <a:pt x="195" y="189"/>
                    <a:pt x="147" y="92"/>
                    <a:pt x="98" y="19"/>
                  </a:cubicBezTo>
                  <a:cubicBezTo>
                    <a:pt x="86" y="7"/>
                    <a:pt x="74" y="0"/>
                    <a:pt x="62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0" name="Google Shape;5720;p83"/>
            <p:cNvSpPr/>
            <p:nvPr/>
          </p:nvSpPr>
          <p:spPr>
            <a:xfrm>
              <a:off x="7273269" y="1709223"/>
              <a:ext cx="16214" cy="28429"/>
            </a:xfrm>
            <a:custGeom>
              <a:avLst/>
              <a:gdLst/>
              <a:ahLst/>
              <a:cxnLst/>
              <a:rect l="l" t="t" r="r" b="b"/>
              <a:pathLst>
                <a:path w="219" h="384" extrusionOk="0">
                  <a:moveTo>
                    <a:pt x="70" y="1"/>
                  </a:moveTo>
                  <a:cubicBezTo>
                    <a:pt x="55" y="1"/>
                    <a:pt x="37" y="7"/>
                    <a:pt x="25" y="19"/>
                  </a:cubicBezTo>
                  <a:cubicBezTo>
                    <a:pt x="0" y="19"/>
                    <a:pt x="0" y="68"/>
                    <a:pt x="0" y="92"/>
                  </a:cubicBezTo>
                  <a:cubicBezTo>
                    <a:pt x="49" y="165"/>
                    <a:pt x="97" y="238"/>
                    <a:pt x="122" y="335"/>
                  </a:cubicBezTo>
                  <a:cubicBezTo>
                    <a:pt x="122" y="359"/>
                    <a:pt x="146" y="384"/>
                    <a:pt x="170" y="384"/>
                  </a:cubicBezTo>
                  <a:cubicBezTo>
                    <a:pt x="219" y="359"/>
                    <a:pt x="219" y="335"/>
                    <a:pt x="219" y="311"/>
                  </a:cubicBezTo>
                  <a:cubicBezTo>
                    <a:pt x="195" y="214"/>
                    <a:pt x="170" y="116"/>
                    <a:pt x="97" y="19"/>
                  </a:cubicBezTo>
                  <a:cubicBezTo>
                    <a:pt x="97" y="7"/>
                    <a:pt x="85" y="1"/>
                    <a:pt x="7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1" name="Google Shape;5721;p83"/>
            <p:cNvSpPr/>
            <p:nvPr/>
          </p:nvSpPr>
          <p:spPr>
            <a:xfrm>
              <a:off x="7260091" y="1736690"/>
              <a:ext cx="18657" cy="27911"/>
            </a:xfrm>
            <a:custGeom>
              <a:avLst/>
              <a:gdLst/>
              <a:ahLst/>
              <a:cxnLst/>
              <a:rect l="l" t="t" r="r" b="b"/>
              <a:pathLst>
                <a:path w="252" h="377" extrusionOk="0">
                  <a:moveTo>
                    <a:pt x="69" y="1"/>
                  </a:moveTo>
                  <a:cubicBezTo>
                    <a:pt x="31" y="1"/>
                    <a:pt x="1" y="38"/>
                    <a:pt x="33" y="85"/>
                  </a:cubicBezTo>
                  <a:cubicBezTo>
                    <a:pt x="81" y="158"/>
                    <a:pt x="105" y="256"/>
                    <a:pt x="130" y="328"/>
                  </a:cubicBezTo>
                  <a:cubicBezTo>
                    <a:pt x="130" y="353"/>
                    <a:pt x="154" y="377"/>
                    <a:pt x="203" y="377"/>
                  </a:cubicBezTo>
                  <a:cubicBezTo>
                    <a:pt x="227" y="377"/>
                    <a:pt x="251" y="353"/>
                    <a:pt x="251" y="304"/>
                  </a:cubicBezTo>
                  <a:cubicBezTo>
                    <a:pt x="227" y="207"/>
                    <a:pt x="178" y="110"/>
                    <a:pt x="130" y="37"/>
                  </a:cubicBezTo>
                  <a:cubicBezTo>
                    <a:pt x="113" y="11"/>
                    <a:pt x="90" y="1"/>
                    <a:pt x="69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2" name="Google Shape;5722;p83"/>
            <p:cNvSpPr/>
            <p:nvPr/>
          </p:nvSpPr>
          <p:spPr>
            <a:xfrm>
              <a:off x="7282746" y="1742539"/>
              <a:ext cx="19323" cy="27467"/>
            </a:xfrm>
            <a:custGeom>
              <a:avLst/>
              <a:gdLst/>
              <a:ahLst/>
              <a:cxnLst/>
              <a:rect l="l" t="t" r="r" b="b"/>
              <a:pathLst>
                <a:path w="261" h="371" extrusionOk="0">
                  <a:moveTo>
                    <a:pt x="80" y="1"/>
                  </a:moveTo>
                  <a:cubicBezTo>
                    <a:pt x="44" y="1"/>
                    <a:pt x="1" y="52"/>
                    <a:pt x="18" y="104"/>
                  </a:cubicBezTo>
                  <a:cubicBezTo>
                    <a:pt x="67" y="177"/>
                    <a:pt x="115" y="249"/>
                    <a:pt x="139" y="322"/>
                  </a:cubicBezTo>
                  <a:cubicBezTo>
                    <a:pt x="139" y="347"/>
                    <a:pt x="164" y="371"/>
                    <a:pt x="188" y="371"/>
                  </a:cubicBezTo>
                  <a:lnTo>
                    <a:pt x="212" y="371"/>
                  </a:lnTo>
                  <a:cubicBezTo>
                    <a:pt x="237" y="371"/>
                    <a:pt x="261" y="347"/>
                    <a:pt x="237" y="298"/>
                  </a:cubicBezTo>
                  <a:cubicBezTo>
                    <a:pt x="212" y="201"/>
                    <a:pt x="188" y="104"/>
                    <a:pt x="115" y="31"/>
                  </a:cubicBezTo>
                  <a:cubicBezTo>
                    <a:pt x="108" y="9"/>
                    <a:pt x="95" y="1"/>
                    <a:pt x="8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3" name="Google Shape;5723;p83"/>
            <p:cNvSpPr/>
            <p:nvPr/>
          </p:nvSpPr>
          <p:spPr>
            <a:xfrm>
              <a:off x="6845196" y="1730989"/>
              <a:ext cx="14511" cy="30058"/>
            </a:xfrm>
            <a:custGeom>
              <a:avLst/>
              <a:gdLst/>
              <a:ahLst/>
              <a:cxnLst/>
              <a:rect l="l" t="t" r="r" b="b"/>
              <a:pathLst>
                <a:path w="196" h="406" extrusionOk="0">
                  <a:moveTo>
                    <a:pt x="79" y="1"/>
                  </a:moveTo>
                  <a:cubicBezTo>
                    <a:pt x="69" y="1"/>
                    <a:pt x="59" y="7"/>
                    <a:pt x="49" y="17"/>
                  </a:cubicBezTo>
                  <a:cubicBezTo>
                    <a:pt x="25" y="17"/>
                    <a:pt x="1" y="65"/>
                    <a:pt x="25" y="90"/>
                  </a:cubicBezTo>
                  <a:cubicBezTo>
                    <a:pt x="49" y="162"/>
                    <a:pt x="74" y="260"/>
                    <a:pt x="74" y="333"/>
                  </a:cubicBezTo>
                  <a:cubicBezTo>
                    <a:pt x="74" y="368"/>
                    <a:pt x="87" y="391"/>
                    <a:pt x="103" y="391"/>
                  </a:cubicBezTo>
                  <a:cubicBezTo>
                    <a:pt x="109" y="391"/>
                    <a:pt x="116" y="388"/>
                    <a:pt x="122" y="381"/>
                  </a:cubicBezTo>
                  <a:lnTo>
                    <a:pt x="122" y="405"/>
                  </a:lnTo>
                  <a:cubicBezTo>
                    <a:pt x="171" y="381"/>
                    <a:pt x="195" y="357"/>
                    <a:pt x="195" y="333"/>
                  </a:cubicBezTo>
                  <a:cubicBezTo>
                    <a:pt x="171" y="235"/>
                    <a:pt x="171" y="138"/>
                    <a:pt x="122" y="41"/>
                  </a:cubicBezTo>
                  <a:cubicBezTo>
                    <a:pt x="108" y="13"/>
                    <a:pt x="94" y="1"/>
                    <a:pt x="79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4" name="Google Shape;5724;p83"/>
            <p:cNvSpPr/>
            <p:nvPr/>
          </p:nvSpPr>
          <p:spPr>
            <a:xfrm>
              <a:off x="6873996" y="1741206"/>
              <a:ext cx="12660" cy="28800"/>
            </a:xfrm>
            <a:custGeom>
              <a:avLst/>
              <a:gdLst/>
              <a:ahLst/>
              <a:cxnLst/>
              <a:rect l="l" t="t" r="r" b="b"/>
              <a:pathLst>
                <a:path w="171" h="389" extrusionOk="0">
                  <a:moveTo>
                    <a:pt x="25" y="0"/>
                  </a:moveTo>
                  <a:cubicBezTo>
                    <a:pt x="0" y="24"/>
                    <a:pt x="0" y="49"/>
                    <a:pt x="0" y="97"/>
                  </a:cubicBezTo>
                  <a:cubicBezTo>
                    <a:pt x="25" y="170"/>
                    <a:pt x="49" y="243"/>
                    <a:pt x="49" y="340"/>
                  </a:cubicBezTo>
                  <a:cubicBezTo>
                    <a:pt x="49" y="365"/>
                    <a:pt x="73" y="389"/>
                    <a:pt x="122" y="389"/>
                  </a:cubicBezTo>
                  <a:cubicBezTo>
                    <a:pt x="146" y="389"/>
                    <a:pt x="170" y="365"/>
                    <a:pt x="170" y="340"/>
                  </a:cubicBezTo>
                  <a:cubicBezTo>
                    <a:pt x="170" y="243"/>
                    <a:pt x="146" y="146"/>
                    <a:pt x="98" y="49"/>
                  </a:cubicBezTo>
                  <a:cubicBezTo>
                    <a:pt x="98" y="0"/>
                    <a:pt x="49" y="0"/>
                    <a:pt x="25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5" name="Google Shape;5725;p83"/>
            <p:cNvSpPr/>
            <p:nvPr/>
          </p:nvSpPr>
          <p:spPr>
            <a:xfrm>
              <a:off x="6858819" y="1709149"/>
              <a:ext cx="15251" cy="28503"/>
            </a:xfrm>
            <a:custGeom>
              <a:avLst/>
              <a:gdLst/>
              <a:ahLst/>
              <a:cxnLst/>
              <a:rect l="l" t="t" r="r" b="b"/>
              <a:pathLst>
                <a:path w="206" h="385" extrusionOk="0">
                  <a:moveTo>
                    <a:pt x="93" y="0"/>
                  </a:moveTo>
                  <a:cubicBezTo>
                    <a:pt x="52" y="0"/>
                    <a:pt x="1" y="34"/>
                    <a:pt x="35" y="69"/>
                  </a:cubicBezTo>
                  <a:cubicBezTo>
                    <a:pt x="60" y="166"/>
                    <a:pt x="84" y="239"/>
                    <a:pt x="84" y="336"/>
                  </a:cubicBezTo>
                  <a:cubicBezTo>
                    <a:pt x="84" y="360"/>
                    <a:pt x="108" y="385"/>
                    <a:pt x="157" y="385"/>
                  </a:cubicBezTo>
                  <a:cubicBezTo>
                    <a:pt x="181" y="385"/>
                    <a:pt x="205" y="360"/>
                    <a:pt x="205" y="336"/>
                  </a:cubicBezTo>
                  <a:cubicBezTo>
                    <a:pt x="205" y="239"/>
                    <a:pt x="181" y="117"/>
                    <a:pt x="133" y="20"/>
                  </a:cubicBezTo>
                  <a:cubicBezTo>
                    <a:pt x="125" y="6"/>
                    <a:pt x="110" y="0"/>
                    <a:pt x="93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6" name="Google Shape;5726;p83"/>
            <p:cNvSpPr/>
            <p:nvPr/>
          </p:nvSpPr>
          <p:spPr>
            <a:xfrm>
              <a:off x="6832610" y="1693676"/>
              <a:ext cx="14437" cy="29614"/>
            </a:xfrm>
            <a:custGeom>
              <a:avLst/>
              <a:gdLst/>
              <a:ahLst/>
              <a:cxnLst/>
              <a:rect l="l" t="t" r="r" b="b"/>
              <a:pathLst>
                <a:path w="195" h="400" extrusionOk="0">
                  <a:moveTo>
                    <a:pt x="75" y="1"/>
                  </a:moveTo>
                  <a:cubicBezTo>
                    <a:pt x="66" y="1"/>
                    <a:pt x="56" y="3"/>
                    <a:pt x="49" y="11"/>
                  </a:cubicBezTo>
                  <a:cubicBezTo>
                    <a:pt x="25" y="35"/>
                    <a:pt x="1" y="59"/>
                    <a:pt x="25" y="83"/>
                  </a:cubicBezTo>
                  <a:cubicBezTo>
                    <a:pt x="49" y="156"/>
                    <a:pt x="74" y="254"/>
                    <a:pt x="74" y="326"/>
                  </a:cubicBezTo>
                  <a:cubicBezTo>
                    <a:pt x="74" y="375"/>
                    <a:pt x="98" y="399"/>
                    <a:pt x="146" y="399"/>
                  </a:cubicBezTo>
                  <a:cubicBezTo>
                    <a:pt x="171" y="399"/>
                    <a:pt x="195" y="375"/>
                    <a:pt x="195" y="326"/>
                  </a:cubicBezTo>
                  <a:cubicBezTo>
                    <a:pt x="195" y="229"/>
                    <a:pt x="171" y="132"/>
                    <a:pt x="122" y="35"/>
                  </a:cubicBezTo>
                  <a:cubicBezTo>
                    <a:pt x="122" y="18"/>
                    <a:pt x="98" y="1"/>
                    <a:pt x="7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7" name="Google Shape;5727;p83"/>
            <p:cNvSpPr/>
            <p:nvPr/>
          </p:nvSpPr>
          <p:spPr>
            <a:xfrm>
              <a:off x="6850601" y="1675686"/>
              <a:ext cx="12660" cy="29614"/>
            </a:xfrm>
            <a:custGeom>
              <a:avLst/>
              <a:gdLst/>
              <a:ahLst/>
              <a:cxnLst/>
              <a:rect l="l" t="t" r="r" b="b"/>
              <a:pathLst>
                <a:path w="171" h="400" extrusionOk="0">
                  <a:moveTo>
                    <a:pt x="51" y="1"/>
                  </a:moveTo>
                  <a:cubicBezTo>
                    <a:pt x="41" y="1"/>
                    <a:pt x="32" y="4"/>
                    <a:pt x="25" y="11"/>
                  </a:cubicBezTo>
                  <a:cubicBezTo>
                    <a:pt x="1" y="11"/>
                    <a:pt x="1" y="59"/>
                    <a:pt x="1" y="84"/>
                  </a:cubicBezTo>
                  <a:cubicBezTo>
                    <a:pt x="25" y="156"/>
                    <a:pt x="49" y="254"/>
                    <a:pt x="49" y="326"/>
                  </a:cubicBezTo>
                  <a:cubicBezTo>
                    <a:pt x="49" y="375"/>
                    <a:pt x="73" y="399"/>
                    <a:pt x="122" y="399"/>
                  </a:cubicBezTo>
                  <a:cubicBezTo>
                    <a:pt x="146" y="399"/>
                    <a:pt x="171" y="375"/>
                    <a:pt x="171" y="326"/>
                  </a:cubicBezTo>
                  <a:cubicBezTo>
                    <a:pt x="171" y="229"/>
                    <a:pt x="146" y="132"/>
                    <a:pt x="98" y="35"/>
                  </a:cubicBezTo>
                  <a:cubicBezTo>
                    <a:pt x="98" y="18"/>
                    <a:pt x="73" y="1"/>
                    <a:pt x="51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8" name="Google Shape;5728;p83"/>
            <p:cNvSpPr/>
            <p:nvPr/>
          </p:nvSpPr>
          <p:spPr>
            <a:xfrm>
              <a:off x="7111354" y="1655919"/>
              <a:ext cx="18065" cy="27763"/>
            </a:xfrm>
            <a:custGeom>
              <a:avLst/>
              <a:gdLst/>
              <a:ahLst/>
              <a:cxnLst/>
              <a:rect l="l" t="t" r="r" b="b"/>
              <a:pathLst>
                <a:path w="244" h="375" extrusionOk="0">
                  <a:moveTo>
                    <a:pt x="71" y="0"/>
                  </a:moveTo>
                  <a:cubicBezTo>
                    <a:pt x="64" y="0"/>
                    <a:pt x="57" y="3"/>
                    <a:pt x="50" y="10"/>
                  </a:cubicBezTo>
                  <a:cubicBezTo>
                    <a:pt x="1" y="35"/>
                    <a:pt x="1" y="59"/>
                    <a:pt x="25" y="83"/>
                  </a:cubicBezTo>
                  <a:cubicBezTo>
                    <a:pt x="74" y="156"/>
                    <a:pt x="98" y="253"/>
                    <a:pt x="122" y="326"/>
                  </a:cubicBezTo>
                  <a:cubicBezTo>
                    <a:pt x="122" y="351"/>
                    <a:pt x="147" y="375"/>
                    <a:pt x="171" y="375"/>
                  </a:cubicBezTo>
                  <a:lnTo>
                    <a:pt x="195" y="375"/>
                  </a:lnTo>
                  <a:cubicBezTo>
                    <a:pt x="220" y="375"/>
                    <a:pt x="244" y="351"/>
                    <a:pt x="244" y="302"/>
                  </a:cubicBezTo>
                  <a:cubicBezTo>
                    <a:pt x="220" y="205"/>
                    <a:pt x="171" y="108"/>
                    <a:pt x="122" y="35"/>
                  </a:cubicBezTo>
                  <a:cubicBezTo>
                    <a:pt x="105" y="18"/>
                    <a:pt x="88" y="0"/>
                    <a:pt x="71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29" name="Google Shape;5729;p83"/>
          <p:cNvGrpSpPr/>
          <p:nvPr/>
        </p:nvGrpSpPr>
        <p:grpSpPr>
          <a:xfrm>
            <a:off x="6142653" y="2524214"/>
            <a:ext cx="387646" cy="345417"/>
            <a:chOff x="7721281" y="1984568"/>
            <a:chExt cx="196814" cy="175392"/>
          </a:xfrm>
        </p:grpSpPr>
        <p:sp>
          <p:nvSpPr>
            <p:cNvPr id="5730" name="Google Shape;5730;p83"/>
            <p:cNvSpPr/>
            <p:nvPr/>
          </p:nvSpPr>
          <p:spPr>
            <a:xfrm>
              <a:off x="7737328" y="1984568"/>
              <a:ext cx="180767" cy="175392"/>
            </a:xfrm>
            <a:custGeom>
              <a:avLst/>
              <a:gdLst/>
              <a:ahLst/>
              <a:cxnLst/>
              <a:rect l="l" t="t" r="r" b="b"/>
              <a:pathLst>
                <a:path w="4641" h="4503" extrusionOk="0">
                  <a:moveTo>
                    <a:pt x="1990" y="0"/>
                  </a:moveTo>
                  <a:cubicBezTo>
                    <a:pt x="1922" y="0"/>
                    <a:pt x="1871" y="36"/>
                    <a:pt x="1847" y="115"/>
                  </a:cubicBezTo>
                  <a:cubicBezTo>
                    <a:pt x="1744" y="475"/>
                    <a:pt x="1787" y="1488"/>
                    <a:pt x="1820" y="2054"/>
                  </a:cubicBezTo>
                  <a:lnTo>
                    <a:pt x="1820" y="2054"/>
                  </a:lnTo>
                  <a:cubicBezTo>
                    <a:pt x="1710" y="1866"/>
                    <a:pt x="1465" y="1734"/>
                    <a:pt x="1183" y="1734"/>
                  </a:cubicBezTo>
                  <a:cubicBezTo>
                    <a:pt x="1060" y="1734"/>
                    <a:pt x="931" y="1759"/>
                    <a:pt x="803" y="1815"/>
                  </a:cubicBezTo>
                  <a:cubicBezTo>
                    <a:pt x="1" y="2179"/>
                    <a:pt x="317" y="3103"/>
                    <a:pt x="803" y="3345"/>
                  </a:cubicBezTo>
                  <a:cubicBezTo>
                    <a:pt x="890" y="3413"/>
                    <a:pt x="992" y="3446"/>
                    <a:pt x="1094" y="3446"/>
                  </a:cubicBezTo>
                  <a:cubicBezTo>
                    <a:pt x="1249" y="3446"/>
                    <a:pt x="1405" y="3370"/>
                    <a:pt x="1507" y="3224"/>
                  </a:cubicBezTo>
                  <a:cubicBezTo>
                    <a:pt x="1507" y="3224"/>
                    <a:pt x="1969" y="4317"/>
                    <a:pt x="2770" y="4487"/>
                  </a:cubicBezTo>
                  <a:cubicBezTo>
                    <a:pt x="2817" y="4498"/>
                    <a:pt x="2864" y="4503"/>
                    <a:pt x="2911" y="4503"/>
                  </a:cubicBezTo>
                  <a:cubicBezTo>
                    <a:pt x="3729" y="4503"/>
                    <a:pt x="4641" y="3005"/>
                    <a:pt x="4641" y="3005"/>
                  </a:cubicBezTo>
                  <a:lnTo>
                    <a:pt x="3548" y="3005"/>
                  </a:lnTo>
                  <a:cubicBezTo>
                    <a:pt x="4519" y="2665"/>
                    <a:pt x="4228" y="358"/>
                    <a:pt x="3499" y="333"/>
                  </a:cubicBezTo>
                  <a:cubicBezTo>
                    <a:pt x="3353" y="333"/>
                    <a:pt x="2867" y="2082"/>
                    <a:pt x="2867" y="2082"/>
                  </a:cubicBezTo>
                  <a:cubicBezTo>
                    <a:pt x="3153" y="981"/>
                    <a:pt x="2343" y="0"/>
                    <a:pt x="19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1" name="Google Shape;5731;p83"/>
            <p:cNvSpPr/>
            <p:nvPr/>
          </p:nvSpPr>
          <p:spPr>
            <a:xfrm>
              <a:off x="7721281" y="2083228"/>
              <a:ext cx="44481" cy="30965"/>
            </a:xfrm>
            <a:custGeom>
              <a:avLst/>
              <a:gdLst/>
              <a:ahLst/>
              <a:cxnLst/>
              <a:rect l="l" t="t" r="r" b="b"/>
              <a:pathLst>
                <a:path w="1142" h="795" extrusionOk="0">
                  <a:moveTo>
                    <a:pt x="730" y="1"/>
                  </a:moveTo>
                  <a:cubicBezTo>
                    <a:pt x="721" y="1"/>
                    <a:pt x="712" y="4"/>
                    <a:pt x="704" y="11"/>
                  </a:cubicBezTo>
                  <a:cubicBezTo>
                    <a:pt x="437" y="108"/>
                    <a:pt x="219" y="229"/>
                    <a:pt x="24" y="424"/>
                  </a:cubicBezTo>
                  <a:cubicBezTo>
                    <a:pt x="0" y="448"/>
                    <a:pt x="0" y="472"/>
                    <a:pt x="24" y="497"/>
                  </a:cubicBezTo>
                  <a:cubicBezTo>
                    <a:pt x="24" y="497"/>
                    <a:pt x="73" y="570"/>
                    <a:pt x="1069" y="788"/>
                  </a:cubicBezTo>
                  <a:cubicBezTo>
                    <a:pt x="1074" y="793"/>
                    <a:pt x="1078" y="795"/>
                    <a:pt x="1083" y="795"/>
                  </a:cubicBezTo>
                  <a:cubicBezTo>
                    <a:pt x="1102" y="795"/>
                    <a:pt x="1117" y="759"/>
                    <a:pt x="1117" y="740"/>
                  </a:cubicBezTo>
                  <a:cubicBezTo>
                    <a:pt x="1142" y="715"/>
                    <a:pt x="1117" y="667"/>
                    <a:pt x="1093" y="667"/>
                  </a:cubicBezTo>
                  <a:cubicBezTo>
                    <a:pt x="704" y="570"/>
                    <a:pt x="267" y="472"/>
                    <a:pt x="146" y="424"/>
                  </a:cubicBezTo>
                  <a:cubicBezTo>
                    <a:pt x="340" y="302"/>
                    <a:pt x="534" y="205"/>
                    <a:pt x="753" y="108"/>
                  </a:cubicBezTo>
                  <a:cubicBezTo>
                    <a:pt x="777" y="108"/>
                    <a:pt x="802" y="59"/>
                    <a:pt x="777" y="35"/>
                  </a:cubicBezTo>
                  <a:cubicBezTo>
                    <a:pt x="777" y="18"/>
                    <a:pt x="753" y="1"/>
                    <a:pt x="7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2" name="Google Shape;5732;p83"/>
            <p:cNvSpPr/>
            <p:nvPr/>
          </p:nvSpPr>
          <p:spPr>
            <a:xfrm>
              <a:off x="7765723" y="2067531"/>
              <a:ext cx="18969" cy="22747"/>
            </a:xfrm>
            <a:custGeom>
              <a:avLst/>
              <a:gdLst/>
              <a:ahLst/>
              <a:cxnLst/>
              <a:rect l="l" t="t" r="r" b="b"/>
              <a:pathLst>
                <a:path w="487" h="584" extrusionOk="0">
                  <a:moveTo>
                    <a:pt x="74" y="1"/>
                  </a:moveTo>
                  <a:cubicBezTo>
                    <a:pt x="25" y="1"/>
                    <a:pt x="1" y="25"/>
                    <a:pt x="1" y="74"/>
                  </a:cubicBezTo>
                  <a:cubicBezTo>
                    <a:pt x="25" y="220"/>
                    <a:pt x="74" y="584"/>
                    <a:pt x="219" y="584"/>
                  </a:cubicBezTo>
                  <a:lnTo>
                    <a:pt x="244" y="584"/>
                  </a:lnTo>
                  <a:cubicBezTo>
                    <a:pt x="414" y="584"/>
                    <a:pt x="462" y="244"/>
                    <a:pt x="487" y="98"/>
                  </a:cubicBezTo>
                  <a:cubicBezTo>
                    <a:pt x="487" y="56"/>
                    <a:pt x="454" y="30"/>
                    <a:pt x="426" y="30"/>
                  </a:cubicBezTo>
                  <a:cubicBezTo>
                    <a:pt x="406" y="30"/>
                    <a:pt x="389" y="43"/>
                    <a:pt x="389" y="74"/>
                  </a:cubicBezTo>
                  <a:cubicBezTo>
                    <a:pt x="365" y="220"/>
                    <a:pt x="317" y="365"/>
                    <a:pt x="244" y="462"/>
                  </a:cubicBezTo>
                  <a:cubicBezTo>
                    <a:pt x="195" y="462"/>
                    <a:pt x="122" y="268"/>
                    <a:pt x="122" y="49"/>
                  </a:cubicBezTo>
                  <a:cubicBezTo>
                    <a:pt x="122" y="25"/>
                    <a:pt x="98" y="1"/>
                    <a:pt x="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3" name="Google Shape;5733;p83"/>
            <p:cNvSpPr/>
            <p:nvPr/>
          </p:nvSpPr>
          <p:spPr>
            <a:xfrm>
              <a:off x="7826290" y="2025504"/>
              <a:ext cx="21812" cy="58152"/>
            </a:xfrm>
            <a:custGeom>
              <a:avLst/>
              <a:gdLst/>
              <a:ahLst/>
              <a:cxnLst/>
              <a:rect l="l" t="t" r="r" b="b"/>
              <a:pathLst>
                <a:path w="560" h="1493" extrusionOk="0">
                  <a:moveTo>
                    <a:pt x="70" y="1"/>
                  </a:moveTo>
                  <a:cubicBezTo>
                    <a:pt x="63" y="1"/>
                    <a:pt x="56" y="4"/>
                    <a:pt x="49" y="11"/>
                  </a:cubicBezTo>
                  <a:cubicBezTo>
                    <a:pt x="0" y="11"/>
                    <a:pt x="0" y="60"/>
                    <a:pt x="0" y="84"/>
                  </a:cubicBezTo>
                  <a:cubicBezTo>
                    <a:pt x="122" y="351"/>
                    <a:pt x="413" y="1153"/>
                    <a:pt x="316" y="1420"/>
                  </a:cubicBezTo>
                  <a:cubicBezTo>
                    <a:pt x="292" y="1444"/>
                    <a:pt x="316" y="1469"/>
                    <a:pt x="341" y="1493"/>
                  </a:cubicBezTo>
                  <a:lnTo>
                    <a:pt x="365" y="1493"/>
                  </a:lnTo>
                  <a:cubicBezTo>
                    <a:pt x="389" y="1493"/>
                    <a:pt x="413" y="1469"/>
                    <a:pt x="413" y="1444"/>
                  </a:cubicBezTo>
                  <a:cubicBezTo>
                    <a:pt x="559" y="1080"/>
                    <a:pt x="122" y="84"/>
                    <a:pt x="122" y="35"/>
                  </a:cubicBezTo>
                  <a:cubicBezTo>
                    <a:pt x="105" y="18"/>
                    <a:pt x="88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4" name="Google Shape;5734;p83"/>
            <p:cNvSpPr/>
            <p:nvPr/>
          </p:nvSpPr>
          <p:spPr>
            <a:xfrm>
              <a:off x="7850906" y="2034424"/>
              <a:ext cx="36925" cy="53985"/>
            </a:xfrm>
            <a:custGeom>
              <a:avLst/>
              <a:gdLst/>
              <a:ahLst/>
              <a:cxnLst/>
              <a:rect l="l" t="t" r="r" b="b"/>
              <a:pathLst>
                <a:path w="948" h="1386" extrusionOk="0">
                  <a:moveTo>
                    <a:pt x="899" y="1"/>
                  </a:moveTo>
                  <a:cubicBezTo>
                    <a:pt x="875" y="1"/>
                    <a:pt x="850" y="25"/>
                    <a:pt x="826" y="49"/>
                  </a:cubicBezTo>
                  <a:cubicBezTo>
                    <a:pt x="826" y="49"/>
                    <a:pt x="510" y="1118"/>
                    <a:pt x="49" y="1264"/>
                  </a:cubicBezTo>
                  <a:cubicBezTo>
                    <a:pt x="0" y="1264"/>
                    <a:pt x="0" y="1312"/>
                    <a:pt x="0" y="1337"/>
                  </a:cubicBezTo>
                  <a:cubicBezTo>
                    <a:pt x="0" y="1361"/>
                    <a:pt x="24" y="1385"/>
                    <a:pt x="49" y="1385"/>
                  </a:cubicBezTo>
                  <a:lnTo>
                    <a:pt x="73" y="1385"/>
                  </a:lnTo>
                  <a:cubicBezTo>
                    <a:pt x="607" y="1215"/>
                    <a:pt x="923" y="122"/>
                    <a:pt x="947" y="74"/>
                  </a:cubicBezTo>
                  <a:cubicBezTo>
                    <a:pt x="947" y="49"/>
                    <a:pt x="923" y="1"/>
                    <a:pt x="8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5" name="Google Shape;5735;p83"/>
            <p:cNvSpPr/>
            <p:nvPr/>
          </p:nvSpPr>
          <p:spPr>
            <a:xfrm>
              <a:off x="7813982" y="2128332"/>
              <a:ext cx="15190" cy="13983"/>
            </a:xfrm>
            <a:custGeom>
              <a:avLst/>
              <a:gdLst/>
              <a:ahLst/>
              <a:cxnLst/>
              <a:rect l="l" t="t" r="r" b="b"/>
              <a:pathLst>
                <a:path w="390" h="359" extrusionOk="0">
                  <a:moveTo>
                    <a:pt x="83" y="1"/>
                  </a:moveTo>
                  <a:cubicBezTo>
                    <a:pt x="67" y="1"/>
                    <a:pt x="49" y="7"/>
                    <a:pt x="25" y="19"/>
                  </a:cubicBezTo>
                  <a:cubicBezTo>
                    <a:pt x="1" y="19"/>
                    <a:pt x="1" y="67"/>
                    <a:pt x="1" y="92"/>
                  </a:cubicBezTo>
                  <a:cubicBezTo>
                    <a:pt x="25" y="140"/>
                    <a:pt x="171" y="359"/>
                    <a:pt x="316" y="359"/>
                  </a:cubicBezTo>
                  <a:lnTo>
                    <a:pt x="341" y="359"/>
                  </a:lnTo>
                  <a:cubicBezTo>
                    <a:pt x="365" y="359"/>
                    <a:pt x="389" y="335"/>
                    <a:pt x="389" y="310"/>
                  </a:cubicBezTo>
                  <a:cubicBezTo>
                    <a:pt x="389" y="262"/>
                    <a:pt x="365" y="238"/>
                    <a:pt x="316" y="238"/>
                  </a:cubicBezTo>
                  <a:cubicBezTo>
                    <a:pt x="268" y="238"/>
                    <a:pt x="171" y="116"/>
                    <a:pt x="122" y="19"/>
                  </a:cubicBezTo>
                  <a:cubicBezTo>
                    <a:pt x="110" y="7"/>
                    <a:pt x="98" y="1"/>
                    <a:pt x="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6" name="Google Shape;5736;p83"/>
            <p:cNvSpPr/>
            <p:nvPr/>
          </p:nvSpPr>
          <p:spPr>
            <a:xfrm>
              <a:off x="7831003" y="2123386"/>
              <a:ext cx="16125" cy="14217"/>
            </a:xfrm>
            <a:custGeom>
              <a:avLst/>
              <a:gdLst/>
              <a:ahLst/>
              <a:cxnLst/>
              <a:rect l="l" t="t" r="r" b="b"/>
              <a:pathLst>
                <a:path w="414" h="365" extrusionOk="0">
                  <a:moveTo>
                    <a:pt x="50" y="0"/>
                  </a:moveTo>
                  <a:cubicBezTo>
                    <a:pt x="25" y="24"/>
                    <a:pt x="1" y="49"/>
                    <a:pt x="25" y="97"/>
                  </a:cubicBezTo>
                  <a:cubicBezTo>
                    <a:pt x="50" y="146"/>
                    <a:pt x="171" y="365"/>
                    <a:pt x="317" y="365"/>
                  </a:cubicBezTo>
                  <a:lnTo>
                    <a:pt x="341" y="365"/>
                  </a:lnTo>
                  <a:cubicBezTo>
                    <a:pt x="390" y="365"/>
                    <a:pt x="414" y="340"/>
                    <a:pt x="414" y="316"/>
                  </a:cubicBezTo>
                  <a:cubicBezTo>
                    <a:pt x="390" y="267"/>
                    <a:pt x="365" y="243"/>
                    <a:pt x="341" y="243"/>
                  </a:cubicBezTo>
                  <a:cubicBezTo>
                    <a:pt x="292" y="243"/>
                    <a:pt x="171" y="122"/>
                    <a:pt x="122" y="24"/>
                  </a:cubicBezTo>
                  <a:cubicBezTo>
                    <a:pt x="122" y="0"/>
                    <a:pt x="74" y="0"/>
                    <a:pt x="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7" name="Google Shape;5737;p83"/>
            <p:cNvSpPr/>
            <p:nvPr/>
          </p:nvSpPr>
          <p:spPr>
            <a:xfrm>
              <a:off x="7835755" y="2140640"/>
              <a:ext cx="18969" cy="11140"/>
            </a:xfrm>
            <a:custGeom>
              <a:avLst/>
              <a:gdLst/>
              <a:ahLst/>
              <a:cxnLst/>
              <a:rect l="l" t="t" r="r" b="b"/>
              <a:pathLst>
                <a:path w="487" h="286" extrusionOk="0">
                  <a:moveTo>
                    <a:pt x="73" y="0"/>
                  </a:moveTo>
                  <a:cubicBezTo>
                    <a:pt x="55" y="0"/>
                    <a:pt x="37" y="7"/>
                    <a:pt x="25" y="19"/>
                  </a:cubicBezTo>
                  <a:cubicBezTo>
                    <a:pt x="0" y="43"/>
                    <a:pt x="0" y="92"/>
                    <a:pt x="25" y="116"/>
                  </a:cubicBezTo>
                  <a:cubicBezTo>
                    <a:pt x="122" y="213"/>
                    <a:pt x="243" y="262"/>
                    <a:pt x="365" y="286"/>
                  </a:cubicBezTo>
                  <a:cubicBezTo>
                    <a:pt x="389" y="286"/>
                    <a:pt x="413" y="286"/>
                    <a:pt x="438" y="262"/>
                  </a:cubicBezTo>
                  <a:cubicBezTo>
                    <a:pt x="462" y="262"/>
                    <a:pt x="486" y="213"/>
                    <a:pt x="462" y="189"/>
                  </a:cubicBezTo>
                  <a:cubicBezTo>
                    <a:pt x="462" y="172"/>
                    <a:pt x="438" y="154"/>
                    <a:pt x="415" y="154"/>
                  </a:cubicBezTo>
                  <a:cubicBezTo>
                    <a:pt x="405" y="154"/>
                    <a:pt x="396" y="157"/>
                    <a:pt x="389" y="164"/>
                  </a:cubicBezTo>
                  <a:cubicBezTo>
                    <a:pt x="384" y="167"/>
                    <a:pt x="378" y="168"/>
                    <a:pt x="370" y="168"/>
                  </a:cubicBezTo>
                  <a:cubicBezTo>
                    <a:pt x="310" y="168"/>
                    <a:pt x="187" y="84"/>
                    <a:pt x="122" y="19"/>
                  </a:cubicBezTo>
                  <a:cubicBezTo>
                    <a:pt x="110" y="7"/>
                    <a:pt x="91" y="0"/>
                    <a:pt x="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8" name="Google Shape;5738;p83"/>
            <p:cNvSpPr/>
            <p:nvPr/>
          </p:nvSpPr>
          <p:spPr>
            <a:xfrm>
              <a:off x="7853438" y="2133162"/>
              <a:ext cx="19241" cy="11062"/>
            </a:xfrm>
            <a:custGeom>
              <a:avLst/>
              <a:gdLst/>
              <a:ahLst/>
              <a:cxnLst/>
              <a:rect l="l" t="t" r="r" b="b"/>
              <a:pathLst>
                <a:path w="494" h="284" extrusionOk="0">
                  <a:moveTo>
                    <a:pt x="92" y="1"/>
                  </a:moveTo>
                  <a:cubicBezTo>
                    <a:pt x="46" y="1"/>
                    <a:pt x="0" y="57"/>
                    <a:pt x="57" y="114"/>
                  </a:cubicBezTo>
                  <a:cubicBezTo>
                    <a:pt x="154" y="186"/>
                    <a:pt x="251" y="259"/>
                    <a:pt x="397" y="284"/>
                  </a:cubicBezTo>
                  <a:cubicBezTo>
                    <a:pt x="397" y="284"/>
                    <a:pt x="421" y="259"/>
                    <a:pt x="445" y="259"/>
                  </a:cubicBezTo>
                  <a:cubicBezTo>
                    <a:pt x="469" y="259"/>
                    <a:pt x="494" y="211"/>
                    <a:pt x="494" y="186"/>
                  </a:cubicBezTo>
                  <a:cubicBezTo>
                    <a:pt x="477" y="169"/>
                    <a:pt x="447" y="152"/>
                    <a:pt x="423" y="152"/>
                  </a:cubicBezTo>
                  <a:cubicBezTo>
                    <a:pt x="413" y="152"/>
                    <a:pt x="404" y="155"/>
                    <a:pt x="397" y="162"/>
                  </a:cubicBezTo>
                  <a:cubicBezTo>
                    <a:pt x="391" y="165"/>
                    <a:pt x="385" y="166"/>
                    <a:pt x="378" y="166"/>
                  </a:cubicBezTo>
                  <a:cubicBezTo>
                    <a:pt x="318" y="166"/>
                    <a:pt x="194" y="81"/>
                    <a:pt x="129" y="16"/>
                  </a:cubicBezTo>
                  <a:cubicBezTo>
                    <a:pt x="118" y="5"/>
                    <a:pt x="105" y="1"/>
                    <a:pt x="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39" name="Google Shape;5739;p83"/>
          <p:cNvGrpSpPr/>
          <p:nvPr/>
        </p:nvGrpSpPr>
        <p:grpSpPr>
          <a:xfrm>
            <a:off x="7260897" y="1403058"/>
            <a:ext cx="524609" cy="354874"/>
            <a:chOff x="7285624" y="2044605"/>
            <a:chExt cx="654779" cy="442929"/>
          </a:xfrm>
        </p:grpSpPr>
        <p:sp>
          <p:nvSpPr>
            <p:cNvPr id="5740" name="Google Shape;5740;p83"/>
            <p:cNvSpPr/>
            <p:nvPr/>
          </p:nvSpPr>
          <p:spPr>
            <a:xfrm>
              <a:off x="7285624" y="2052368"/>
              <a:ext cx="654779" cy="435166"/>
            </a:xfrm>
            <a:custGeom>
              <a:avLst/>
              <a:gdLst/>
              <a:ahLst/>
              <a:cxnLst/>
              <a:rect l="l" t="t" r="r" b="b"/>
              <a:pathLst>
                <a:path w="7507" h="4989" extrusionOk="0">
                  <a:moveTo>
                    <a:pt x="2337" y="0"/>
                  </a:moveTo>
                  <a:cubicBezTo>
                    <a:pt x="2327" y="0"/>
                    <a:pt x="2317" y="3"/>
                    <a:pt x="2308" y="9"/>
                  </a:cubicBezTo>
                  <a:cubicBezTo>
                    <a:pt x="1944" y="203"/>
                    <a:pt x="0" y="4989"/>
                    <a:pt x="0" y="4989"/>
                  </a:cubicBezTo>
                  <a:lnTo>
                    <a:pt x="7507" y="4989"/>
                  </a:lnTo>
                  <a:cubicBezTo>
                    <a:pt x="7507" y="4989"/>
                    <a:pt x="5754" y="956"/>
                    <a:pt x="5400" y="956"/>
                  </a:cubicBezTo>
                  <a:cubicBezTo>
                    <a:pt x="5397" y="956"/>
                    <a:pt x="5395" y="956"/>
                    <a:pt x="5393" y="956"/>
                  </a:cubicBezTo>
                  <a:cubicBezTo>
                    <a:pt x="5053" y="1005"/>
                    <a:pt x="3984" y="3798"/>
                    <a:pt x="3984" y="3798"/>
                  </a:cubicBezTo>
                  <a:cubicBezTo>
                    <a:pt x="3984" y="3798"/>
                    <a:pt x="2718" y="0"/>
                    <a:pt x="23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1" name="Google Shape;5741;p83"/>
            <p:cNvSpPr/>
            <p:nvPr/>
          </p:nvSpPr>
          <p:spPr>
            <a:xfrm>
              <a:off x="7371799" y="2052629"/>
              <a:ext cx="232361" cy="269612"/>
            </a:xfrm>
            <a:custGeom>
              <a:avLst/>
              <a:gdLst/>
              <a:ahLst/>
              <a:cxnLst/>
              <a:rect l="l" t="t" r="r" b="b"/>
              <a:pathLst>
                <a:path w="2664" h="3091" extrusionOk="0">
                  <a:moveTo>
                    <a:pt x="1302" y="1"/>
                  </a:moveTo>
                  <a:cubicBezTo>
                    <a:pt x="1057" y="1"/>
                    <a:pt x="227" y="2168"/>
                    <a:pt x="227" y="2168"/>
                  </a:cubicBezTo>
                  <a:cubicBezTo>
                    <a:pt x="227" y="2168"/>
                    <a:pt x="0" y="2826"/>
                    <a:pt x="29" y="2826"/>
                  </a:cubicBezTo>
                  <a:cubicBezTo>
                    <a:pt x="30" y="2826"/>
                    <a:pt x="31" y="2825"/>
                    <a:pt x="33" y="2824"/>
                  </a:cubicBezTo>
                  <a:cubicBezTo>
                    <a:pt x="106" y="2775"/>
                    <a:pt x="932" y="2435"/>
                    <a:pt x="932" y="2435"/>
                  </a:cubicBezTo>
                  <a:cubicBezTo>
                    <a:pt x="1077" y="2653"/>
                    <a:pt x="1247" y="2896"/>
                    <a:pt x="1417" y="3091"/>
                  </a:cubicBezTo>
                  <a:cubicBezTo>
                    <a:pt x="1563" y="2872"/>
                    <a:pt x="1685" y="2653"/>
                    <a:pt x="1806" y="2411"/>
                  </a:cubicBezTo>
                  <a:cubicBezTo>
                    <a:pt x="1806" y="2411"/>
                    <a:pt x="2535" y="2751"/>
                    <a:pt x="2608" y="2799"/>
                  </a:cubicBezTo>
                  <a:cubicBezTo>
                    <a:pt x="2610" y="2801"/>
                    <a:pt x="2612" y="2802"/>
                    <a:pt x="2614" y="2802"/>
                  </a:cubicBezTo>
                  <a:cubicBezTo>
                    <a:pt x="2663" y="2802"/>
                    <a:pt x="2413" y="2143"/>
                    <a:pt x="2413" y="2143"/>
                  </a:cubicBezTo>
                  <a:cubicBezTo>
                    <a:pt x="2413" y="2143"/>
                    <a:pt x="1539" y="103"/>
                    <a:pt x="1320" y="6"/>
                  </a:cubicBezTo>
                  <a:cubicBezTo>
                    <a:pt x="1315" y="2"/>
                    <a:pt x="1308" y="1"/>
                    <a:pt x="13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2" name="Google Shape;5742;p83"/>
            <p:cNvSpPr/>
            <p:nvPr/>
          </p:nvSpPr>
          <p:spPr>
            <a:xfrm>
              <a:off x="7366129" y="2044605"/>
              <a:ext cx="241606" cy="284005"/>
            </a:xfrm>
            <a:custGeom>
              <a:avLst/>
              <a:gdLst/>
              <a:ahLst/>
              <a:cxnLst/>
              <a:rect l="l" t="t" r="r" b="b"/>
              <a:pathLst>
                <a:path w="2770" h="3256" extrusionOk="0">
                  <a:moveTo>
                    <a:pt x="1361" y="146"/>
                  </a:moveTo>
                  <a:cubicBezTo>
                    <a:pt x="1507" y="268"/>
                    <a:pt x="1993" y="1288"/>
                    <a:pt x="2406" y="2260"/>
                  </a:cubicBezTo>
                  <a:cubicBezTo>
                    <a:pt x="2478" y="2454"/>
                    <a:pt x="2551" y="2648"/>
                    <a:pt x="2600" y="2770"/>
                  </a:cubicBezTo>
                  <a:cubicBezTo>
                    <a:pt x="2381" y="2673"/>
                    <a:pt x="1993" y="2503"/>
                    <a:pt x="1895" y="2454"/>
                  </a:cubicBezTo>
                  <a:cubicBezTo>
                    <a:pt x="1888" y="2447"/>
                    <a:pt x="1879" y="2444"/>
                    <a:pt x="1869" y="2444"/>
                  </a:cubicBezTo>
                  <a:cubicBezTo>
                    <a:pt x="1845" y="2444"/>
                    <a:pt x="1815" y="2461"/>
                    <a:pt x="1798" y="2478"/>
                  </a:cubicBezTo>
                  <a:cubicBezTo>
                    <a:pt x="1701" y="2697"/>
                    <a:pt x="1604" y="2891"/>
                    <a:pt x="1482" y="3086"/>
                  </a:cubicBezTo>
                  <a:cubicBezTo>
                    <a:pt x="1410" y="3013"/>
                    <a:pt x="1215" y="2745"/>
                    <a:pt x="1045" y="2478"/>
                  </a:cubicBezTo>
                  <a:cubicBezTo>
                    <a:pt x="1045" y="2454"/>
                    <a:pt x="1021" y="2454"/>
                    <a:pt x="997" y="2454"/>
                  </a:cubicBezTo>
                  <a:lnTo>
                    <a:pt x="972" y="2454"/>
                  </a:lnTo>
                  <a:lnTo>
                    <a:pt x="171" y="2818"/>
                  </a:lnTo>
                  <a:cubicBezTo>
                    <a:pt x="219" y="2697"/>
                    <a:pt x="268" y="2478"/>
                    <a:pt x="341" y="2284"/>
                  </a:cubicBezTo>
                  <a:cubicBezTo>
                    <a:pt x="729" y="1288"/>
                    <a:pt x="1215" y="219"/>
                    <a:pt x="1361" y="146"/>
                  </a:cubicBezTo>
                  <a:close/>
                  <a:moveTo>
                    <a:pt x="1361" y="0"/>
                  </a:moveTo>
                  <a:cubicBezTo>
                    <a:pt x="1118" y="0"/>
                    <a:pt x="559" y="1385"/>
                    <a:pt x="219" y="2211"/>
                  </a:cubicBezTo>
                  <a:cubicBezTo>
                    <a:pt x="1" y="2867"/>
                    <a:pt x="25" y="2916"/>
                    <a:pt x="49" y="2940"/>
                  </a:cubicBezTo>
                  <a:cubicBezTo>
                    <a:pt x="73" y="2964"/>
                    <a:pt x="73" y="2964"/>
                    <a:pt x="98" y="2964"/>
                  </a:cubicBezTo>
                  <a:lnTo>
                    <a:pt x="146" y="2964"/>
                  </a:lnTo>
                  <a:cubicBezTo>
                    <a:pt x="195" y="2940"/>
                    <a:pt x="656" y="2745"/>
                    <a:pt x="972" y="2600"/>
                  </a:cubicBezTo>
                  <a:cubicBezTo>
                    <a:pt x="1410" y="3256"/>
                    <a:pt x="1458" y="3256"/>
                    <a:pt x="1482" y="3256"/>
                  </a:cubicBezTo>
                  <a:lnTo>
                    <a:pt x="1482" y="3231"/>
                  </a:lnTo>
                  <a:cubicBezTo>
                    <a:pt x="1531" y="3231"/>
                    <a:pt x="1580" y="3231"/>
                    <a:pt x="1895" y="2575"/>
                  </a:cubicBezTo>
                  <a:cubicBezTo>
                    <a:pt x="2235" y="2721"/>
                    <a:pt x="2600" y="2891"/>
                    <a:pt x="2624" y="2940"/>
                  </a:cubicBezTo>
                  <a:cubicBezTo>
                    <a:pt x="2673" y="2940"/>
                    <a:pt x="2697" y="2940"/>
                    <a:pt x="2721" y="2916"/>
                  </a:cubicBezTo>
                  <a:cubicBezTo>
                    <a:pt x="2746" y="2891"/>
                    <a:pt x="2770" y="2843"/>
                    <a:pt x="2551" y="2187"/>
                  </a:cubicBezTo>
                  <a:cubicBezTo>
                    <a:pt x="2381" y="1847"/>
                    <a:pt x="1628" y="122"/>
                    <a:pt x="14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3" name="Google Shape;5743;p83"/>
            <p:cNvSpPr/>
            <p:nvPr/>
          </p:nvSpPr>
          <p:spPr>
            <a:xfrm>
              <a:off x="7677075" y="2126248"/>
              <a:ext cx="176451" cy="196518"/>
            </a:xfrm>
            <a:custGeom>
              <a:avLst/>
              <a:gdLst/>
              <a:ahLst/>
              <a:cxnLst/>
              <a:rect l="l" t="t" r="r" b="b"/>
              <a:pathLst>
                <a:path w="2023" h="2253" extrusionOk="0">
                  <a:moveTo>
                    <a:pt x="943" y="1"/>
                  </a:moveTo>
                  <a:cubicBezTo>
                    <a:pt x="672" y="1"/>
                    <a:pt x="7" y="1666"/>
                    <a:pt x="7" y="1712"/>
                  </a:cubicBezTo>
                  <a:cubicBezTo>
                    <a:pt x="0" y="1769"/>
                    <a:pt x="36" y="1789"/>
                    <a:pt x="92" y="1789"/>
                  </a:cubicBezTo>
                  <a:cubicBezTo>
                    <a:pt x="254" y="1789"/>
                    <a:pt x="590" y="1615"/>
                    <a:pt x="590" y="1615"/>
                  </a:cubicBezTo>
                  <a:cubicBezTo>
                    <a:pt x="590" y="1615"/>
                    <a:pt x="831" y="2252"/>
                    <a:pt x="959" y="2252"/>
                  </a:cubicBezTo>
                  <a:cubicBezTo>
                    <a:pt x="966" y="2252"/>
                    <a:pt x="972" y="2250"/>
                    <a:pt x="978" y="2247"/>
                  </a:cubicBezTo>
                  <a:cubicBezTo>
                    <a:pt x="1124" y="2077"/>
                    <a:pt x="1270" y="1858"/>
                    <a:pt x="1391" y="1639"/>
                  </a:cubicBezTo>
                  <a:cubicBezTo>
                    <a:pt x="1586" y="1761"/>
                    <a:pt x="1804" y="1882"/>
                    <a:pt x="2023" y="1980"/>
                  </a:cubicBezTo>
                  <a:cubicBezTo>
                    <a:pt x="1999" y="1931"/>
                    <a:pt x="1245" y="158"/>
                    <a:pt x="978" y="12"/>
                  </a:cubicBezTo>
                  <a:cubicBezTo>
                    <a:pt x="967" y="4"/>
                    <a:pt x="956" y="1"/>
                    <a:pt x="9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4" name="Google Shape;5744;p83"/>
            <p:cNvSpPr/>
            <p:nvPr/>
          </p:nvSpPr>
          <p:spPr>
            <a:xfrm>
              <a:off x="7671231" y="2118747"/>
              <a:ext cx="188662" cy="209863"/>
            </a:xfrm>
            <a:custGeom>
              <a:avLst/>
              <a:gdLst/>
              <a:ahLst/>
              <a:cxnLst/>
              <a:rect l="l" t="t" r="r" b="b"/>
              <a:pathLst>
                <a:path w="2163" h="2406" extrusionOk="0">
                  <a:moveTo>
                    <a:pt x="1021" y="146"/>
                  </a:moveTo>
                  <a:cubicBezTo>
                    <a:pt x="1094" y="171"/>
                    <a:pt x="1312" y="438"/>
                    <a:pt x="1968" y="1920"/>
                  </a:cubicBezTo>
                  <a:lnTo>
                    <a:pt x="1483" y="1677"/>
                  </a:lnTo>
                  <a:cubicBezTo>
                    <a:pt x="1483" y="1665"/>
                    <a:pt x="1476" y="1659"/>
                    <a:pt x="1467" y="1659"/>
                  </a:cubicBezTo>
                  <a:cubicBezTo>
                    <a:pt x="1458" y="1659"/>
                    <a:pt x="1446" y="1665"/>
                    <a:pt x="1434" y="1677"/>
                  </a:cubicBezTo>
                  <a:cubicBezTo>
                    <a:pt x="1434" y="1677"/>
                    <a:pt x="1410" y="1677"/>
                    <a:pt x="1410" y="1701"/>
                  </a:cubicBezTo>
                  <a:cubicBezTo>
                    <a:pt x="1288" y="1895"/>
                    <a:pt x="1167" y="2090"/>
                    <a:pt x="1021" y="2284"/>
                  </a:cubicBezTo>
                  <a:cubicBezTo>
                    <a:pt x="899" y="2090"/>
                    <a:pt x="802" y="1895"/>
                    <a:pt x="729" y="1677"/>
                  </a:cubicBezTo>
                  <a:cubicBezTo>
                    <a:pt x="705" y="1653"/>
                    <a:pt x="705" y="1628"/>
                    <a:pt x="681" y="1628"/>
                  </a:cubicBezTo>
                  <a:lnTo>
                    <a:pt x="632" y="1628"/>
                  </a:lnTo>
                  <a:cubicBezTo>
                    <a:pt x="487" y="1701"/>
                    <a:pt x="316" y="1774"/>
                    <a:pt x="146" y="1798"/>
                  </a:cubicBezTo>
                  <a:cubicBezTo>
                    <a:pt x="219" y="1580"/>
                    <a:pt x="827" y="146"/>
                    <a:pt x="1021" y="146"/>
                  </a:cubicBezTo>
                  <a:close/>
                  <a:moveTo>
                    <a:pt x="1021" y="1"/>
                  </a:moveTo>
                  <a:cubicBezTo>
                    <a:pt x="657" y="1"/>
                    <a:pt x="1" y="1774"/>
                    <a:pt x="1" y="1798"/>
                  </a:cubicBezTo>
                  <a:cubicBezTo>
                    <a:pt x="1" y="1823"/>
                    <a:pt x="1" y="1871"/>
                    <a:pt x="25" y="1895"/>
                  </a:cubicBezTo>
                  <a:cubicBezTo>
                    <a:pt x="74" y="1920"/>
                    <a:pt x="98" y="1944"/>
                    <a:pt x="146" y="1944"/>
                  </a:cubicBezTo>
                  <a:cubicBezTo>
                    <a:pt x="316" y="1920"/>
                    <a:pt x="487" y="1871"/>
                    <a:pt x="632" y="1774"/>
                  </a:cubicBezTo>
                  <a:cubicBezTo>
                    <a:pt x="778" y="2211"/>
                    <a:pt x="924" y="2406"/>
                    <a:pt x="1021" y="2406"/>
                  </a:cubicBezTo>
                  <a:lnTo>
                    <a:pt x="1070" y="2406"/>
                  </a:lnTo>
                  <a:cubicBezTo>
                    <a:pt x="1240" y="2211"/>
                    <a:pt x="1361" y="2041"/>
                    <a:pt x="1483" y="1823"/>
                  </a:cubicBezTo>
                  <a:cubicBezTo>
                    <a:pt x="1677" y="1944"/>
                    <a:pt x="1871" y="2041"/>
                    <a:pt x="2090" y="2114"/>
                  </a:cubicBezTo>
                  <a:cubicBezTo>
                    <a:pt x="2114" y="2114"/>
                    <a:pt x="2138" y="2114"/>
                    <a:pt x="2138" y="2090"/>
                  </a:cubicBezTo>
                  <a:cubicBezTo>
                    <a:pt x="2163" y="2066"/>
                    <a:pt x="2163" y="2041"/>
                    <a:pt x="2138" y="2017"/>
                  </a:cubicBezTo>
                  <a:cubicBezTo>
                    <a:pt x="2138" y="2017"/>
                    <a:pt x="2138" y="1993"/>
                    <a:pt x="2114" y="1968"/>
                  </a:cubicBezTo>
                  <a:cubicBezTo>
                    <a:pt x="1604" y="778"/>
                    <a:pt x="1264" y="146"/>
                    <a:pt x="1094" y="25"/>
                  </a:cubicBezTo>
                  <a:cubicBezTo>
                    <a:pt x="1070" y="25"/>
                    <a:pt x="1045" y="1"/>
                    <a:pt x="10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5" name="Google Shape;5745;p83"/>
            <p:cNvSpPr/>
            <p:nvPr/>
          </p:nvSpPr>
          <p:spPr>
            <a:xfrm>
              <a:off x="7489025" y="2181463"/>
              <a:ext cx="19189" cy="36983"/>
            </a:xfrm>
            <a:custGeom>
              <a:avLst/>
              <a:gdLst/>
              <a:ahLst/>
              <a:cxnLst/>
              <a:rect l="l" t="t" r="r" b="b"/>
              <a:pathLst>
                <a:path w="220" h="424" extrusionOk="0">
                  <a:moveTo>
                    <a:pt x="51" y="0"/>
                  </a:moveTo>
                  <a:cubicBezTo>
                    <a:pt x="41" y="0"/>
                    <a:pt x="32" y="3"/>
                    <a:pt x="25" y="10"/>
                  </a:cubicBezTo>
                  <a:cubicBezTo>
                    <a:pt x="1" y="35"/>
                    <a:pt x="1" y="83"/>
                    <a:pt x="25" y="108"/>
                  </a:cubicBezTo>
                  <a:cubicBezTo>
                    <a:pt x="73" y="181"/>
                    <a:pt x="98" y="278"/>
                    <a:pt x="98" y="351"/>
                  </a:cubicBezTo>
                  <a:cubicBezTo>
                    <a:pt x="73" y="399"/>
                    <a:pt x="98" y="423"/>
                    <a:pt x="146" y="423"/>
                  </a:cubicBezTo>
                  <a:cubicBezTo>
                    <a:pt x="171" y="423"/>
                    <a:pt x="219" y="399"/>
                    <a:pt x="219" y="375"/>
                  </a:cubicBezTo>
                  <a:cubicBezTo>
                    <a:pt x="219" y="253"/>
                    <a:pt x="195" y="132"/>
                    <a:pt x="122" y="35"/>
                  </a:cubicBezTo>
                  <a:cubicBezTo>
                    <a:pt x="105" y="18"/>
                    <a:pt x="76" y="0"/>
                    <a:pt x="51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6" name="Google Shape;5746;p83"/>
            <p:cNvSpPr/>
            <p:nvPr/>
          </p:nvSpPr>
          <p:spPr>
            <a:xfrm>
              <a:off x="7489025" y="2106623"/>
              <a:ext cx="19189" cy="37681"/>
            </a:xfrm>
            <a:custGeom>
              <a:avLst/>
              <a:gdLst/>
              <a:ahLst/>
              <a:cxnLst/>
              <a:rect l="l" t="t" r="r" b="b"/>
              <a:pathLst>
                <a:path w="220" h="432" extrusionOk="0">
                  <a:moveTo>
                    <a:pt x="73" y="0"/>
                  </a:moveTo>
                  <a:cubicBezTo>
                    <a:pt x="55" y="0"/>
                    <a:pt x="37" y="6"/>
                    <a:pt x="25" y="18"/>
                  </a:cubicBezTo>
                  <a:cubicBezTo>
                    <a:pt x="1" y="43"/>
                    <a:pt x="1" y="67"/>
                    <a:pt x="25" y="115"/>
                  </a:cubicBezTo>
                  <a:cubicBezTo>
                    <a:pt x="73" y="188"/>
                    <a:pt x="98" y="261"/>
                    <a:pt x="98" y="358"/>
                  </a:cubicBezTo>
                  <a:cubicBezTo>
                    <a:pt x="73" y="383"/>
                    <a:pt x="98" y="431"/>
                    <a:pt x="146" y="431"/>
                  </a:cubicBezTo>
                  <a:cubicBezTo>
                    <a:pt x="171" y="431"/>
                    <a:pt x="219" y="407"/>
                    <a:pt x="219" y="383"/>
                  </a:cubicBezTo>
                  <a:cubicBezTo>
                    <a:pt x="219" y="237"/>
                    <a:pt x="195" y="140"/>
                    <a:pt x="122" y="18"/>
                  </a:cubicBezTo>
                  <a:cubicBezTo>
                    <a:pt x="110" y="6"/>
                    <a:pt x="92" y="0"/>
                    <a:pt x="73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7" name="Google Shape;5747;p83"/>
            <p:cNvSpPr/>
            <p:nvPr/>
          </p:nvSpPr>
          <p:spPr>
            <a:xfrm>
              <a:off x="7519814" y="2169425"/>
              <a:ext cx="22242" cy="36286"/>
            </a:xfrm>
            <a:custGeom>
              <a:avLst/>
              <a:gdLst/>
              <a:ahLst/>
              <a:cxnLst/>
              <a:rect l="l" t="t" r="r" b="b"/>
              <a:pathLst>
                <a:path w="255" h="416" extrusionOk="0">
                  <a:moveTo>
                    <a:pt x="110" y="1"/>
                  </a:moveTo>
                  <a:cubicBezTo>
                    <a:pt x="58" y="1"/>
                    <a:pt x="0" y="64"/>
                    <a:pt x="36" y="100"/>
                  </a:cubicBezTo>
                  <a:cubicBezTo>
                    <a:pt x="85" y="173"/>
                    <a:pt x="109" y="270"/>
                    <a:pt x="109" y="343"/>
                  </a:cubicBezTo>
                  <a:cubicBezTo>
                    <a:pt x="109" y="391"/>
                    <a:pt x="133" y="416"/>
                    <a:pt x="182" y="416"/>
                  </a:cubicBezTo>
                  <a:cubicBezTo>
                    <a:pt x="206" y="416"/>
                    <a:pt x="231" y="391"/>
                    <a:pt x="231" y="367"/>
                  </a:cubicBezTo>
                  <a:cubicBezTo>
                    <a:pt x="255" y="246"/>
                    <a:pt x="206" y="124"/>
                    <a:pt x="158" y="27"/>
                  </a:cubicBezTo>
                  <a:cubicBezTo>
                    <a:pt x="145" y="8"/>
                    <a:pt x="128" y="1"/>
                    <a:pt x="110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8" name="Google Shape;5748;p83"/>
            <p:cNvSpPr/>
            <p:nvPr/>
          </p:nvSpPr>
          <p:spPr>
            <a:xfrm>
              <a:off x="7766564" y="2208328"/>
              <a:ext cx="19189" cy="37681"/>
            </a:xfrm>
            <a:custGeom>
              <a:avLst/>
              <a:gdLst/>
              <a:ahLst/>
              <a:cxnLst/>
              <a:rect l="l" t="t" r="r" b="b"/>
              <a:pathLst>
                <a:path w="220" h="432" extrusionOk="0">
                  <a:moveTo>
                    <a:pt x="83" y="0"/>
                  </a:moveTo>
                  <a:cubicBezTo>
                    <a:pt x="68" y="0"/>
                    <a:pt x="49" y="6"/>
                    <a:pt x="25" y="18"/>
                  </a:cubicBezTo>
                  <a:cubicBezTo>
                    <a:pt x="1" y="43"/>
                    <a:pt x="1" y="67"/>
                    <a:pt x="25" y="91"/>
                  </a:cubicBezTo>
                  <a:cubicBezTo>
                    <a:pt x="74" y="164"/>
                    <a:pt x="98" y="261"/>
                    <a:pt x="98" y="358"/>
                  </a:cubicBezTo>
                  <a:cubicBezTo>
                    <a:pt x="98" y="383"/>
                    <a:pt x="122" y="407"/>
                    <a:pt x="171" y="431"/>
                  </a:cubicBezTo>
                  <a:cubicBezTo>
                    <a:pt x="195" y="431"/>
                    <a:pt x="219" y="383"/>
                    <a:pt x="219" y="358"/>
                  </a:cubicBezTo>
                  <a:cubicBezTo>
                    <a:pt x="219" y="237"/>
                    <a:pt x="195" y="115"/>
                    <a:pt x="122" y="18"/>
                  </a:cubicBezTo>
                  <a:cubicBezTo>
                    <a:pt x="110" y="6"/>
                    <a:pt x="98" y="0"/>
                    <a:pt x="83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9" name="Google Shape;5749;p83"/>
            <p:cNvSpPr/>
            <p:nvPr/>
          </p:nvSpPr>
          <p:spPr>
            <a:xfrm>
              <a:off x="7765082" y="2157301"/>
              <a:ext cx="18578" cy="35675"/>
            </a:xfrm>
            <a:custGeom>
              <a:avLst/>
              <a:gdLst/>
              <a:ahLst/>
              <a:cxnLst/>
              <a:rect l="l" t="t" r="r" b="b"/>
              <a:pathLst>
                <a:path w="213" h="409" extrusionOk="0">
                  <a:moveTo>
                    <a:pt x="71" y="1"/>
                  </a:moveTo>
                  <a:cubicBezTo>
                    <a:pt x="33" y="1"/>
                    <a:pt x="0" y="41"/>
                    <a:pt x="18" y="93"/>
                  </a:cubicBezTo>
                  <a:cubicBezTo>
                    <a:pt x="66" y="166"/>
                    <a:pt x="91" y="239"/>
                    <a:pt x="91" y="336"/>
                  </a:cubicBezTo>
                  <a:cubicBezTo>
                    <a:pt x="91" y="385"/>
                    <a:pt x="115" y="409"/>
                    <a:pt x="139" y="409"/>
                  </a:cubicBezTo>
                  <a:cubicBezTo>
                    <a:pt x="188" y="409"/>
                    <a:pt x="212" y="385"/>
                    <a:pt x="212" y="360"/>
                  </a:cubicBezTo>
                  <a:cubicBezTo>
                    <a:pt x="212" y="239"/>
                    <a:pt x="188" y="117"/>
                    <a:pt x="115" y="20"/>
                  </a:cubicBezTo>
                  <a:cubicBezTo>
                    <a:pt x="101" y="7"/>
                    <a:pt x="86" y="1"/>
                    <a:pt x="71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50" name="Google Shape;5750;p83"/>
          <p:cNvGrpSpPr/>
          <p:nvPr/>
        </p:nvGrpSpPr>
        <p:grpSpPr>
          <a:xfrm>
            <a:off x="6266372" y="1963117"/>
            <a:ext cx="235589" cy="398802"/>
            <a:chOff x="5721514" y="1307107"/>
            <a:chExt cx="245073" cy="414856"/>
          </a:xfrm>
        </p:grpSpPr>
        <p:sp>
          <p:nvSpPr>
            <p:cNvPr id="5751" name="Google Shape;5751;p83"/>
            <p:cNvSpPr/>
            <p:nvPr/>
          </p:nvSpPr>
          <p:spPr>
            <a:xfrm>
              <a:off x="5725526" y="1312521"/>
              <a:ext cx="241062" cy="351485"/>
            </a:xfrm>
            <a:custGeom>
              <a:avLst/>
              <a:gdLst/>
              <a:ahLst/>
              <a:cxnLst/>
              <a:rect l="l" t="t" r="r" b="b"/>
              <a:pathLst>
                <a:path w="6189" h="9024" extrusionOk="0">
                  <a:moveTo>
                    <a:pt x="2640" y="1"/>
                  </a:moveTo>
                  <a:cubicBezTo>
                    <a:pt x="2576" y="1"/>
                    <a:pt x="2512" y="3"/>
                    <a:pt x="2448" y="7"/>
                  </a:cubicBezTo>
                  <a:cubicBezTo>
                    <a:pt x="1379" y="32"/>
                    <a:pt x="189" y="1586"/>
                    <a:pt x="189" y="3262"/>
                  </a:cubicBezTo>
                  <a:cubicBezTo>
                    <a:pt x="189" y="4887"/>
                    <a:pt x="1" y="9023"/>
                    <a:pt x="2950" y="9023"/>
                  </a:cubicBezTo>
                  <a:cubicBezTo>
                    <a:pt x="3000" y="9023"/>
                    <a:pt x="3052" y="9022"/>
                    <a:pt x="3104" y="9020"/>
                  </a:cubicBezTo>
                  <a:cubicBezTo>
                    <a:pt x="6189" y="8874"/>
                    <a:pt x="5241" y="1465"/>
                    <a:pt x="4367" y="663"/>
                  </a:cubicBezTo>
                  <a:cubicBezTo>
                    <a:pt x="3903" y="222"/>
                    <a:pt x="3279" y="1"/>
                    <a:pt x="26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2" name="Google Shape;5752;p83"/>
            <p:cNvSpPr/>
            <p:nvPr/>
          </p:nvSpPr>
          <p:spPr>
            <a:xfrm>
              <a:off x="5721514" y="1307107"/>
              <a:ext cx="218587" cy="358652"/>
            </a:xfrm>
            <a:custGeom>
              <a:avLst/>
              <a:gdLst/>
              <a:ahLst/>
              <a:cxnLst/>
              <a:rect l="l" t="t" r="r" b="b"/>
              <a:pathLst>
                <a:path w="5612" h="9208" extrusionOk="0">
                  <a:moveTo>
                    <a:pt x="1571" y="778"/>
                  </a:moveTo>
                  <a:cubicBezTo>
                    <a:pt x="1830" y="782"/>
                    <a:pt x="2017" y="878"/>
                    <a:pt x="2065" y="1021"/>
                  </a:cubicBezTo>
                  <a:cubicBezTo>
                    <a:pt x="2065" y="1191"/>
                    <a:pt x="1944" y="1385"/>
                    <a:pt x="1774" y="1434"/>
                  </a:cubicBezTo>
                  <a:cubicBezTo>
                    <a:pt x="1737" y="1458"/>
                    <a:pt x="1701" y="1470"/>
                    <a:pt x="1670" y="1470"/>
                  </a:cubicBezTo>
                  <a:cubicBezTo>
                    <a:pt x="1640" y="1470"/>
                    <a:pt x="1616" y="1458"/>
                    <a:pt x="1603" y="1434"/>
                  </a:cubicBezTo>
                  <a:cubicBezTo>
                    <a:pt x="1510" y="1223"/>
                    <a:pt x="1506" y="990"/>
                    <a:pt x="1571" y="778"/>
                  </a:cubicBezTo>
                  <a:close/>
                  <a:moveTo>
                    <a:pt x="4093" y="1576"/>
                  </a:moveTo>
                  <a:cubicBezTo>
                    <a:pt x="4113" y="1576"/>
                    <a:pt x="4134" y="1577"/>
                    <a:pt x="4154" y="1580"/>
                  </a:cubicBezTo>
                  <a:lnTo>
                    <a:pt x="4178" y="1580"/>
                  </a:lnTo>
                  <a:cubicBezTo>
                    <a:pt x="4203" y="1798"/>
                    <a:pt x="4130" y="1993"/>
                    <a:pt x="4008" y="2163"/>
                  </a:cubicBezTo>
                  <a:cubicBezTo>
                    <a:pt x="3969" y="2215"/>
                    <a:pt x="3909" y="2239"/>
                    <a:pt x="3851" y="2239"/>
                  </a:cubicBezTo>
                  <a:cubicBezTo>
                    <a:pt x="3800" y="2239"/>
                    <a:pt x="3751" y="2221"/>
                    <a:pt x="3717" y="2187"/>
                  </a:cubicBezTo>
                  <a:cubicBezTo>
                    <a:pt x="3595" y="2138"/>
                    <a:pt x="3523" y="2017"/>
                    <a:pt x="3547" y="1895"/>
                  </a:cubicBezTo>
                  <a:cubicBezTo>
                    <a:pt x="3658" y="1695"/>
                    <a:pt x="3871" y="1576"/>
                    <a:pt x="4093" y="1576"/>
                  </a:cubicBezTo>
                  <a:close/>
                  <a:moveTo>
                    <a:pt x="1093" y="2989"/>
                  </a:moveTo>
                  <a:cubicBezTo>
                    <a:pt x="1142" y="2989"/>
                    <a:pt x="1190" y="3013"/>
                    <a:pt x="1215" y="3037"/>
                  </a:cubicBezTo>
                  <a:cubicBezTo>
                    <a:pt x="1288" y="3061"/>
                    <a:pt x="1336" y="3159"/>
                    <a:pt x="1288" y="3231"/>
                  </a:cubicBezTo>
                  <a:cubicBezTo>
                    <a:pt x="1166" y="3596"/>
                    <a:pt x="850" y="3839"/>
                    <a:pt x="486" y="3912"/>
                  </a:cubicBezTo>
                  <a:lnTo>
                    <a:pt x="413" y="3912"/>
                  </a:lnTo>
                  <a:cubicBezTo>
                    <a:pt x="583" y="3377"/>
                    <a:pt x="850" y="3013"/>
                    <a:pt x="1093" y="2989"/>
                  </a:cubicBezTo>
                  <a:close/>
                  <a:moveTo>
                    <a:pt x="4616" y="3984"/>
                  </a:moveTo>
                  <a:cubicBezTo>
                    <a:pt x="4761" y="4009"/>
                    <a:pt x="4883" y="4082"/>
                    <a:pt x="4956" y="4203"/>
                  </a:cubicBezTo>
                  <a:cubicBezTo>
                    <a:pt x="4859" y="4325"/>
                    <a:pt x="4689" y="4397"/>
                    <a:pt x="4543" y="4397"/>
                  </a:cubicBezTo>
                  <a:cubicBezTo>
                    <a:pt x="4348" y="4373"/>
                    <a:pt x="4251" y="4349"/>
                    <a:pt x="4251" y="4227"/>
                  </a:cubicBezTo>
                  <a:cubicBezTo>
                    <a:pt x="4251" y="4130"/>
                    <a:pt x="4421" y="4009"/>
                    <a:pt x="4616" y="4009"/>
                  </a:cubicBezTo>
                  <a:lnTo>
                    <a:pt x="4616" y="3984"/>
                  </a:lnTo>
                  <a:close/>
                  <a:moveTo>
                    <a:pt x="1118" y="5369"/>
                  </a:moveTo>
                  <a:cubicBezTo>
                    <a:pt x="1288" y="5393"/>
                    <a:pt x="1288" y="5466"/>
                    <a:pt x="1288" y="5539"/>
                  </a:cubicBezTo>
                  <a:cubicBezTo>
                    <a:pt x="1190" y="5879"/>
                    <a:pt x="899" y="6122"/>
                    <a:pt x="559" y="6195"/>
                  </a:cubicBezTo>
                  <a:cubicBezTo>
                    <a:pt x="632" y="5661"/>
                    <a:pt x="826" y="5369"/>
                    <a:pt x="1069" y="5369"/>
                  </a:cubicBezTo>
                  <a:close/>
                  <a:moveTo>
                    <a:pt x="4446" y="5636"/>
                  </a:moveTo>
                  <a:cubicBezTo>
                    <a:pt x="4494" y="5636"/>
                    <a:pt x="4664" y="5661"/>
                    <a:pt x="4956" y="6074"/>
                  </a:cubicBezTo>
                  <a:cubicBezTo>
                    <a:pt x="4980" y="6122"/>
                    <a:pt x="5029" y="6171"/>
                    <a:pt x="5053" y="6244"/>
                  </a:cubicBezTo>
                  <a:cubicBezTo>
                    <a:pt x="4991" y="6290"/>
                    <a:pt x="4920" y="6307"/>
                    <a:pt x="4845" y="6307"/>
                  </a:cubicBezTo>
                  <a:cubicBezTo>
                    <a:pt x="4802" y="6307"/>
                    <a:pt x="4757" y="6301"/>
                    <a:pt x="4713" y="6292"/>
                  </a:cubicBezTo>
                  <a:cubicBezTo>
                    <a:pt x="4494" y="6219"/>
                    <a:pt x="4324" y="6001"/>
                    <a:pt x="4324" y="5758"/>
                  </a:cubicBezTo>
                  <a:cubicBezTo>
                    <a:pt x="4348" y="5709"/>
                    <a:pt x="4373" y="5636"/>
                    <a:pt x="4446" y="5636"/>
                  </a:cubicBezTo>
                  <a:close/>
                  <a:moveTo>
                    <a:pt x="1701" y="7355"/>
                  </a:moveTo>
                  <a:cubicBezTo>
                    <a:pt x="1733" y="7355"/>
                    <a:pt x="1749" y="7394"/>
                    <a:pt x="1749" y="7434"/>
                  </a:cubicBezTo>
                  <a:cubicBezTo>
                    <a:pt x="1774" y="7725"/>
                    <a:pt x="1652" y="7993"/>
                    <a:pt x="1458" y="8211"/>
                  </a:cubicBezTo>
                  <a:cubicBezTo>
                    <a:pt x="1336" y="8041"/>
                    <a:pt x="1288" y="7823"/>
                    <a:pt x="1336" y="7628"/>
                  </a:cubicBezTo>
                  <a:cubicBezTo>
                    <a:pt x="1361" y="7507"/>
                    <a:pt x="1458" y="7434"/>
                    <a:pt x="1579" y="7385"/>
                  </a:cubicBezTo>
                  <a:cubicBezTo>
                    <a:pt x="1603" y="7385"/>
                    <a:pt x="1628" y="7361"/>
                    <a:pt x="1676" y="7361"/>
                  </a:cubicBezTo>
                  <a:cubicBezTo>
                    <a:pt x="1685" y="7357"/>
                    <a:pt x="1693" y="7355"/>
                    <a:pt x="1701" y="7355"/>
                  </a:cubicBezTo>
                  <a:close/>
                  <a:moveTo>
                    <a:pt x="4300" y="7823"/>
                  </a:moveTo>
                  <a:cubicBezTo>
                    <a:pt x="4348" y="7823"/>
                    <a:pt x="4421" y="7847"/>
                    <a:pt x="4446" y="7920"/>
                  </a:cubicBezTo>
                  <a:cubicBezTo>
                    <a:pt x="4494" y="8090"/>
                    <a:pt x="4446" y="8260"/>
                    <a:pt x="4324" y="8406"/>
                  </a:cubicBezTo>
                  <a:cubicBezTo>
                    <a:pt x="4008" y="8381"/>
                    <a:pt x="3863" y="8211"/>
                    <a:pt x="3863" y="8090"/>
                  </a:cubicBezTo>
                  <a:cubicBezTo>
                    <a:pt x="3863" y="7968"/>
                    <a:pt x="3984" y="7823"/>
                    <a:pt x="4251" y="7823"/>
                  </a:cubicBezTo>
                  <a:close/>
                  <a:moveTo>
                    <a:pt x="2599" y="98"/>
                  </a:moveTo>
                  <a:cubicBezTo>
                    <a:pt x="2867" y="98"/>
                    <a:pt x="3134" y="171"/>
                    <a:pt x="3377" y="292"/>
                  </a:cubicBezTo>
                  <a:cubicBezTo>
                    <a:pt x="3838" y="511"/>
                    <a:pt x="4130" y="972"/>
                    <a:pt x="4154" y="1482"/>
                  </a:cubicBezTo>
                  <a:cubicBezTo>
                    <a:pt x="4117" y="1476"/>
                    <a:pt x="4079" y="1473"/>
                    <a:pt x="4043" y="1473"/>
                  </a:cubicBezTo>
                  <a:cubicBezTo>
                    <a:pt x="3791" y="1473"/>
                    <a:pt x="3556" y="1614"/>
                    <a:pt x="3450" y="1847"/>
                  </a:cubicBezTo>
                  <a:cubicBezTo>
                    <a:pt x="3401" y="2017"/>
                    <a:pt x="3474" y="2211"/>
                    <a:pt x="3644" y="2284"/>
                  </a:cubicBezTo>
                  <a:cubicBezTo>
                    <a:pt x="3695" y="2325"/>
                    <a:pt x="3758" y="2344"/>
                    <a:pt x="3824" y="2344"/>
                  </a:cubicBezTo>
                  <a:cubicBezTo>
                    <a:pt x="3915" y="2344"/>
                    <a:pt x="4011" y="2306"/>
                    <a:pt x="4081" y="2235"/>
                  </a:cubicBezTo>
                  <a:cubicBezTo>
                    <a:pt x="4227" y="2065"/>
                    <a:pt x="4300" y="1822"/>
                    <a:pt x="4300" y="1604"/>
                  </a:cubicBezTo>
                  <a:cubicBezTo>
                    <a:pt x="4470" y="1628"/>
                    <a:pt x="4664" y="1701"/>
                    <a:pt x="4810" y="1847"/>
                  </a:cubicBezTo>
                  <a:cubicBezTo>
                    <a:pt x="5344" y="2308"/>
                    <a:pt x="5393" y="3523"/>
                    <a:pt x="5053" y="4082"/>
                  </a:cubicBezTo>
                  <a:cubicBezTo>
                    <a:pt x="4956" y="3936"/>
                    <a:pt x="4786" y="3863"/>
                    <a:pt x="4616" y="3863"/>
                  </a:cubicBezTo>
                  <a:cubicBezTo>
                    <a:pt x="4373" y="3863"/>
                    <a:pt x="4130" y="4033"/>
                    <a:pt x="4130" y="4203"/>
                  </a:cubicBezTo>
                  <a:cubicBezTo>
                    <a:pt x="4130" y="4276"/>
                    <a:pt x="4154" y="4446"/>
                    <a:pt x="4519" y="4470"/>
                  </a:cubicBezTo>
                  <a:cubicBezTo>
                    <a:pt x="4544" y="4473"/>
                    <a:pt x="4569" y="4475"/>
                    <a:pt x="4594" y="4475"/>
                  </a:cubicBezTo>
                  <a:cubicBezTo>
                    <a:pt x="4762" y="4475"/>
                    <a:pt x="4923" y="4406"/>
                    <a:pt x="5029" y="4300"/>
                  </a:cubicBezTo>
                  <a:cubicBezTo>
                    <a:pt x="5053" y="4349"/>
                    <a:pt x="5077" y="4397"/>
                    <a:pt x="5102" y="4446"/>
                  </a:cubicBezTo>
                  <a:cubicBezTo>
                    <a:pt x="5296" y="5199"/>
                    <a:pt x="5320" y="5831"/>
                    <a:pt x="5150" y="6122"/>
                  </a:cubicBezTo>
                  <a:cubicBezTo>
                    <a:pt x="5102" y="6074"/>
                    <a:pt x="5077" y="6025"/>
                    <a:pt x="5053" y="5976"/>
                  </a:cubicBezTo>
                  <a:cubicBezTo>
                    <a:pt x="4810" y="5661"/>
                    <a:pt x="4591" y="5491"/>
                    <a:pt x="4446" y="5491"/>
                  </a:cubicBezTo>
                  <a:cubicBezTo>
                    <a:pt x="4324" y="5491"/>
                    <a:pt x="4227" y="5588"/>
                    <a:pt x="4203" y="5734"/>
                  </a:cubicBezTo>
                  <a:cubicBezTo>
                    <a:pt x="4178" y="6025"/>
                    <a:pt x="4397" y="6317"/>
                    <a:pt x="4689" y="6389"/>
                  </a:cubicBezTo>
                  <a:cubicBezTo>
                    <a:pt x="4737" y="6406"/>
                    <a:pt x="4788" y="6414"/>
                    <a:pt x="4840" y="6414"/>
                  </a:cubicBezTo>
                  <a:cubicBezTo>
                    <a:pt x="4942" y="6414"/>
                    <a:pt x="5045" y="6381"/>
                    <a:pt x="5126" y="6317"/>
                  </a:cubicBezTo>
                  <a:cubicBezTo>
                    <a:pt x="5369" y="6802"/>
                    <a:pt x="5490" y="7507"/>
                    <a:pt x="5272" y="7968"/>
                  </a:cubicBezTo>
                  <a:cubicBezTo>
                    <a:pt x="5126" y="8211"/>
                    <a:pt x="4859" y="8381"/>
                    <a:pt x="4567" y="8381"/>
                  </a:cubicBezTo>
                  <a:lnTo>
                    <a:pt x="4446" y="8381"/>
                  </a:lnTo>
                  <a:cubicBezTo>
                    <a:pt x="4567" y="8211"/>
                    <a:pt x="4591" y="8017"/>
                    <a:pt x="4543" y="7823"/>
                  </a:cubicBezTo>
                  <a:cubicBezTo>
                    <a:pt x="4494" y="7725"/>
                    <a:pt x="4397" y="7677"/>
                    <a:pt x="4276" y="7677"/>
                  </a:cubicBezTo>
                  <a:cubicBezTo>
                    <a:pt x="4256" y="7676"/>
                    <a:pt x="4237" y="7675"/>
                    <a:pt x="4219" y="7675"/>
                  </a:cubicBezTo>
                  <a:cubicBezTo>
                    <a:pt x="3914" y="7675"/>
                    <a:pt x="3741" y="7858"/>
                    <a:pt x="3741" y="8041"/>
                  </a:cubicBezTo>
                  <a:cubicBezTo>
                    <a:pt x="3741" y="8236"/>
                    <a:pt x="3887" y="8430"/>
                    <a:pt x="4251" y="8479"/>
                  </a:cubicBezTo>
                  <a:cubicBezTo>
                    <a:pt x="3960" y="8843"/>
                    <a:pt x="3523" y="9086"/>
                    <a:pt x="3061" y="9086"/>
                  </a:cubicBezTo>
                  <a:cubicBezTo>
                    <a:pt x="2964" y="9086"/>
                    <a:pt x="2867" y="9086"/>
                    <a:pt x="2794" y="9062"/>
                  </a:cubicBezTo>
                  <a:cubicBezTo>
                    <a:pt x="2284" y="8964"/>
                    <a:pt x="1822" y="8697"/>
                    <a:pt x="1506" y="8309"/>
                  </a:cubicBezTo>
                  <a:lnTo>
                    <a:pt x="1506" y="8284"/>
                  </a:lnTo>
                  <a:cubicBezTo>
                    <a:pt x="1774" y="8066"/>
                    <a:pt x="1919" y="7725"/>
                    <a:pt x="1895" y="7385"/>
                  </a:cubicBezTo>
                  <a:cubicBezTo>
                    <a:pt x="1862" y="7303"/>
                    <a:pt x="1795" y="7254"/>
                    <a:pt x="1695" y="7254"/>
                  </a:cubicBezTo>
                  <a:cubicBezTo>
                    <a:pt x="1648" y="7254"/>
                    <a:pt x="1593" y="7265"/>
                    <a:pt x="1531" y="7288"/>
                  </a:cubicBezTo>
                  <a:cubicBezTo>
                    <a:pt x="1409" y="7337"/>
                    <a:pt x="1288" y="7458"/>
                    <a:pt x="1239" y="7580"/>
                  </a:cubicBezTo>
                  <a:cubicBezTo>
                    <a:pt x="1190" y="7823"/>
                    <a:pt x="1239" y="8066"/>
                    <a:pt x="1385" y="8284"/>
                  </a:cubicBezTo>
                  <a:cubicBezTo>
                    <a:pt x="1329" y="8322"/>
                    <a:pt x="1262" y="8341"/>
                    <a:pt x="1195" y="8341"/>
                  </a:cubicBezTo>
                  <a:cubicBezTo>
                    <a:pt x="1089" y="8341"/>
                    <a:pt x="983" y="8292"/>
                    <a:pt x="923" y="8187"/>
                  </a:cubicBezTo>
                  <a:cubicBezTo>
                    <a:pt x="583" y="7774"/>
                    <a:pt x="486" y="6924"/>
                    <a:pt x="559" y="6317"/>
                  </a:cubicBezTo>
                  <a:cubicBezTo>
                    <a:pt x="972" y="6244"/>
                    <a:pt x="1312" y="5952"/>
                    <a:pt x="1409" y="5539"/>
                  </a:cubicBezTo>
                  <a:cubicBezTo>
                    <a:pt x="1433" y="5393"/>
                    <a:pt x="1312" y="5248"/>
                    <a:pt x="1166" y="5248"/>
                  </a:cubicBezTo>
                  <a:cubicBezTo>
                    <a:pt x="1134" y="5241"/>
                    <a:pt x="1102" y="5238"/>
                    <a:pt x="1071" y="5238"/>
                  </a:cubicBezTo>
                  <a:cubicBezTo>
                    <a:pt x="760" y="5238"/>
                    <a:pt x="550" y="5571"/>
                    <a:pt x="462" y="6146"/>
                  </a:cubicBezTo>
                  <a:cubicBezTo>
                    <a:pt x="267" y="6098"/>
                    <a:pt x="219" y="5855"/>
                    <a:pt x="195" y="5661"/>
                  </a:cubicBezTo>
                  <a:cubicBezTo>
                    <a:pt x="146" y="5102"/>
                    <a:pt x="219" y="4543"/>
                    <a:pt x="389" y="4009"/>
                  </a:cubicBezTo>
                  <a:cubicBezTo>
                    <a:pt x="413" y="4033"/>
                    <a:pt x="462" y="4033"/>
                    <a:pt x="510" y="4033"/>
                  </a:cubicBezTo>
                  <a:cubicBezTo>
                    <a:pt x="923" y="3960"/>
                    <a:pt x="1263" y="3669"/>
                    <a:pt x="1409" y="3280"/>
                  </a:cubicBezTo>
                  <a:cubicBezTo>
                    <a:pt x="1458" y="3134"/>
                    <a:pt x="1385" y="2989"/>
                    <a:pt x="1263" y="2940"/>
                  </a:cubicBezTo>
                  <a:cubicBezTo>
                    <a:pt x="1215" y="2916"/>
                    <a:pt x="1166" y="2891"/>
                    <a:pt x="1093" y="2891"/>
                  </a:cubicBezTo>
                  <a:cubicBezTo>
                    <a:pt x="802" y="2891"/>
                    <a:pt x="510" y="3231"/>
                    <a:pt x="292" y="3839"/>
                  </a:cubicBezTo>
                  <a:cubicBezTo>
                    <a:pt x="219" y="3717"/>
                    <a:pt x="170" y="3572"/>
                    <a:pt x="170" y="3426"/>
                  </a:cubicBezTo>
                  <a:cubicBezTo>
                    <a:pt x="122" y="1822"/>
                    <a:pt x="510" y="924"/>
                    <a:pt x="1288" y="778"/>
                  </a:cubicBezTo>
                  <a:cubicBezTo>
                    <a:pt x="1336" y="754"/>
                    <a:pt x="1409" y="754"/>
                    <a:pt x="1458" y="754"/>
                  </a:cubicBezTo>
                  <a:cubicBezTo>
                    <a:pt x="1385" y="997"/>
                    <a:pt x="1409" y="1264"/>
                    <a:pt x="1506" y="1507"/>
                  </a:cubicBezTo>
                  <a:cubicBezTo>
                    <a:pt x="1549" y="1564"/>
                    <a:pt x="1617" y="1587"/>
                    <a:pt x="1685" y="1587"/>
                  </a:cubicBezTo>
                  <a:cubicBezTo>
                    <a:pt x="1733" y="1587"/>
                    <a:pt x="1782" y="1575"/>
                    <a:pt x="1822" y="1555"/>
                  </a:cubicBezTo>
                  <a:cubicBezTo>
                    <a:pt x="2041" y="1482"/>
                    <a:pt x="2186" y="1239"/>
                    <a:pt x="2162" y="997"/>
                  </a:cubicBezTo>
                  <a:cubicBezTo>
                    <a:pt x="2138" y="778"/>
                    <a:pt x="1895" y="632"/>
                    <a:pt x="1603" y="632"/>
                  </a:cubicBezTo>
                  <a:lnTo>
                    <a:pt x="1603" y="584"/>
                  </a:lnTo>
                  <a:cubicBezTo>
                    <a:pt x="1846" y="268"/>
                    <a:pt x="2211" y="98"/>
                    <a:pt x="2599" y="98"/>
                  </a:cubicBezTo>
                  <a:close/>
                  <a:moveTo>
                    <a:pt x="2599" y="1"/>
                  </a:moveTo>
                  <a:cubicBezTo>
                    <a:pt x="2162" y="1"/>
                    <a:pt x="1749" y="195"/>
                    <a:pt x="1482" y="535"/>
                  </a:cubicBezTo>
                  <a:cubicBezTo>
                    <a:pt x="1482" y="535"/>
                    <a:pt x="1482" y="535"/>
                    <a:pt x="1482" y="559"/>
                  </a:cubicBezTo>
                  <a:cubicBezTo>
                    <a:pt x="1482" y="559"/>
                    <a:pt x="1458" y="584"/>
                    <a:pt x="1458" y="656"/>
                  </a:cubicBezTo>
                  <a:lnTo>
                    <a:pt x="1263" y="681"/>
                  </a:lnTo>
                  <a:cubicBezTo>
                    <a:pt x="389" y="826"/>
                    <a:pt x="0" y="1774"/>
                    <a:pt x="49" y="3450"/>
                  </a:cubicBezTo>
                  <a:cubicBezTo>
                    <a:pt x="24" y="3644"/>
                    <a:pt x="97" y="3839"/>
                    <a:pt x="243" y="3960"/>
                  </a:cubicBezTo>
                  <a:cubicBezTo>
                    <a:pt x="73" y="4519"/>
                    <a:pt x="0" y="5102"/>
                    <a:pt x="49" y="5685"/>
                  </a:cubicBezTo>
                  <a:cubicBezTo>
                    <a:pt x="97" y="6098"/>
                    <a:pt x="267" y="6244"/>
                    <a:pt x="413" y="6292"/>
                  </a:cubicBezTo>
                  <a:cubicBezTo>
                    <a:pt x="340" y="6948"/>
                    <a:pt x="437" y="7798"/>
                    <a:pt x="802" y="8236"/>
                  </a:cubicBezTo>
                  <a:cubicBezTo>
                    <a:pt x="877" y="8370"/>
                    <a:pt x="1016" y="8440"/>
                    <a:pt x="1157" y="8440"/>
                  </a:cubicBezTo>
                  <a:cubicBezTo>
                    <a:pt x="1245" y="8440"/>
                    <a:pt x="1334" y="8413"/>
                    <a:pt x="1409" y="8357"/>
                  </a:cubicBezTo>
                  <a:cubicBezTo>
                    <a:pt x="1749" y="8794"/>
                    <a:pt x="2211" y="9086"/>
                    <a:pt x="2745" y="9183"/>
                  </a:cubicBezTo>
                  <a:cubicBezTo>
                    <a:pt x="2842" y="9207"/>
                    <a:pt x="2964" y="9207"/>
                    <a:pt x="3061" y="9207"/>
                  </a:cubicBezTo>
                  <a:cubicBezTo>
                    <a:pt x="3571" y="9183"/>
                    <a:pt x="4057" y="8940"/>
                    <a:pt x="4373" y="8503"/>
                  </a:cubicBezTo>
                  <a:lnTo>
                    <a:pt x="4567" y="8503"/>
                  </a:lnTo>
                  <a:cubicBezTo>
                    <a:pt x="4883" y="8479"/>
                    <a:pt x="5174" y="8284"/>
                    <a:pt x="5344" y="8017"/>
                  </a:cubicBezTo>
                  <a:cubicBezTo>
                    <a:pt x="5612" y="7483"/>
                    <a:pt x="5442" y="6730"/>
                    <a:pt x="5174" y="6244"/>
                  </a:cubicBezTo>
                  <a:cubicBezTo>
                    <a:pt x="5466" y="5879"/>
                    <a:pt x="5369" y="5078"/>
                    <a:pt x="5174" y="4422"/>
                  </a:cubicBezTo>
                  <a:cubicBezTo>
                    <a:pt x="5150" y="4325"/>
                    <a:pt x="5126" y="4252"/>
                    <a:pt x="5102" y="4179"/>
                  </a:cubicBezTo>
                  <a:cubicBezTo>
                    <a:pt x="5587" y="3523"/>
                    <a:pt x="5369" y="2211"/>
                    <a:pt x="4859" y="1750"/>
                  </a:cubicBezTo>
                  <a:cubicBezTo>
                    <a:pt x="4689" y="1604"/>
                    <a:pt x="4494" y="1531"/>
                    <a:pt x="4276" y="1482"/>
                  </a:cubicBezTo>
                  <a:cubicBezTo>
                    <a:pt x="4227" y="924"/>
                    <a:pt x="3911" y="438"/>
                    <a:pt x="3425" y="195"/>
                  </a:cubicBezTo>
                  <a:cubicBezTo>
                    <a:pt x="3158" y="73"/>
                    <a:pt x="2867" y="1"/>
                    <a:pt x="25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3" name="Google Shape;5753;p83"/>
            <p:cNvSpPr/>
            <p:nvPr/>
          </p:nvSpPr>
          <p:spPr>
            <a:xfrm>
              <a:off x="5793415" y="1441484"/>
              <a:ext cx="77199" cy="280479"/>
            </a:xfrm>
            <a:custGeom>
              <a:avLst/>
              <a:gdLst/>
              <a:ahLst/>
              <a:cxnLst/>
              <a:rect l="l" t="t" r="r" b="b"/>
              <a:pathLst>
                <a:path w="1982" h="7201" extrusionOk="0">
                  <a:moveTo>
                    <a:pt x="875" y="802"/>
                  </a:moveTo>
                  <a:lnTo>
                    <a:pt x="1118" y="3109"/>
                  </a:lnTo>
                  <a:cubicBezTo>
                    <a:pt x="1118" y="3134"/>
                    <a:pt x="1142" y="3158"/>
                    <a:pt x="1166" y="3158"/>
                  </a:cubicBezTo>
                  <a:cubicBezTo>
                    <a:pt x="1166" y="3170"/>
                    <a:pt x="1172" y="3176"/>
                    <a:pt x="1182" y="3176"/>
                  </a:cubicBezTo>
                  <a:cubicBezTo>
                    <a:pt x="1191" y="3176"/>
                    <a:pt x="1203" y="3170"/>
                    <a:pt x="1215" y="3158"/>
                  </a:cubicBezTo>
                  <a:lnTo>
                    <a:pt x="1749" y="2818"/>
                  </a:lnTo>
                  <a:lnTo>
                    <a:pt x="1215" y="3863"/>
                  </a:lnTo>
                  <a:cubicBezTo>
                    <a:pt x="1215" y="3863"/>
                    <a:pt x="1215" y="3887"/>
                    <a:pt x="1215" y="3887"/>
                  </a:cubicBezTo>
                  <a:lnTo>
                    <a:pt x="1555" y="7093"/>
                  </a:lnTo>
                  <a:lnTo>
                    <a:pt x="583" y="7093"/>
                  </a:lnTo>
                  <a:lnTo>
                    <a:pt x="778" y="2429"/>
                  </a:lnTo>
                  <a:cubicBezTo>
                    <a:pt x="778" y="2405"/>
                    <a:pt x="778" y="2405"/>
                    <a:pt x="778" y="2381"/>
                  </a:cubicBezTo>
                  <a:lnTo>
                    <a:pt x="243" y="1773"/>
                  </a:lnTo>
                  <a:lnTo>
                    <a:pt x="753" y="1919"/>
                  </a:lnTo>
                  <a:lnTo>
                    <a:pt x="802" y="1919"/>
                  </a:lnTo>
                  <a:cubicBezTo>
                    <a:pt x="826" y="1919"/>
                    <a:pt x="826" y="1895"/>
                    <a:pt x="826" y="1871"/>
                  </a:cubicBezTo>
                  <a:lnTo>
                    <a:pt x="875" y="802"/>
                  </a:lnTo>
                  <a:close/>
                  <a:moveTo>
                    <a:pt x="851" y="0"/>
                  </a:moveTo>
                  <a:cubicBezTo>
                    <a:pt x="826" y="0"/>
                    <a:pt x="802" y="24"/>
                    <a:pt x="802" y="49"/>
                  </a:cubicBezTo>
                  <a:lnTo>
                    <a:pt x="729" y="1798"/>
                  </a:lnTo>
                  <a:lnTo>
                    <a:pt x="98" y="1628"/>
                  </a:lnTo>
                  <a:cubicBezTo>
                    <a:pt x="49" y="1628"/>
                    <a:pt x="25" y="1652"/>
                    <a:pt x="25" y="1676"/>
                  </a:cubicBezTo>
                  <a:cubicBezTo>
                    <a:pt x="0" y="1676"/>
                    <a:pt x="0" y="1701"/>
                    <a:pt x="25" y="1725"/>
                  </a:cubicBezTo>
                  <a:lnTo>
                    <a:pt x="681" y="2478"/>
                  </a:lnTo>
                  <a:lnTo>
                    <a:pt x="462" y="7142"/>
                  </a:lnTo>
                  <a:cubicBezTo>
                    <a:pt x="462" y="7166"/>
                    <a:pt x="462" y="7166"/>
                    <a:pt x="486" y="7191"/>
                  </a:cubicBezTo>
                  <a:lnTo>
                    <a:pt x="1604" y="7191"/>
                  </a:lnTo>
                  <a:cubicBezTo>
                    <a:pt x="1611" y="7198"/>
                    <a:pt x="1618" y="7201"/>
                    <a:pt x="1625" y="7201"/>
                  </a:cubicBezTo>
                  <a:cubicBezTo>
                    <a:pt x="1642" y="7201"/>
                    <a:pt x="1659" y="7183"/>
                    <a:pt x="1677" y="7166"/>
                  </a:cubicBezTo>
                  <a:cubicBezTo>
                    <a:pt x="1677" y="7166"/>
                    <a:pt x="1677" y="7142"/>
                    <a:pt x="1677" y="7142"/>
                  </a:cubicBezTo>
                  <a:lnTo>
                    <a:pt x="1312" y="3887"/>
                  </a:lnTo>
                  <a:lnTo>
                    <a:pt x="1944" y="2672"/>
                  </a:lnTo>
                  <a:cubicBezTo>
                    <a:pt x="1981" y="2635"/>
                    <a:pt x="1932" y="2583"/>
                    <a:pt x="1897" y="2583"/>
                  </a:cubicBezTo>
                  <a:cubicBezTo>
                    <a:pt x="1886" y="2583"/>
                    <a:pt x="1877" y="2588"/>
                    <a:pt x="1871" y="2599"/>
                  </a:cubicBezTo>
                  <a:lnTo>
                    <a:pt x="1215" y="3012"/>
                  </a:lnTo>
                  <a:lnTo>
                    <a:pt x="923" y="49"/>
                  </a:lnTo>
                  <a:cubicBezTo>
                    <a:pt x="923" y="24"/>
                    <a:pt x="899" y="0"/>
                    <a:pt x="8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54" name="Google Shape;5754;p83"/>
          <p:cNvGrpSpPr/>
          <p:nvPr/>
        </p:nvGrpSpPr>
        <p:grpSpPr>
          <a:xfrm>
            <a:off x="6849113" y="1888878"/>
            <a:ext cx="347430" cy="418611"/>
            <a:chOff x="-1189895" y="1329312"/>
            <a:chExt cx="204371" cy="246242"/>
          </a:xfrm>
        </p:grpSpPr>
        <p:sp>
          <p:nvSpPr>
            <p:cNvPr id="5755" name="Google Shape;5755;p83"/>
            <p:cNvSpPr/>
            <p:nvPr/>
          </p:nvSpPr>
          <p:spPr>
            <a:xfrm>
              <a:off x="-1166252" y="1390308"/>
              <a:ext cx="65319" cy="185246"/>
            </a:xfrm>
            <a:custGeom>
              <a:avLst/>
              <a:gdLst/>
              <a:ahLst/>
              <a:cxnLst/>
              <a:rect l="l" t="t" r="r" b="b"/>
              <a:pathLst>
                <a:path w="1677" h="4756" extrusionOk="0">
                  <a:moveTo>
                    <a:pt x="1398" y="1"/>
                  </a:moveTo>
                  <a:cubicBezTo>
                    <a:pt x="1385" y="1"/>
                    <a:pt x="1373" y="7"/>
                    <a:pt x="1361" y="19"/>
                  </a:cubicBezTo>
                  <a:cubicBezTo>
                    <a:pt x="438" y="1379"/>
                    <a:pt x="1" y="4537"/>
                    <a:pt x="122" y="4683"/>
                  </a:cubicBezTo>
                  <a:cubicBezTo>
                    <a:pt x="146" y="4707"/>
                    <a:pt x="146" y="4707"/>
                    <a:pt x="171" y="4707"/>
                  </a:cubicBezTo>
                  <a:lnTo>
                    <a:pt x="1483" y="4756"/>
                  </a:lnTo>
                  <a:lnTo>
                    <a:pt x="1531" y="4756"/>
                  </a:lnTo>
                  <a:cubicBezTo>
                    <a:pt x="1531" y="4732"/>
                    <a:pt x="1531" y="4707"/>
                    <a:pt x="1531" y="4707"/>
                  </a:cubicBezTo>
                  <a:cubicBezTo>
                    <a:pt x="1361" y="3201"/>
                    <a:pt x="1410" y="1671"/>
                    <a:pt x="1677" y="189"/>
                  </a:cubicBezTo>
                  <a:cubicBezTo>
                    <a:pt x="1677" y="165"/>
                    <a:pt x="1653" y="140"/>
                    <a:pt x="1628" y="140"/>
                  </a:cubicBezTo>
                  <a:cubicBezTo>
                    <a:pt x="1621" y="133"/>
                    <a:pt x="1614" y="130"/>
                    <a:pt x="1608" y="130"/>
                  </a:cubicBezTo>
                  <a:cubicBezTo>
                    <a:pt x="1592" y="130"/>
                    <a:pt x="1580" y="147"/>
                    <a:pt x="1580" y="165"/>
                  </a:cubicBezTo>
                  <a:cubicBezTo>
                    <a:pt x="1312" y="1646"/>
                    <a:pt x="1264" y="3177"/>
                    <a:pt x="1410" y="4659"/>
                  </a:cubicBezTo>
                  <a:lnTo>
                    <a:pt x="195" y="4610"/>
                  </a:lnTo>
                  <a:cubicBezTo>
                    <a:pt x="146" y="4270"/>
                    <a:pt x="535" y="1404"/>
                    <a:pt x="1434" y="92"/>
                  </a:cubicBezTo>
                  <a:cubicBezTo>
                    <a:pt x="1458" y="67"/>
                    <a:pt x="1458" y="43"/>
                    <a:pt x="1434" y="19"/>
                  </a:cubicBezTo>
                  <a:cubicBezTo>
                    <a:pt x="1422" y="7"/>
                    <a:pt x="1410" y="1"/>
                    <a:pt x="1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6" name="Google Shape;5756;p83"/>
            <p:cNvSpPr/>
            <p:nvPr/>
          </p:nvSpPr>
          <p:spPr>
            <a:xfrm>
              <a:off x="-1160566" y="1542814"/>
              <a:ext cx="51842" cy="6699"/>
            </a:xfrm>
            <a:custGeom>
              <a:avLst/>
              <a:gdLst/>
              <a:ahLst/>
              <a:cxnLst/>
              <a:rect l="l" t="t" r="r" b="b"/>
              <a:pathLst>
                <a:path w="1331" h="172" extrusionOk="0">
                  <a:moveTo>
                    <a:pt x="73" y="1"/>
                  </a:moveTo>
                  <a:cubicBezTo>
                    <a:pt x="25" y="1"/>
                    <a:pt x="0" y="1"/>
                    <a:pt x="0" y="50"/>
                  </a:cubicBezTo>
                  <a:cubicBezTo>
                    <a:pt x="0" y="74"/>
                    <a:pt x="25" y="98"/>
                    <a:pt x="49" y="98"/>
                  </a:cubicBezTo>
                  <a:lnTo>
                    <a:pt x="1264" y="171"/>
                  </a:lnTo>
                  <a:cubicBezTo>
                    <a:pt x="1288" y="171"/>
                    <a:pt x="1312" y="147"/>
                    <a:pt x="1312" y="122"/>
                  </a:cubicBezTo>
                  <a:cubicBezTo>
                    <a:pt x="1330" y="87"/>
                    <a:pt x="1322" y="64"/>
                    <a:pt x="1307" y="64"/>
                  </a:cubicBezTo>
                  <a:cubicBezTo>
                    <a:pt x="1301" y="64"/>
                    <a:pt x="1294" y="67"/>
                    <a:pt x="1288" y="74"/>
                  </a:cubicBezTo>
                  <a:lnTo>
                    <a:pt x="7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7" name="Google Shape;5757;p83"/>
            <p:cNvSpPr/>
            <p:nvPr/>
          </p:nvSpPr>
          <p:spPr>
            <a:xfrm>
              <a:off x="-1155853" y="1510680"/>
              <a:ext cx="45455" cy="6660"/>
            </a:xfrm>
            <a:custGeom>
              <a:avLst/>
              <a:gdLst/>
              <a:ahLst/>
              <a:cxnLst/>
              <a:rect l="l" t="t" r="r" b="b"/>
              <a:pathLst>
                <a:path w="1167" h="171" extrusionOk="0">
                  <a:moveTo>
                    <a:pt x="1094" y="0"/>
                  </a:moveTo>
                  <a:lnTo>
                    <a:pt x="49" y="73"/>
                  </a:lnTo>
                  <a:cubicBezTo>
                    <a:pt x="25" y="73"/>
                    <a:pt x="1" y="97"/>
                    <a:pt x="1" y="146"/>
                  </a:cubicBezTo>
                  <a:cubicBezTo>
                    <a:pt x="1" y="170"/>
                    <a:pt x="25" y="170"/>
                    <a:pt x="49" y="170"/>
                  </a:cubicBezTo>
                  <a:lnTo>
                    <a:pt x="1118" y="97"/>
                  </a:lnTo>
                  <a:cubicBezTo>
                    <a:pt x="1143" y="97"/>
                    <a:pt x="1167" y="73"/>
                    <a:pt x="1167" y="49"/>
                  </a:cubicBezTo>
                  <a:cubicBezTo>
                    <a:pt x="1167" y="24"/>
                    <a:pt x="1143" y="0"/>
                    <a:pt x="10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8" name="Google Shape;5758;p83"/>
            <p:cNvSpPr/>
            <p:nvPr/>
          </p:nvSpPr>
          <p:spPr>
            <a:xfrm>
              <a:off x="-1149231" y="1482424"/>
              <a:ext cx="37898" cy="7985"/>
            </a:xfrm>
            <a:custGeom>
              <a:avLst/>
              <a:gdLst/>
              <a:ahLst/>
              <a:cxnLst/>
              <a:rect l="l" t="t" r="r" b="b"/>
              <a:pathLst>
                <a:path w="973" h="205" extrusionOk="0">
                  <a:moveTo>
                    <a:pt x="29" y="0"/>
                  </a:moveTo>
                  <a:cubicBezTo>
                    <a:pt x="13" y="0"/>
                    <a:pt x="1" y="17"/>
                    <a:pt x="1" y="35"/>
                  </a:cubicBezTo>
                  <a:cubicBezTo>
                    <a:pt x="1" y="83"/>
                    <a:pt x="25" y="107"/>
                    <a:pt x="50" y="107"/>
                  </a:cubicBezTo>
                  <a:lnTo>
                    <a:pt x="924" y="205"/>
                  </a:lnTo>
                  <a:cubicBezTo>
                    <a:pt x="948" y="205"/>
                    <a:pt x="973" y="180"/>
                    <a:pt x="973" y="156"/>
                  </a:cubicBezTo>
                  <a:cubicBezTo>
                    <a:pt x="973" y="132"/>
                    <a:pt x="948" y="107"/>
                    <a:pt x="924" y="107"/>
                  </a:cubicBezTo>
                  <a:lnTo>
                    <a:pt x="50" y="10"/>
                  </a:lnTo>
                  <a:cubicBezTo>
                    <a:pt x="42" y="3"/>
                    <a:pt x="35" y="0"/>
                    <a:pt x="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9" name="Google Shape;5759;p83"/>
            <p:cNvSpPr/>
            <p:nvPr/>
          </p:nvSpPr>
          <p:spPr>
            <a:xfrm>
              <a:off x="-1140701" y="1455410"/>
              <a:ext cx="30303" cy="7439"/>
            </a:xfrm>
            <a:custGeom>
              <a:avLst/>
              <a:gdLst/>
              <a:ahLst/>
              <a:cxnLst/>
              <a:rect l="l" t="t" r="r" b="b"/>
              <a:pathLst>
                <a:path w="778" h="191" extrusionOk="0">
                  <a:moveTo>
                    <a:pt x="53" y="0"/>
                  </a:moveTo>
                  <a:cubicBezTo>
                    <a:pt x="37" y="0"/>
                    <a:pt x="25" y="17"/>
                    <a:pt x="25" y="34"/>
                  </a:cubicBezTo>
                  <a:cubicBezTo>
                    <a:pt x="1" y="59"/>
                    <a:pt x="25" y="107"/>
                    <a:pt x="49" y="107"/>
                  </a:cubicBezTo>
                  <a:lnTo>
                    <a:pt x="705" y="180"/>
                  </a:lnTo>
                  <a:cubicBezTo>
                    <a:pt x="712" y="187"/>
                    <a:pt x="719" y="190"/>
                    <a:pt x="726" y="190"/>
                  </a:cubicBezTo>
                  <a:cubicBezTo>
                    <a:pt x="744" y="190"/>
                    <a:pt x="761" y="173"/>
                    <a:pt x="778" y="156"/>
                  </a:cubicBezTo>
                  <a:cubicBezTo>
                    <a:pt x="778" y="132"/>
                    <a:pt x="754" y="107"/>
                    <a:pt x="729" y="83"/>
                  </a:cubicBezTo>
                  <a:lnTo>
                    <a:pt x="73" y="10"/>
                  </a:ln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0" name="Google Shape;5760;p83"/>
            <p:cNvSpPr/>
            <p:nvPr/>
          </p:nvSpPr>
          <p:spPr>
            <a:xfrm>
              <a:off x="-1131236" y="1425107"/>
              <a:ext cx="21812" cy="8024"/>
            </a:xfrm>
            <a:custGeom>
              <a:avLst/>
              <a:gdLst/>
              <a:ahLst/>
              <a:cxnLst/>
              <a:rect l="l" t="t" r="r" b="b"/>
              <a:pathLst>
                <a:path w="560" h="206" extrusionOk="0">
                  <a:moveTo>
                    <a:pt x="52" y="1"/>
                  </a:moveTo>
                  <a:cubicBezTo>
                    <a:pt x="35" y="1"/>
                    <a:pt x="18" y="18"/>
                    <a:pt x="1" y="35"/>
                  </a:cubicBezTo>
                  <a:cubicBezTo>
                    <a:pt x="1" y="59"/>
                    <a:pt x="1" y="84"/>
                    <a:pt x="49" y="84"/>
                  </a:cubicBezTo>
                  <a:lnTo>
                    <a:pt x="511" y="181"/>
                  </a:lnTo>
                  <a:lnTo>
                    <a:pt x="511" y="205"/>
                  </a:lnTo>
                  <a:cubicBezTo>
                    <a:pt x="559" y="181"/>
                    <a:pt x="559" y="108"/>
                    <a:pt x="511" y="108"/>
                  </a:cubicBezTo>
                  <a:lnTo>
                    <a:pt x="73" y="11"/>
                  </a:lnTo>
                  <a:cubicBezTo>
                    <a:pt x="66" y="4"/>
                    <a:pt x="59" y="1"/>
                    <a:pt x="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1" name="Google Shape;5761;p83"/>
            <p:cNvSpPr/>
            <p:nvPr/>
          </p:nvSpPr>
          <p:spPr>
            <a:xfrm>
              <a:off x="-1189895" y="1329312"/>
              <a:ext cx="204371" cy="173405"/>
            </a:xfrm>
            <a:custGeom>
              <a:avLst/>
              <a:gdLst/>
              <a:ahLst/>
              <a:cxnLst/>
              <a:rect l="l" t="t" r="r" b="b"/>
              <a:pathLst>
                <a:path w="5247" h="4452" extrusionOk="0">
                  <a:moveTo>
                    <a:pt x="1054" y="0"/>
                  </a:moveTo>
                  <a:cubicBezTo>
                    <a:pt x="359" y="0"/>
                    <a:pt x="0" y="1075"/>
                    <a:pt x="0" y="1075"/>
                  </a:cubicBezTo>
                  <a:cubicBezTo>
                    <a:pt x="0" y="1075"/>
                    <a:pt x="335" y="1086"/>
                    <a:pt x="659" y="1086"/>
                  </a:cubicBezTo>
                  <a:cubicBezTo>
                    <a:pt x="821" y="1086"/>
                    <a:pt x="980" y="1083"/>
                    <a:pt x="1094" y="1075"/>
                  </a:cubicBezTo>
                  <a:cubicBezTo>
                    <a:pt x="1434" y="1075"/>
                    <a:pt x="1944" y="1463"/>
                    <a:pt x="1944" y="1463"/>
                  </a:cubicBezTo>
                  <a:cubicBezTo>
                    <a:pt x="1944" y="1463"/>
                    <a:pt x="1607" y="1384"/>
                    <a:pt x="1236" y="1384"/>
                  </a:cubicBezTo>
                  <a:cubicBezTo>
                    <a:pt x="896" y="1384"/>
                    <a:pt x="527" y="1451"/>
                    <a:pt x="365" y="1706"/>
                  </a:cubicBezTo>
                  <a:cubicBezTo>
                    <a:pt x="4" y="2259"/>
                    <a:pt x="24" y="3383"/>
                    <a:pt x="95" y="3383"/>
                  </a:cubicBezTo>
                  <a:cubicBezTo>
                    <a:pt x="96" y="3383"/>
                    <a:pt x="97" y="3383"/>
                    <a:pt x="98" y="3383"/>
                  </a:cubicBezTo>
                  <a:cubicBezTo>
                    <a:pt x="170" y="3358"/>
                    <a:pt x="851" y="2970"/>
                    <a:pt x="996" y="2678"/>
                  </a:cubicBezTo>
                  <a:cubicBezTo>
                    <a:pt x="1129" y="2413"/>
                    <a:pt x="1822" y="1909"/>
                    <a:pt x="1948" y="1909"/>
                  </a:cubicBezTo>
                  <a:cubicBezTo>
                    <a:pt x="1961" y="1909"/>
                    <a:pt x="1968" y="1914"/>
                    <a:pt x="1968" y="1925"/>
                  </a:cubicBezTo>
                  <a:cubicBezTo>
                    <a:pt x="1944" y="2046"/>
                    <a:pt x="1822" y="3018"/>
                    <a:pt x="1774" y="3334"/>
                  </a:cubicBezTo>
                  <a:cubicBezTo>
                    <a:pt x="1749" y="3674"/>
                    <a:pt x="2235" y="4427"/>
                    <a:pt x="2381" y="4451"/>
                  </a:cubicBezTo>
                  <a:cubicBezTo>
                    <a:pt x="2551" y="4451"/>
                    <a:pt x="2648" y="3796"/>
                    <a:pt x="3086" y="3358"/>
                  </a:cubicBezTo>
                  <a:cubicBezTo>
                    <a:pt x="3523" y="2921"/>
                    <a:pt x="2381" y="1755"/>
                    <a:pt x="2381" y="1755"/>
                  </a:cubicBezTo>
                  <a:lnTo>
                    <a:pt x="2381" y="1755"/>
                  </a:lnTo>
                  <a:cubicBezTo>
                    <a:pt x="2381" y="1755"/>
                    <a:pt x="3256" y="1974"/>
                    <a:pt x="3596" y="2629"/>
                  </a:cubicBezTo>
                  <a:cubicBezTo>
                    <a:pt x="3815" y="3068"/>
                    <a:pt x="4337" y="3173"/>
                    <a:pt x="4641" y="3173"/>
                  </a:cubicBezTo>
                  <a:cubicBezTo>
                    <a:pt x="4809" y="3173"/>
                    <a:pt x="4911" y="3141"/>
                    <a:pt x="4859" y="3115"/>
                  </a:cubicBezTo>
                  <a:cubicBezTo>
                    <a:pt x="4737" y="3042"/>
                    <a:pt x="4592" y="2071"/>
                    <a:pt x="4130" y="1536"/>
                  </a:cubicBezTo>
                  <a:cubicBezTo>
                    <a:pt x="3945" y="1342"/>
                    <a:pt x="3671" y="1281"/>
                    <a:pt x="3403" y="1281"/>
                  </a:cubicBezTo>
                  <a:cubicBezTo>
                    <a:pt x="2969" y="1281"/>
                    <a:pt x="2551" y="1439"/>
                    <a:pt x="2551" y="1439"/>
                  </a:cubicBezTo>
                  <a:cubicBezTo>
                    <a:pt x="2873" y="1247"/>
                    <a:pt x="3244" y="1181"/>
                    <a:pt x="3605" y="1181"/>
                  </a:cubicBezTo>
                  <a:cubicBezTo>
                    <a:pt x="4409" y="1181"/>
                    <a:pt x="5166" y="1510"/>
                    <a:pt x="5237" y="1510"/>
                  </a:cubicBezTo>
                  <a:cubicBezTo>
                    <a:pt x="5247" y="1510"/>
                    <a:pt x="5243" y="1503"/>
                    <a:pt x="5223" y="1488"/>
                  </a:cubicBezTo>
                  <a:cubicBezTo>
                    <a:pt x="5005" y="1318"/>
                    <a:pt x="4324" y="200"/>
                    <a:pt x="3498" y="152"/>
                  </a:cubicBezTo>
                  <a:cubicBezTo>
                    <a:pt x="3475" y="150"/>
                    <a:pt x="3452" y="149"/>
                    <a:pt x="3430" y="149"/>
                  </a:cubicBezTo>
                  <a:cubicBezTo>
                    <a:pt x="2648" y="149"/>
                    <a:pt x="2235" y="1342"/>
                    <a:pt x="2235" y="1342"/>
                  </a:cubicBezTo>
                  <a:cubicBezTo>
                    <a:pt x="2235" y="1342"/>
                    <a:pt x="2502" y="152"/>
                    <a:pt x="1142" y="6"/>
                  </a:cubicBezTo>
                  <a:cubicBezTo>
                    <a:pt x="1112" y="2"/>
                    <a:pt x="1082" y="0"/>
                    <a:pt x="10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2" name="Google Shape;5762;p83"/>
            <p:cNvSpPr/>
            <p:nvPr/>
          </p:nvSpPr>
          <p:spPr>
            <a:xfrm>
              <a:off x="-1093377" y="1388088"/>
              <a:ext cx="52076" cy="22864"/>
            </a:xfrm>
            <a:custGeom>
              <a:avLst/>
              <a:gdLst/>
              <a:ahLst/>
              <a:cxnLst/>
              <a:rect l="l" t="t" r="r" b="b"/>
              <a:pathLst>
                <a:path w="1337" h="587" extrusionOk="0">
                  <a:moveTo>
                    <a:pt x="308" y="1"/>
                  </a:moveTo>
                  <a:cubicBezTo>
                    <a:pt x="221" y="1"/>
                    <a:pt x="134" y="9"/>
                    <a:pt x="49" y="27"/>
                  </a:cubicBezTo>
                  <a:cubicBezTo>
                    <a:pt x="0" y="27"/>
                    <a:pt x="0" y="76"/>
                    <a:pt x="0" y="100"/>
                  </a:cubicBezTo>
                  <a:cubicBezTo>
                    <a:pt x="0" y="124"/>
                    <a:pt x="24" y="124"/>
                    <a:pt x="73" y="124"/>
                  </a:cubicBezTo>
                  <a:cubicBezTo>
                    <a:pt x="155" y="106"/>
                    <a:pt x="237" y="98"/>
                    <a:pt x="319" y="98"/>
                  </a:cubicBezTo>
                  <a:cubicBezTo>
                    <a:pt x="676" y="98"/>
                    <a:pt x="1022" y="265"/>
                    <a:pt x="1239" y="562"/>
                  </a:cubicBezTo>
                  <a:cubicBezTo>
                    <a:pt x="1239" y="562"/>
                    <a:pt x="1263" y="562"/>
                    <a:pt x="1263" y="586"/>
                  </a:cubicBezTo>
                  <a:cubicBezTo>
                    <a:pt x="1288" y="586"/>
                    <a:pt x="1312" y="562"/>
                    <a:pt x="1312" y="562"/>
                  </a:cubicBezTo>
                  <a:cubicBezTo>
                    <a:pt x="1336" y="537"/>
                    <a:pt x="1336" y="513"/>
                    <a:pt x="1312" y="489"/>
                  </a:cubicBezTo>
                  <a:cubicBezTo>
                    <a:pt x="1074" y="172"/>
                    <a:pt x="692" y="1"/>
                    <a:pt x="3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3" name="Google Shape;5763;p83"/>
            <p:cNvSpPr/>
            <p:nvPr/>
          </p:nvSpPr>
          <p:spPr>
            <a:xfrm>
              <a:off x="-1104750" y="1404836"/>
              <a:ext cx="7634" cy="42066"/>
            </a:xfrm>
            <a:custGeom>
              <a:avLst/>
              <a:gdLst/>
              <a:ahLst/>
              <a:cxnLst/>
              <a:rect l="l" t="t" r="r" b="b"/>
              <a:pathLst>
                <a:path w="196" h="1080" extrusionOk="0">
                  <a:moveTo>
                    <a:pt x="51" y="0"/>
                  </a:moveTo>
                  <a:cubicBezTo>
                    <a:pt x="41" y="0"/>
                    <a:pt x="32" y="3"/>
                    <a:pt x="25" y="10"/>
                  </a:cubicBezTo>
                  <a:cubicBezTo>
                    <a:pt x="1" y="10"/>
                    <a:pt x="1" y="35"/>
                    <a:pt x="1" y="83"/>
                  </a:cubicBezTo>
                  <a:cubicBezTo>
                    <a:pt x="98" y="375"/>
                    <a:pt x="98" y="715"/>
                    <a:pt x="49" y="1031"/>
                  </a:cubicBezTo>
                  <a:cubicBezTo>
                    <a:pt x="49" y="1055"/>
                    <a:pt x="49" y="1079"/>
                    <a:pt x="98" y="1079"/>
                  </a:cubicBezTo>
                  <a:cubicBezTo>
                    <a:pt x="122" y="1079"/>
                    <a:pt x="146" y="1055"/>
                    <a:pt x="146" y="1031"/>
                  </a:cubicBezTo>
                  <a:cubicBezTo>
                    <a:pt x="195" y="690"/>
                    <a:pt x="195" y="350"/>
                    <a:pt x="98" y="35"/>
                  </a:cubicBezTo>
                  <a:cubicBezTo>
                    <a:pt x="98" y="17"/>
                    <a:pt x="74" y="0"/>
                    <a:pt x="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4" name="Google Shape;5764;p83"/>
            <p:cNvSpPr/>
            <p:nvPr/>
          </p:nvSpPr>
          <p:spPr>
            <a:xfrm>
              <a:off x="-1098129" y="1359109"/>
              <a:ext cx="42611" cy="25317"/>
            </a:xfrm>
            <a:custGeom>
              <a:avLst/>
              <a:gdLst/>
              <a:ahLst/>
              <a:cxnLst/>
              <a:rect l="l" t="t" r="r" b="b"/>
              <a:pathLst>
                <a:path w="1094" h="650" extrusionOk="0">
                  <a:moveTo>
                    <a:pt x="1033" y="0"/>
                  </a:moveTo>
                  <a:cubicBezTo>
                    <a:pt x="1027" y="0"/>
                    <a:pt x="1021" y="6"/>
                    <a:pt x="1021" y="18"/>
                  </a:cubicBezTo>
                  <a:lnTo>
                    <a:pt x="948" y="43"/>
                  </a:lnTo>
                  <a:cubicBezTo>
                    <a:pt x="584" y="164"/>
                    <a:pt x="98" y="383"/>
                    <a:pt x="1" y="577"/>
                  </a:cubicBezTo>
                  <a:cubicBezTo>
                    <a:pt x="1" y="601"/>
                    <a:pt x="1" y="626"/>
                    <a:pt x="25" y="650"/>
                  </a:cubicBezTo>
                  <a:lnTo>
                    <a:pt x="49" y="650"/>
                  </a:lnTo>
                  <a:cubicBezTo>
                    <a:pt x="74" y="650"/>
                    <a:pt x="98" y="650"/>
                    <a:pt x="98" y="626"/>
                  </a:cubicBezTo>
                  <a:cubicBezTo>
                    <a:pt x="171" y="504"/>
                    <a:pt x="462" y="334"/>
                    <a:pt x="997" y="140"/>
                  </a:cubicBezTo>
                  <a:cubicBezTo>
                    <a:pt x="1094" y="91"/>
                    <a:pt x="1094" y="91"/>
                    <a:pt x="1094" y="43"/>
                  </a:cubicBezTo>
                  <a:cubicBezTo>
                    <a:pt x="1094" y="25"/>
                    <a:pt x="1082" y="8"/>
                    <a:pt x="1066" y="8"/>
                  </a:cubicBezTo>
                  <a:cubicBezTo>
                    <a:pt x="1060" y="8"/>
                    <a:pt x="1052" y="11"/>
                    <a:pt x="1045" y="18"/>
                  </a:cubicBezTo>
                  <a:cubicBezTo>
                    <a:pt x="1045" y="6"/>
                    <a:pt x="1039" y="0"/>
                    <a:pt x="10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5" name="Google Shape;5765;p83"/>
            <p:cNvSpPr/>
            <p:nvPr/>
          </p:nvSpPr>
          <p:spPr>
            <a:xfrm>
              <a:off x="-1153944" y="1353539"/>
              <a:ext cx="43546" cy="29018"/>
            </a:xfrm>
            <a:custGeom>
              <a:avLst/>
              <a:gdLst/>
              <a:ahLst/>
              <a:cxnLst/>
              <a:rect l="l" t="t" r="r" b="b"/>
              <a:pathLst>
                <a:path w="1118" h="745" extrusionOk="0">
                  <a:moveTo>
                    <a:pt x="129" y="1"/>
                  </a:moveTo>
                  <a:cubicBezTo>
                    <a:pt x="101" y="1"/>
                    <a:pt x="74" y="5"/>
                    <a:pt x="49" y="16"/>
                  </a:cubicBezTo>
                  <a:cubicBezTo>
                    <a:pt x="25" y="16"/>
                    <a:pt x="0" y="64"/>
                    <a:pt x="25" y="88"/>
                  </a:cubicBezTo>
                  <a:cubicBezTo>
                    <a:pt x="25" y="113"/>
                    <a:pt x="73" y="113"/>
                    <a:pt x="98" y="113"/>
                  </a:cubicBezTo>
                  <a:cubicBezTo>
                    <a:pt x="111" y="107"/>
                    <a:pt x="126" y="104"/>
                    <a:pt x="144" y="104"/>
                  </a:cubicBezTo>
                  <a:cubicBezTo>
                    <a:pt x="343" y="104"/>
                    <a:pt x="777" y="476"/>
                    <a:pt x="1045" y="744"/>
                  </a:cubicBezTo>
                  <a:lnTo>
                    <a:pt x="1118" y="744"/>
                  </a:lnTo>
                  <a:cubicBezTo>
                    <a:pt x="1118" y="720"/>
                    <a:pt x="1118" y="696"/>
                    <a:pt x="1118" y="671"/>
                  </a:cubicBezTo>
                  <a:cubicBezTo>
                    <a:pt x="984" y="560"/>
                    <a:pt x="443" y="1"/>
                    <a:pt x="1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6" name="Google Shape;5766;p83"/>
            <p:cNvSpPr/>
            <p:nvPr/>
          </p:nvSpPr>
          <p:spPr>
            <a:xfrm>
              <a:off x="-1157722" y="1392917"/>
              <a:ext cx="46389" cy="21812"/>
            </a:xfrm>
            <a:custGeom>
              <a:avLst/>
              <a:gdLst/>
              <a:ahLst/>
              <a:cxnLst/>
              <a:rect l="l" t="t" r="r" b="b"/>
              <a:pathLst>
                <a:path w="1191" h="560" extrusionOk="0">
                  <a:moveTo>
                    <a:pt x="1142" y="0"/>
                  </a:moveTo>
                  <a:cubicBezTo>
                    <a:pt x="802" y="0"/>
                    <a:pt x="49" y="462"/>
                    <a:pt x="25" y="486"/>
                  </a:cubicBezTo>
                  <a:cubicBezTo>
                    <a:pt x="0" y="486"/>
                    <a:pt x="0" y="511"/>
                    <a:pt x="0" y="535"/>
                  </a:cubicBezTo>
                  <a:cubicBezTo>
                    <a:pt x="25" y="559"/>
                    <a:pt x="25" y="559"/>
                    <a:pt x="49" y="559"/>
                  </a:cubicBezTo>
                  <a:lnTo>
                    <a:pt x="73" y="559"/>
                  </a:lnTo>
                  <a:cubicBezTo>
                    <a:pt x="413" y="365"/>
                    <a:pt x="753" y="195"/>
                    <a:pt x="1142" y="98"/>
                  </a:cubicBezTo>
                  <a:cubicBezTo>
                    <a:pt x="1166" y="98"/>
                    <a:pt x="1191" y="73"/>
                    <a:pt x="1191" y="49"/>
                  </a:cubicBezTo>
                  <a:cubicBezTo>
                    <a:pt x="1191" y="25"/>
                    <a:pt x="1166" y="0"/>
                    <a:pt x="11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67" name="Google Shape;5767;p83"/>
          <p:cNvGrpSpPr/>
          <p:nvPr/>
        </p:nvGrpSpPr>
        <p:grpSpPr>
          <a:xfrm>
            <a:off x="6783532" y="2550227"/>
            <a:ext cx="413141" cy="293506"/>
            <a:chOff x="5237538" y="2638045"/>
            <a:chExt cx="515653" cy="366333"/>
          </a:xfrm>
        </p:grpSpPr>
        <p:sp>
          <p:nvSpPr>
            <p:cNvPr id="5768" name="Google Shape;5768;p83"/>
            <p:cNvSpPr/>
            <p:nvPr/>
          </p:nvSpPr>
          <p:spPr>
            <a:xfrm>
              <a:off x="5237538" y="2638045"/>
              <a:ext cx="509502" cy="366333"/>
            </a:xfrm>
            <a:custGeom>
              <a:avLst/>
              <a:gdLst/>
              <a:ahLst/>
              <a:cxnLst/>
              <a:rect l="l" t="t" r="r" b="b"/>
              <a:pathLst>
                <a:path w="4058" h="2918" extrusionOk="0">
                  <a:moveTo>
                    <a:pt x="2156" y="0"/>
                  </a:moveTo>
                  <a:cubicBezTo>
                    <a:pt x="1993" y="0"/>
                    <a:pt x="1828" y="41"/>
                    <a:pt x="1677" y="126"/>
                  </a:cubicBezTo>
                  <a:cubicBezTo>
                    <a:pt x="1677" y="515"/>
                    <a:pt x="1558" y="666"/>
                    <a:pt x="1436" y="666"/>
                  </a:cubicBezTo>
                  <a:cubicBezTo>
                    <a:pt x="1375" y="666"/>
                    <a:pt x="1313" y="628"/>
                    <a:pt x="1264" y="563"/>
                  </a:cubicBezTo>
                  <a:cubicBezTo>
                    <a:pt x="1094" y="369"/>
                    <a:pt x="1288" y="102"/>
                    <a:pt x="1288" y="102"/>
                  </a:cubicBezTo>
                  <a:lnTo>
                    <a:pt x="1288" y="102"/>
                  </a:lnTo>
                  <a:lnTo>
                    <a:pt x="171" y="223"/>
                  </a:lnTo>
                  <a:cubicBezTo>
                    <a:pt x="1" y="587"/>
                    <a:pt x="511" y="1389"/>
                    <a:pt x="511" y="1389"/>
                  </a:cubicBezTo>
                  <a:cubicBezTo>
                    <a:pt x="511" y="1389"/>
                    <a:pt x="744" y="1214"/>
                    <a:pt x="962" y="1214"/>
                  </a:cubicBezTo>
                  <a:cubicBezTo>
                    <a:pt x="1026" y="1214"/>
                    <a:pt x="1088" y="1229"/>
                    <a:pt x="1143" y="1268"/>
                  </a:cubicBezTo>
                  <a:cubicBezTo>
                    <a:pt x="1386" y="1438"/>
                    <a:pt x="633" y="1851"/>
                    <a:pt x="633" y="1851"/>
                  </a:cubicBezTo>
                  <a:cubicBezTo>
                    <a:pt x="778" y="2312"/>
                    <a:pt x="1604" y="2628"/>
                    <a:pt x="1604" y="2628"/>
                  </a:cubicBezTo>
                  <a:cubicBezTo>
                    <a:pt x="1604" y="2628"/>
                    <a:pt x="1954" y="1819"/>
                    <a:pt x="2260" y="1819"/>
                  </a:cubicBezTo>
                  <a:cubicBezTo>
                    <a:pt x="2276" y="1819"/>
                    <a:pt x="2293" y="1821"/>
                    <a:pt x="2309" y="1826"/>
                  </a:cubicBezTo>
                  <a:cubicBezTo>
                    <a:pt x="2649" y="1948"/>
                    <a:pt x="2042" y="2847"/>
                    <a:pt x="2042" y="2847"/>
                  </a:cubicBezTo>
                  <a:cubicBezTo>
                    <a:pt x="2137" y="2896"/>
                    <a:pt x="2231" y="2917"/>
                    <a:pt x="2323" y="2917"/>
                  </a:cubicBezTo>
                  <a:cubicBezTo>
                    <a:pt x="2911" y="2917"/>
                    <a:pt x="3402" y="2045"/>
                    <a:pt x="3402" y="2045"/>
                  </a:cubicBezTo>
                  <a:cubicBezTo>
                    <a:pt x="4058" y="1049"/>
                    <a:pt x="3329" y="539"/>
                    <a:pt x="3329" y="539"/>
                  </a:cubicBezTo>
                  <a:cubicBezTo>
                    <a:pt x="3329" y="539"/>
                    <a:pt x="3135" y="1055"/>
                    <a:pt x="2890" y="1055"/>
                  </a:cubicBezTo>
                  <a:cubicBezTo>
                    <a:pt x="2874" y="1055"/>
                    <a:pt x="2859" y="1053"/>
                    <a:pt x="2843" y="1049"/>
                  </a:cubicBezTo>
                  <a:cubicBezTo>
                    <a:pt x="2552" y="1000"/>
                    <a:pt x="2843" y="296"/>
                    <a:pt x="2843" y="296"/>
                  </a:cubicBezTo>
                  <a:cubicBezTo>
                    <a:pt x="2665" y="102"/>
                    <a:pt x="2413" y="0"/>
                    <a:pt x="21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9" name="Google Shape;5769;p83"/>
            <p:cNvSpPr/>
            <p:nvPr/>
          </p:nvSpPr>
          <p:spPr>
            <a:xfrm>
              <a:off x="5402265" y="2752163"/>
              <a:ext cx="350926" cy="136590"/>
            </a:xfrm>
            <a:custGeom>
              <a:avLst/>
              <a:gdLst/>
              <a:ahLst/>
              <a:cxnLst/>
              <a:rect l="l" t="t" r="r" b="b"/>
              <a:pathLst>
                <a:path w="2795" h="1088" extrusionOk="0">
                  <a:moveTo>
                    <a:pt x="37" y="0"/>
                  </a:moveTo>
                  <a:cubicBezTo>
                    <a:pt x="25" y="0"/>
                    <a:pt x="13" y="6"/>
                    <a:pt x="1" y="18"/>
                  </a:cubicBezTo>
                  <a:cubicBezTo>
                    <a:pt x="1" y="43"/>
                    <a:pt x="1" y="91"/>
                    <a:pt x="25" y="91"/>
                  </a:cubicBezTo>
                  <a:cubicBezTo>
                    <a:pt x="98" y="140"/>
                    <a:pt x="1798" y="1087"/>
                    <a:pt x="2649" y="1087"/>
                  </a:cubicBezTo>
                  <a:lnTo>
                    <a:pt x="2746" y="1063"/>
                  </a:lnTo>
                  <a:cubicBezTo>
                    <a:pt x="2770" y="1063"/>
                    <a:pt x="2794" y="1039"/>
                    <a:pt x="2794" y="1014"/>
                  </a:cubicBezTo>
                  <a:cubicBezTo>
                    <a:pt x="2770" y="990"/>
                    <a:pt x="2770" y="966"/>
                    <a:pt x="2722" y="966"/>
                  </a:cubicBezTo>
                  <a:cubicBezTo>
                    <a:pt x="2695" y="968"/>
                    <a:pt x="2667" y="970"/>
                    <a:pt x="2637" y="970"/>
                  </a:cubicBezTo>
                  <a:cubicBezTo>
                    <a:pt x="1819" y="970"/>
                    <a:pt x="97" y="18"/>
                    <a:pt x="74" y="18"/>
                  </a:cubicBezTo>
                  <a:cubicBezTo>
                    <a:pt x="61" y="6"/>
                    <a:pt x="49" y="0"/>
                    <a:pt x="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70" name="Google Shape;5770;p83"/>
          <p:cNvGrpSpPr/>
          <p:nvPr/>
        </p:nvGrpSpPr>
        <p:grpSpPr>
          <a:xfrm>
            <a:off x="6210231" y="1437931"/>
            <a:ext cx="253212" cy="427596"/>
            <a:chOff x="5968950" y="3349157"/>
            <a:chExt cx="393675" cy="664795"/>
          </a:xfrm>
        </p:grpSpPr>
        <p:sp>
          <p:nvSpPr>
            <p:cNvPr id="5771" name="Google Shape;5771;p83"/>
            <p:cNvSpPr/>
            <p:nvPr/>
          </p:nvSpPr>
          <p:spPr>
            <a:xfrm>
              <a:off x="5968950" y="3349157"/>
              <a:ext cx="393675" cy="595648"/>
            </a:xfrm>
            <a:custGeom>
              <a:avLst/>
              <a:gdLst/>
              <a:ahLst/>
              <a:cxnLst/>
              <a:rect l="l" t="t" r="r" b="b"/>
              <a:pathLst>
                <a:path w="1799" h="2722" extrusionOk="0">
                  <a:moveTo>
                    <a:pt x="754" y="1"/>
                  </a:moveTo>
                  <a:lnTo>
                    <a:pt x="1" y="2722"/>
                  </a:lnTo>
                  <a:lnTo>
                    <a:pt x="1798" y="2576"/>
                  </a:lnTo>
                  <a:lnTo>
                    <a:pt x="75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2" name="Google Shape;5772;p83"/>
            <p:cNvSpPr/>
            <p:nvPr/>
          </p:nvSpPr>
          <p:spPr>
            <a:xfrm>
              <a:off x="6133728" y="3567106"/>
              <a:ext cx="58646" cy="446846"/>
            </a:xfrm>
            <a:custGeom>
              <a:avLst/>
              <a:gdLst/>
              <a:ahLst/>
              <a:cxnLst/>
              <a:rect l="l" t="t" r="r" b="b"/>
              <a:pathLst>
                <a:path w="268" h="2042" extrusionOk="0">
                  <a:moveTo>
                    <a:pt x="25" y="1"/>
                  </a:moveTo>
                  <a:cubicBezTo>
                    <a:pt x="1" y="1"/>
                    <a:pt x="1" y="25"/>
                    <a:pt x="1" y="50"/>
                  </a:cubicBezTo>
                  <a:lnTo>
                    <a:pt x="195" y="1993"/>
                  </a:lnTo>
                  <a:cubicBezTo>
                    <a:pt x="195" y="2017"/>
                    <a:pt x="219" y="2041"/>
                    <a:pt x="244" y="2041"/>
                  </a:cubicBezTo>
                  <a:cubicBezTo>
                    <a:pt x="268" y="2041"/>
                    <a:pt x="268" y="2017"/>
                    <a:pt x="268" y="1993"/>
                  </a:cubicBezTo>
                  <a:lnTo>
                    <a:pt x="74" y="50"/>
                  </a:lnTo>
                  <a:cubicBezTo>
                    <a:pt x="74" y="25"/>
                    <a:pt x="49" y="1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3" name="Google Shape;5773;p83"/>
            <p:cNvSpPr/>
            <p:nvPr/>
          </p:nvSpPr>
          <p:spPr>
            <a:xfrm>
              <a:off x="6080553" y="3650041"/>
              <a:ext cx="149023" cy="114009"/>
            </a:xfrm>
            <a:custGeom>
              <a:avLst/>
              <a:gdLst/>
              <a:ahLst/>
              <a:cxnLst/>
              <a:rect l="l" t="t" r="r" b="b"/>
              <a:pathLst>
                <a:path w="681" h="521" extrusionOk="0">
                  <a:moveTo>
                    <a:pt x="636" y="1"/>
                  </a:moveTo>
                  <a:cubicBezTo>
                    <a:pt x="620" y="1"/>
                    <a:pt x="608" y="18"/>
                    <a:pt x="608" y="35"/>
                  </a:cubicBezTo>
                  <a:lnTo>
                    <a:pt x="365" y="424"/>
                  </a:lnTo>
                  <a:lnTo>
                    <a:pt x="98" y="108"/>
                  </a:lnTo>
                  <a:lnTo>
                    <a:pt x="25" y="108"/>
                  </a:lnTo>
                  <a:cubicBezTo>
                    <a:pt x="1" y="132"/>
                    <a:pt x="1" y="156"/>
                    <a:pt x="25" y="181"/>
                  </a:cubicBezTo>
                  <a:lnTo>
                    <a:pt x="341" y="521"/>
                  </a:lnTo>
                  <a:lnTo>
                    <a:pt x="365" y="521"/>
                  </a:lnTo>
                  <a:cubicBezTo>
                    <a:pt x="414" y="521"/>
                    <a:pt x="438" y="472"/>
                    <a:pt x="681" y="59"/>
                  </a:cubicBezTo>
                  <a:cubicBezTo>
                    <a:pt x="681" y="35"/>
                    <a:pt x="681" y="11"/>
                    <a:pt x="657" y="11"/>
                  </a:cubicBezTo>
                  <a:cubicBezTo>
                    <a:pt x="650" y="3"/>
                    <a:pt x="642" y="1"/>
                    <a:pt x="6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4" name="Google Shape;5774;p83"/>
            <p:cNvSpPr/>
            <p:nvPr/>
          </p:nvSpPr>
          <p:spPr>
            <a:xfrm>
              <a:off x="6066110" y="3754639"/>
              <a:ext cx="184911" cy="126482"/>
            </a:xfrm>
            <a:custGeom>
              <a:avLst/>
              <a:gdLst/>
              <a:ahLst/>
              <a:cxnLst/>
              <a:rect l="l" t="t" r="r" b="b"/>
              <a:pathLst>
                <a:path w="845" h="578" extrusionOk="0">
                  <a:moveTo>
                    <a:pt x="786" y="0"/>
                  </a:moveTo>
                  <a:cubicBezTo>
                    <a:pt x="777" y="0"/>
                    <a:pt x="771" y="6"/>
                    <a:pt x="771" y="18"/>
                  </a:cubicBezTo>
                  <a:lnTo>
                    <a:pt x="504" y="456"/>
                  </a:lnTo>
                  <a:lnTo>
                    <a:pt x="91" y="140"/>
                  </a:lnTo>
                  <a:cubicBezTo>
                    <a:pt x="84" y="137"/>
                    <a:pt x="78" y="135"/>
                    <a:pt x="71" y="135"/>
                  </a:cubicBezTo>
                  <a:cubicBezTo>
                    <a:pt x="31" y="135"/>
                    <a:pt x="1" y="192"/>
                    <a:pt x="43" y="213"/>
                  </a:cubicBezTo>
                  <a:lnTo>
                    <a:pt x="480" y="553"/>
                  </a:lnTo>
                  <a:lnTo>
                    <a:pt x="504" y="553"/>
                  </a:lnTo>
                  <a:lnTo>
                    <a:pt x="504" y="577"/>
                  </a:lnTo>
                  <a:cubicBezTo>
                    <a:pt x="504" y="577"/>
                    <a:pt x="528" y="553"/>
                    <a:pt x="528" y="553"/>
                  </a:cubicBezTo>
                  <a:lnTo>
                    <a:pt x="844" y="91"/>
                  </a:lnTo>
                  <a:cubicBezTo>
                    <a:pt x="844" y="67"/>
                    <a:pt x="844" y="43"/>
                    <a:pt x="820" y="18"/>
                  </a:cubicBezTo>
                  <a:cubicBezTo>
                    <a:pt x="808" y="6"/>
                    <a:pt x="796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75" name="Google Shape;5775;p83"/>
          <p:cNvGrpSpPr/>
          <p:nvPr/>
        </p:nvGrpSpPr>
        <p:grpSpPr>
          <a:xfrm>
            <a:off x="6688478" y="1445601"/>
            <a:ext cx="347465" cy="375787"/>
            <a:chOff x="4798854" y="2291485"/>
            <a:chExt cx="433680" cy="469030"/>
          </a:xfrm>
        </p:grpSpPr>
        <p:sp>
          <p:nvSpPr>
            <p:cNvPr id="5776" name="Google Shape;5776;p83"/>
            <p:cNvSpPr/>
            <p:nvPr/>
          </p:nvSpPr>
          <p:spPr>
            <a:xfrm>
              <a:off x="4798854" y="2291485"/>
              <a:ext cx="433680" cy="391215"/>
            </a:xfrm>
            <a:custGeom>
              <a:avLst/>
              <a:gdLst/>
              <a:ahLst/>
              <a:cxnLst/>
              <a:rect l="l" t="t" r="r" b="b"/>
              <a:pathLst>
                <a:path w="5685" h="5128" extrusionOk="0">
                  <a:moveTo>
                    <a:pt x="3960" y="658"/>
                  </a:moveTo>
                  <a:lnTo>
                    <a:pt x="3960" y="658"/>
                  </a:lnTo>
                  <a:cubicBezTo>
                    <a:pt x="4008" y="925"/>
                    <a:pt x="3863" y="1192"/>
                    <a:pt x="3596" y="1289"/>
                  </a:cubicBezTo>
                  <a:lnTo>
                    <a:pt x="3571" y="1289"/>
                  </a:lnTo>
                  <a:cubicBezTo>
                    <a:pt x="3547" y="1289"/>
                    <a:pt x="3498" y="1289"/>
                    <a:pt x="3498" y="1216"/>
                  </a:cubicBezTo>
                  <a:cubicBezTo>
                    <a:pt x="3523" y="949"/>
                    <a:pt x="3717" y="730"/>
                    <a:pt x="3960" y="658"/>
                  </a:cubicBezTo>
                  <a:close/>
                  <a:moveTo>
                    <a:pt x="1676" y="925"/>
                  </a:moveTo>
                  <a:cubicBezTo>
                    <a:pt x="2017" y="998"/>
                    <a:pt x="2114" y="1216"/>
                    <a:pt x="2089" y="1362"/>
                  </a:cubicBezTo>
                  <a:cubicBezTo>
                    <a:pt x="2089" y="1459"/>
                    <a:pt x="2017" y="1556"/>
                    <a:pt x="1919" y="1556"/>
                  </a:cubicBezTo>
                  <a:lnTo>
                    <a:pt x="1895" y="1556"/>
                  </a:lnTo>
                  <a:cubicBezTo>
                    <a:pt x="1877" y="1561"/>
                    <a:pt x="1859" y="1563"/>
                    <a:pt x="1842" y="1563"/>
                  </a:cubicBezTo>
                  <a:cubicBezTo>
                    <a:pt x="1764" y="1563"/>
                    <a:pt x="1692" y="1523"/>
                    <a:pt x="1652" y="1483"/>
                  </a:cubicBezTo>
                  <a:cubicBezTo>
                    <a:pt x="1579" y="1313"/>
                    <a:pt x="1579" y="1143"/>
                    <a:pt x="1652" y="973"/>
                  </a:cubicBezTo>
                  <a:lnTo>
                    <a:pt x="1676" y="925"/>
                  </a:lnTo>
                  <a:close/>
                  <a:moveTo>
                    <a:pt x="4786" y="2698"/>
                  </a:moveTo>
                  <a:cubicBezTo>
                    <a:pt x="4883" y="2722"/>
                    <a:pt x="5004" y="2722"/>
                    <a:pt x="5102" y="2771"/>
                  </a:cubicBezTo>
                  <a:cubicBezTo>
                    <a:pt x="5223" y="2820"/>
                    <a:pt x="5320" y="2892"/>
                    <a:pt x="5369" y="3014"/>
                  </a:cubicBezTo>
                  <a:cubicBezTo>
                    <a:pt x="5309" y="3154"/>
                    <a:pt x="5215" y="3245"/>
                    <a:pt x="5103" y="3245"/>
                  </a:cubicBezTo>
                  <a:cubicBezTo>
                    <a:pt x="5079" y="3245"/>
                    <a:pt x="5054" y="3241"/>
                    <a:pt x="5029" y="3233"/>
                  </a:cubicBezTo>
                  <a:cubicBezTo>
                    <a:pt x="4689" y="3160"/>
                    <a:pt x="4519" y="2965"/>
                    <a:pt x="4519" y="2868"/>
                  </a:cubicBezTo>
                  <a:cubicBezTo>
                    <a:pt x="4519" y="2771"/>
                    <a:pt x="4616" y="2698"/>
                    <a:pt x="4786" y="2698"/>
                  </a:cubicBezTo>
                  <a:close/>
                  <a:moveTo>
                    <a:pt x="1458" y="3072"/>
                  </a:moveTo>
                  <a:cubicBezTo>
                    <a:pt x="1632" y="3072"/>
                    <a:pt x="1725" y="3150"/>
                    <a:pt x="1725" y="3305"/>
                  </a:cubicBezTo>
                  <a:cubicBezTo>
                    <a:pt x="1676" y="3670"/>
                    <a:pt x="1385" y="3961"/>
                    <a:pt x="996" y="3961"/>
                  </a:cubicBezTo>
                  <a:lnTo>
                    <a:pt x="875" y="3961"/>
                  </a:lnTo>
                  <a:cubicBezTo>
                    <a:pt x="826" y="3743"/>
                    <a:pt x="850" y="3500"/>
                    <a:pt x="948" y="3305"/>
                  </a:cubicBezTo>
                  <a:cubicBezTo>
                    <a:pt x="1045" y="3184"/>
                    <a:pt x="1166" y="3111"/>
                    <a:pt x="1312" y="3087"/>
                  </a:cubicBezTo>
                  <a:cubicBezTo>
                    <a:pt x="1365" y="3077"/>
                    <a:pt x="1414" y="3072"/>
                    <a:pt x="1458" y="3072"/>
                  </a:cubicBezTo>
                  <a:close/>
                  <a:moveTo>
                    <a:pt x="2988" y="3864"/>
                  </a:moveTo>
                  <a:cubicBezTo>
                    <a:pt x="3037" y="3864"/>
                    <a:pt x="3085" y="3864"/>
                    <a:pt x="3158" y="3888"/>
                  </a:cubicBezTo>
                  <a:cubicBezTo>
                    <a:pt x="3183" y="3913"/>
                    <a:pt x="3207" y="3937"/>
                    <a:pt x="3207" y="3986"/>
                  </a:cubicBezTo>
                  <a:cubicBezTo>
                    <a:pt x="3231" y="4204"/>
                    <a:pt x="3158" y="4447"/>
                    <a:pt x="3012" y="4617"/>
                  </a:cubicBezTo>
                  <a:cubicBezTo>
                    <a:pt x="2794" y="4496"/>
                    <a:pt x="2697" y="4277"/>
                    <a:pt x="2745" y="4058"/>
                  </a:cubicBezTo>
                  <a:cubicBezTo>
                    <a:pt x="2770" y="3937"/>
                    <a:pt x="2867" y="3864"/>
                    <a:pt x="2988" y="3864"/>
                  </a:cubicBezTo>
                  <a:close/>
                  <a:moveTo>
                    <a:pt x="2783" y="94"/>
                  </a:moveTo>
                  <a:cubicBezTo>
                    <a:pt x="2819" y="94"/>
                    <a:pt x="2855" y="96"/>
                    <a:pt x="2891" y="99"/>
                  </a:cubicBezTo>
                  <a:lnTo>
                    <a:pt x="3110" y="99"/>
                  </a:lnTo>
                  <a:cubicBezTo>
                    <a:pt x="3547" y="147"/>
                    <a:pt x="3863" y="317"/>
                    <a:pt x="3936" y="560"/>
                  </a:cubicBezTo>
                  <a:cubicBezTo>
                    <a:pt x="3644" y="658"/>
                    <a:pt x="3425" y="900"/>
                    <a:pt x="3401" y="1216"/>
                  </a:cubicBezTo>
                  <a:cubicBezTo>
                    <a:pt x="3401" y="1312"/>
                    <a:pt x="3476" y="1377"/>
                    <a:pt x="3556" y="1377"/>
                  </a:cubicBezTo>
                  <a:cubicBezTo>
                    <a:pt x="3577" y="1377"/>
                    <a:pt x="3599" y="1372"/>
                    <a:pt x="3620" y="1362"/>
                  </a:cubicBezTo>
                  <a:cubicBezTo>
                    <a:pt x="3911" y="1241"/>
                    <a:pt x="4081" y="949"/>
                    <a:pt x="4033" y="633"/>
                  </a:cubicBezTo>
                  <a:cubicBezTo>
                    <a:pt x="4079" y="627"/>
                    <a:pt x="4125" y="624"/>
                    <a:pt x="4170" y="624"/>
                  </a:cubicBezTo>
                  <a:cubicBezTo>
                    <a:pt x="4316" y="624"/>
                    <a:pt x="4456" y="656"/>
                    <a:pt x="4567" y="730"/>
                  </a:cubicBezTo>
                  <a:cubicBezTo>
                    <a:pt x="5247" y="1046"/>
                    <a:pt x="5563" y="2261"/>
                    <a:pt x="5393" y="2892"/>
                  </a:cubicBezTo>
                  <a:cubicBezTo>
                    <a:pt x="5320" y="2795"/>
                    <a:pt x="5223" y="2722"/>
                    <a:pt x="5126" y="2674"/>
                  </a:cubicBezTo>
                  <a:cubicBezTo>
                    <a:pt x="5004" y="2649"/>
                    <a:pt x="4883" y="2625"/>
                    <a:pt x="4762" y="2625"/>
                  </a:cubicBezTo>
                  <a:cubicBezTo>
                    <a:pt x="4519" y="2625"/>
                    <a:pt x="4421" y="2747"/>
                    <a:pt x="4421" y="2844"/>
                  </a:cubicBezTo>
                  <a:cubicBezTo>
                    <a:pt x="4397" y="3014"/>
                    <a:pt x="4591" y="3257"/>
                    <a:pt x="5004" y="3330"/>
                  </a:cubicBezTo>
                  <a:cubicBezTo>
                    <a:pt x="5026" y="3333"/>
                    <a:pt x="5047" y="3334"/>
                    <a:pt x="5068" y="3334"/>
                  </a:cubicBezTo>
                  <a:cubicBezTo>
                    <a:pt x="5215" y="3334"/>
                    <a:pt x="5351" y="3260"/>
                    <a:pt x="5393" y="3111"/>
                  </a:cubicBezTo>
                  <a:lnTo>
                    <a:pt x="5393" y="3111"/>
                  </a:lnTo>
                  <a:cubicBezTo>
                    <a:pt x="5466" y="3451"/>
                    <a:pt x="5393" y="3816"/>
                    <a:pt x="5199" y="4083"/>
                  </a:cubicBezTo>
                  <a:cubicBezTo>
                    <a:pt x="4919" y="4526"/>
                    <a:pt x="4436" y="4813"/>
                    <a:pt x="3925" y="4813"/>
                  </a:cubicBezTo>
                  <a:cubicBezTo>
                    <a:pt x="3904" y="4813"/>
                    <a:pt x="3883" y="4812"/>
                    <a:pt x="3863" y="4812"/>
                  </a:cubicBezTo>
                  <a:cubicBezTo>
                    <a:pt x="3825" y="4815"/>
                    <a:pt x="3788" y="4816"/>
                    <a:pt x="3751" y="4816"/>
                  </a:cubicBezTo>
                  <a:cubicBezTo>
                    <a:pt x="3503" y="4816"/>
                    <a:pt x="3273" y="4747"/>
                    <a:pt x="3061" y="4641"/>
                  </a:cubicBezTo>
                  <a:cubicBezTo>
                    <a:pt x="3231" y="4471"/>
                    <a:pt x="3304" y="4204"/>
                    <a:pt x="3280" y="3961"/>
                  </a:cubicBezTo>
                  <a:cubicBezTo>
                    <a:pt x="3280" y="3888"/>
                    <a:pt x="3231" y="3840"/>
                    <a:pt x="3158" y="3816"/>
                  </a:cubicBezTo>
                  <a:cubicBezTo>
                    <a:pt x="3110" y="3791"/>
                    <a:pt x="3037" y="3767"/>
                    <a:pt x="2964" y="3767"/>
                  </a:cubicBezTo>
                  <a:cubicBezTo>
                    <a:pt x="2818" y="3767"/>
                    <a:pt x="2672" y="3864"/>
                    <a:pt x="2648" y="4010"/>
                  </a:cubicBezTo>
                  <a:cubicBezTo>
                    <a:pt x="2575" y="4277"/>
                    <a:pt x="2721" y="4544"/>
                    <a:pt x="2940" y="4666"/>
                  </a:cubicBezTo>
                  <a:cubicBezTo>
                    <a:pt x="2721" y="4909"/>
                    <a:pt x="2429" y="5030"/>
                    <a:pt x="2114" y="5030"/>
                  </a:cubicBezTo>
                  <a:lnTo>
                    <a:pt x="1968" y="5030"/>
                  </a:lnTo>
                  <a:cubicBezTo>
                    <a:pt x="1458" y="4957"/>
                    <a:pt x="1045" y="4569"/>
                    <a:pt x="899" y="4058"/>
                  </a:cubicBezTo>
                  <a:lnTo>
                    <a:pt x="996" y="4058"/>
                  </a:lnTo>
                  <a:cubicBezTo>
                    <a:pt x="1433" y="4058"/>
                    <a:pt x="1774" y="3743"/>
                    <a:pt x="1822" y="3305"/>
                  </a:cubicBezTo>
                  <a:cubicBezTo>
                    <a:pt x="1822" y="3125"/>
                    <a:pt x="1691" y="2995"/>
                    <a:pt x="1454" y="2995"/>
                  </a:cubicBezTo>
                  <a:cubicBezTo>
                    <a:pt x="1404" y="2995"/>
                    <a:pt x="1348" y="3001"/>
                    <a:pt x="1288" y="3014"/>
                  </a:cubicBezTo>
                  <a:cubicBezTo>
                    <a:pt x="1142" y="3038"/>
                    <a:pt x="972" y="3135"/>
                    <a:pt x="875" y="3281"/>
                  </a:cubicBezTo>
                  <a:cubicBezTo>
                    <a:pt x="778" y="3475"/>
                    <a:pt x="729" y="3718"/>
                    <a:pt x="802" y="3937"/>
                  </a:cubicBezTo>
                  <a:cubicBezTo>
                    <a:pt x="753" y="3937"/>
                    <a:pt x="705" y="3913"/>
                    <a:pt x="656" y="3888"/>
                  </a:cubicBezTo>
                  <a:cubicBezTo>
                    <a:pt x="170" y="3670"/>
                    <a:pt x="97" y="2892"/>
                    <a:pt x="219" y="2237"/>
                  </a:cubicBezTo>
                  <a:cubicBezTo>
                    <a:pt x="365" y="1581"/>
                    <a:pt x="729" y="900"/>
                    <a:pt x="1263" y="900"/>
                  </a:cubicBezTo>
                  <a:cubicBezTo>
                    <a:pt x="1304" y="892"/>
                    <a:pt x="1342" y="890"/>
                    <a:pt x="1378" y="890"/>
                  </a:cubicBezTo>
                  <a:cubicBezTo>
                    <a:pt x="1450" y="890"/>
                    <a:pt x="1514" y="900"/>
                    <a:pt x="1579" y="900"/>
                  </a:cubicBezTo>
                  <a:lnTo>
                    <a:pt x="1555" y="973"/>
                  </a:lnTo>
                  <a:cubicBezTo>
                    <a:pt x="1482" y="1143"/>
                    <a:pt x="1506" y="1362"/>
                    <a:pt x="1579" y="1532"/>
                  </a:cubicBezTo>
                  <a:cubicBezTo>
                    <a:pt x="1660" y="1613"/>
                    <a:pt x="1757" y="1660"/>
                    <a:pt x="1843" y="1660"/>
                  </a:cubicBezTo>
                  <a:cubicBezTo>
                    <a:pt x="1861" y="1660"/>
                    <a:pt x="1878" y="1658"/>
                    <a:pt x="1895" y="1654"/>
                  </a:cubicBezTo>
                  <a:lnTo>
                    <a:pt x="1919" y="1654"/>
                  </a:lnTo>
                  <a:cubicBezTo>
                    <a:pt x="2065" y="1654"/>
                    <a:pt x="2187" y="1532"/>
                    <a:pt x="2187" y="1386"/>
                  </a:cubicBezTo>
                  <a:cubicBezTo>
                    <a:pt x="2187" y="1192"/>
                    <a:pt x="2089" y="925"/>
                    <a:pt x="1701" y="852"/>
                  </a:cubicBezTo>
                  <a:cubicBezTo>
                    <a:pt x="1882" y="399"/>
                    <a:pt x="2295" y="94"/>
                    <a:pt x="2783" y="94"/>
                  </a:cubicBezTo>
                  <a:close/>
                  <a:moveTo>
                    <a:pt x="2831" y="0"/>
                  </a:moveTo>
                  <a:cubicBezTo>
                    <a:pt x="2296" y="0"/>
                    <a:pt x="1814" y="312"/>
                    <a:pt x="1604" y="828"/>
                  </a:cubicBezTo>
                  <a:cubicBezTo>
                    <a:pt x="1506" y="803"/>
                    <a:pt x="1385" y="803"/>
                    <a:pt x="1263" y="803"/>
                  </a:cubicBezTo>
                  <a:cubicBezTo>
                    <a:pt x="680" y="828"/>
                    <a:pt x="267" y="1532"/>
                    <a:pt x="146" y="2212"/>
                  </a:cubicBezTo>
                  <a:cubicBezTo>
                    <a:pt x="0" y="2917"/>
                    <a:pt x="97" y="3718"/>
                    <a:pt x="632" y="3961"/>
                  </a:cubicBezTo>
                  <a:cubicBezTo>
                    <a:pt x="680" y="4010"/>
                    <a:pt x="753" y="4034"/>
                    <a:pt x="802" y="4034"/>
                  </a:cubicBezTo>
                  <a:cubicBezTo>
                    <a:pt x="948" y="4617"/>
                    <a:pt x="1385" y="5030"/>
                    <a:pt x="1968" y="5127"/>
                  </a:cubicBezTo>
                  <a:lnTo>
                    <a:pt x="2114" y="5127"/>
                  </a:lnTo>
                  <a:cubicBezTo>
                    <a:pt x="2454" y="5127"/>
                    <a:pt x="2794" y="4982"/>
                    <a:pt x="3012" y="4714"/>
                  </a:cubicBezTo>
                  <a:cubicBezTo>
                    <a:pt x="3280" y="4860"/>
                    <a:pt x="3571" y="4909"/>
                    <a:pt x="3863" y="4909"/>
                  </a:cubicBezTo>
                  <a:cubicBezTo>
                    <a:pt x="4446" y="4909"/>
                    <a:pt x="4980" y="4617"/>
                    <a:pt x="5272" y="4131"/>
                  </a:cubicBezTo>
                  <a:cubicBezTo>
                    <a:pt x="5515" y="3816"/>
                    <a:pt x="5587" y="3378"/>
                    <a:pt x="5466" y="2990"/>
                  </a:cubicBezTo>
                  <a:cubicBezTo>
                    <a:pt x="5685" y="2358"/>
                    <a:pt x="5369" y="998"/>
                    <a:pt x="4616" y="633"/>
                  </a:cubicBezTo>
                  <a:cubicBezTo>
                    <a:pt x="4476" y="573"/>
                    <a:pt x="4303" y="530"/>
                    <a:pt x="4138" y="530"/>
                  </a:cubicBezTo>
                  <a:cubicBezTo>
                    <a:pt x="4102" y="530"/>
                    <a:pt x="4067" y="532"/>
                    <a:pt x="4033" y="536"/>
                  </a:cubicBezTo>
                  <a:cubicBezTo>
                    <a:pt x="3984" y="366"/>
                    <a:pt x="3766" y="75"/>
                    <a:pt x="3134" y="2"/>
                  </a:cubicBezTo>
                  <a:lnTo>
                    <a:pt x="2891" y="2"/>
                  </a:lnTo>
                  <a:cubicBezTo>
                    <a:pt x="2871" y="1"/>
                    <a:pt x="2851" y="0"/>
                    <a:pt x="28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7" name="Google Shape;5777;p83"/>
            <p:cNvSpPr/>
            <p:nvPr/>
          </p:nvSpPr>
          <p:spPr>
            <a:xfrm>
              <a:off x="4984148" y="2395391"/>
              <a:ext cx="92763" cy="365124"/>
            </a:xfrm>
            <a:custGeom>
              <a:avLst/>
              <a:gdLst/>
              <a:ahLst/>
              <a:cxnLst/>
              <a:rect l="l" t="t" r="r" b="b"/>
              <a:pathLst>
                <a:path w="1216" h="4786" extrusionOk="0">
                  <a:moveTo>
                    <a:pt x="462" y="0"/>
                  </a:moveTo>
                  <a:lnTo>
                    <a:pt x="462" y="146"/>
                  </a:lnTo>
                  <a:lnTo>
                    <a:pt x="0" y="4786"/>
                  </a:lnTo>
                  <a:lnTo>
                    <a:pt x="1215" y="4786"/>
                  </a:lnTo>
                  <a:lnTo>
                    <a:pt x="46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8" name="Google Shape;5778;p83"/>
            <p:cNvSpPr/>
            <p:nvPr/>
          </p:nvSpPr>
          <p:spPr>
            <a:xfrm>
              <a:off x="4921137" y="2469468"/>
              <a:ext cx="98331" cy="90938"/>
            </a:xfrm>
            <a:custGeom>
              <a:avLst/>
              <a:gdLst/>
              <a:ahLst/>
              <a:cxnLst/>
              <a:rect l="l" t="t" r="r" b="b"/>
              <a:pathLst>
                <a:path w="1289" h="1192" extrusionOk="0">
                  <a:moveTo>
                    <a:pt x="1" y="1"/>
                  </a:moveTo>
                  <a:lnTo>
                    <a:pt x="1215" y="1191"/>
                  </a:lnTo>
                  <a:lnTo>
                    <a:pt x="1288" y="58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9" name="Google Shape;5779;p83"/>
            <p:cNvSpPr/>
            <p:nvPr/>
          </p:nvSpPr>
          <p:spPr>
            <a:xfrm>
              <a:off x="5030452" y="2541790"/>
              <a:ext cx="98331" cy="90861"/>
            </a:xfrm>
            <a:custGeom>
              <a:avLst/>
              <a:gdLst/>
              <a:ahLst/>
              <a:cxnLst/>
              <a:rect l="l" t="t" r="r" b="b"/>
              <a:pathLst>
                <a:path w="1289" h="1191" extrusionOk="0">
                  <a:moveTo>
                    <a:pt x="1288" y="0"/>
                  </a:moveTo>
                  <a:lnTo>
                    <a:pt x="1" y="583"/>
                  </a:lnTo>
                  <a:lnTo>
                    <a:pt x="74" y="1190"/>
                  </a:lnTo>
                  <a:lnTo>
                    <a:pt x="128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80" name="Google Shape;5780;p83"/>
          <p:cNvGrpSpPr/>
          <p:nvPr/>
        </p:nvGrpSpPr>
        <p:grpSpPr>
          <a:xfrm>
            <a:off x="7449051" y="2522923"/>
            <a:ext cx="480889" cy="347644"/>
            <a:chOff x="3828929" y="3401374"/>
            <a:chExt cx="135351" cy="97842"/>
          </a:xfrm>
        </p:grpSpPr>
        <p:sp>
          <p:nvSpPr>
            <p:cNvPr id="5781" name="Google Shape;5781;p83"/>
            <p:cNvSpPr/>
            <p:nvPr/>
          </p:nvSpPr>
          <p:spPr>
            <a:xfrm>
              <a:off x="3828929" y="3401374"/>
              <a:ext cx="135351" cy="97842"/>
            </a:xfrm>
            <a:custGeom>
              <a:avLst/>
              <a:gdLst/>
              <a:ahLst/>
              <a:cxnLst/>
              <a:rect l="l" t="t" r="r" b="b"/>
              <a:pathLst>
                <a:path w="3475" h="2512" extrusionOk="0">
                  <a:moveTo>
                    <a:pt x="2066" y="0"/>
                  </a:moveTo>
                  <a:cubicBezTo>
                    <a:pt x="1987" y="0"/>
                    <a:pt x="1905" y="17"/>
                    <a:pt x="1822" y="57"/>
                  </a:cubicBezTo>
                  <a:cubicBezTo>
                    <a:pt x="1405" y="276"/>
                    <a:pt x="1484" y="854"/>
                    <a:pt x="1341" y="854"/>
                  </a:cubicBezTo>
                  <a:cubicBezTo>
                    <a:pt x="1326" y="854"/>
                    <a:pt x="1309" y="848"/>
                    <a:pt x="1288" y="834"/>
                  </a:cubicBezTo>
                  <a:cubicBezTo>
                    <a:pt x="1253" y="806"/>
                    <a:pt x="1206" y="794"/>
                    <a:pt x="1154" y="794"/>
                  </a:cubicBezTo>
                  <a:cubicBezTo>
                    <a:pt x="884" y="794"/>
                    <a:pt x="449" y="1124"/>
                    <a:pt x="511" y="1368"/>
                  </a:cubicBezTo>
                  <a:cubicBezTo>
                    <a:pt x="559" y="1636"/>
                    <a:pt x="0" y="1660"/>
                    <a:pt x="73" y="2267"/>
                  </a:cubicBezTo>
                  <a:cubicBezTo>
                    <a:pt x="95" y="2449"/>
                    <a:pt x="163" y="2511"/>
                    <a:pt x="255" y="2511"/>
                  </a:cubicBezTo>
                  <a:cubicBezTo>
                    <a:pt x="448" y="2511"/>
                    <a:pt x="748" y="2234"/>
                    <a:pt x="941" y="2234"/>
                  </a:cubicBezTo>
                  <a:cubicBezTo>
                    <a:pt x="961" y="2234"/>
                    <a:pt x="979" y="2237"/>
                    <a:pt x="996" y="2243"/>
                  </a:cubicBezTo>
                  <a:cubicBezTo>
                    <a:pt x="1184" y="2290"/>
                    <a:pt x="1401" y="2487"/>
                    <a:pt x="1597" y="2487"/>
                  </a:cubicBezTo>
                  <a:cubicBezTo>
                    <a:pt x="1706" y="2487"/>
                    <a:pt x="1808" y="2425"/>
                    <a:pt x="1895" y="2243"/>
                  </a:cubicBezTo>
                  <a:cubicBezTo>
                    <a:pt x="1971" y="2059"/>
                    <a:pt x="1991" y="2004"/>
                    <a:pt x="2015" y="2004"/>
                  </a:cubicBezTo>
                  <a:cubicBezTo>
                    <a:pt x="2048" y="2004"/>
                    <a:pt x="2088" y="2116"/>
                    <a:pt x="2303" y="2116"/>
                  </a:cubicBezTo>
                  <a:cubicBezTo>
                    <a:pt x="2373" y="2116"/>
                    <a:pt x="2462" y="2104"/>
                    <a:pt x="2575" y="2073"/>
                  </a:cubicBezTo>
                  <a:cubicBezTo>
                    <a:pt x="3474" y="1806"/>
                    <a:pt x="2721" y="664"/>
                    <a:pt x="2721" y="664"/>
                  </a:cubicBezTo>
                  <a:cubicBezTo>
                    <a:pt x="2721" y="365"/>
                    <a:pt x="2426" y="0"/>
                    <a:pt x="20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2" name="Google Shape;5782;p83"/>
            <p:cNvSpPr/>
            <p:nvPr/>
          </p:nvSpPr>
          <p:spPr>
            <a:xfrm>
              <a:off x="3862037" y="3416798"/>
              <a:ext cx="90870" cy="54919"/>
            </a:xfrm>
            <a:custGeom>
              <a:avLst/>
              <a:gdLst/>
              <a:ahLst/>
              <a:cxnLst/>
              <a:rect l="l" t="t" r="r" b="b"/>
              <a:pathLst>
                <a:path w="2333" h="1410" extrusionOk="0">
                  <a:moveTo>
                    <a:pt x="2284" y="1"/>
                  </a:moveTo>
                  <a:cubicBezTo>
                    <a:pt x="1895" y="146"/>
                    <a:pt x="74" y="1288"/>
                    <a:pt x="1" y="1337"/>
                  </a:cubicBezTo>
                  <a:cubicBezTo>
                    <a:pt x="1" y="1337"/>
                    <a:pt x="1" y="1361"/>
                    <a:pt x="1" y="1385"/>
                  </a:cubicBezTo>
                  <a:cubicBezTo>
                    <a:pt x="25" y="1410"/>
                    <a:pt x="25" y="1410"/>
                    <a:pt x="49" y="1410"/>
                  </a:cubicBezTo>
                  <a:cubicBezTo>
                    <a:pt x="74" y="1385"/>
                    <a:pt x="1920" y="219"/>
                    <a:pt x="2308" y="98"/>
                  </a:cubicBezTo>
                  <a:cubicBezTo>
                    <a:pt x="2333" y="74"/>
                    <a:pt x="2333" y="49"/>
                    <a:pt x="2333" y="25"/>
                  </a:cubicBezTo>
                  <a:cubicBezTo>
                    <a:pt x="2333" y="1"/>
                    <a:pt x="2308" y="1"/>
                    <a:pt x="22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3" name="Google Shape;5783;p83"/>
            <p:cNvSpPr/>
            <p:nvPr/>
          </p:nvSpPr>
          <p:spPr>
            <a:xfrm>
              <a:off x="3861764" y="3448971"/>
              <a:ext cx="28433" cy="31277"/>
            </a:xfrm>
            <a:custGeom>
              <a:avLst/>
              <a:gdLst/>
              <a:ahLst/>
              <a:cxnLst/>
              <a:rect l="l" t="t" r="r" b="b"/>
              <a:pathLst>
                <a:path w="730" h="803" extrusionOk="0">
                  <a:moveTo>
                    <a:pt x="49" y="1"/>
                  </a:moveTo>
                  <a:cubicBezTo>
                    <a:pt x="25" y="1"/>
                    <a:pt x="1" y="25"/>
                    <a:pt x="1" y="49"/>
                  </a:cubicBezTo>
                  <a:cubicBezTo>
                    <a:pt x="1" y="73"/>
                    <a:pt x="25" y="98"/>
                    <a:pt x="49" y="98"/>
                  </a:cubicBezTo>
                  <a:cubicBezTo>
                    <a:pt x="219" y="98"/>
                    <a:pt x="414" y="122"/>
                    <a:pt x="608" y="146"/>
                  </a:cubicBezTo>
                  <a:cubicBezTo>
                    <a:pt x="560" y="365"/>
                    <a:pt x="487" y="559"/>
                    <a:pt x="414" y="754"/>
                  </a:cubicBezTo>
                  <a:cubicBezTo>
                    <a:pt x="414" y="778"/>
                    <a:pt x="414" y="802"/>
                    <a:pt x="438" y="802"/>
                  </a:cubicBezTo>
                  <a:cubicBezTo>
                    <a:pt x="462" y="802"/>
                    <a:pt x="487" y="802"/>
                    <a:pt x="487" y="778"/>
                  </a:cubicBezTo>
                  <a:cubicBezTo>
                    <a:pt x="730" y="146"/>
                    <a:pt x="681" y="98"/>
                    <a:pt x="657" y="98"/>
                  </a:cubicBezTo>
                  <a:cubicBezTo>
                    <a:pt x="462" y="25"/>
                    <a:pt x="244" y="1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4" name="Google Shape;5784;p83"/>
            <p:cNvSpPr/>
            <p:nvPr/>
          </p:nvSpPr>
          <p:spPr>
            <a:xfrm>
              <a:off x="3887744" y="3433703"/>
              <a:ext cx="27343" cy="30459"/>
            </a:xfrm>
            <a:custGeom>
              <a:avLst/>
              <a:gdLst/>
              <a:ahLst/>
              <a:cxnLst/>
              <a:rect l="l" t="t" r="r" b="b"/>
              <a:pathLst>
                <a:path w="702" h="782" extrusionOk="0">
                  <a:moveTo>
                    <a:pt x="33" y="1"/>
                  </a:moveTo>
                  <a:cubicBezTo>
                    <a:pt x="1" y="1"/>
                    <a:pt x="1" y="80"/>
                    <a:pt x="33" y="80"/>
                  </a:cubicBezTo>
                  <a:cubicBezTo>
                    <a:pt x="37" y="80"/>
                    <a:pt x="41" y="79"/>
                    <a:pt x="45" y="77"/>
                  </a:cubicBezTo>
                  <a:cubicBezTo>
                    <a:pt x="239" y="101"/>
                    <a:pt x="410" y="125"/>
                    <a:pt x="604" y="198"/>
                  </a:cubicBezTo>
                  <a:cubicBezTo>
                    <a:pt x="555" y="368"/>
                    <a:pt x="507" y="563"/>
                    <a:pt x="434" y="733"/>
                  </a:cubicBezTo>
                  <a:cubicBezTo>
                    <a:pt x="410" y="757"/>
                    <a:pt x="434" y="781"/>
                    <a:pt x="458" y="781"/>
                  </a:cubicBezTo>
                  <a:lnTo>
                    <a:pt x="507" y="781"/>
                  </a:lnTo>
                  <a:cubicBezTo>
                    <a:pt x="604" y="514"/>
                    <a:pt x="701" y="223"/>
                    <a:pt x="652" y="150"/>
                  </a:cubicBezTo>
                  <a:cubicBezTo>
                    <a:pt x="458" y="52"/>
                    <a:pt x="264" y="4"/>
                    <a:pt x="45" y="4"/>
                  </a:cubicBezTo>
                  <a:cubicBezTo>
                    <a:pt x="41" y="2"/>
                    <a:pt x="37" y="1"/>
                    <a:pt x="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5" name="Google Shape;5785;p83"/>
            <p:cNvSpPr/>
            <p:nvPr/>
          </p:nvSpPr>
          <p:spPr>
            <a:xfrm>
              <a:off x="3904337" y="3417733"/>
              <a:ext cx="30342" cy="36964"/>
            </a:xfrm>
            <a:custGeom>
              <a:avLst/>
              <a:gdLst/>
              <a:ahLst/>
              <a:cxnLst/>
              <a:rect l="l" t="t" r="r" b="b"/>
              <a:pathLst>
                <a:path w="779" h="949" extrusionOk="0">
                  <a:moveTo>
                    <a:pt x="50" y="1"/>
                  </a:moveTo>
                  <a:cubicBezTo>
                    <a:pt x="25" y="1"/>
                    <a:pt x="1" y="25"/>
                    <a:pt x="1" y="25"/>
                  </a:cubicBezTo>
                  <a:cubicBezTo>
                    <a:pt x="1" y="50"/>
                    <a:pt x="25" y="74"/>
                    <a:pt x="50" y="98"/>
                  </a:cubicBezTo>
                  <a:cubicBezTo>
                    <a:pt x="244" y="147"/>
                    <a:pt x="438" y="195"/>
                    <a:pt x="657" y="268"/>
                  </a:cubicBezTo>
                  <a:cubicBezTo>
                    <a:pt x="608" y="487"/>
                    <a:pt x="560" y="681"/>
                    <a:pt x="463" y="875"/>
                  </a:cubicBezTo>
                  <a:cubicBezTo>
                    <a:pt x="463" y="900"/>
                    <a:pt x="463" y="924"/>
                    <a:pt x="487" y="948"/>
                  </a:cubicBezTo>
                  <a:lnTo>
                    <a:pt x="511" y="948"/>
                  </a:lnTo>
                  <a:cubicBezTo>
                    <a:pt x="535" y="948"/>
                    <a:pt x="535" y="924"/>
                    <a:pt x="560" y="924"/>
                  </a:cubicBezTo>
                  <a:cubicBezTo>
                    <a:pt x="730" y="511"/>
                    <a:pt x="778" y="268"/>
                    <a:pt x="730" y="220"/>
                  </a:cubicBezTo>
                  <a:cubicBezTo>
                    <a:pt x="511" y="122"/>
                    <a:pt x="293" y="50"/>
                    <a:pt x="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86" name="Google Shape;5786;p83"/>
          <p:cNvGrpSpPr/>
          <p:nvPr/>
        </p:nvGrpSpPr>
        <p:grpSpPr>
          <a:xfrm>
            <a:off x="1214059" y="1642925"/>
            <a:ext cx="716214" cy="719141"/>
            <a:chOff x="852275" y="1768528"/>
            <a:chExt cx="927979" cy="931771"/>
          </a:xfrm>
        </p:grpSpPr>
        <p:sp>
          <p:nvSpPr>
            <p:cNvPr id="5787" name="Google Shape;5787;p83"/>
            <p:cNvSpPr/>
            <p:nvPr/>
          </p:nvSpPr>
          <p:spPr>
            <a:xfrm>
              <a:off x="1157339" y="1768528"/>
              <a:ext cx="284790" cy="451807"/>
            </a:xfrm>
            <a:custGeom>
              <a:avLst/>
              <a:gdLst/>
              <a:ahLst/>
              <a:cxnLst/>
              <a:rect l="l" t="t" r="r" b="b"/>
              <a:pathLst>
                <a:path w="5789" h="9184" extrusionOk="0">
                  <a:moveTo>
                    <a:pt x="3296" y="1790"/>
                  </a:moveTo>
                  <a:cubicBezTo>
                    <a:pt x="3382" y="2116"/>
                    <a:pt x="3317" y="2181"/>
                    <a:pt x="3296" y="2202"/>
                  </a:cubicBezTo>
                  <a:cubicBezTo>
                    <a:pt x="3287" y="2207"/>
                    <a:pt x="3278" y="2208"/>
                    <a:pt x="3270" y="2208"/>
                  </a:cubicBezTo>
                  <a:cubicBezTo>
                    <a:pt x="3237" y="2208"/>
                    <a:pt x="3209" y="2181"/>
                    <a:pt x="3209" y="2181"/>
                  </a:cubicBezTo>
                  <a:cubicBezTo>
                    <a:pt x="3122" y="2116"/>
                    <a:pt x="3079" y="2007"/>
                    <a:pt x="3122" y="1920"/>
                  </a:cubicBezTo>
                  <a:cubicBezTo>
                    <a:pt x="3144" y="1834"/>
                    <a:pt x="3209" y="1790"/>
                    <a:pt x="3296" y="1790"/>
                  </a:cubicBezTo>
                  <a:close/>
                  <a:moveTo>
                    <a:pt x="4618" y="4349"/>
                  </a:moveTo>
                  <a:cubicBezTo>
                    <a:pt x="4705" y="4349"/>
                    <a:pt x="4792" y="4349"/>
                    <a:pt x="4878" y="4392"/>
                  </a:cubicBezTo>
                  <a:cubicBezTo>
                    <a:pt x="4792" y="4566"/>
                    <a:pt x="4662" y="4652"/>
                    <a:pt x="4531" y="4652"/>
                  </a:cubicBezTo>
                  <a:cubicBezTo>
                    <a:pt x="4336" y="4631"/>
                    <a:pt x="4293" y="4609"/>
                    <a:pt x="4271" y="4522"/>
                  </a:cubicBezTo>
                  <a:cubicBezTo>
                    <a:pt x="4250" y="4457"/>
                    <a:pt x="4380" y="4370"/>
                    <a:pt x="4531" y="4349"/>
                  </a:cubicBezTo>
                  <a:close/>
                  <a:moveTo>
                    <a:pt x="4510" y="7211"/>
                  </a:moveTo>
                  <a:cubicBezTo>
                    <a:pt x="4640" y="7232"/>
                    <a:pt x="4748" y="7254"/>
                    <a:pt x="4835" y="7319"/>
                  </a:cubicBezTo>
                  <a:cubicBezTo>
                    <a:pt x="4752" y="7385"/>
                    <a:pt x="4657" y="7413"/>
                    <a:pt x="4558" y="7413"/>
                  </a:cubicBezTo>
                  <a:cubicBezTo>
                    <a:pt x="4528" y="7413"/>
                    <a:pt x="4497" y="7411"/>
                    <a:pt x="4466" y="7406"/>
                  </a:cubicBezTo>
                  <a:cubicBezTo>
                    <a:pt x="4423" y="7384"/>
                    <a:pt x="4401" y="7362"/>
                    <a:pt x="4401" y="7297"/>
                  </a:cubicBezTo>
                  <a:cubicBezTo>
                    <a:pt x="4380" y="7276"/>
                    <a:pt x="4401" y="7232"/>
                    <a:pt x="4445" y="7211"/>
                  </a:cubicBezTo>
                  <a:close/>
                  <a:moveTo>
                    <a:pt x="933" y="1"/>
                  </a:moveTo>
                  <a:cubicBezTo>
                    <a:pt x="438" y="1"/>
                    <a:pt x="60" y="78"/>
                    <a:pt x="44" y="78"/>
                  </a:cubicBezTo>
                  <a:cubicBezTo>
                    <a:pt x="44" y="78"/>
                    <a:pt x="22" y="99"/>
                    <a:pt x="22" y="99"/>
                  </a:cubicBezTo>
                  <a:lnTo>
                    <a:pt x="0" y="2463"/>
                  </a:lnTo>
                  <a:cubicBezTo>
                    <a:pt x="0" y="2484"/>
                    <a:pt x="22" y="2484"/>
                    <a:pt x="44" y="2484"/>
                  </a:cubicBezTo>
                  <a:cubicBezTo>
                    <a:pt x="65" y="2484"/>
                    <a:pt x="87" y="2484"/>
                    <a:pt x="87" y="2463"/>
                  </a:cubicBezTo>
                  <a:lnTo>
                    <a:pt x="109" y="143"/>
                  </a:lnTo>
                  <a:cubicBezTo>
                    <a:pt x="198" y="128"/>
                    <a:pt x="512" y="78"/>
                    <a:pt x="910" y="78"/>
                  </a:cubicBezTo>
                  <a:cubicBezTo>
                    <a:pt x="1676" y="78"/>
                    <a:pt x="2751" y="264"/>
                    <a:pt x="3122" y="1248"/>
                  </a:cubicBezTo>
                  <a:cubicBezTo>
                    <a:pt x="3187" y="1400"/>
                    <a:pt x="3231" y="1552"/>
                    <a:pt x="3274" y="1704"/>
                  </a:cubicBezTo>
                  <a:cubicBezTo>
                    <a:pt x="3187" y="1725"/>
                    <a:pt x="3101" y="1790"/>
                    <a:pt x="3057" y="1899"/>
                  </a:cubicBezTo>
                  <a:cubicBezTo>
                    <a:pt x="3014" y="2029"/>
                    <a:pt x="3057" y="2159"/>
                    <a:pt x="3166" y="2246"/>
                  </a:cubicBezTo>
                  <a:cubicBezTo>
                    <a:pt x="3191" y="2271"/>
                    <a:pt x="3231" y="2282"/>
                    <a:pt x="3269" y="2282"/>
                  </a:cubicBezTo>
                  <a:cubicBezTo>
                    <a:pt x="3296" y="2282"/>
                    <a:pt x="3321" y="2276"/>
                    <a:pt x="3339" y="2267"/>
                  </a:cubicBezTo>
                  <a:cubicBezTo>
                    <a:pt x="3426" y="2202"/>
                    <a:pt x="3447" y="2051"/>
                    <a:pt x="3382" y="1769"/>
                  </a:cubicBezTo>
                  <a:lnTo>
                    <a:pt x="3664" y="1769"/>
                  </a:lnTo>
                  <a:cubicBezTo>
                    <a:pt x="4228" y="1834"/>
                    <a:pt x="5160" y="2289"/>
                    <a:pt x="5052" y="3720"/>
                  </a:cubicBezTo>
                  <a:cubicBezTo>
                    <a:pt x="5030" y="3937"/>
                    <a:pt x="4987" y="4154"/>
                    <a:pt x="4900" y="4349"/>
                  </a:cubicBezTo>
                  <a:cubicBezTo>
                    <a:pt x="4819" y="4300"/>
                    <a:pt x="4725" y="4276"/>
                    <a:pt x="4638" y="4276"/>
                  </a:cubicBezTo>
                  <a:cubicBezTo>
                    <a:pt x="4609" y="4276"/>
                    <a:pt x="4580" y="4278"/>
                    <a:pt x="4553" y="4284"/>
                  </a:cubicBezTo>
                  <a:cubicBezTo>
                    <a:pt x="4336" y="4305"/>
                    <a:pt x="4185" y="4414"/>
                    <a:pt x="4185" y="4544"/>
                  </a:cubicBezTo>
                  <a:cubicBezTo>
                    <a:pt x="4185" y="4609"/>
                    <a:pt x="4228" y="4717"/>
                    <a:pt x="4531" y="4739"/>
                  </a:cubicBezTo>
                  <a:cubicBezTo>
                    <a:pt x="4705" y="4739"/>
                    <a:pt x="4857" y="4609"/>
                    <a:pt x="4943" y="4457"/>
                  </a:cubicBezTo>
                  <a:cubicBezTo>
                    <a:pt x="5117" y="4566"/>
                    <a:pt x="5334" y="4826"/>
                    <a:pt x="5442" y="5368"/>
                  </a:cubicBezTo>
                  <a:cubicBezTo>
                    <a:pt x="5681" y="6560"/>
                    <a:pt x="5139" y="7124"/>
                    <a:pt x="4965" y="7254"/>
                  </a:cubicBezTo>
                  <a:lnTo>
                    <a:pt x="4922" y="7297"/>
                  </a:lnTo>
                  <a:cubicBezTo>
                    <a:pt x="4819" y="7212"/>
                    <a:pt x="4677" y="7154"/>
                    <a:pt x="4536" y="7154"/>
                  </a:cubicBezTo>
                  <a:cubicBezTo>
                    <a:pt x="4498" y="7154"/>
                    <a:pt x="4460" y="7158"/>
                    <a:pt x="4423" y="7167"/>
                  </a:cubicBezTo>
                  <a:cubicBezTo>
                    <a:pt x="4358" y="7189"/>
                    <a:pt x="4315" y="7254"/>
                    <a:pt x="4336" y="7341"/>
                  </a:cubicBezTo>
                  <a:cubicBezTo>
                    <a:pt x="4336" y="7406"/>
                    <a:pt x="4380" y="7471"/>
                    <a:pt x="4445" y="7514"/>
                  </a:cubicBezTo>
                  <a:cubicBezTo>
                    <a:pt x="4484" y="7519"/>
                    <a:pt x="4523" y="7522"/>
                    <a:pt x="4561" y="7522"/>
                  </a:cubicBezTo>
                  <a:cubicBezTo>
                    <a:pt x="4694" y="7522"/>
                    <a:pt x="4821" y="7490"/>
                    <a:pt x="4922" y="7406"/>
                  </a:cubicBezTo>
                  <a:cubicBezTo>
                    <a:pt x="4965" y="7449"/>
                    <a:pt x="5030" y="7514"/>
                    <a:pt x="5073" y="7579"/>
                  </a:cubicBezTo>
                  <a:cubicBezTo>
                    <a:pt x="5247" y="7818"/>
                    <a:pt x="5420" y="8338"/>
                    <a:pt x="4748" y="9140"/>
                  </a:cubicBezTo>
                  <a:cubicBezTo>
                    <a:pt x="4727" y="9140"/>
                    <a:pt x="4727" y="9183"/>
                    <a:pt x="4748" y="9183"/>
                  </a:cubicBezTo>
                  <a:lnTo>
                    <a:pt x="4813" y="9183"/>
                  </a:lnTo>
                  <a:cubicBezTo>
                    <a:pt x="5529" y="8338"/>
                    <a:pt x="5334" y="7796"/>
                    <a:pt x="5139" y="7514"/>
                  </a:cubicBezTo>
                  <a:cubicBezTo>
                    <a:pt x="5095" y="7449"/>
                    <a:pt x="5052" y="7406"/>
                    <a:pt x="4987" y="7341"/>
                  </a:cubicBezTo>
                  <a:lnTo>
                    <a:pt x="5030" y="7319"/>
                  </a:lnTo>
                  <a:cubicBezTo>
                    <a:pt x="5204" y="7167"/>
                    <a:pt x="5789" y="6582"/>
                    <a:pt x="5529" y="5346"/>
                  </a:cubicBezTo>
                  <a:cubicBezTo>
                    <a:pt x="5399" y="4761"/>
                    <a:pt x="5182" y="4500"/>
                    <a:pt x="4987" y="4370"/>
                  </a:cubicBezTo>
                  <a:cubicBezTo>
                    <a:pt x="5073" y="4175"/>
                    <a:pt x="5117" y="3937"/>
                    <a:pt x="5139" y="3720"/>
                  </a:cubicBezTo>
                  <a:cubicBezTo>
                    <a:pt x="5204" y="2809"/>
                    <a:pt x="4770" y="1790"/>
                    <a:pt x="3686" y="1682"/>
                  </a:cubicBezTo>
                  <a:lnTo>
                    <a:pt x="3361" y="1682"/>
                  </a:lnTo>
                  <a:cubicBezTo>
                    <a:pt x="3317" y="1530"/>
                    <a:pt x="3274" y="1378"/>
                    <a:pt x="3209" y="1227"/>
                  </a:cubicBezTo>
                  <a:cubicBezTo>
                    <a:pt x="2822" y="198"/>
                    <a:pt x="1727" y="1"/>
                    <a:pt x="9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8" name="Google Shape;5788;p83"/>
            <p:cNvSpPr/>
            <p:nvPr/>
          </p:nvSpPr>
          <p:spPr>
            <a:xfrm>
              <a:off x="1188234" y="1803506"/>
              <a:ext cx="182464" cy="417912"/>
            </a:xfrm>
            <a:custGeom>
              <a:avLst/>
              <a:gdLst/>
              <a:ahLst/>
              <a:cxnLst/>
              <a:rect l="l" t="t" r="r" b="b"/>
              <a:pathLst>
                <a:path w="3709" h="8495" extrusionOk="0">
                  <a:moveTo>
                    <a:pt x="1584" y="1665"/>
                  </a:moveTo>
                  <a:cubicBezTo>
                    <a:pt x="1540" y="1697"/>
                    <a:pt x="1497" y="1714"/>
                    <a:pt x="1456" y="1714"/>
                  </a:cubicBezTo>
                  <a:cubicBezTo>
                    <a:pt x="1416" y="1714"/>
                    <a:pt x="1378" y="1697"/>
                    <a:pt x="1345" y="1665"/>
                  </a:cubicBezTo>
                  <a:close/>
                  <a:moveTo>
                    <a:pt x="2039" y="3443"/>
                  </a:moveTo>
                  <a:cubicBezTo>
                    <a:pt x="2126" y="3443"/>
                    <a:pt x="2234" y="3486"/>
                    <a:pt x="2299" y="3551"/>
                  </a:cubicBezTo>
                  <a:lnTo>
                    <a:pt x="2321" y="3551"/>
                  </a:lnTo>
                  <a:cubicBezTo>
                    <a:pt x="2256" y="3638"/>
                    <a:pt x="2169" y="3681"/>
                    <a:pt x="2061" y="3703"/>
                  </a:cubicBezTo>
                  <a:cubicBezTo>
                    <a:pt x="2050" y="3708"/>
                    <a:pt x="2038" y="3711"/>
                    <a:pt x="2025" y="3711"/>
                  </a:cubicBezTo>
                  <a:cubicBezTo>
                    <a:pt x="1986" y="3711"/>
                    <a:pt x="1941" y="3686"/>
                    <a:pt x="1909" y="3638"/>
                  </a:cubicBezTo>
                  <a:cubicBezTo>
                    <a:pt x="1887" y="3594"/>
                    <a:pt x="1887" y="3529"/>
                    <a:pt x="1931" y="3486"/>
                  </a:cubicBezTo>
                  <a:cubicBezTo>
                    <a:pt x="1952" y="3443"/>
                    <a:pt x="1996" y="3443"/>
                    <a:pt x="2039" y="3443"/>
                  </a:cubicBezTo>
                  <a:close/>
                  <a:moveTo>
                    <a:pt x="2581" y="5069"/>
                  </a:moveTo>
                  <a:cubicBezTo>
                    <a:pt x="2624" y="5069"/>
                    <a:pt x="2689" y="5134"/>
                    <a:pt x="2798" y="5220"/>
                  </a:cubicBezTo>
                  <a:cubicBezTo>
                    <a:pt x="2689" y="5329"/>
                    <a:pt x="2624" y="5329"/>
                    <a:pt x="2603" y="5329"/>
                  </a:cubicBezTo>
                  <a:cubicBezTo>
                    <a:pt x="2538" y="5285"/>
                    <a:pt x="2494" y="5220"/>
                    <a:pt x="2516" y="5134"/>
                  </a:cubicBezTo>
                  <a:cubicBezTo>
                    <a:pt x="2516" y="5090"/>
                    <a:pt x="2538" y="5069"/>
                    <a:pt x="2581" y="5069"/>
                  </a:cubicBezTo>
                  <a:close/>
                  <a:moveTo>
                    <a:pt x="2841" y="6716"/>
                  </a:moveTo>
                  <a:cubicBezTo>
                    <a:pt x="2906" y="6738"/>
                    <a:pt x="2971" y="6760"/>
                    <a:pt x="3036" y="6825"/>
                  </a:cubicBezTo>
                  <a:lnTo>
                    <a:pt x="2971" y="6868"/>
                  </a:lnTo>
                  <a:cubicBezTo>
                    <a:pt x="2851" y="6988"/>
                    <a:pt x="2758" y="7027"/>
                    <a:pt x="2714" y="7027"/>
                  </a:cubicBezTo>
                  <a:cubicBezTo>
                    <a:pt x="2702" y="7027"/>
                    <a:pt x="2694" y="7024"/>
                    <a:pt x="2689" y="7020"/>
                  </a:cubicBezTo>
                  <a:cubicBezTo>
                    <a:pt x="2646" y="7020"/>
                    <a:pt x="2646" y="6977"/>
                    <a:pt x="2646" y="6933"/>
                  </a:cubicBezTo>
                  <a:cubicBezTo>
                    <a:pt x="2668" y="6846"/>
                    <a:pt x="2711" y="6760"/>
                    <a:pt x="2798" y="6716"/>
                  </a:cubicBezTo>
                  <a:close/>
                  <a:moveTo>
                    <a:pt x="272" y="1"/>
                  </a:moveTo>
                  <a:cubicBezTo>
                    <a:pt x="267" y="1"/>
                    <a:pt x="261" y="6"/>
                    <a:pt x="261" y="17"/>
                  </a:cubicBezTo>
                  <a:cubicBezTo>
                    <a:pt x="239" y="17"/>
                    <a:pt x="239" y="17"/>
                    <a:pt x="239" y="39"/>
                  </a:cubicBezTo>
                  <a:lnTo>
                    <a:pt x="1" y="2098"/>
                  </a:lnTo>
                  <a:cubicBezTo>
                    <a:pt x="1" y="2120"/>
                    <a:pt x="23" y="2131"/>
                    <a:pt x="44" y="2131"/>
                  </a:cubicBezTo>
                  <a:cubicBezTo>
                    <a:pt x="66" y="2131"/>
                    <a:pt x="88" y="2120"/>
                    <a:pt x="88" y="2098"/>
                  </a:cubicBezTo>
                  <a:lnTo>
                    <a:pt x="305" y="82"/>
                  </a:lnTo>
                  <a:cubicBezTo>
                    <a:pt x="500" y="125"/>
                    <a:pt x="1345" y="299"/>
                    <a:pt x="1584" y="819"/>
                  </a:cubicBezTo>
                  <a:cubicBezTo>
                    <a:pt x="1714" y="1058"/>
                    <a:pt x="1735" y="1340"/>
                    <a:pt x="1649" y="1600"/>
                  </a:cubicBezTo>
                  <a:cubicBezTo>
                    <a:pt x="1600" y="1594"/>
                    <a:pt x="1552" y="1592"/>
                    <a:pt x="1508" y="1592"/>
                  </a:cubicBezTo>
                  <a:cubicBezTo>
                    <a:pt x="1376" y="1592"/>
                    <a:pt x="1275" y="1616"/>
                    <a:pt x="1258" y="1665"/>
                  </a:cubicBezTo>
                  <a:cubicBezTo>
                    <a:pt x="1237" y="1686"/>
                    <a:pt x="1237" y="1708"/>
                    <a:pt x="1302" y="1752"/>
                  </a:cubicBezTo>
                  <a:cubicBezTo>
                    <a:pt x="1356" y="1795"/>
                    <a:pt x="1416" y="1817"/>
                    <a:pt x="1475" y="1817"/>
                  </a:cubicBezTo>
                  <a:cubicBezTo>
                    <a:pt x="1535" y="1817"/>
                    <a:pt x="1594" y="1795"/>
                    <a:pt x="1649" y="1752"/>
                  </a:cubicBezTo>
                  <a:cubicBezTo>
                    <a:pt x="1670" y="1730"/>
                    <a:pt x="1670" y="1730"/>
                    <a:pt x="1692" y="1708"/>
                  </a:cubicBezTo>
                  <a:cubicBezTo>
                    <a:pt x="1909" y="1730"/>
                    <a:pt x="2104" y="1817"/>
                    <a:pt x="2299" y="1925"/>
                  </a:cubicBezTo>
                  <a:cubicBezTo>
                    <a:pt x="2646" y="2098"/>
                    <a:pt x="2798" y="2489"/>
                    <a:pt x="2668" y="2857"/>
                  </a:cubicBezTo>
                  <a:cubicBezTo>
                    <a:pt x="2603" y="3096"/>
                    <a:pt x="2516" y="3313"/>
                    <a:pt x="2386" y="3508"/>
                  </a:cubicBezTo>
                  <a:lnTo>
                    <a:pt x="2364" y="3486"/>
                  </a:lnTo>
                  <a:cubicBezTo>
                    <a:pt x="2241" y="3412"/>
                    <a:pt x="2125" y="3373"/>
                    <a:pt x="2032" y="3373"/>
                  </a:cubicBezTo>
                  <a:cubicBezTo>
                    <a:pt x="1961" y="3373"/>
                    <a:pt x="1903" y="3396"/>
                    <a:pt x="1866" y="3443"/>
                  </a:cubicBezTo>
                  <a:cubicBezTo>
                    <a:pt x="1822" y="3508"/>
                    <a:pt x="1800" y="3616"/>
                    <a:pt x="1844" y="3703"/>
                  </a:cubicBezTo>
                  <a:cubicBezTo>
                    <a:pt x="1880" y="3756"/>
                    <a:pt x="1959" y="3795"/>
                    <a:pt x="2035" y="3795"/>
                  </a:cubicBezTo>
                  <a:cubicBezTo>
                    <a:pt x="2051" y="3795"/>
                    <a:pt x="2067" y="3793"/>
                    <a:pt x="2082" y="3789"/>
                  </a:cubicBezTo>
                  <a:cubicBezTo>
                    <a:pt x="2212" y="3768"/>
                    <a:pt x="2321" y="3703"/>
                    <a:pt x="2386" y="3616"/>
                  </a:cubicBezTo>
                  <a:cubicBezTo>
                    <a:pt x="2798" y="3898"/>
                    <a:pt x="3210" y="4483"/>
                    <a:pt x="3015" y="4874"/>
                  </a:cubicBezTo>
                  <a:cubicBezTo>
                    <a:pt x="2971" y="4982"/>
                    <a:pt x="2906" y="5090"/>
                    <a:pt x="2841" y="5199"/>
                  </a:cubicBezTo>
                  <a:cubicBezTo>
                    <a:pt x="2776" y="5090"/>
                    <a:pt x="2668" y="5025"/>
                    <a:pt x="2559" y="5004"/>
                  </a:cubicBezTo>
                  <a:cubicBezTo>
                    <a:pt x="2494" y="5004"/>
                    <a:pt x="2429" y="5069"/>
                    <a:pt x="2429" y="5134"/>
                  </a:cubicBezTo>
                  <a:cubicBezTo>
                    <a:pt x="2408" y="5264"/>
                    <a:pt x="2473" y="5350"/>
                    <a:pt x="2559" y="5416"/>
                  </a:cubicBezTo>
                  <a:cubicBezTo>
                    <a:pt x="2579" y="5420"/>
                    <a:pt x="2598" y="5423"/>
                    <a:pt x="2618" y="5423"/>
                  </a:cubicBezTo>
                  <a:cubicBezTo>
                    <a:pt x="2686" y="5423"/>
                    <a:pt x="2757" y="5391"/>
                    <a:pt x="2841" y="5307"/>
                  </a:cubicBezTo>
                  <a:cubicBezTo>
                    <a:pt x="2950" y="5459"/>
                    <a:pt x="3036" y="5611"/>
                    <a:pt x="3101" y="5784"/>
                  </a:cubicBezTo>
                  <a:cubicBezTo>
                    <a:pt x="3253" y="6088"/>
                    <a:pt x="3253" y="6456"/>
                    <a:pt x="3080" y="6781"/>
                  </a:cubicBezTo>
                  <a:cubicBezTo>
                    <a:pt x="3026" y="6710"/>
                    <a:pt x="2942" y="6667"/>
                    <a:pt x="2853" y="6667"/>
                  </a:cubicBezTo>
                  <a:cubicBezTo>
                    <a:pt x="2835" y="6667"/>
                    <a:pt x="2816" y="6669"/>
                    <a:pt x="2798" y="6673"/>
                  </a:cubicBezTo>
                  <a:cubicBezTo>
                    <a:pt x="2668" y="6716"/>
                    <a:pt x="2581" y="6825"/>
                    <a:pt x="2581" y="6933"/>
                  </a:cubicBezTo>
                  <a:cubicBezTo>
                    <a:pt x="2559" y="7020"/>
                    <a:pt x="2603" y="7085"/>
                    <a:pt x="2646" y="7107"/>
                  </a:cubicBezTo>
                  <a:cubicBezTo>
                    <a:pt x="2667" y="7117"/>
                    <a:pt x="2691" y="7123"/>
                    <a:pt x="2717" y="7123"/>
                  </a:cubicBezTo>
                  <a:cubicBezTo>
                    <a:pt x="2798" y="7123"/>
                    <a:pt x="2905" y="7070"/>
                    <a:pt x="3036" y="6955"/>
                  </a:cubicBezTo>
                  <a:lnTo>
                    <a:pt x="3080" y="6890"/>
                  </a:lnTo>
                  <a:lnTo>
                    <a:pt x="3123" y="6955"/>
                  </a:lnTo>
                  <a:cubicBezTo>
                    <a:pt x="3622" y="7627"/>
                    <a:pt x="2884" y="8429"/>
                    <a:pt x="2884" y="8429"/>
                  </a:cubicBezTo>
                  <a:cubicBezTo>
                    <a:pt x="2884" y="8429"/>
                    <a:pt x="2884" y="8472"/>
                    <a:pt x="2884" y="8472"/>
                  </a:cubicBezTo>
                  <a:lnTo>
                    <a:pt x="2928" y="8472"/>
                  </a:lnTo>
                  <a:cubicBezTo>
                    <a:pt x="2928" y="8494"/>
                    <a:pt x="2928" y="8494"/>
                    <a:pt x="2928" y="8494"/>
                  </a:cubicBezTo>
                  <a:cubicBezTo>
                    <a:pt x="2950" y="8494"/>
                    <a:pt x="3708" y="7670"/>
                    <a:pt x="3166" y="6933"/>
                  </a:cubicBezTo>
                  <a:lnTo>
                    <a:pt x="3123" y="6846"/>
                  </a:lnTo>
                  <a:cubicBezTo>
                    <a:pt x="3318" y="6521"/>
                    <a:pt x="3340" y="6109"/>
                    <a:pt x="3166" y="5762"/>
                  </a:cubicBezTo>
                  <a:cubicBezTo>
                    <a:pt x="3101" y="5589"/>
                    <a:pt x="2993" y="5416"/>
                    <a:pt x="2884" y="5264"/>
                  </a:cubicBezTo>
                  <a:cubicBezTo>
                    <a:pt x="2950" y="5155"/>
                    <a:pt x="3036" y="5025"/>
                    <a:pt x="3080" y="4917"/>
                  </a:cubicBezTo>
                  <a:cubicBezTo>
                    <a:pt x="3296" y="4483"/>
                    <a:pt x="2863" y="3876"/>
                    <a:pt x="2429" y="3551"/>
                  </a:cubicBezTo>
                  <a:cubicBezTo>
                    <a:pt x="2581" y="3356"/>
                    <a:pt x="2668" y="3117"/>
                    <a:pt x="2733" y="2879"/>
                  </a:cubicBezTo>
                  <a:cubicBezTo>
                    <a:pt x="2928" y="2163"/>
                    <a:pt x="2386" y="1860"/>
                    <a:pt x="2039" y="1730"/>
                  </a:cubicBezTo>
                  <a:cubicBezTo>
                    <a:pt x="1931" y="1686"/>
                    <a:pt x="1822" y="1643"/>
                    <a:pt x="1714" y="1643"/>
                  </a:cubicBezTo>
                  <a:cubicBezTo>
                    <a:pt x="1800" y="1361"/>
                    <a:pt x="1757" y="1079"/>
                    <a:pt x="1627" y="819"/>
                  </a:cubicBezTo>
                  <a:cubicBezTo>
                    <a:pt x="1367" y="191"/>
                    <a:pt x="326" y="17"/>
                    <a:pt x="283" y="17"/>
                  </a:cubicBezTo>
                  <a:cubicBezTo>
                    <a:pt x="283" y="6"/>
                    <a:pt x="277" y="1"/>
                    <a:pt x="2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9" name="Google Shape;5789;p83"/>
            <p:cNvSpPr/>
            <p:nvPr/>
          </p:nvSpPr>
          <p:spPr>
            <a:xfrm>
              <a:off x="1551989" y="2210997"/>
              <a:ext cx="228265" cy="261471"/>
            </a:xfrm>
            <a:custGeom>
              <a:avLst/>
              <a:gdLst/>
              <a:ahLst/>
              <a:cxnLst/>
              <a:rect l="l" t="t" r="r" b="b"/>
              <a:pathLst>
                <a:path w="4640" h="5315" extrusionOk="0">
                  <a:moveTo>
                    <a:pt x="1886" y="3290"/>
                  </a:moveTo>
                  <a:cubicBezTo>
                    <a:pt x="1908" y="3290"/>
                    <a:pt x="1930" y="3290"/>
                    <a:pt x="1995" y="3377"/>
                  </a:cubicBezTo>
                  <a:cubicBezTo>
                    <a:pt x="2038" y="3420"/>
                    <a:pt x="2060" y="3485"/>
                    <a:pt x="2016" y="3528"/>
                  </a:cubicBezTo>
                  <a:cubicBezTo>
                    <a:pt x="1973" y="3572"/>
                    <a:pt x="1930" y="3593"/>
                    <a:pt x="1886" y="3593"/>
                  </a:cubicBezTo>
                  <a:cubicBezTo>
                    <a:pt x="1865" y="3420"/>
                    <a:pt x="1886" y="3290"/>
                    <a:pt x="1886" y="3290"/>
                  </a:cubicBezTo>
                  <a:close/>
                  <a:moveTo>
                    <a:pt x="3924" y="3832"/>
                  </a:moveTo>
                  <a:cubicBezTo>
                    <a:pt x="3968" y="3832"/>
                    <a:pt x="4011" y="3832"/>
                    <a:pt x="4033" y="3853"/>
                  </a:cubicBezTo>
                  <a:lnTo>
                    <a:pt x="4033" y="3875"/>
                  </a:lnTo>
                  <a:cubicBezTo>
                    <a:pt x="4054" y="4027"/>
                    <a:pt x="3968" y="4157"/>
                    <a:pt x="3838" y="4200"/>
                  </a:cubicBezTo>
                  <a:cubicBezTo>
                    <a:pt x="3822" y="4205"/>
                    <a:pt x="3809" y="4208"/>
                    <a:pt x="3798" y="4208"/>
                  </a:cubicBezTo>
                  <a:cubicBezTo>
                    <a:pt x="3761" y="4208"/>
                    <a:pt x="3741" y="4180"/>
                    <a:pt x="3707" y="4114"/>
                  </a:cubicBezTo>
                  <a:cubicBezTo>
                    <a:pt x="3686" y="4027"/>
                    <a:pt x="3642" y="3919"/>
                    <a:pt x="3772" y="3853"/>
                  </a:cubicBezTo>
                  <a:cubicBezTo>
                    <a:pt x="3816" y="3832"/>
                    <a:pt x="3859" y="3832"/>
                    <a:pt x="3903" y="3832"/>
                  </a:cubicBezTo>
                  <a:close/>
                  <a:moveTo>
                    <a:pt x="2927" y="4070"/>
                  </a:moveTo>
                  <a:cubicBezTo>
                    <a:pt x="3035" y="4114"/>
                    <a:pt x="3274" y="4309"/>
                    <a:pt x="3252" y="4461"/>
                  </a:cubicBezTo>
                  <a:cubicBezTo>
                    <a:pt x="3252" y="4526"/>
                    <a:pt x="3144" y="4591"/>
                    <a:pt x="2970" y="4634"/>
                  </a:cubicBezTo>
                  <a:cubicBezTo>
                    <a:pt x="2927" y="4547"/>
                    <a:pt x="2905" y="4439"/>
                    <a:pt x="2884" y="4352"/>
                  </a:cubicBezTo>
                  <a:cubicBezTo>
                    <a:pt x="2862" y="4157"/>
                    <a:pt x="2884" y="4070"/>
                    <a:pt x="2927" y="4070"/>
                  </a:cubicBezTo>
                  <a:close/>
                  <a:moveTo>
                    <a:pt x="1870" y="0"/>
                  </a:moveTo>
                  <a:cubicBezTo>
                    <a:pt x="1696" y="0"/>
                    <a:pt x="1528" y="27"/>
                    <a:pt x="1366" y="81"/>
                  </a:cubicBezTo>
                  <a:cubicBezTo>
                    <a:pt x="455" y="363"/>
                    <a:pt x="22" y="1360"/>
                    <a:pt x="22" y="1404"/>
                  </a:cubicBezTo>
                  <a:cubicBezTo>
                    <a:pt x="0" y="1425"/>
                    <a:pt x="22" y="1447"/>
                    <a:pt x="43" y="1469"/>
                  </a:cubicBezTo>
                  <a:cubicBezTo>
                    <a:pt x="65" y="1469"/>
                    <a:pt x="87" y="1469"/>
                    <a:pt x="87" y="1447"/>
                  </a:cubicBezTo>
                  <a:cubicBezTo>
                    <a:pt x="87" y="1425"/>
                    <a:pt x="520" y="428"/>
                    <a:pt x="1388" y="146"/>
                  </a:cubicBezTo>
                  <a:cubicBezTo>
                    <a:pt x="1542" y="99"/>
                    <a:pt x="1702" y="75"/>
                    <a:pt x="1868" y="75"/>
                  </a:cubicBezTo>
                  <a:cubicBezTo>
                    <a:pt x="2237" y="75"/>
                    <a:pt x="2631" y="195"/>
                    <a:pt x="3035" y="450"/>
                  </a:cubicBezTo>
                  <a:cubicBezTo>
                    <a:pt x="3859" y="970"/>
                    <a:pt x="3556" y="1729"/>
                    <a:pt x="3296" y="2336"/>
                  </a:cubicBezTo>
                  <a:cubicBezTo>
                    <a:pt x="3144" y="2683"/>
                    <a:pt x="3014" y="2986"/>
                    <a:pt x="3122" y="3181"/>
                  </a:cubicBezTo>
                  <a:cubicBezTo>
                    <a:pt x="3187" y="3290"/>
                    <a:pt x="3317" y="3377"/>
                    <a:pt x="3447" y="3377"/>
                  </a:cubicBezTo>
                  <a:cubicBezTo>
                    <a:pt x="3686" y="3398"/>
                    <a:pt x="3903" y="3550"/>
                    <a:pt x="4011" y="3767"/>
                  </a:cubicBezTo>
                  <a:cubicBezTo>
                    <a:pt x="3975" y="3758"/>
                    <a:pt x="3935" y="3753"/>
                    <a:pt x="3895" y="3753"/>
                  </a:cubicBezTo>
                  <a:cubicBezTo>
                    <a:pt x="3838" y="3753"/>
                    <a:pt x="3780" y="3763"/>
                    <a:pt x="3729" y="3788"/>
                  </a:cubicBezTo>
                  <a:cubicBezTo>
                    <a:pt x="3599" y="3853"/>
                    <a:pt x="3556" y="3984"/>
                    <a:pt x="3642" y="4135"/>
                  </a:cubicBezTo>
                  <a:cubicBezTo>
                    <a:pt x="3664" y="4244"/>
                    <a:pt x="3772" y="4287"/>
                    <a:pt x="3859" y="4287"/>
                  </a:cubicBezTo>
                  <a:cubicBezTo>
                    <a:pt x="4033" y="4222"/>
                    <a:pt x="4141" y="4049"/>
                    <a:pt x="4119" y="3875"/>
                  </a:cubicBezTo>
                  <a:lnTo>
                    <a:pt x="4119" y="3875"/>
                  </a:lnTo>
                  <a:cubicBezTo>
                    <a:pt x="4228" y="3919"/>
                    <a:pt x="4314" y="4005"/>
                    <a:pt x="4380" y="4092"/>
                  </a:cubicBezTo>
                  <a:cubicBezTo>
                    <a:pt x="4531" y="4352"/>
                    <a:pt x="4553" y="4677"/>
                    <a:pt x="4423" y="4959"/>
                  </a:cubicBezTo>
                  <a:cubicBezTo>
                    <a:pt x="4293" y="5144"/>
                    <a:pt x="4100" y="5250"/>
                    <a:pt x="3885" y="5250"/>
                  </a:cubicBezTo>
                  <a:cubicBezTo>
                    <a:pt x="3848" y="5250"/>
                    <a:pt x="3810" y="5247"/>
                    <a:pt x="3772" y="5241"/>
                  </a:cubicBezTo>
                  <a:cubicBezTo>
                    <a:pt x="3447" y="5219"/>
                    <a:pt x="3144" y="5024"/>
                    <a:pt x="3014" y="4721"/>
                  </a:cubicBezTo>
                  <a:cubicBezTo>
                    <a:pt x="3209" y="4656"/>
                    <a:pt x="3317" y="4569"/>
                    <a:pt x="3339" y="4461"/>
                  </a:cubicBezTo>
                  <a:cubicBezTo>
                    <a:pt x="3361" y="4265"/>
                    <a:pt x="3100" y="4049"/>
                    <a:pt x="2949" y="3984"/>
                  </a:cubicBezTo>
                  <a:cubicBezTo>
                    <a:pt x="2927" y="3984"/>
                    <a:pt x="2884" y="3984"/>
                    <a:pt x="2862" y="4005"/>
                  </a:cubicBezTo>
                  <a:cubicBezTo>
                    <a:pt x="2775" y="4114"/>
                    <a:pt x="2797" y="4395"/>
                    <a:pt x="2905" y="4656"/>
                  </a:cubicBezTo>
                  <a:lnTo>
                    <a:pt x="2775" y="4656"/>
                  </a:lnTo>
                  <a:cubicBezTo>
                    <a:pt x="2756" y="4658"/>
                    <a:pt x="2737" y="4659"/>
                    <a:pt x="2718" y="4659"/>
                  </a:cubicBezTo>
                  <a:cubicBezTo>
                    <a:pt x="2317" y="4659"/>
                    <a:pt x="2054" y="4224"/>
                    <a:pt x="1930" y="3810"/>
                  </a:cubicBezTo>
                  <a:cubicBezTo>
                    <a:pt x="1930" y="3767"/>
                    <a:pt x="1908" y="3723"/>
                    <a:pt x="1908" y="3680"/>
                  </a:cubicBezTo>
                  <a:cubicBezTo>
                    <a:pt x="1973" y="3680"/>
                    <a:pt x="2038" y="3637"/>
                    <a:pt x="2081" y="3593"/>
                  </a:cubicBezTo>
                  <a:cubicBezTo>
                    <a:pt x="2146" y="3507"/>
                    <a:pt x="2146" y="3398"/>
                    <a:pt x="2060" y="3311"/>
                  </a:cubicBezTo>
                  <a:cubicBezTo>
                    <a:pt x="2012" y="3248"/>
                    <a:pt x="1964" y="3208"/>
                    <a:pt x="1917" y="3208"/>
                  </a:cubicBezTo>
                  <a:cubicBezTo>
                    <a:pt x="1899" y="3208"/>
                    <a:pt x="1882" y="3213"/>
                    <a:pt x="1865" y="3225"/>
                  </a:cubicBezTo>
                  <a:cubicBezTo>
                    <a:pt x="1800" y="3268"/>
                    <a:pt x="1778" y="3398"/>
                    <a:pt x="1800" y="3572"/>
                  </a:cubicBezTo>
                  <a:cubicBezTo>
                    <a:pt x="1604" y="3463"/>
                    <a:pt x="1474" y="3051"/>
                    <a:pt x="1734" y="2184"/>
                  </a:cubicBezTo>
                  <a:cubicBezTo>
                    <a:pt x="1821" y="1837"/>
                    <a:pt x="1800" y="1599"/>
                    <a:pt x="1648" y="1469"/>
                  </a:cubicBezTo>
                  <a:cubicBezTo>
                    <a:pt x="1549" y="1386"/>
                    <a:pt x="1409" y="1355"/>
                    <a:pt x="1254" y="1355"/>
                  </a:cubicBezTo>
                  <a:cubicBezTo>
                    <a:pt x="795" y="1355"/>
                    <a:pt x="206" y="1626"/>
                    <a:pt x="173" y="1642"/>
                  </a:cubicBezTo>
                  <a:cubicBezTo>
                    <a:pt x="152" y="1642"/>
                    <a:pt x="152" y="1664"/>
                    <a:pt x="152" y="1685"/>
                  </a:cubicBezTo>
                  <a:cubicBezTo>
                    <a:pt x="152" y="1701"/>
                    <a:pt x="163" y="1716"/>
                    <a:pt x="177" y="1716"/>
                  </a:cubicBezTo>
                  <a:cubicBezTo>
                    <a:pt x="182" y="1716"/>
                    <a:pt x="189" y="1713"/>
                    <a:pt x="195" y="1707"/>
                  </a:cubicBezTo>
                  <a:cubicBezTo>
                    <a:pt x="212" y="1707"/>
                    <a:pt x="802" y="1433"/>
                    <a:pt x="1238" y="1433"/>
                  </a:cubicBezTo>
                  <a:cubicBezTo>
                    <a:pt x="1376" y="1433"/>
                    <a:pt x="1499" y="1460"/>
                    <a:pt x="1583" y="1534"/>
                  </a:cubicBezTo>
                  <a:cubicBezTo>
                    <a:pt x="1713" y="1642"/>
                    <a:pt x="1734" y="1881"/>
                    <a:pt x="1648" y="2162"/>
                  </a:cubicBezTo>
                  <a:cubicBezTo>
                    <a:pt x="1561" y="2444"/>
                    <a:pt x="1323" y="3398"/>
                    <a:pt x="1756" y="3637"/>
                  </a:cubicBezTo>
                  <a:lnTo>
                    <a:pt x="1821" y="3658"/>
                  </a:lnTo>
                  <a:cubicBezTo>
                    <a:pt x="1821" y="3723"/>
                    <a:pt x="1843" y="3788"/>
                    <a:pt x="1865" y="3832"/>
                  </a:cubicBezTo>
                  <a:cubicBezTo>
                    <a:pt x="1989" y="4288"/>
                    <a:pt x="2293" y="4745"/>
                    <a:pt x="2737" y="4745"/>
                  </a:cubicBezTo>
                  <a:cubicBezTo>
                    <a:pt x="2757" y="4745"/>
                    <a:pt x="2777" y="4744"/>
                    <a:pt x="2797" y="4742"/>
                  </a:cubicBezTo>
                  <a:lnTo>
                    <a:pt x="2927" y="4721"/>
                  </a:lnTo>
                  <a:cubicBezTo>
                    <a:pt x="3079" y="5068"/>
                    <a:pt x="3404" y="5306"/>
                    <a:pt x="3772" y="5306"/>
                  </a:cubicBezTo>
                  <a:lnTo>
                    <a:pt x="3816" y="5306"/>
                  </a:lnTo>
                  <a:cubicBezTo>
                    <a:pt x="3849" y="5312"/>
                    <a:pt x="3883" y="5314"/>
                    <a:pt x="3916" y="5314"/>
                  </a:cubicBezTo>
                  <a:cubicBezTo>
                    <a:pt x="4141" y="5314"/>
                    <a:pt x="4356" y="5191"/>
                    <a:pt x="4488" y="5003"/>
                  </a:cubicBezTo>
                  <a:cubicBezTo>
                    <a:pt x="4640" y="4699"/>
                    <a:pt x="4618" y="4352"/>
                    <a:pt x="4445" y="4049"/>
                  </a:cubicBezTo>
                  <a:cubicBezTo>
                    <a:pt x="4380" y="3919"/>
                    <a:pt x="4249" y="3832"/>
                    <a:pt x="4119" y="3788"/>
                  </a:cubicBezTo>
                  <a:cubicBezTo>
                    <a:pt x="4076" y="3637"/>
                    <a:pt x="3946" y="3398"/>
                    <a:pt x="3469" y="3311"/>
                  </a:cubicBezTo>
                  <a:cubicBezTo>
                    <a:pt x="3361" y="3290"/>
                    <a:pt x="3252" y="3225"/>
                    <a:pt x="3209" y="3138"/>
                  </a:cubicBezTo>
                  <a:cubicBezTo>
                    <a:pt x="3100" y="2965"/>
                    <a:pt x="3230" y="2683"/>
                    <a:pt x="3361" y="2358"/>
                  </a:cubicBezTo>
                  <a:cubicBezTo>
                    <a:pt x="3621" y="1729"/>
                    <a:pt x="3968" y="927"/>
                    <a:pt x="3079" y="385"/>
                  </a:cubicBezTo>
                  <a:cubicBezTo>
                    <a:pt x="2661" y="131"/>
                    <a:pt x="2253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0" name="Google Shape;5790;p83"/>
            <p:cNvSpPr/>
            <p:nvPr/>
          </p:nvSpPr>
          <p:spPr>
            <a:xfrm>
              <a:off x="852275" y="1873660"/>
              <a:ext cx="788743" cy="607903"/>
            </a:xfrm>
            <a:custGeom>
              <a:avLst/>
              <a:gdLst/>
              <a:ahLst/>
              <a:cxnLst/>
              <a:rect l="l" t="t" r="r" b="b"/>
              <a:pathLst>
                <a:path w="16033" h="12357" extrusionOk="0">
                  <a:moveTo>
                    <a:pt x="6982" y="0"/>
                  </a:moveTo>
                  <a:cubicBezTo>
                    <a:pt x="6028" y="0"/>
                    <a:pt x="1" y="1626"/>
                    <a:pt x="1258" y="3903"/>
                  </a:cubicBezTo>
                  <a:cubicBezTo>
                    <a:pt x="1300" y="3978"/>
                    <a:pt x="1462" y="4008"/>
                    <a:pt x="1697" y="4008"/>
                  </a:cubicBezTo>
                  <a:cubicBezTo>
                    <a:pt x="2691" y="4008"/>
                    <a:pt x="4987" y="3469"/>
                    <a:pt x="4987" y="3469"/>
                  </a:cubicBezTo>
                  <a:lnTo>
                    <a:pt x="4987" y="3469"/>
                  </a:lnTo>
                  <a:cubicBezTo>
                    <a:pt x="4987" y="3469"/>
                    <a:pt x="4293" y="8933"/>
                    <a:pt x="5139" y="12011"/>
                  </a:cubicBezTo>
                  <a:cubicBezTo>
                    <a:pt x="5173" y="12146"/>
                    <a:pt x="7710" y="12356"/>
                    <a:pt x="10205" y="12356"/>
                  </a:cubicBezTo>
                  <a:cubicBezTo>
                    <a:pt x="12529" y="12356"/>
                    <a:pt x="14815" y="12174"/>
                    <a:pt x="15004" y="11578"/>
                  </a:cubicBezTo>
                  <a:cubicBezTo>
                    <a:pt x="15384" y="10394"/>
                    <a:pt x="16033" y="6714"/>
                    <a:pt x="9990" y="6714"/>
                  </a:cubicBezTo>
                  <a:cubicBezTo>
                    <a:pt x="9837" y="6714"/>
                    <a:pt x="9680" y="6716"/>
                    <a:pt x="9518" y="6721"/>
                  </a:cubicBezTo>
                  <a:cubicBezTo>
                    <a:pt x="9518" y="6721"/>
                    <a:pt x="7936" y="22"/>
                    <a:pt x="69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1" name="Google Shape;5791;p83"/>
            <p:cNvSpPr/>
            <p:nvPr/>
          </p:nvSpPr>
          <p:spPr>
            <a:xfrm>
              <a:off x="870428" y="1953406"/>
              <a:ext cx="168542" cy="126726"/>
            </a:xfrm>
            <a:custGeom>
              <a:avLst/>
              <a:gdLst/>
              <a:ahLst/>
              <a:cxnLst/>
              <a:rect l="l" t="t" r="r" b="b"/>
              <a:pathLst>
                <a:path w="3426" h="2576" extrusionOk="0">
                  <a:moveTo>
                    <a:pt x="2116" y="1"/>
                  </a:moveTo>
                  <a:cubicBezTo>
                    <a:pt x="2041" y="1"/>
                    <a:pt x="1964" y="22"/>
                    <a:pt x="1886" y="70"/>
                  </a:cubicBezTo>
                  <a:cubicBezTo>
                    <a:pt x="1019" y="569"/>
                    <a:pt x="0" y="1718"/>
                    <a:pt x="369" y="2347"/>
                  </a:cubicBezTo>
                  <a:cubicBezTo>
                    <a:pt x="467" y="2514"/>
                    <a:pt x="729" y="2575"/>
                    <a:pt x="1061" y="2575"/>
                  </a:cubicBezTo>
                  <a:cubicBezTo>
                    <a:pt x="1978" y="2575"/>
                    <a:pt x="3426" y="2108"/>
                    <a:pt x="3426" y="2108"/>
                  </a:cubicBezTo>
                  <a:cubicBezTo>
                    <a:pt x="3426" y="2108"/>
                    <a:pt x="2854" y="1"/>
                    <a:pt x="2116" y="1"/>
                  </a:cubicBezTo>
                  <a:close/>
                </a:path>
              </a:pathLst>
            </a:custGeom>
            <a:solidFill>
              <a:srgbClr val="A5B7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2" name="Google Shape;5792;p83"/>
            <p:cNvSpPr/>
            <p:nvPr/>
          </p:nvSpPr>
          <p:spPr>
            <a:xfrm>
              <a:off x="1125313" y="1923348"/>
              <a:ext cx="35273" cy="52737"/>
            </a:xfrm>
            <a:custGeom>
              <a:avLst/>
              <a:gdLst/>
              <a:ahLst/>
              <a:cxnLst/>
              <a:rect l="l" t="t" r="r" b="b"/>
              <a:pathLst>
                <a:path w="717" h="1072" extrusionOk="0">
                  <a:moveTo>
                    <a:pt x="220" y="0"/>
                  </a:moveTo>
                  <a:cubicBezTo>
                    <a:pt x="205" y="0"/>
                    <a:pt x="190" y="16"/>
                    <a:pt x="174" y="31"/>
                  </a:cubicBezTo>
                  <a:cubicBezTo>
                    <a:pt x="153" y="161"/>
                    <a:pt x="1" y="877"/>
                    <a:pt x="153" y="1028"/>
                  </a:cubicBezTo>
                  <a:cubicBezTo>
                    <a:pt x="174" y="1050"/>
                    <a:pt x="196" y="1050"/>
                    <a:pt x="218" y="1072"/>
                  </a:cubicBezTo>
                  <a:lnTo>
                    <a:pt x="239" y="1050"/>
                  </a:lnTo>
                  <a:cubicBezTo>
                    <a:pt x="434" y="1007"/>
                    <a:pt x="651" y="465"/>
                    <a:pt x="695" y="334"/>
                  </a:cubicBezTo>
                  <a:cubicBezTo>
                    <a:pt x="716" y="313"/>
                    <a:pt x="695" y="291"/>
                    <a:pt x="673" y="291"/>
                  </a:cubicBezTo>
                  <a:cubicBezTo>
                    <a:pt x="651" y="291"/>
                    <a:pt x="630" y="291"/>
                    <a:pt x="630" y="313"/>
                  </a:cubicBezTo>
                  <a:cubicBezTo>
                    <a:pt x="521" y="573"/>
                    <a:pt x="326" y="942"/>
                    <a:pt x="239" y="985"/>
                  </a:cubicBezTo>
                  <a:lnTo>
                    <a:pt x="218" y="985"/>
                  </a:lnTo>
                  <a:cubicBezTo>
                    <a:pt x="109" y="877"/>
                    <a:pt x="196" y="356"/>
                    <a:pt x="261" y="53"/>
                  </a:cubicBezTo>
                  <a:cubicBezTo>
                    <a:pt x="261" y="31"/>
                    <a:pt x="261" y="9"/>
                    <a:pt x="239" y="9"/>
                  </a:cubicBezTo>
                  <a:cubicBezTo>
                    <a:pt x="233" y="3"/>
                    <a:pt x="227" y="0"/>
                    <a:pt x="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3" name="Google Shape;5793;p83"/>
            <p:cNvSpPr/>
            <p:nvPr/>
          </p:nvSpPr>
          <p:spPr>
            <a:xfrm>
              <a:off x="923757" y="2025724"/>
              <a:ext cx="49097" cy="35716"/>
            </a:xfrm>
            <a:custGeom>
              <a:avLst/>
              <a:gdLst/>
              <a:ahLst/>
              <a:cxnLst/>
              <a:rect l="l" t="t" r="r" b="b"/>
              <a:pathLst>
                <a:path w="998" h="726" extrusionOk="0">
                  <a:moveTo>
                    <a:pt x="886" y="1"/>
                  </a:moveTo>
                  <a:cubicBezTo>
                    <a:pt x="660" y="1"/>
                    <a:pt x="161" y="499"/>
                    <a:pt x="0" y="660"/>
                  </a:cubicBezTo>
                  <a:cubicBezTo>
                    <a:pt x="0" y="682"/>
                    <a:pt x="0" y="703"/>
                    <a:pt x="0" y="703"/>
                  </a:cubicBezTo>
                  <a:cubicBezTo>
                    <a:pt x="11" y="714"/>
                    <a:pt x="16" y="720"/>
                    <a:pt x="22" y="720"/>
                  </a:cubicBezTo>
                  <a:cubicBezTo>
                    <a:pt x="27" y="720"/>
                    <a:pt x="33" y="714"/>
                    <a:pt x="44" y="703"/>
                  </a:cubicBezTo>
                  <a:cubicBezTo>
                    <a:pt x="44" y="725"/>
                    <a:pt x="65" y="725"/>
                    <a:pt x="65" y="725"/>
                  </a:cubicBezTo>
                  <a:cubicBezTo>
                    <a:pt x="372" y="398"/>
                    <a:pt x="756" y="71"/>
                    <a:pt x="871" y="71"/>
                  </a:cubicBezTo>
                  <a:cubicBezTo>
                    <a:pt x="878" y="71"/>
                    <a:pt x="884" y="72"/>
                    <a:pt x="889" y="75"/>
                  </a:cubicBezTo>
                  <a:cubicBezTo>
                    <a:pt x="911" y="75"/>
                    <a:pt x="911" y="96"/>
                    <a:pt x="911" y="118"/>
                  </a:cubicBezTo>
                  <a:cubicBezTo>
                    <a:pt x="932" y="291"/>
                    <a:pt x="802" y="443"/>
                    <a:pt x="607" y="465"/>
                  </a:cubicBezTo>
                  <a:cubicBezTo>
                    <a:pt x="586" y="465"/>
                    <a:pt x="586" y="487"/>
                    <a:pt x="586" y="508"/>
                  </a:cubicBezTo>
                  <a:cubicBezTo>
                    <a:pt x="586" y="530"/>
                    <a:pt x="607" y="552"/>
                    <a:pt x="629" y="552"/>
                  </a:cubicBezTo>
                  <a:cubicBezTo>
                    <a:pt x="846" y="530"/>
                    <a:pt x="997" y="335"/>
                    <a:pt x="997" y="118"/>
                  </a:cubicBezTo>
                  <a:cubicBezTo>
                    <a:pt x="997" y="75"/>
                    <a:pt x="976" y="31"/>
                    <a:pt x="932" y="10"/>
                  </a:cubicBezTo>
                  <a:cubicBezTo>
                    <a:pt x="919" y="3"/>
                    <a:pt x="903" y="1"/>
                    <a:pt x="8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4" name="Google Shape;5794;p83"/>
            <p:cNvSpPr/>
            <p:nvPr/>
          </p:nvSpPr>
          <p:spPr>
            <a:xfrm>
              <a:off x="915197" y="1998421"/>
              <a:ext cx="38470" cy="57657"/>
            </a:xfrm>
            <a:custGeom>
              <a:avLst/>
              <a:gdLst/>
              <a:ahLst/>
              <a:cxnLst/>
              <a:rect l="l" t="t" r="r" b="b"/>
              <a:pathLst>
                <a:path w="782" h="1172" extrusionOk="0">
                  <a:moveTo>
                    <a:pt x="608" y="1"/>
                  </a:moveTo>
                  <a:cubicBezTo>
                    <a:pt x="434" y="1"/>
                    <a:pt x="283" y="88"/>
                    <a:pt x="174" y="218"/>
                  </a:cubicBezTo>
                  <a:cubicBezTo>
                    <a:pt x="109" y="304"/>
                    <a:pt x="87" y="435"/>
                    <a:pt x="131" y="521"/>
                  </a:cubicBezTo>
                  <a:cubicBezTo>
                    <a:pt x="146" y="537"/>
                    <a:pt x="161" y="552"/>
                    <a:pt x="177" y="552"/>
                  </a:cubicBezTo>
                  <a:cubicBezTo>
                    <a:pt x="183" y="552"/>
                    <a:pt x="190" y="549"/>
                    <a:pt x="196" y="543"/>
                  </a:cubicBezTo>
                  <a:cubicBezTo>
                    <a:pt x="218" y="543"/>
                    <a:pt x="218" y="521"/>
                    <a:pt x="218" y="500"/>
                  </a:cubicBezTo>
                  <a:cubicBezTo>
                    <a:pt x="174" y="413"/>
                    <a:pt x="196" y="326"/>
                    <a:pt x="239" y="261"/>
                  </a:cubicBezTo>
                  <a:cubicBezTo>
                    <a:pt x="326" y="153"/>
                    <a:pt x="478" y="88"/>
                    <a:pt x="629" y="88"/>
                  </a:cubicBezTo>
                  <a:cubicBezTo>
                    <a:pt x="673" y="153"/>
                    <a:pt x="348" y="673"/>
                    <a:pt x="22" y="1107"/>
                  </a:cubicBezTo>
                  <a:cubicBezTo>
                    <a:pt x="1" y="1128"/>
                    <a:pt x="1" y="1150"/>
                    <a:pt x="22" y="1172"/>
                  </a:cubicBezTo>
                  <a:lnTo>
                    <a:pt x="44" y="1172"/>
                  </a:lnTo>
                  <a:cubicBezTo>
                    <a:pt x="44" y="1172"/>
                    <a:pt x="66" y="1172"/>
                    <a:pt x="66" y="1150"/>
                  </a:cubicBezTo>
                  <a:cubicBezTo>
                    <a:pt x="239" y="933"/>
                    <a:pt x="781" y="196"/>
                    <a:pt x="695" y="44"/>
                  </a:cubicBezTo>
                  <a:cubicBezTo>
                    <a:pt x="673" y="1"/>
                    <a:pt x="651" y="1"/>
                    <a:pt x="6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5" name="Google Shape;5795;p83"/>
            <p:cNvSpPr/>
            <p:nvPr/>
          </p:nvSpPr>
          <p:spPr>
            <a:xfrm>
              <a:off x="1055995" y="2008998"/>
              <a:ext cx="17120" cy="45997"/>
            </a:xfrm>
            <a:custGeom>
              <a:avLst/>
              <a:gdLst/>
              <a:ahLst/>
              <a:cxnLst/>
              <a:rect l="l" t="t" r="r" b="b"/>
              <a:pathLst>
                <a:path w="348" h="935" extrusionOk="0">
                  <a:moveTo>
                    <a:pt x="77" y="0"/>
                  </a:moveTo>
                  <a:cubicBezTo>
                    <a:pt x="66" y="0"/>
                    <a:pt x="55" y="1"/>
                    <a:pt x="44" y="3"/>
                  </a:cubicBezTo>
                  <a:cubicBezTo>
                    <a:pt x="22" y="3"/>
                    <a:pt x="1" y="24"/>
                    <a:pt x="1" y="46"/>
                  </a:cubicBezTo>
                  <a:cubicBezTo>
                    <a:pt x="1" y="46"/>
                    <a:pt x="22" y="68"/>
                    <a:pt x="44" y="68"/>
                  </a:cubicBezTo>
                  <a:cubicBezTo>
                    <a:pt x="131" y="68"/>
                    <a:pt x="196" y="111"/>
                    <a:pt x="239" y="198"/>
                  </a:cubicBezTo>
                  <a:cubicBezTo>
                    <a:pt x="326" y="393"/>
                    <a:pt x="109" y="805"/>
                    <a:pt x="66" y="848"/>
                  </a:cubicBezTo>
                  <a:cubicBezTo>
                    <a:pt x="44" y="870"/>
                    <a:pt x="44" y="870"/>
                    <a:pt x="44" y="892"/>
                  </a:cubicBezTo>
                  <a:cubicBezTo>
                    <a:pt x="44" y="913"/>
                    <a:pt x="66" y="935"/>
                    <a:pt x="87" y="935"/>
                  </a:cubicBezTo>
                  <a:cubicBezTo>
                    <a:pt x="239" y="740"/>
                    <a:pt x="326" y="501"/>
                    <a:pt x="347" y="263"/>
                  </a:cubicBezTo>
                  <a:cubicBezTo>
                    <a:pt x="347" y="122"/>
                    <a:pt x="217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6" name="Google Shape;5796;p83"/>
            <p:cNvSpPr/>
            <p:nvPr/>
          </p:nvSpPr>
          <p:spPr>
            <a:xfrm>
              <a:off x="1208503" y="1831007"/>
              <a:ext cx="110492" cy="96176"/>
            </a:xfrm>
            <a:custGeom>
              <a:avLst/>
              <a:gdLst/>
              <a:ahLst/>
              <a:cxnLst/>
              <a:rect l="l" t="t" r="r" b="b"/>
              <a:pathLst>
                <a:path w="2246" h="1955" extrusionOk="0">
                  <a:moveTo>
                    <a:pt x="1497" y="0"/>
                  </a:moveTo>
                  <a:lnTo>
                    <a:pt x="1" y="1518"/>
                  </a:lnTo>
                  <a:cubicBezTo>
                    <a:pt x="109" y="1648"/>
                    <a:pt x="174" y="1800"/>
                    <a:pt x="261" y="1951"/>
                  </a:cubicBezTo>
                  <a:cubicBezTo>
                    <a:pt x="303" y="1953"/>
                    <a:pt x="344" y="1954"/>
                    <a:pt x="383" y="1954"/>
                  </a:cubicBezTo>
                  <a:cubicBezTo>
                    <a:pt x="2245" y="1954"/>
                    <a:pt x="1497" y="0"/>
                    <a:pt x="1497" y="0"/>
                  </a:cubicBezTo>
                  <a:close/>
                </a:path>
              </a:pathLst>
            </a:custGeom>
            <a:solidFill>
              <a:srgbClr val="A5B7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7" name="Google Shape;5797;p83"/>
            <p:cNvSpPr/>
            <p:nvPr/>
          </p:nvSpPr>
          <p:spPr>
            <a:xfrm>
              <a:off x="1210668" y="1863230"/>
              <a:ext cx="58690" cy="58444"/>
            </a:xfrm>
            <a:custGeom>
              <a:avLst/>
              <a:gdLst/>
              <a:ahLst/>
              <a:cxnLst/>
              <a:rect l="l" t="t" r="r" b="b"/>
              <a:pathLst>
                <a:path w="1193" h="1188" extrusionOk="0">
                  <a:moveTo>
                    <a:pt x="1149" y="1"/>
                  </a:moveTo>
                  <a:cubicBezTo>
                    <a:pt x="1144" y="1"/>
                    <a:pt x="1138" y="6"/>
                    <a:pt x="1128" y="17"/>
                  </a:cubicBezTo>
                  <a:lnTo>
                    <a:pt x="22" y="971"/>
                  </a:lnTo>
                  <a:cubicBezTo>
                    <a:pt x="0" y="993"/>
                    <a:pt x="0" y="1014"/>
                    <a:pt x="22" y="1036"/>
                  </a:cubicBezTo>
                  <a:cubicBezTo>
                    <a:pt x="33" y="1047"/>
                    <a:pt x="44" y="1052"/>
                    <a:pt x="54" y="1052"/>
                  </a:cubicBezTo>
                  <a:cubicBezTo>
                    <a:pt x="65" y="1052"/>
                    <a:pt x="76" y="1047"/>
                    <a:pt x="87" y="1036"/>
                  </a:cubicBezTo>
                  <a:lnTo>
                    <a:pt x="1084" y="169"/>
                  </a:lnTo>
                  <a:lnTo>
                    <a:pt x="1084" y="169"/>
                  </a:lnTo>
                  <a:cubicBezTo>
                    <a:pt x="1019" y="407"/>
                    <a:pt x="846" y="906"/>
                    <a:pt x="564" y="1058"/>
                  </a:cubicBezTo>
                  <a:cubicBezTo>
                    <a:pt x="513" y="1083"/>
                    <a:pt x="462" y="1094"/>
                    <a:pt x="412" y="1094"/>
                  </a:cubicBezTo>
                  <a:cubicBezTo>
                    <a:pt x="376" y="1094"/>
                    <a:pt x="340" y="1089"/>
                    <a:pt x="304" y="1080"/>
                  </a:cubicBezTo>
                  <a:cubicBezTo>
                    <a:pt x="299" y="1077"/>
                    <a:pt x="294" y="1076"/>
                    <a:pt x="289" y="1076"/>
                  </a:cubicBezTo>
                  <a:cubicBezTo>
                    <a:pt x="252" y="1076"/>
                    <a:pt x="222" y="1145"/>
                    <a:pt x="260" y="1145"/>
                  </a:cubicBezTo>
                  <a:cubicBezTo>
                    <a:pt x="304" y="1166"/>
                    <a:pt x="369" y="1188"/>
                    <a:pt x="412" y="1188"/>
                  </a:cubicBezTo>
                  <a:cubicBezTo>
                    <a:pt x="477" y="1188"/>
                    <a:pt x="542" y="1166"/>
                    <a:pt x="586" y="1145"/>
                  </a:cubicBezTo>
                  <a:cubicBezTo>
                    <a:pt x="998" y="928"/>
                    <a:pt x="1193" y="104"/>
                    <a:pt x="1193" y="61"/>
                  </a:cubicBezTo>
                  <a:cubicBezTo>
                    <a:pt x="1193" y="39"/>
                    <a:pt x="1193" y="17"/>
                    <a:pt x="1171" y="17"/>
                  </a:cubicBezTo>
                  <a:cubicBezTo>
                    <a:pt x="1160" y="6"/>
                    <a:pt x="1155" y="1"/>
                    <a:pt x="11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8" name="Google Shape;5798;p83"/>
            <p:cNvSpPr/>
            <p:nvPr/>
          </p:nvSpPr>
          <p:spPr>
            <a:xfrm>
              <a:off x="1003749" y="1872577"/>
              <a:ext cx="194173" cy="107786"/>
            </a:xfrm>
            <a:custGeom>
              <a:avLst/>
              <a:gdLst/>
              <a:ahLst/>
              <a:cxnLst/>
              <a:rect l="l" t="t" r="r" b="b"/>
              <a:pathLst>
                <a:path w="3947" h="2191" extrusionOk="0">
                  <a:moveTo>
                    <a:pt x="3881" y="1"/>
                  </a:moveTo>
                  <a:cubicBezTo>
                    <a:pt x="3729" y="66"/>
                    <a:pt x="369" y="1497"/>
                    <a:pt x="22" y="2147"/>
                  </a:cubicBezTo>
                  <a:cubicBezTo>
                    <a:pt x="0" y="2147"/>
                    <a:pt x="0" y="2190"/>
                    <a:pt x="22" y="2190"/>
                  </a:cubicBezTo>
                  <a:lnTo>
                    <a:pt x="44" y="2190"/>
                  </a:lnTo>
                  <a:cubicBezTo>
                    <a:pt x="65" y="2190"/>
                    <a:pt x="65" y="2190"/>
                    <a:pt x="87" y="2169"/>
                  </a:cubicBezTo>
                  <a:cubicBezTo>
                    <a:pt x="434" y="1562"/>
                    <a:pt x="3881" y="66"/>
                    <a:pt x="3903" y="66"/>
                  </a:cubicBezTo>
                  <a:cubicBezTo>
                    <a:pt x="3924" y="66"/>
                    <a:pt x="3946" y="44"/>
                    <a:pt x="3924" y="22"/>
                  </a:cubicBezTo>
                  <a:cubicBezTo>
                    <a:pt x="3924" y="1"/>
                    <a:pt x="3903" y="1"/>
                    <a:pt x="38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9" name="Google Shape;5799;p83"/>
            <p:cNvSpPr/>
            <p:nvPr/>
          </p:nvSpPr>
          <p:spPr>
            <a:xfrm>
              <a:off x="934383" y="2283856"/>
              <a:ext cx="147241" cy="226592"/>
            </a:xfrm>
            <a:custGeom>
              <a:avLst/>
              <a:gdLst/>
              <a:ahLst/>
              <a:cxnLst/>
              <a:rect l="l" t="t" r="r" b="b"/>
              <a:pathLst>
                <a:path w="2993" h="4606" extrusionOk="0">
                  <a:moveTo>
                    <a:pt x="729" y="0"/>
                  </a:moveTo>
                  <a:cubicBezTo>
                    <a:pt x="554" y="0"/>
                    <a:pt x="418" y="40"/>
                    <a:pt x="348" y="139"/>
                  </a:cubicBezTo>
                  <a:cubicBezTo>
                    <a:pt x="1" y="660"/>
                    <a:pt x="88" y="4606"/>
                    <a:pt x="88" y="4606"/>
                  </a:cubicBezTo>
                  <a:lnTo>
                    <a:pt x="1280" y="4541"/>
                  </a:lnTo>
                  <a:cubicBezTo>
                    <a:pt x="1280" y="4541"/>
                    <a:pt x="847" y="1332"/>
                    <a:pt x="1128" y="1180"/>
                  </a:cubicBezTo>
                  <a:cubicBezTo>
                    <a:pt x="1148" y="1170"/>
                    <a:pt x="1172" y="1166"/>
                    <a:pt x="1200" y="1166"/>
                  </a:cubicBezTo>
                  <a:cubicBezTo>
                    <a:pt x="1623" y="1166"/>
                    <a:pt x="2993" y="2156"/>
                    <a:pt x="2993" y="2156"/>
                  </a:cubicBezTo>
                  <a:lnTo>
                    <a:pt x="2906" y="725"/>
                  </a:lnTo>
                  <a:cubicBezTo>
                    <a:pt x="2906" y="725"/>
                    <a:pt x="1471" y="0"/>
                    <a:pt x="7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0" name="Google Shape;5800;p83"/>
            <p:cNvSpPr/>
            <p:nvPr/>
          </p:nvSpPr>
          <p:spPr>
            <a:xfrm>
              <a:off x="1081577" y="2402664"/>
              <a:ext cx="120577" cy="267768"/>
            </a:xfrm>
            <a:custGeom>
              <a:avLst/>
              <a:gdLst/>
              <a:ahLst/>
              <a:cxnLst/>
              <a:rect l="l" t="t" r="r" b="b"/>
              <a:pathLst>
                <a:path w="2451" h="5443" extrusionOk="0">
                  <a:moveTo>
                    <a:pt x="1605" y="1"/>
                  </a:moveTo>
                  <a:cubicBezTo>
                    <a:pt x="1475" y="66"/>
                    <a:pt x="23" y="348"/>
                    <a:pt x="1" y="5248"/>
                  </a:cubicBezTo>
                  <a:lnTo>
                    <a:pt x="1150" y="5443"/>
                  </a:lnTo>
                  <a:cubicBezTo>
                    <a:pt x="1150" y="5443"/>
                    <a:pt x="1302" y="1323"/>
                    <a:pt x="2451" y="781"/>
                  </a:cubicBezTo>
                  <a:lnTo>
                    <a:pt x="160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1" name="Google Shape;5801;p83"/>
            <p:cNvSpPr/>
            <p:nvPr/>
          </p:nvSpPr>
          <p:spPr>
            <a:xfrm>
              <a:off x="1499694" y="2406944"/>
              <a:ext cx="186695" cy="201650"/>
            </a:xfrm>
            <a:custGeom>
              <a:avLst/>
              <a:gdLst/>
              <a:ahLst/>
              <a:cxnLst/>
              <a:rect l="l" t="t" r="r" b="b"/>
              <a:pathLst>
                <a:path w="3795" h="4099" extrusionOk="0">
                  <a:moveTo>
                    <a:pt x="1713" y="1"/>
                  </a:moveTo>
                  <a:lnTo>
                    <a:pt x="716" y="304"/>
                  </a:lnTo>
                  <a:cubicBezTo>
                    <a:pt x="694" y="434"/>
                    <a:pt x="1" y="1735"/>
                    <a:pt x="2971" y="4098"/>
                  </a:cubicBezTo>
                  <a:lnTo>
                    <a:pt x="3795" y="3274"/>
                  </a:lnTo>
                  <a:cubicBezTo>
                    <a:pt x="3795" y="3274"/>
                    <a:pt x="1345" y="1193"/>
                    <a:pt x="17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2" name="Google Shape;5802;p83"/>
            <p:cNvSpPr/>
            <p:nvPr/>
          </p:nvSpPr>
          <p:spPr>
            <a:xfrm>
              <a:off x="1390922" y="2452795"/>
              <a:ext cx="145076" cy="236825"/>
            </a:xfrm>
            <a:custGeom>
              <a:avLst/>
              <a:gdLst/>
              <a:ahLst/>
              <a:cxnLst/>
              <a:rect l="l" t="t" r="r" b="b"/>
              <a:pathLst>
                <a:path w="2949" h="4814" extrusionOk="0">
                  <a:moveTo>
                    <a:pt x="1214" y="1"/>
                  </a:moveTo>
                  <a:lnTo>
                    <a:pt x="1214" y="1"/>
                  </a:lnTo>
                  <a:cubicBezTo>
                    <a:pt x="1149" y="109"/>
                    <a:pt x="0" y="2342"/>
                    <a:pt x="1908" y="4814"/>
                  </a:cubicBezTo>
                  <a:lnTo>
                    <a:pt x="2949" y="4315"/>
                  </a:lnTo>
                  <a:cubicBezTo>
                    <a:pt x="2949" y="4315"/>
                    <a:pt x="1388" y="1518"/>
                    <a:pt x="2103" y="521"/>
                  </a:cubicBezTo>
                  <a:lnTo>
                    <a:pt x="12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3" name="Google Shape;5803;p83"/>
            <p:cNvSpPr/>
            <p:nvPr/>
          </p:nvSpPr>
          <p:spPr>
            <a:xfrm>
              <a:off x="1173328" y="2374081"/>
              <a:ext cx="360550" cy="115313"/>
            </a:xfrm>
            <a:custGeom>
              <a:avLst/>
              <a:gdLst/>
              <a:ahLst/>
              <a:cxnLst/>
              <a:rect l="l" t="t" r="r" b="b"/>
              <a:pathLst>
                <a:path w="7329" h="2344" extrusionOk="0">
                  <a:moveTo>
                    <a:pt x="3786" y="1"/>
                  </a:moveTo>
                  <a:cubicBezTo>
                    <a:pt x="3075" y="1"/>
                    <a:pt x="2413" y="101"/>
                    <a:pt x="1973" y="257"/>
                  </a:cubicBezTo>
                  <a:cubicBezTo>
                    <a:pt x="1106" y="582"/>
                    <a:pt x="391" y="1254"/>
                    <a:pt x="0" y="2078"/>
                  </a:cubicBezTo>
                  <a:cubicBezTo>
                    <a:pt x="1106" y="2255"/>
                    <a:pt x="2224" y="2343"/>
                    <a:pt x="3342" y="2343"/>
                  </a:cubicBezTo>
                  <a:cubicBezTo>
                    <a:pt x="4680" y="2343"/>
                    <a:pt x="6017" y="2217"/>
                    <a:pt x="7328" y="1969"/>
                  </a:cubicBezTo>
                  <a:cubicBezTo>
                    <a:pt x="7164" y="492"/>
                    <a:pt x="5356" y="1"/>
                    <a:pt x="3786" y="1"/>
                  </a:cubicBezTo>
                  <a:close/>
                </a:path>
              </a:pathLst>
            </a:custGeom>
            <a:solidFill>
              <a:srgbClr val="A5B7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4" name="Google Shape;5804;p83"/>
            <p:cNvSpPr/>
            <p:nvPr/>
          </p:nvSpPr>
          <p:spPr>
            <a:xfrm>
              <a:off x="1068786" y="2256552"/>
              <a:ext cx="91798" cy="213359"/>
            </a:xfrm>
            <a:custGeom>
              <a:avLst/>
              <a:gdLst/>
              <a:ahLst/>
              <a:cxnLst/>
              <a:rect l="l" t="t" r="r" b="b"/>
              <a:pathLst>
                <a:path w="1866" h="4337" extrusionOk="0">
                  <a:moveTo>
                    <a:pt x="283" y="1"/>
                  </a:moveTo>
                  <a:cubicBezTo>
                    <a:pt x="283" y="1"/>
                    <a:pt x="1" y="2429"/>
                    <a:pt x="22" y="3274"/>
                  </a:cubicBezTo>
                  <a:cubicBezTo>
                    <a:pt x="22" y="3751"/>
                    <a:pt x="326" y="4163"/>
                    <a:pt x="760" y="4337"/>
                  </a:cubicBezTo>
                  <a:cubicBezTo>
                    <a:pt x="1865" y="2342"/>
                    <a:pt x="283" y="1"/>
                    <a:pt x="283" y="1"/>
                  </a:cubicBezTo>
                  <a:close/>
                </a:path>
              </a:pathLst>
            </a:custGeom>
            <a:solidFill>
              <a:srgbClr val="A5B7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5" name="Google Shape;5805;p83"/>
            <p:cNvSpPr/>
            <p:nvPr/>
          </p:nvSpPr>
          <p:spPr>
            <a:xfrm>
              <a:off x="1079462" y="2392284"/>
              <a:ext cx="10725" cy="24302"/>
            </a:xfrm>
            <a:custGeom>
              <a:avLst/>
              <a:gdLst/>
              <a:ahLst/>
              <a:cxnLst/>
              <a:rect l="l" t="t" r="r" b="b"/>
              <a:pathLst>
                <a:path w="218" h="494" extrusionOk="0">
                  <a:moveTo>
                    <a:pt x="55" y="0"/>
                  </a:moveTo>
                  <a:cubicBezTo>
                    <a:pt x="44" y="0"/>
                    <a:pt x="33" y="6"/>
                    <a:pt x="22" y="17"/>
                  </a:cubicBezTo>
                  <a:cubicBezTo>
                    <a:pt x="1" y="38"/>
                    <a:pt x="1" y="60"/>
                    <a:pt x="22" y="82"/>
                  </a:cubicBezTo>
                  <a:cubicBezTo>
                    <a:pt x="109" y="168"/>
                    <a:pt x="131" y="320"/>
                    <a:pt x="109" y="450"/>
                  </a:cubicBezTo>
                  <a:cubicBezTo>
                    <a:pt x="109" y="472"/>
                    <a:pt x="109" y="494"/>
                    <a:pt x="131" y="494"/>
                  </a:cubicBezTo>
                  <a:cubicBezTo>
                    <a:pt x="152" y="494"/>
                    <a:pt x="174" y="472"/>
                    <a:pt x="174" y="450"/>
                  </a:cubicBezTo>
                  <a:cubicBezTo>
                    <a:pt x="217" y="299"/>
                    <a:pt x="174" y="147"/>
                    <a:pt x="87" y="17"/>
                  </a:cubicBezTo>
                  <a:cubicBezTo>
                    <a:pt x="76" y="6"/>
                    <a:pt x="66" y="0"/>
                    <a:pt x="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6" name="Google Shape;5806;p83"/>
            <p:cNvSpPr/>
            <p:nvPr/>
          </p:nvSpPr>
          <p:spPr>
            <a:xfrm>
              <a:off x="1082660" y="2356026"/>
              <a:ext cx="10725" cy="24302"/>
            </a:xfrm>
            <a:custGeom>
              <a:avLst/>
              <a:gdLst/>
              <a:ahLst/>
              <a:cxnLst/>
              <a:rect l="l" t="t" r="r" b="b"/>
              <a:pathLst>
                <a:path w="218" h="494" extrusionOk="0">
                  <a:moveTo>
                    <a:pt x="44" y="0"/>
                  </a:moveTo>
                  <a:cubicBezTo>
                    <a:pt x="33" y="0"/>
                    <a:pt x="22" y="6"/>
                    <a:pt x="22" y="17"/>
                  </a:cubicBezTo>
                  <a:cubicBezTo>
                    <a:pt x="1" y="17"/>
                    <a:pt x="1" y="38"/>
                    <a:pt x="22" y="60"/>
                  </a:cubicBezTo>
                  <a:cubicBezTo>
                    <a:pt x="87" y="168"/>
                    <a:pt x="131" y="298"/>
                    <a:pt x="109" y="429"/>
                  </a:cubicBezTo>
                  <a:cubicBezTo>
                    <a:pt x="109" y="450"/>
                    <a:pt x="109" y="472"/>
                    <a:pt x="131" y="494"/>
                  </a:cubicBezTo>
                  <a:cubicBezTo>
                    <a:pt x="152" y="494"/>
                    <a:pt x="174" y="472"/>
                    <a:pt x="174" y="450"/>
                  </a:cubicBezTo>
                  <a:cubicBezTo>
                    <a:pt x="217" y="298"/>
                    <a:pt x="174" y="125"/>
                    <a:pt x="66" y="17"/>
                  </a:cubicBezTo>
                  <a:cubicBezTo>
                    <a:pt x="66" y="6"/>
                    <a:pt x="55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7" name="Google Shape;5807;p83"/>
            <p:cNvSpPr/>
            <p:nvPr/>
          </p:nvSpPr>
          <p:spPr>
            <a:xfrm>
              <a:off x="1093335" y="2384806"/>
              <a:ext cx="10725" cy="24302"/>
            </a:xfrm>
            <a:custGeom>
              <a:avLst/>
              <a:gdLst/>
              <a:ahLst/>
              <a:cxnLst/>
              <a:rect l="l" t="t" r="r" b="b"/>
              <a:pathLst>
                <a:path w="218" h="494" extrusionOk="0">
                  <a:moveTo>
                    <a:pt x="52" y="1"/>
                  </a:moveTo>
                  <a:cubicBezTo>
                    <a:pt x="44" y="1"/>
                    <a:pt x="33" y="6"/>
                    <a:pt x="22" y="17"/>
                  </a:cubicBezTo>
                  <a:cubicBezTo>
                    <a:pt x="0" y="39"/>
                    <a:pt x="0" y="60"/>
                    <a:pt x="22" y="82"/>
                  </a:cubicBezTo>
                  <a:cubicBezTo>
                    <a:pt x="109" y="169"/>
                    <a:pt x="130" y="320"/>
                    <a:pt x="109" y="451"/>
                  </a:cubicBezTo>
                  <a:cubicBezTo>
                    <a:pt x="109" y="472"/>
                    <a:pt x="109" y="494"/>
                    <a:pt x="130" y="494"/>
                  </a:cubicBezTo>
                  <a:cubicBezTo>
                    <a:pt x="152" y="494"/>
                    <a:pt x="174" y="472"/>
                    <a:pt x="174" y="451"/>
                  </a:cubicBezTo>
                  <a:cubicBezTo>
                    <a:pt x="217" y="299"/>
                    <a:pt x="174" y="147"/>
                    <a:pt x="65" y="17"/>
                  </a:cubicBezTo>
                  <a:cubicBezTo>
                    <a:pt x="65" y="6"/>
                    <a:pt x="60" y="1"/>
                    <a:pt x="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8" name="Google Shape;5808;p83"/>
            <p:cNvSpPr/>
            <p:nvPr/>
          </p:nvSpPr>
          <p:spPr>
            <a:xfrm>
              <a:off x="1093335" y="2423228"/>
              <a:ext cx="10725" cy="24302"/>
            </a:xfrm>
            <a:custGeom>
              <a:avLst/>
              <a:gdLst/>
              <a:ahLst/>
              <a:cxnLst/>
              <a:rect l="l" t="t" r="r" b="b"/>
              <a:pathLst>
                <a:path w="218" h="494" extrusionOk="0">
                  <a:moveTo>
                    <a:pt x="52" y="0"/>
                  </a:moveTo>
                  <a:cubicBezTo>
                    <a:pt x="44" y="0"/>
                    <a:pt x="33" y="6"/>
                    <a:pt x="22" y="16"/>
                  </a:cubicBezTo>
                  <a:cubicBezTo>
                    <a:pt x="0" y="16"/>
                    <a:pt x="0" y="60"/>
                    <a:pt x="22" y="60"/>
                  </a:cubicBezTo>
                  <a:cubicBezTo>
                    <a:pt x="109" y="168"/>
                    <a:pt x="130" y="298"/>
                    <a:pt x="109" y="428"/>
                  </a:cubicBezTo>
                  <a:cubicBezTo>
                    <a:pt x="109" y="450"/>
                    <a:pt x="109" y="472"/>
                    <a:pt x="130" y="493"/>
                  </a:cubicBezTo>
                  <a:cubicBezTo>
                    <a:pt x="152" y="493"/>
                    <a:pt x="174" y="472"/>
                    <a:pt x="174" y="450"/>
                  </a:cubicBezTo>
                  <a:cubicBezTo>
                    <a:pt x="217" y="298"/>
                    <a:pt x="174" y="147"/>
                    <a:pt x="65" y="16"/>
                  </a:cubicBezTo>
                  <a:cubicBezTo>
                    <a:pt x="65" y="6"/>
                    <a:pt x="60" y="0"/>
                    <a:pt x="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9" name="Google Shape;5809;p83"/>
            <p:cNvSpPr/>
            <p:nvPr/>
          </p:nvSpPr>
          <p:spPr>
            <a:xfrm>
              <a:off x="1494676" y="2274459"/>
              <a:ext cx="21055" cy="16284"/>
            </a:xfrm>
            <a:custGeom>
              <a:avLst/>
              <a:gdLst/>
              <a:ahLst/>
              <a:cxnLst/>
              <a:rect l="l" t="t" r="r" b="b"/>
              <a:pathLst>
                <a:path w="428" h="331" extrusionOk="0">
                  <a:moveTo>
                    <a:pt x="43" y="1"/>
                  </a:moveTo>
                  <a:cubicBezTo>
                    <a:pt x="11" y="1"/>
                    <a:pt x="0" y="52"/>
                    <a:pt x="38" y="70"/>
                  </a:cubicBezTo>
                  <a:cubicBezTo>
                    <a:pt x="38" y="70"/>
                    <a:pt x="298" y="135"/>
                    <a:pt x="341" y="287"/>
                  </a:cubicBezTo>
                  <a:cubicBezTo>
                    <a:pt x="363" y="309"/>
                    <a:pt x="363" y="330"/>
                    <a:pt x="385" y="330"/>
                  </a:cubicBezTo>
                  <a:lnTo>
                    <a:pt x="406" y="309"/>
                  </a:lnTo>
                  <a:cubicBezTo>
                    <a:pt x="428" y="309"/>
                    <a:pt x="428" y="287"/>
                    <a:pt x="428" y="265"/>
                  </a:cubicBezTo>
                  <a:cubicBezTo>
                    <a:pt x="341" y="70"/>
                    <a:pt x="59" y="5"/>
                    <a:pt x="59" y="5"/>
                  </a:cubicBezTo>
                  <a:cubicBezTo>
                    <a:pt x="53" y="2"/>
                    <a:pt x="48" y="1"/>
                    <a:pt x="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0" name="Google Shape;5810;p83"/>
            <p:cNvSpPr/>
            <p:nvPr/>
          </p:nvSpPr>
          <p:spPr>
            <a:xfrm>
              <a:off x="1473030" y="2242679"/>
              <a:ext cx="21400" cy="16038"/>
            </a:xfrm>
            <a:custGeom>
              <a:avLst/>
              <a:gdLst/>
              <a:ahLst/>
              <a:cxnLst/>
              <a:rect l="l" t="t" r="r" b="b"/>
              <a:pathLst>
                <a:path w="435" h="326" extrusionOk="0">
                  <a:moveTo>
                    <a:pt x="66" y="1"/>
                  </a:moveTo>
                  <a:cubicBezTo>
                    <a:pt x="44" y="1"/>
                    <a:pt x="22" y="1"/>
                    <a:pt x="1" y="22"/>
                  </a:cubicBezTo>
                  <a:cubicBezTo>
                    <a:pt x="1" y="44"/>
                    <a:pt x="22" y="66"/>
                    <a:pt x="44" y="87"/>
                  </a:cubicBezTo>
                  <a:cubicBezTo>
                    <a:pt x="44" y="87"/>
                    <a:pt x="283" y="131"/>
                    <a:pt x="348" y="304"/>
                  </a:cubicBezTo>
                  <a:cubicBezTo>
                    <a:pt x="348" y="304"/>
                    <a:pt x="369" y="326"/>
                    <a:pt x="391" y="326"/>
                  </a:cubicBezTo>
                  <a:cubicBezTo>
                    <a:pt x="413" y="304"/>
                    <a:pt x="434" y="283"/>
                    <a:pt x="413" y="261"/>
                  </a:cubicBezTo>
                  <a:cubicBezTo>
                    <a:pt x="348" y="66"/>
                    <a:pt x="66" y="1"/>
                    <a:pt x="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1" name="Google Shape;5811;p83"/>
            <p:cNvSpPr/>
            <p:nvPr/>
          </p:nvSpPr>
          <p:spPr>
            <a:xfrm>
              <a:off x="1508254" y="2256109"/>
              <a:ext cx="21351" cy="16480"/>
            </a:xfrm>
            <a:custGeom>
              <a:avLst/>
              <a:gdLst/>
              <a:ahLst/>
              <a:cxnLst/>
              <a:rect l="l" t="t" r="r" b="b"/>
              <a:pathLst>
                <a:path w="434" h="335" extrusionOk="0">
                  <a:moveTo>
                    <a:pt x="47" y="1"/>
                  </a:moveTo>
                  <a:cubicBezTo>
                    <a:pt x="33" y="1"/>
                    <a:pt x="22" y="16"/>
                    <a:pt x="22" y="31"/>
                  </a:cubicBezTo>
                  <a:cubicBezTo>
                    <a:pt x="0" y="53"/>
                    <a:pt x="22" y="75"/>
                    <a:pt x="44" y="75"/>
                  </a:cubicBezTo>
                  <a:cubicBezTo>
                    <a:pt x="44" y="75"/>
                    <a:pt x="282" y="140"/>
                    <a:pt x="347" y="291"/>
                  </a:cubicBezTo>
                  <a:cubicBezTo>
                    <a:pt x="347" y="313"/>
                    <a:pt x="369" y="335"/>
                    <a:pt x="390" y="335"/>
                  </a:cubicBezTo>
                  <a:lnTo>
                    <a:pt x="412" y="313"/>
                  </a:lnTo>
                  <a:cubicBezTo>
                    <a:pt x="412" y="313"/>
                    <a:pt x="434" y="291"/>
                    <a:pt x="434" y="270"/>
                  </a:cubicBezTo>
                  <a:cubicBezTo>
                    <a:pt x="347" y="140"/>
                    <a:pt x="217" y="31"/>
                    <a:pt x="65" y="10"/>
                  </a:cubicBezTo>
                  <a:cubicBezTo>
                    <a:pt x="59" y="3"/>
                    <a:pt x="52" y="1"/>
                    <a:pt x="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2" name="Google Shape;5812;p83"/>
            <p:cNvSpPr/>
            <p:nvPr/>
          </p:nvSpPr>
          <p:spPr>
            <a:xfrm>
              <a:off x="1452761" y="2262554"/>
              <a:ext cx="24598" cy="7920"/>
            </a:xfrm>
            <a:custGeom>
              <a:avLst/>
              <a:gdLst/>
              <a:ahLst/>
              <a:cxnLst/>
              <a:rect l="l" t="t" r="r" b="b"/>
              <a:pathLst>
                <a:path w="500" h="161" extrusionOk="0">
                  <a:moveTo>
                    <a:pt x="154" y="1"/>
                  </a:moveTo>
                  <a:cubicBezTo>
                    <a:pt x="117" y="1"/>
                    <a:pt x="80" y="4"/>
                    <a:pt x="44" y="9"/>
                  </a:cubicBezTo>
                  <a:cubicBezTo>
                    <a:pt x="22" y="30"/>
                    <a:pt x="1" y="52"/>
                    <a:pt x="1" y="74"/>
                  </a:cubicBezTo>
                  <a:cubicBezTo>
                    <a:pt x="22" y="95"/>
                    <a:pt x="44" y="95"/>
                    <a:pt x="66" y="95"/>
                  </a:cubicBezTo>
                  <a:cubicBezTo>
                    <a:pt x="98" y="90"/>
                    <a:pt x="131" y="87"/>
                    <a:pt x="163" y="87"/>
                  </a:cubicBezTo>
                  <a:cubicBezTo>
                    <a:pt x="260" y="87"/>
                    <a:pt x="353" y="112"/>
                    <a:pt x="434" y="160"/>
                  </a:cubicBezTo>
                  <a:lnTo>
                    <a:pt x="499" y="160"/>
                  </a:lnTo>
                  <a:cubicBezTo>
                    <a:pt x="499" y="139"/>
                    <a:pt x="499" y="117"/>
                    <a:pt x="499" y="95"/>
                  </a:cubicBezTo>
                  <a:cubicBezTo>
                    <a:pt x="400" y="29"/>
                    <a:pt x="275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3" name="Google Shape;5813;p83"/>
            <p:cNvSpPr/>
            <p:nvPr/>
          </p:nvSpPr>
          <p:spPr>
            <a:xfrm>
              <a:off x="1437855" y="2238645"/>
              <a:ext cx="24548" cy="8363"/>
            </a:xfrm>
            <a:custGeom>
              <a:avLst/>
              <a:gdLst/>
              <a:ahLst/>
              <a:cxnLst/>
              <a:rect l="l" t="t" r="r" b="b"/>
              <a:pathLst>
                <a:path w="499" h="170" extrusionOk="0">
                  <a:moveTo>
                    <a:pt x="169" y="1"/>
                  </a:moveTo>
                  <a:cubicBezTo>
                    <a:pt x="126" y="1"/>
                    <a:pt x="84" y="6"/>
                    <a:pt x="44" y="18"/>
                  </a:cubicBezTo>
                  <a:cubicBezTo>
                    <a:pt x="0" y="18"/>
                    <a:pt x="0" y="104"/>
                    <a:pt x="65" y="104"/>
                  </a:cubicBezTo>
                  <a:cubicBezTo>
                    <a:pt x="109" y="90"/>
                    <a:pt x="152" y="83"/>
                    <a:pt x="195" y="83"/>
                  </a:cubicBezTo>
                  <a:cubicBezTo>
                    <a:pt x="280" y="83"/>
                    <a:pt x="362" y="112"/>
                    <a:pt x="434" y="169"/>
                  </a:cubicBezTo>
                  <a:lnTo>
                    <a:pt x="477" y="169"/>
                  </a:lnTo>
                  <a:cubicBezTo>
                    <a:pt x="499" y="148"/>
                    <a:pt x="499" y="126"/>
                    <a:pt x="477" y="104"/>
                  </a:cubicBezTo>
                  <a:cubicBezTo>
                    <a:pt x="398" y="41"/>
                    <a:pt x="284" y="1"/>
                    <a:pt x="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4" name="Google Shape;5814;p83"/>
            <p:cNvSpPr/>
            <p:nvPr/>
          </p:nvSpPr>
          <p:spPr>
            <a:xfrm>
              <a:off x="1272507" y="2094008"/>
              <a:ext cx="7527" cy="23958"/>
            </a:xfrm>
            <a:custGeom>
              <a:avLst/>
              <a:gdLst/>
              <a:ahLst/>
              <a:cxnLst/>
              <a:rect l="l" t="t" r="r" b="b"/>
              <a:pathLst>
                <a:path w="153" h="487" extrusionOk="0">
                  <a:moveTo>
                    <a:pt x="49" y="0"/>
                  </a:moveTo>
                  <a:cubicBezTo>
                    <a:pt x="46" y="0"/>
                    <a:pt x="44" y="3"/>
                    <a:pt x="44" y="9"/>
                  </a:cubicBezTo>
                  <a:cubicBezTo>
                    <a:pt x="22" y="9"/>
                    <a:pt x="1" y="31"/>
                    <a:pt x="22" y="53"/>
                  </a:cubicBezTo>
                  <a:cubicBezTo>
                    <a:pt x="66" y="161"/>
                    <a:pt x="66" y="313"/>
                    <a:pt x="22" y="421"/>
                  </a:cubicBezTo>
                  <a:cubicBezTo>
                    <a:pt x="1" y="443"/>
                    <a:pt x="1" y="464"/>
                    <a:pt x="22" y="486"/>
                  </a:cubicBezTo>
                  <a:lnTo>
                    <a:pt x="66" y="486"/>
                  </a:lnTo>
                  <a:cubicBezTo>
                    <a:pt x="131" y="334"/>
                    <a:pt x="153" y="161"/>
                    <a:pt x="87" y="31"/>
                  </a:cubicBezTo>
                  <a:cubicBezTo>
                    <a:pt x="72" y="16"/>
                    <a:pt x="57" y="0"/>
                    <a:pt x="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5" name="Google Shape;5815;p83"/>
            <p:cNvSpPr/>
            <p:nvPr/>
          </p:nvSpPr>
          <p:spPr>
            <a:xfrm>
              <a:off x="1251205" y="2082989"/>
              <a:ext cx="8560" cy="24302"/>
            </a:xfrm>
            <a:custGeom>
              <a:avLst/>
              <a:gdLst/>
              <a:ahLst/>
              <a:cxnLst/>
              <a:rect l="l" t="t" r="r" b="b"/>
              <a:pathLst>
                <a:path w="174" h="494" extrusionOk="0">
                  <a:moveTo>
                    <a:pt x="43" y="0"/>
                  </a:moveTo>
                  <a:cubicBezTo>
                    <a:pt x="33" y="0"/>
                    <a:pt x="22" y="6"/>
                    <a:pt x="22" y="16"/>
                  </a:cubicBezTo>
                  <a:cubicBezTo>
                    <a:pt x="0" y="38"/>
                    <a:pt x="0" y="60"/>
                    <a:pt x="22" y="60"/>
                  </a:cubicBezTo>
                  <a:cubicBezTo>
                    <a:pt x="87" y="190"/>
                    <a:pt x="109" y="320"/>
                    <a:pt x="65" y="450"/>
                  </a:cubicBezTo>
                  <a:cubicBezTo>
                    <a:pt x="65" y="472"/>
                    <a:pt x="65" y="493"/>
                    <a:pt x="87" y="493"/>
                  </a:cubicBezTo>
                  <a:lnTo>
                    <a:pt x="109" y="493"/>
                  </a:lnTo>
                  <a:cubicBezTo>
                    <a:pt x="109" y="493"/>
                    <a:pt x="130" y="472"/>
                    <a:pt x="130" y="472"/>
                  </a:cubicBezTo>
                  <a:cubicBezTo>
                    <a:pt x="174" y="320"/>
                    <a:pt x="152" y="146"/>
                    <a:pt x="65" y="16"/>
                  </a:cubicBezTo>
                  <a:cubicBezTo>
                    <a:pt x="65" y="6"/>
                    <a:pt x="54" y="0"/>
                    <a:pt x="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6" name="Google Shape;5816;p83"/>
            <p:cNvSpPr/>
            <p:nvPr/>
          </p:nvSpPr>
          <p:spPr>
            <a:xfrm>
              <a:off x="1260257" y="2126773"/>
              <a:ext cx="11266" cy="24253"/>
            </a:xfrm>
            <a:custGeom>
              <a:avLst/>
              <a:gdLst/>
              <a:ahLst/>
              <a:cxnLst/>
              <a:rect l="l" t="t" r="r" b="b"/>
              <a:pathLst>
                <a:path w="229" h="493" extrusionOk="0">
                  <a:moveTo>
                    <a:pt x="74" y="1"/>
                  </a:moveTo>
                  <a:cubicBezTo>
                    <a:pt x="42" y="1"/>
                    <a:pt x="0" y="42"/>
                    <a:pt x="33" y="59"/>
                  </a:cubicBezTo>
                  <a:cubicBezTo>
                    <a:pt x="120" y="167"/>
                    <a:pt x="141" y="297"/>
                    <a:pt x="120" y="427"/>
                  </a:cubicBezTo>
                  <a:cubicBezTo>
                    <a:pt x="120" y="449"/>
                    <a:pt x="120" y="471"/>
                    <a:pt x="163" y="492"/>
                  </a:cubicBezTo>
                  <a:cubicBezTo>
                    <a:pt x="163" y="492"/>
                    <a:pt x="185" y="471"/>
                    <a:pt x="206" y="449"/>
                  </a:cubicBezTo>
                  <a:cubicBezTo>
                    <a:pt x="228" y="297"/>
                    <a:pt x="185" y="145"/>
                    <a:pt x="98" y="15"/>
                  </a:cubicBezTo>
                  <a:cubicBezTo>
                    <a:pt x="93" y="5"/>
                    <a:pt x="84" y="1"/>
                    <a:pt x="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7" name="Google Shape;5817;p83"/>
            <p:cNvSpPr/>
            <p:nvPr/>
          </p:nvSpPr>
          <p:spPr>
            <a:xfrm>
              <a:off x="1283182" y="2137006"/>
              <a:ext cx="9642" cy="23614"/>
            </a:xfrm>
            <a:custGeom>
              <a:avLst/>
              <a:gdLst/>
              <a:ahLst/>
              <a:cxnLst/>
              <a:rect l="l" t="t" r="r" b="b"/>
              <a:pathLst>
                <a:path w="196" h="480" extrusionOk="0">
                  <a:moveTo>
                    <a:pt x="119" y="0"/>
                  </a:moveTo>
                  <a:cubicBezTo>
                    <a:pt x="92" y="0"/>
                    <a:pt x="60" y="19"/>
                    <a:pt x="87" y="46"/>
                  </a:cubicBezTo>
                  <a:cubicBezTo>
                    <a:pt x="109" y="176"/>
                    <a:pt x="87" y="306"/>
                    <a:pt x="22" y="414"/>
                  </a:cubicBezTo>
                  <a:cubicBezTo>
                    <a:pt x="1" y="436"/>
                    <a:pt x="1" y="458"/>
                    <a:pt x="22" y="479"/>
                  </a:cubicBezTo>
                  <a:lnTo>
                    <a:pt x="87" y="479"/>
                  </a:lnTo>
                  <a:cubicBezTo>
                    <a:pt x="174" y="349"/>
                    <a:pt x="196" y="176"/>
                    <a:pt x="152" y="24"/>
                  </a:cubicBezTo>
                  <a:cubicBezTo>
                    <a:pt x="152" y="8"/>
                    <a:pt x="136" y="0"/>
                    <a:pt x="1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8" name="Google Shape;5818;p83"/>
            <p:cNvSpPr/>
            <p:nvPr/>
          </p:nvSpPr>
          <p:spPr>
            <a:xfrm>
              <a:off x="1261093" y="2056226"/>
              <a:ext cx="9347" cy="23810"/>
            </a:xfrm>
            <a:custGeom>
              <a:avLst/>
              <a:gdLst/>
              <a:ahLst/>
              <a:cxnLst/>
              <a:rect l="l" t="t" r="r" b="b"/>
              <a:pathLst>
                <a:path w="190" h="484" extrusionOk="0">
                  <a:moveTo>
                    <a:pt x="71" y="0"/>
                  </a:moveTo>
                  <a:cubicBezTo>
                    <a:pt x="39" y="0"/>
                    <a:pt x="1" y="31"/>
                    <a:pt x="16" y="62"/>
                  </a:cubicBezTo>
                  <a:cubicBezTo>
                    <a:pt x="103" y="170"/>
                    <a:pt x="124" y="300"/>
                    <a:pt x="81" y="430"/>
                  </a:cubicBezTo>
                  <a:cubicBezTo>
                    <a:pt x="59" y="452"/>
                    <a:pt x="81" y="474"/>
                    <a:pt x="103" y="474"/>
                  </a:cubicBezTo>
                  <a:lnTo>
                    <a:pt x="124" y="474"/>
                  </a:lnTo>
                  <a:cubicBezTo>
                    <a:pt x="124" y="481"/>
                    <a:pt x="127" y="483"/>
                    <a:pt x="130" y="483"/>
                  </a:cubicBezTo>
                  <a:cubicBezTo>
                    <a:pt x="136" y="483"/>
                    <a:pt x="146" y="474"/>
                    <a:pt x="146" y="474"/>
                  </a:cubicBezTo>
                  <a:cubicBezTo>
                    <a:pt x="189" y="322"/>
                    <a:pt x="168" y="148"/>
                    <a:pt x="103" y="18"/>
                  </a:cubicBezTo>
                  <a:cubicBezTo>
                    <a:pt x="96" y="6"/>
                    <a:pt x="84" y="0"/>
                    <a:pt x="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9" name="Google Shape;5819;p83"/>
            <p:cNvSpPr/>
            <p:nvPr/>
          </p:nvSpPr>
          <p:spPr>
            <a:xfrm>
              <a:off x="1483705" y="2288579"/>
              <a:ext cx="20318" cy="17071"/>
            </a:xfrm>
            <a:custGeom>
              <a:avLst/>
              <a:gdLst/>
              <a:ahLst/>
              <a:cxnLst/>
              <a:rect l="l" t="t" r="r" b="b"/>
              <a:pathLst>
                <a:path w="413" h="347" extrusionOk="0">
                  <a:moveTo>
                    <a:pt x="44" y="0"/>
                  </a:moveTo>
                  <a:cubicBezTo>
                    <a:pt x="22" y="0"/>
                    <a:pt x="0" y="22"/>
                    <a:pt x="0" y="43"/>
                  </a:cubicBezTo>
                  <a:cubicBezTo>
                    <a:pt x="0" y="65"/>
                    <a:pt x="0" y="87"/>
                    <a:pt x="22" y="87"/>
                  </a:cubicBezTo>
                  <a:cubicBezTo>
                    <a:pt x="44" y="87"/>
                    <a:pt x="282" y="152"/>
                    <a:pt x="326" y="325"/>
                  </a:cubicBezTo>
                  <a:cubicBezTo>
                    <a:pt x="347" y="325"/>
                    <a:pt x="347" y="347"/>
                    <a:pt x="369" y="347"/>
                  </a:cubicBezTo>
                  <a:lnTo>
                    <a:pt x="391" y="325"/>
                  </a:lnTo>
                  <a:cubicBezTo>
                    <a:pt x="412" y="325"/>
                    <a:pt x="412" y="304"/>
                    <a:pt x="412" y="282"/>
                  </a:cubicBezTo>
                  <a:cubicBezTo>
                    <a:pt x="347" y="87"/>
                    <a:pt x="44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0" name="Google Shape;5820;p83"/>
            <p:cNvSpPr/>
            <p:nvPr/>
          </p:nvSpPr>
          <p:spPr>
            <a:xfrm>
              <a:off x="1340791" y="2465586"/>
              <a:ext cx="24548" cy="8609"/>
            </a:xfrm>
            <a:custGeom>
              <a:avLst/>
              <a:gdLst/>
              <a:ahLst/>
              <a:cxnLst/>
              <a:rect l="l" t="t" r="r" b="b"/>
              <a:pathLst>
                <a:path w="499" h="175" extrusionOk="0">
                  <a:moveTo>
                    <a:pt x="22" y="1"/>
                  </a:moveTo>
                  <a:cubicBezTo>
                    <a:pt x="0" y="23"/>
                    <a:pt x="0" y="44"/>
                    <a:pt x="22" y="66"/>
                  </a:cubicBezTo>
                  <a:cubicBezTo>
                    <a:pt x="109" y="131"/>
                    <a:pt x="217" y="174"/>
                    <a:pt x="326" y="174"/>
                  </a:cubicBezTo>
                  <a:lnTo>
                    <a:pt x="456" y="174"/>
                  </a:lnTo>
                  <a:cubicBezTo>
                    <a:pt x="477" y="153"/>
                    <a:pt x="499" y="131"/>
                    <a:pt x="499" y="109"/>
                  </a:cubicBezTo>
                  <a:cubicBezTo>
                    <a:pt x="477" y="88"/>
                    <a:pt x="456" y="88"/>
                    <a:pt x="434" y="88"/>
                  </a:cubicBezTo>
                  <a:cubicBezTo>
                    <a:pt x="403" y="93"/>
                    <a:pt x="372" y="96"/>
                    <a:pt x="342" y="96"/>
                  </a:cubicBezTo>
                  <a:cubicBezTo>
                    <a:pt x="244" y="96"/>
                    <a:pt x="148" y="67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1" name="Google Shape;5821;p83"/>
            <p:cNvSpPr/>
            <p:nvPr/>
          </p:nvSpPr>
          <p:spPr>
            <a:xfrm>
              <a:off x="1380246" y="2470161"/>
              <a:ext cx="25385" cy="9347"/>
            </a:xfrm>
            <a:custGeom>
              <a:avLst/>
              <a:gdLst/>
              <a:ahLst/>
              <a:cxnLst/>
              <a:rect l="l" t="t" r="r" b="b"/>
              <a:pathLst>
                <a:path w="516" h="190" extrusionOk="0">
                  <a:moveTo>
                    <a:pt x="55" y="0"/>
                  </a:moveTo>
                  <a:cubicBezTo>
                    <a:pt x="44" y="0"/>
                    <a:pt x="33" y="6"/>
                    <a:pt x="22" y="16"/>
                  </a:cubicBezTo>
                  <a:cubicBezTo>
                    <a:pt x="0" y="38"/>
                    <a:pt x="0" y="60"/>
                    <a:pt x="22" y="60"/>
                  </a:cubicBezTo>
                  <a:cubicBezTo>
                    <a:pt x="109" y="146"/>
                    <a:pt x="239" y="190"/>
                    <a:pt x="347" y="190"/>
                  </a:cubicBezTo>
                  <a:cubicBezTo>
                    <a:pt x="391" y="190"/>
                    <a:pt x="434" y="168"/>
                    <a:pt x="477" y="168"/>
                  </a:cubicBezTo>
                  <a:cubicBezTo>
                    <a:pt x="516" y="168"/>
                    <a:pt x="503" y="100"/>
                    <a:pt x="469" y="100"/>
                  </a:cubicBezTo>
                  <a:cubicBezTo>
                    <a:pt x="465" y="100"/>
                    <a:pt x="461" y="101"/>
                    <a:pt x="456" y="103"/>
                  </a:cubicBezTo>
                  <a:cubicBezTo>
                    <a:pt x="456" y="103"/>
                    <a:pt x="414" y="110"/>
                    <a:pt x="357" y="110"/>
                  </a:cubicBezTo>
                  <a:cubicBezTo>
                    <a:pt x="272" y="110"/>
                    <a:pt x="152" y="94"/>
                    <a:pt x="87" y="16"/>
                  </a:cubicBezTo>
                  <a:cubicBezTo>
                    <a:pt x="76" y="6"/>
                    <a:pt x="66" y="0"/>
                    <a:pt x="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2" name="Google Shape;5822;p83"/>
            <p:cNvSpPr/>
            <p:nvPr/>
          </p:nvSpPr>
          <p:spPr>
            <a:xfrm>
              <a:off x="1393037" y="2450925"/>
              <a:ext cx="24598" cy="9396"/>
            </a:xfrm>
            <a:custGeom>
              <a:avLst/>
              <a:gdLst/>
              <a:ahLst/>
              <a:cxnLst/>
              <a:rect l="l" t="t" r="r" b="b"/>
              <a:pathLst>
                <a:path w="500" h="191" extrusionOk="0">
                  <a:moveTo>
                    <a:pt x="36" y="1"/>
                  </a:moveTo>
                  <a:cubicBezTo>
                    <a:pt x="28" y="1"/>
                    <a:pt x="22" y="6"/>
                    <a:pt x="22" y="17"/>
                  </a:cubicBezTo>
                  <a:cubicBezTo>
                    <a:pt x="1" y="17"/>
                    <a:pt x="1" y="61"/>
                    <a:pt x="22" y="61"/>
                  </a:cubicBezTo>
                  <a:cubicBezTo>
                    <a:pt x="109" y="147"/>
                    <a:pt x="217" y="191"/>
                    <a:pt x="348" y="191"/>
                  </a:cubicBezTo>
                  <a:cubicBezTo>
                    <a:pt x="391" y="191"/>
                    <a:pt x="434" y="169"/>
                    <a:pt x="478" y="169"/>
                  </a:cubicBezTo>
                  <a:cubicBezTo>
                    <a:pt x="499" y="169"/>
                    <a:pt x="499" y="147"/>
                    <a:pt x="499" y="126"/>
                  </a:cubicBezTo>
                  <a:cubicBezTo>
                    <a:pt x="499" y="110"/>
                    <a:pt x="488" y="95"/>
                    <a:pt x="474" y="95"/>
                  </a:cubicBezTo>
                  <a:cubicBezTo>
                    <a:pt x="469" y="95"/>
                    <a:pt x="462" y="98"/>
                    <a:pt x="456" y="104"/>
                  </a:cubicBezTo>
                  <a:cubicBezTo>
                    <a:pt x="425" y="109"/>
                    <a:pt x="393" y="112"/>
                    <a:pt x="361" y="112"/>
                  </a:cubicBezTo>
                  <a:cubicBezTo>
                    <a:pt x="257" y="112"/>
                    <a:pt x="149" y="83"/>
                    <a:pt x="66" y="17"/>
                  </a:cubicBezTo>
                  <a:cubicBezTo>
                    <a:pt x="55" y="6"/>
                    <a:pt x="44" y="1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3" name="Google Shape;5823;p83"/>
            <p:cNvSpPr/>
            <p:nvPr/>
          </p:nvSpPr>
          <p:spPr>
            <a:xfrm>
              <a:off x="1418619" y="2462683"/>
              <a:ext cx="24598" cy="8560"/>
            </a:xfrm>
            <a:custGeom>
              <a:avLst/>
              <a:gdLst/>
              <a:ahLst/>
              <a:cxnLst/>
              <a:rect l="l" t="t" r="r" b="b"/>
              <a:pathLst>
                <a:path w="500" h="174" extrusionOk="0">
                  <a:moveTo>
                    <a:pt x="36" y="0"/>
                  </a:moveTo>
                  <a:cubicBezTo>
                    <a:pt x="28" y="0"/>
                    <a:pt x="23" y="6"/>
                    <a:pt x="23" y="17"/>
                  </a:cubicBezTo>
                  <a:cubicBezTo>
                    <a:pt x="1" y="17"/>
                    <a:pt x="1" y="60"/>
                    <a:pt x="23" y="60"/>
                  </a:cubicBezTo>
                  <a:cubicBezTo>
                    <a:pt x="95" y="132"/>
                    <a:pt x="181" y="174"/>
                    <a:pt x="271" y="174"/>
                  </a:cubicBezTo>
                  <a:cubicBezTo>
                    <a:pt x="289" y="174"/>
                    <a:pt x="308" y="172"/>
                    <a:pt x="326" y="168"/>
                  </a:cubicBezTo>
                  <a:lnTo>
                    <a:pt x="456" y="168"/>
                  </a:lnTo>
                  <a:cubicBezTo>
                    <a:pt x="478" y="168"/>
                    <a:pt x="500" y="147"/>
                    <a:pt x="478" y="125"/>
                  </a:cubicBezTo>
                  <a:cubicBezTo>
                    <a:pt x="478" y="103"/>
                    <a:pt x="456" y="82"/>
                    <a:pt x="435" y="82"/>
                  </a:cubicBezTo>
                  <a:cubicBezTo>
                    <a:pt x="402" y="87"/>
                    <a:pt x="370" y="90"/>
                    <a:pt x="337" y="90"/>
                  </a:cubicBezTo>
                  <a:cubicBezTo>
                    <a:pt x="241" y="90"/>
                    <a:pt x="147" y="65"/>
                    <a:pt x="66" y="17"/>
                  </a:cubicBezTo>
                  <a:cubicBezTo>
                    <a:pt x="55" y="6"/>
                    <a:pt x="44" y="0"/>
                    <a:pt x="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4" name="Google Shape;5824;p83"/>
            <p:cNvSpPr/>
            <p:nvPr/>
          </p:nvSpPr>
          <p:spPr>
            <a:xfrm>
              <a:off x="1301336" y="2467750"/>
              <a:ext cx="24548" cy="8855"/>
            </a:xfrm>
            <a:custGeom>
              <a:avLst/>
              <a:gdLst/>
              <a:ahLst/>
              <a:cxnLst/>
              <a:rect l="l" t="t" r="r" b="b"/>
              <a:pathLst>
                <a:path w="499" h="180" extrusionOk="0">
                  <a:moveTo>
                    <a:pt x="22" y="0"/>
                  </a:moveTo>
                  <a:cubicBezTo>
                    <a:pt x="0" y="22"/>
                    <a:pt x="0" y="44"/>
                    <a:pt x="22" y="65"/>
                  </a:cubicBezTo>
                  <a:cubicBezTo>
                    <a:pt x="94" y="137"/>
                    <a:pt x="180" y="179"/>
                    <a:pt x="282" y="179"/>
                  </a:cubicBezTo>
                  <a:cubicBezTo>
                    <a:pt x="303" y="179"/>
                    <a:pt x="325" y="178"/>
                    <a:pt x="347" y="174"/>
                  </a:cubicBezTo>
                  <a:lnTo>
                    <a:pt x="477" y="174"/>
                  </a:lnTo>
                  <a:cubicBezTo>
                    <a:pt x="499" y="174"/>
                    <a:pt x="499" y="130"/>
                    <a:pt x="499" y="109"/>
                  </a:cubicBezTo>
                  <a:cubicBezTo>
                    <a:pt x="499" y="109"/>
                    <a:pt x="477" y="87"/>
                    <a:pt x="455" y="87"/>
                  </a:cubicBezTo>
                  <a:cubicBezTo>
                    <a:pt x="425" y="92"/>
                    <a:pt x="394" y="95"/>
                    <a:pt x="364" y="95"/>
                  </a:cubicBezTo>
                  <a:cubicBezTo>
                    <a:pt x="265" y="95"/>
                    <a:pt x="170" y="67"/>
                    <a:pt x="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5" name="Google Shape;5825;p83"/>
            <p:cNvSpPr/>
            <p:nvPr/>
          </p:nvSpPr>
          <p:spPr>
            <a:xfrm>
              <a:off x="1300745" y="2448908"/>
              <a:ext cx="25139" cy="8511"/>
            </a:xfrm>
            <a:custGeom>
              <a:avLst/>
              <a:gdLst/>
              <a:ahLst/>
              <a:cxnLst/>
              <a:rect l="l" t="t" r="r" b="b"/>
              <a:pathLst>
                <a:path w="511" h="173" extrusionOk="0">
                  <a:moveTo>
                    <a:pt x="66" y="0"/>
                  </a:moveTo>
                  <a:cubicBezTo>
                    <a:pt x="30" y="0"/>
                    <a:pt x="1" y="42"/>
                    <a:pt x="34" y="58"/>
                  </a:cubicBezTo>
                  <a:cubicBezTo>
                    <a:pt x="106" y="130"/>
                    <a:pt x="192" y="172"/>
                    <a:pt x="294" y="172"/>
                  </a:cubicBezTo>
                  <a:cubicBezTo>
                    <a:pt x="315" y="172"/>
                    <a:pt x="337" y="170"/>
                    <a:pt x="359" y="167"/>
                  </a:cubicBezTo>
                  <a:lnTo>
                    <a:pt x="489" y="167"/>
                  </a:lnTo>
                  <a:cubicBezTo>
                    <a:pt x="511" y="167"/>
                    <a:pt x="511" y="145"/>
                    <a:pt x="511" y="123"/>
                  </a:cubicBezTo>
                  <a:cubicBezTo>
                    <a:pt x="511" y="102"/>
                    <a:pt x="489" y="80"/>
                    <a:pt x="467" y="80"/>
                  </a:cubicBezTo>
                  <a:cubicBezTo>
                    <a:pt x="435" y="85"/>
                    <a:pt x="402" y="88"/>
                    <a:pt x="370" y="88"/>
                  </a:cubicBezTo>
                  <a:cubicBezTo>
                    <a:pt x="274" y="88"/>
                    <a:pt x="180" y="64"/>
                    <a:pt x="99" y="15"/>
                  </a:cubicBezTo>
                  <a:cubicBezTo>
                    <a:pt x="88" y="4"/>
                    <a:pt x="77" y="0"/>
                    <a:pt x="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6" name="Google Shape;5826;p83"/>
            <p:cNvSpPr/>
            <p:nvPr/>
          </p:nvSpPr>
          <p:spPr>
            <a:xfrm>
              <a:off x="1265029" y="2460273"/>
              <a:ext cx="24598" cy="8609"/>
            </a:xfrm>
            <a:custGeom>
              <a:avLst/>
              <a:gdLst/>
              <a:ahLst/>
              <a:cxnLst/>
              <a:rect l="l" t="t" r="r" b="b"/>
              <a:pathLst>
                <a:path w="500" h="175" extrusionOk="0">
                  <a:moveTo>
                    <a:pt x="23" y="1"/>
                  </a:moveTo>
                  <a:cubicBezTo>
                    <a:pt x="1" y="22"/>
                    <a:pt x="1" y="44"/>
                    <a:pt x="23" y="66"/>
                  </a:cubicBezTo>
                  <a:cubicBezTo>
                    <a:pt x="109" y="131"/>
                    <a:pt x="239" y="174"/>
                    <a:pt x="348" y="174"/>
                  </a:cubicBezTo>
                  <a:lnTo>
                    <a:pt x="478" y="174"/>
                  </a:lnTo>
                  <a:cubicBezTo>
                    <a:pt x="500" y="152"/>
                    <a:pt x="500" y="131"/>
                    <a:pt x="500" y="109"/>
                  </a:cubicBezTo>
                  <a:cubicBezTo>
                    <a:pt x="500" y="87"/>
                    <a:pt x="478" y="87"/>
                    <a:pt x="456" y="87"/>
                  </a:cubicBezTo>
                  <a:cubicBezTo>
                    <a:pt x="426" y="92"/>
                    <a:pt x="395" y="95"/>
                    <a:pt x="364" y="95"/>
                  </a:cubicBezTo>
                  <a:cubicBezTo>
                    <a:pt x="266" y="95"/>
                    <a:pt x="171" y="67"/>
                    <a:pt x="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7" name="Google Shape;5827;p83"/>
            <p:cNvSpPr/>
            <p:nvPr/>
          </p:nvSpPr>
          <p:spPr>
            <a:xfrm>
              <a:off x="1228772" y="2465586"/>
              <a:ext cx="24598" cy="8609"/>
            </a:xfrm>
            <a:custGeom>
              <a:avLst/>
              <a:gdLst/>
              <a:ahLst/>
              <a:cxnLst/>
              <a:rect l="l" t="t" r="r" b="b"/>
              <a:pathLst>
                <a:path w="500" h="175" extrusionOk="0">
                  <a:moveTo>
                    <a:pt x="23" y="1"/>
                  </a:moveTo>
                  <a:cubicBezTo>
                    <a:pt x="1" y="23"/>
                    <a:pt x="1" y="44"/>
                    <a:pt x="23" y="66"/>
                  </a:cubicBezTo>
                  <a:cubicBezTo>
                    <a:pt x="109" y="131"/>
                    <a:pt x="218" y="174"/>
                    <a:pt x="348" y="174"/>
                  </a:cubicBezTo>
                  <a:lnTo>
                    <a:pt x="478" y="174"/>
                  </a:lnTo>
                  <a:cubicBezTo>
                    <a:pt x="478" y="153"/>
                    <a:pt x="499" y="131"/>
                    <a:pt x="499" y="109"/>
                  </a:cubicBezTo>
                  <a:cubicBezTo>
                    <a:pt x="499" y="88"/>
                    <a:pt x="478" y="88"/>
                    <a:pt x="456" y="88"/>
                  </a:cubicBezTo>
                  <a:cubicBezTo>
                    <a:pt x="425" y="93"/>
                    <a:pt x="395" y="96"/>
                    <a:pt x="364" y="96"/>
                  </a:cubicBezTo>
                  <a:cubicBezTo>
                    <a:pt x="266" y="96"/>
                    <a:pt x="170" y="67"/>
                    <a:pt x="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8" name="Google Shape;5828;p83"/>
            <p:cNvSpPr/>
            <p:nvPr/>
          </p:nvSpPr>
          <p:spPr>
            <a:xfrm>
              <a:off x="1241612" y="2441086"/>
              <a:ext cx="25286" cy="8560"/>
            </a:xfrm>
            <a:custGeom>
              <a:avLst/>
              <a:gdLst/>
              <a:ahLst/>
              <a:cxnLst/>
              <a:rect l="l" t="t" r="r" b="b"/>
              <a:pathLst>
                <a:path w="514" h="174" extrusionOk="0">
                  <a:moveTo>
                    <a:pt x="22" y="0"/>
                  </a:moveTo>
                  <a:cubicBezTo>
                    <a:pt x="0" y="22"/>
                    <a:pt x="0" y="44"/>
                    <a:pt x="22" y="65"/>
                  </a:cubicBezTo>
                  <a:cubicBezTo>
                    <a:pt x="108" y="130"/>
                    <a:pt x="217" y="174"/>
                    <a:pt x="347" y="174"/>
                  </a:cubicBezTo>
                  <a:cubicBezTo>
                    <a:pt x="369" y="174"/>
                    <a:pt x="412" y="174"/>
                    <a:pt x="455" y="152"/>
                  </a:cubicBezTo>
                  <a:cubicBezTo>
                    <a:pt x="513" y="152"/>
                    <a:pt x="502" y="84"/>
                    <a:pt x="469" y="84"/>
                  </a:cubicBezTo>
                  <a:cubicBezTo>
                    <a:pt x="465" y="84"/>
                    <a:pt x="460" y="85"/>
                    <a:pt x="455" y="87"/>
                  </a:cubicBezTo>
                  <a:cubicBezTo>
                    <a:pt x="425" y="92"/>
                    <a:pt x="393" y="95"/>
                    <a:pt x="360" y="95"/>
                  </a:cubicBezTo>
                  <a:cubicBezTo>
                    <a:pt x="256" y="95"/>
                    <a:pt x="148" y="67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9" name="Google Shape;5829;p83"/>
            <p:cNvSpPr/>
            <p:nvPr/>
          </p:nvSpPr>
          <p:spPr>
            <a:xfrm>
              <a:off x="1350384" y="2446695"/>
              <a:ext cx="24598" cy="9347"/>
            </a:xfrm>
            <a:custGeom>
              <a:avLst/>
              <a:gdLst/>
              <a:ahLst/>
              <a:cxnLst/>
              <a:rect l="l" t="t" r="r" b="b"/>
              <a:pathLst>
                <a:path w="500" h="190" extrusionOk="0">
                  <a:moveTo>
                    <a:pt x="55" y="0"/>
                  </a:moveTo>
                  <a:cubicBezTo>
                    <a:pt x="44" y="0"/>
                    <a:pt x="33" y="6"/>
                    <a:pt x="22" y="16"/>
                  </a:cubicBezTo>
                  <a:cubicBezTo>
                    <a:pt x="0" y="38"/>
                    <a:pt x="0" y="60"/>
                    <a:pt x="22" y="81"/>
                  </a:cubicBezTo>
                  <a:cubicBezTo>
                    <a:pt x="109" y="147"/>
                    <a:pt x="217" y="190"/>
                    <a:pt x="347" y="190"/>
                  </a:cubicBezTo>
                  <a:cubicBezTo>
                    <a:pt x="391" y="168"/>
                    <a:pt x="434" y="168"/>
                    <a:pt x="477" y="168"/>
                  </a:cubicBezTo>
                  <a:cubicBezTo>
                    <a:pt x="477" y="168"/>
                    <a:pt x="499" y="147"/>
                    <a:pt x="499" y="125"/>
                  </a:cubicBezTo>
                  <a:cubicBezTo>
                    <a:pt x="499" y="109"/>
                    <a:pt x="488" y="94"/>
                    <a:pt x="474" y="94"/>
                  </a:cubicBezTo>
                  <a:cubicBezTo>
                    <a:pt x="468" y="94"/>
                    <a:pt x="462" y="97"/>
                    <a:pt x="456" y="103"/>
                  </a:cubicBezTo>
                  <a:cubicBezTo>
                    <a:pt x="456" y="103"/>
                    <a:pt x="414" y="110"/>
                    <a:pt x="357" y="110"/>
                  </a:cubicBezTo>
                  <a:cubicBezTo>
                    <a:pt x="272" y="110"/>
                    <a:pt x="152" y="94"/>
                    <a:pt x="87" y="16"/>
                  </a:cubicBezTo>
                  <a:cubicBezTo>
                    <a:pt x="76" y="6"/>
                    <a:pt x="65" y="0"/>
                    <a:pt x="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0" name="Google Shape;5830;p83"/>
            <p:cNvSpPr/>
            <p:nvPr/>
          </p:nvSpPr>
          <p:spPr>
            <a:xfrm>
              <a:off x="1525325" y="2290694"/>
              <a:ext cx="21351" cy="16038"/>
            </a:xfrm>
            <a:custGeom>
              <a:avLst/>
              <a:gdLst/>
              <a:ahLst/>
              <a:cxnLst/>
              <a:rect l="l" t="t" r="r" b="b"/>
              <a:pathLst>
                <a:path w="434" h="326" extrusionOk="0">
                  <a:moveTo>
                    <a:pt x="43" y="0"/>
                  </a:moveTo>
                  <a:cubicBezTo>
                    <a:pt x="22" y="0"/>
                    <a:pt x="0" y="0"/>
                    <a:pt x="0" y="22"/>
                  </a:cubicBezTo>
                  <a:cubicBezTo>
                    <a:pt x="0" y="44"/>
                    <a:pt x="22" y="65"/>
                    <a:pt x="43" y="87"/>
                  </a:cubicBezTo>
                  <a:cubicBezTo>
                    <a:pt x="43" y="87"/>
                    <a:pt x="282" y="130"/>
                    <a:pt x="347" y="304"/>
                  </a:cubicBezTo>
                  <a:cubicBezTo>
                    <a:pt x="347" y="304"/>
                    <a:pt x="369" y="326"/>
                    <a:pt x="369" y="326"/>
                  </a:cubicBezTo>
                  <a:lnTo>
                    <a:pt x="390" y="326"/>
                  </a:lnTo>
                  <a:cubicBezTo>
                    <a:pt x="412" y="304"/>
                    <a:pt x="434" y="282"/>
                    <a:pt x="412" y="261"/>
                  </a:cubicBezTo>
                  <a:cubicBezTo>
                    <a:pt x="347" y="130"/>
                    <a:pt x="195" y="22"/>
                    <a:pt x="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1" name="Google Shape;5831;p83"/>
            <p:cNvSpPr/>
            <p:nvPr/>
          </p:nvSpPr>
          <p:spPr>
            <a:xfrm>
              <a:off x="1537034" y="2313078"/>
              <a:ext cx="19235" cy="17120"/>
            </a:xfrm>
            <a:custGeom>
              <a:avLst/>
              <a:gdLst/>
              <a:ahLst/>
              <a:cxnLst/>
              <a:rect l="l" t="t" r="r" b="b"/>
              <a:pathLst>
                <a:path w="391" h="348" extrusionOk="0">
                  <a:moveTo>
                    <a:pt x="66" y="1"/>
                  </a:moveTo>
                  <a:cubicBezTo>
                    <a:pt x="44" y="1"/>
                    <a:pt x="1" y="1"/>
                    <a:pt x="1" y="22"/>
                  </a:cubicBezTo>
                  <a:cubicBezTo>
                    <a:pt x="1" y="44"/>
                    <a:pt x="1" y="66"/>
                    <a:pt x="22" y="66"/>
                  </a:cubicBezTo>
                  <a:cubicBezTo>
                    <a:pt x="44" y="66"/>
                    <a:pt x="282" y="152"/>
                    <a:pt x="326" y="326"/>
                  </a:cubicBezTo>
                  <a:cubicBezTo>
                    <a:pt x="326" y="348"/>
                    <a:pt x="347" y="348"/>
                    <a:pt x="347" y="348"/>
                  </a:cubicBezTo>
                  <a:lnTo>
                    <a:pt x="369" y="348"/>
                  </a:lnTo>
                  <a:cubicBezTo>
                    <a:pt x="391" y="348"/>
                    <a:pt x="391" y="326"/>
                    <a:pt x="391" y="304"/>
                  </a:cubicBezTo>
                  <a:cubicBezTo>
                    <a:pt x="326" y="87"/>
                    <a:pt x="66" y="1"/>
                    <a:pt x="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2" name="Google Shape;5832;p83"/>
            <p:cNvSpPr/>
            <p:nvPr/>
          </p:nvSpPr>
          <p:spPr>
            <a:xfrm>
              <a:off x="1575456" y="2520636"/>
              <a:ext cx="19235" cy="18596"/>
            </a:xfrm>
            <a:custGeom>
              <a:avLst/>
              <a:gdLst/>
              <a:ahLst/>
              <a:cxnLst/>
              <a:rect l="l" t="t" r="r" b="b"/>
              <a:pathLst>
                <a:path w="391" h="378" extrusionOk="0">
                  <a:moveTo>
                    <a:pt x="62" y="0"/>
                  </a:moveTo>
                  <a:cubicBezTo>
                    <a:pt x="56" y="0"/>
                    <a:pt x="50" y="3"/>
                    <a:pt x="43" y="9"/>
                  </a:cubicBezTo>
                  <a:cubicBezTo>
                    <a:pt x="22" y="9"/>
                    <a:pt x="0" y="31"/>
                    <a:pt x="0" y="53"/>
                  </a:cubicBezTo>
                  <a:cubicBezTo>
                    <a:pt x="65" y="270"/>
                    <a:pt x="325" y="378"/>
                    <a:pt x="325" y="378"/>
                  </a:cubicBezTo>
                  <a:cubicBezTo>
                    <a:pt x="347" y="378"/>
                    <a:pt x="369" y="378"/>
                    <a:pt x="390" y="356"/>
                  </a:cubicBezTo>
                  <a:cubicBezTo>
                    <a:pt x="390" y="335"/>
                    <a:pt x="390" y="313"/>
                    <a:pt x="369" y="313"/>
                  </a:cubicBezTo>
                  <a:cubicBezTo>
                    <a:pt x="369" y="313"/>
                    <a:pt x="130" y="205"/>
                    <a:pt x="87" y="31"/>
                  </a:cubicBezTo>
                  <a:cubicBezTo>
                    <a:pt x="87" y="16"/>
                    <a:pt x="76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3" name="Google Shape;5833;p83"/>
            <p:cNvSpPr/>
            <p:nvPr/>
          </p:nvSpPr>
          <p:spPr>
            <a:xfrm>
              <a:off x="1558385" y="2495497"/>
              <a:ext cx="19235" cy="19235"/>
            </a:xfrm>
            <a:custGeom>
              <a:avLst/>
              <a:gdLst/>
              <a:ahLst/>
              <a:cxnLst/>
              <a:rect l="l" t="t" r="r" b="b"/>
              <a:pathLst>
                <a:path w="391" h="391" extrusionOk="0">
                  <a:moveTo>
                    <a:pt x="43" y="0"/>
                  </a:moveTo>
                  <a:cubicBezTo>
                    <a:pt x="22" y="0"/>
                    <a:pt x="0" y="22"/>
                    <a:pt x="0" y="43"/>
                  </a:cubicBezTo>
                  <a:cubicBezTo>
                    <a:pt x="65" y="260"/>
                    <a:pt x="325" y="369"/>
                    <a:pt x="325" y="369"/>
                  </a:cubicBezTo>
                  <a:lnTo>
                    <a:pt x="347" y="369"/>
                  </a:lnTo>
                  <a:lnTo>
                    <a:pt x="347" y="390"/>
                  </a:lnTo>
                  <a:cubicBezTo>
                    <a:pt x="390" y="390"/>
                    <a:pt x="390" y="325"/>
                    <a:pt x="369" y="304"/>
                  </a:cubicBezTo>
                  <a:cubicBezTo>
                    <a:pt x="369" y="304"/>
                    <a:pt x="130" y="217"/>
                    <a:pt x="87" y="43"/>
                  </a:cubicBezTo>
                  <a:cubicBezTo>
                    <a:pt x="87" y="22"/>
                    <a:pt x="65" y="0"/>
                    <a:pt x="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4" name="Google Shape;5834;p83"/>
            <p:cNvSpPr/>
            <p:nvPr/>
          </p:nvSpPr>
          <p:spPr>
            <a:xfrm>
              <a:off x="1577571" y="2498695"/>
              <a:ext cx="19235" cy="18153"/>
            </a:xfrm>
            <a:custGeom>
              <a:avLst/>
              <a:gdLst/>
              <a:ahLst/>
              <a:cxnLst/>
              <a:rect l="l" t="t" r="r" b="b"/>
              <a:pathLst>
                <a:path w="391" h="369" extrusionOk="0">
                  <a:moveTo>
                    <a:pt x="44" y="0"/>
                  </a:moveTo>
                  <a:cubicBezTo>
                    <a:pt x="22" y="0"/>
                    <a:pt x="0" y="22"/>
                    <a:pt x="0" y="43"/>
                  </a:cubicBezTo>
                  <a:cubicBezTo>
                    <a:pt x="65" y="260"/>
                    <a:pt x="326" y="369"/>
                    <a:pt x="326" y="369"/>
                  </a:cubicBezTo>
                  <a:cubicBezTo>
                    <a:pt x="347" y="369"/>
                    <a:pt x="369" y="369"/>
                    <a:pt x="391" y="347"/>
                  </a:cubicBezTo>
                  <a:cubicBezTo>
                    <a:pt x="391" y="325"/>
                    <a:pt x="391" y="304"/>
                    <a:pt x="369" y="304"/>
                  </a:cubicBezTo>
                  <a:cubicBezTo>
                    <a:pt x="369" y="304"/>
                    <a:pt x="130" y="195"/>
                    <a:pt x="87" y="43"/>
                  </a:cubicBezTo>
                  <a:cubicBezTo>
                    <a:pt x="87" y="22"/>
                    <a:pt x="65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5" name="Google Shape;5835;p83"/>
            <p:cNvSpPr/>
            <p:nvPr/>
          </p:nvSpPr>
          <p:spPr>
            <a:xfrm>
              <a:off x="1596758" y="2527474"/>
              <a:ext cx="18202" cy="18202"/>
            </a:xfrm>
            <a:custGeom>
              <a:avLst/>
              <a:gdLst/>
              <a:ahLst/>
              <a:cxnLst/>
              <a:rect l="l" t="t" r="r" b="b"/>
              <a:pathLst>
                <a:path w="370" h="370" extrusionOk="0">
                  <a:moveTo>
                    <a:pt x="22" y="0"/>
                  </a:moveTo>
                  <a:cubicBezTo>
                    <a:pt x="1" y="22"/>
                    <a:pt x="1" y="44"/>
                    <a:pt x="1" y="44"/>
                  </a:cubicBezTo>
                  <a:cubicBezTo>
                    <a:pt x="44" y="261"/>
                    <a:pt x="326" y="369"/>
                    <a:pt x="326" y="369"/>
                  </a:cubicBezTo>
                  <a:lnTo>
                    <a:pt x="369" y="369"/>
                  </a:lnTo>
                  <a:cubicBezTo>
                    <a:pt x="369" y="347"/>
                    <a:pt x="369" y="326"/>
                    <a:pt x="348" y="304"/>
                  </a:cubicBezTo>
                  <a:cubicBezTo>
                    <a:pt x="348" y="304"/>
                    <a:pt x="109" y="217"/>
                    <a:pt x="66" y="44"/>
                  </a:cubicBezTo>
                  <a:cubicBezTo>
                    <a:pt x="66" y="22"/>
                    <a:pt x="44" y="0"/>
                    <a:pt x="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6" name="Google Shape;5836;p83"/>
            <p:cNvSpPr/>
            <p:nvPr/>
          </p:nvSpPr>
          <p:spPr>
            <a:xfrm>
              <a:off x="1446907" y="2573866"/>
              <a:ext cx="13381" cy="22974"/>
            </a:xfrm>
            <a:custGeom>
              <a:avLst/>
              <a:gdLst/>
              <a:ahLst/>
              <a:cxnLst/>
              <a:rect l="l" t="t" r="r" b="b"/>
              <a:pathLst>
                <a:path w="272" h="467" extrusionOk="0">
                  <a:moveTo>
                    <a:pt x="47" y="1"/>
                  </a:moveTo>
                  <a:cubicBezTo>
                    <a:pt x="22" y="1"/>
                    <a:pt x="1" y="11"/>
                    <a:pt x="11" y="33"/>
                  </a:cubicBezTo>
                  <a:cubicBezTo>
                    <a:pt x="11" y="207"/>
                    <a:pt x="76" y="358"/>
                    <a:pt x="206" y="467"/>
                  </a:cubicBezTo>
                  <a:lnTo>
                    <a:pt x="228" y="467"/>
                  </a:lnTo>
                  <a:cubicBezTo>
                    <a:pt x="228" y="445"/>
                    <a:pt x="250" y="445"/>
                    <a:pt x="250" y="445"/>
                  </a:cubicBezTo>
                  <a:cubicBezTo>
                    <a:pt x="272" y="423"/>
                    <a:pt x="272" y="402"/>
                    <a:pt x="250" y="380"/>
                  </a:cubicBezTo>
                  <a:cubicBezTo>
                    <a:pt x="250" y="380"/>
                    <a:pt x="55" y="207"/>
                    <a:pt x="98" y="33"/>
                  </a:cubicBezTo>
                  <a:cubicBezTo>
                    <a:pt x="98" y="11"/>
                    <a:pt x="71" y="1"/>
                    <a:pt x="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7" name="Google Shape;5837;p83"/>
            <p:cNvSpPr/>
            <p:nvPr/>
          </p:nvSpPr>
          <p:spPr>
            <a:xfrm>
              <a:off x="1439970" y="2545087"/>
              <a:ext cx="12840" cy="21892"/>
            </a:xfrm>
            <a:custGeom>
              <a:avLst/>
              <a:gdLst/>
              <a:ahLst/>
              <a:cxnLst/>
              <a:rect l="l" t="t" r="r" b="b"/>
              <a:pathLst>
                <a:path w="261" h="445" extrusionOk="0">
                  <a:moveTo>
                    <a:pt x="52" y="0"/>
                  </a:moveTo>
                  <a:cubicBezTo>
                    <a:pt x="28" y="0"/>
                    <a:pt x="1" y="11"/>
                    <a:pt x="1" y="33"/>
                  </a:cubicBezTo>
                  <a:cubicBezTo>
                    <a:pt x="1" y="184"/>
                    <a:pt x="87" y="336"/>
                    <a:pt x="196" y="445"/>
                  </a:cubicBezTo>
                  <a:lnTo>
                    <a:pt x="217" y="445"/>
                  </a:lnTo>
                  <a:cubicBezTo>
                    <a:pt x="239" y="445"/>
                    <a:pt x="239" y="445"/>
                    <a:pt x="261" y="423"/>
                  </a:cubicBezTo>
                  <a:cubicBezTo>
                    <a:pt x="261" y="423"/>
                    <a:pt x="261" y="380"/>
                    <a:pt x="261" y="380"/>
                  </a:cubicBezTo>
                  <a:cubicBezTo>
                    <a:pt x="261" y="380"/>
                    <a:pt x="66" y="206"/>
                    <a:pt x="87" y="33"/>
                  </a:cubicBezTo>
                  <a:cubicBezTo>
                    <a:pt x="98" y="11"/>
                    <a:pt x="76" y="0"/>
                    <a:pt x="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8" name="Google Shape;5838;p83"/>
            <p:cNvSpPr/>
            <p:nvPr/>
          </p:nvSpPr>
          <p:spPr>
            <a:xfrm>
              <a:off x="1457041" y="2554139"/>
              <a:ext cx="12840" cy="22433"/>
            </a:xfrm>
            <a:custGeom>
              <a:avLst/>
              <a:gdLst/>
              <a:ahLst/>
              <a:cxnLst/>
              <a:rect l="l" t="t" r="r" b="b"/>
              <a:pathLst>
                <a:path w="261" h="456" extrusionOk="0">
                  <a:moveTo>
                    <a:pt x="44" y="0"/>
                  </a:moveTo>
                  <a:cubicBezTo>
                    <a:pt x="22" y="0"/>
                    <a:pt x="0" y="22"/>
                    <a:pt x="0" y="44"/>
                  </a:cubicBezTo>
                  <a:cubicBezTo>
                    <a:pt x="0" y="196"/>
                    <a:pt x="66" y="347"/>
                    <a:pt x="196" y="456"/>
                  </a:cubicBezTo>
                  <a:lnTo>
                    <a:pt x="239" y="456"/>
                  </a:lnTo>
                  <a:cubicBezTo>
                    <a:pt x="261" y="434"/>
                    <a:pt x="261" y="412"/>
                    <a:pt x="239" y="391"/>
                  </a:cubicBezTo>
                  <a:cubicBezTo>
                    <a:pt x="239" y="391"/>
                    <a:pt x="66" y="217"/>
                    <a:pt x="87" y="44"/>
                  </a:cubicBezTo>
                  <a:cubicBezTo>
                    <a:pt x="87" y="22"/>
                    <a:pt x="66" y="22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9" name="Google Shape;5839;p83"/>
            <p:cNvSpPr/>
            <p:nvPr/>
          </p:nvSpPr>
          <p:spPr>
            <a:xfrm>
              <a:off x="1464519" y="2588281"/>
              <a:ext cx="12840" cy="22433"/>
            </a:xfrm>
            <a:custGeom>
              <a:avLst/>
              <a:gdLst/>
              <a:ahLst/>
              <a:cxnLst/>
              <a:rect l="l" t="t" r="r" b="b"/>
              <a:pathLst>
                <a:path w="261" h="456" extrusionOk="0">
                  <a:moveTo>
                    <a:pt x="44" y="0"/>
                  </a:moveTo>
                  <a:cubicBezTo>
                    <a:pt x="22" y="0"/>
                    <a:pt x="0" y="22"/>
                    <a:pt x="0" y="44"/>
                  </a:cubicBezTo>
                  <a:cubicBezTo>
                    <a:pt x="0" y="195"/>
                    <a:pt x="65" y="347"/>
                    <a:pt x="195" y="456"/>
                  </a:cubicBezTo>
                  <a:lnTo>
                    <a:pt x="239" y="456"/>
                  </a:lnTo>
                  <a:cubicBezTo>
                    <a:pt x="260" y="434"/>
                    <a:pt x="260" y="412"/>
                    <a:pt x="239" y="390"/>
                  </a:cubicBezTo>
                  <a:cubicBezTo>
                    <a:pt x="239" y="390"/>
                    <a:pt x="65" y="217"/>
                    <a:pt x="87" y="44"/>
                  </a:cubicBezTo>
                  <a:cubicBezTo>
                    <a:pt x="87" y="22"/>
                    <a:pt x="65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0" name="Google Shape;5840;p83"/>
            <p:cNvSpPr/>
            <p:nvPr/>
          </p:nvSpPr>
          <p:spPr>
            <a:xfrm>
              <a:off x="1092253" y="2550154"/>
              <a:ext cx="7527" cy="24302"/>
            </a:xfrm>
            <a:custGeom>
              <a:avLst/>
              <a:gdLst/>
              <a:ahLst/>
              <a:cxnLst/>
              <a:rect l="l" t="t" r="r" b="b"/>
              <a:pathLst>
                <a:path w="153" h="494" extrusionOk="0">
                  <a:moveTo>
                    <a:pt x="109" y="0"/>
                  </a:moveTo>
                  <a:cubicBezTo>
                    <a:pt x="98" y="0"/>
                    <a:pt x="87" y="6"/>
                    <a:pt x="87" y="16"/>
                  </a:cubicBezTo>
                  <a:cubicBezTo>
                    <a:pt x="1" y="147"/>
                    <a:pt x="1" y="320"/>
                    <a:pt x="66" y="472"/>
                  </a:cubicBezTo>
                  <a:cubicBezTo>
                    <a:pt x="66" y="472"/>
                    <a:pt x="87" y="493"/>
                    <a:pt x="109" y="493"/>
                  </a:cubicBezTo>
                  <a:cubicBezTo>
                    <a:pt x="131" y="493"/>
                    <a:pt x="152" y="472"/>
                    <a:pt x="131" y="450"/>
                  </a:cubicBezTo>
                  <a:cubicBezTo>
                    <a:pt x="87" y="320"/>
                    <a:pt x="87" y="190"/>
                    <a:pt x="131" y="60"/>
                  </a:cubicBezTo>
                  <a:cubicBezTo>
                    <a:pt x="152" y="38"/>
                    <a:pt x="152" y="16"/>
                    <a:pt x="131" y="16"/>
                  </a:cubicBezTo>
                  <a:cubicBezTo>
                    <a:pt x="131" y="6"/>
                    <a:pt x="120" y="0"/>
                    <a:pt x="1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1" name="Google Shape;5841;p83"/>
            <p:cNvSpPr/>
            <p:nvPr/>
          </p:nvSpPr>
          <p:spPr>
            <a:xfrm>
              <a:off x="1099731" y="2521079"/>
              <a:ext cx="6445" cy="24597"/>
            </a:xfrm>
            <a:custGeom>
              <a:avLst/>
              <a:gdLst/>
              <a:ahLst/>
              <a:cxnLst/>
              <a:rect l="l" t="t" r="r" b="b"/>
              <a:pathLst>
                <a:path w="131" h="500" extrusionOk="0">
                  <a:moveTo>
                    <a:pt x="66" y="0"/>
                  </a:moveTo>
                  <a:cubicBezTo>
                    <a:pt x="0" y="152"/>
                    <a:pt x="0" y="304"/>
                    <a:pt x="66" y="456"/>
                  </a:cubicBezTo>
                  <a:cubicBezTo>
                    <a:pt x="66" y="477"/>
                    <a:pt x="66" y="477"/>
                    <a:pt x="87" y="477"/>
                  </a:cubicBezTo>
                  <a:lnTo>
                    <a:pt x="109" y="499"/>
                  </a:lnTo>
                  <a:cubicBezTo>
                    <a:pt x="131" y="477"/>
                    <a:pt x="131" y="456"/>
                    <a:pt x="131" y="434"/>
                  </a:cubicBezTo>
                  <a:cubicBezTo>
                    <a:pt x="66" y="326"/>
                    <a:pt x="66" y="174"/>
                    <a:pt x="131" y="65"/>
                  </a:cubicBezTo>
                  <a:cubicBezTo>
                    <a:pt x="131" y="44"/>
                    <a:pt x="131" y="22"/>
                    <a:pt x="1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2" name="Google Shape;5842;p83"/>
            <p:cNvSpPr/>
            <p:nvPr/>
          </p:nvSpPr>
          <p:spPr>
            <a:xfrm>
              <a:off x="1110406" y="2537068"/>
              <a:ext cx="6445" cy="24597"/>
            </a:xfrm>
            <a:custGeom>
              <a:avLst/>
              <a:gdLst/>
              <a:ahLst/>
              <a:cxnLst/>
              <a:rect l="l" t="t" r="r" b="b"/>
              <a:pathLst>
                <a:path w="131" h="500" extrusionOk="0">
                  <a:moveTo>
                    <a:pt x="65" y="1"/>
                  </a:moveTo>
                  <a:cubicBezTo>
                    <a:pt x="0" y="152"/>
                    <a:pt x="0" y="304"/>
                    <a:pt x="44" y="456"/>
                  </a:cubicBezTo>
                  <a:cubicBezTo>
                    <a:pt x="65" y="478"/>
                    <a:pt x="65" y="478"/>
                    <a:pt x="87" y="478"/>
                  </a:cubicBezTo>
                  <a:lnTo>
                    <a:pt x="109" y="499"/>
                  </a:lnTo>
                  <a:cubicBezTo>
                    <a:pt x="130" y="478"/>
                    <a:pt x="130" y="456"/>
                    <a:pt x="130" y="434"/>
                  </a:cubicBezTo>
                  <a:cubicBezTo>
                    <a:pt x="65" y="326"/>
                    <a:pt x="65" y="174"/>
                    <a:pt x="130" y="66"/>
                  </a:cubicBezTo>
                  <a:cubicBezTo>
                    <a:pt x="130" y="44"/>
                    <a:pt x="130" y="22"/>
                    <a:pt x="1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3" name="Google Shape;5843;p83"/>
            <p:cNvSpPr/>
            <p:nvPr/>
          </p:nvSpPr>
          <p:spPr>
            <a:xfrm>
              <a:off x="1101846" y="2570423"/>
              <a:ext cx="7527" cy="24302"/>
            </a:xfrm>
            <a:custGeom>
              <a:avLst/>
              <a:gdLst/>
              <a:ahLst/>
              <a:cxnLst/>
              <a:rect l="l" t="t" r="r" b="b"/>
              <a:pathLst>
                <a:path w="153" h="494" extrusionOk="0">
                  <a:moveTo>
                    <a:pt x="98" y="0"/>
                  </a:moveTo>
                  <a:cubicBezTo>
                    <a:pt x="88" y="0"/>
                    <a:pt x="77" y="6"/>
                    <a:pt x="66" y="16"/>
                  </a:cubicBezTo>
                  <a:cubicBezTo>
                    <a:pt x="1" y="168"/>
                    <a:pt x="1" y="320"/>
                    <a:pt x="66" y="472"/>
                  </a:cubicBezTo>
                  <a:cubicBezTo>
                    <a:pt x="66" y="493"/>
                    <a:pt x="66" y="493"/>
                    <a:pt x="88" y="493"/>
                  </a:cubicBezTo>
                  <a:lnTo>
                    <a:pt x="109" y="493"/>
                  </a:lnTo>
                  <a:cubicBezTo>
                    <a:pt x="131" y="493"/>
                    <a:pt x="131" y="472"/>
                    <a:pt x="131" y="450"/>
                  </a:cubicBezTo>
                  <a:cubicBezTo>
                    <a:pt x="66" y="342"/>
                    <a:pt x="66" y="190"/>
                    <a:pt x="131" y="81"/>
                  </a:cubicBezTo>
                  <a:cubicBezTo>
                    <a:pt x="153" y="60"/>
                    <a:pt x="153" y="38"/>
                    <a:pt x="131" y="16"/>
                  </a:cubicBezTo>
                  <a:cubicBezTo>
                    <a:pt x="120" y="6"/>
                    <a:pt x="109" y="0"/>
                    <a:pt x="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4" name="Google Shape;5844;p83"/>
            <p:cNvSpPr/>
            <p:nvPr/>
          </p:nvSpPr>
          <p:spPr>
            <a:xfrm>
              <a:off x="944025" y="2366407"/>
              <a:ext cx="7478" cy="24597"/>
            </a:xfrm>
            <a:custGeom>
              <a:avLst/>
              <a:gdLst/>
              <a:ahLst/>
              <a:cxnLst/>
              <a:rect l="l" t="t" r="r" b="b"/>
              <a:pathLst>
                <a:path w="152" h="500" extrusionOk="0">
                  <a:moveTo>
                    <a:pt x="87" y="1"/>
                  </a:moveTo>
                  <a:cubicBezTo>
                    <a:pt x="0" y="152"/>
                    <a:pt x="0" y="326"/>
                    <a:pt x="65" y="456"/>
                  </a:cubicBezTo>
                  <a:cubicBezTo>
                    <a:pt x="65" y="478"/>
                    <a:pt x="87" y="478"/>
                    <a:pt x="109" y="499"/>
                  </a:cubicBezTo>
                  <a:cubicBezTo>
                    <a:pt x="130" y="478"/>
                    <a:pt x="130" y="456"/>
                    <a:pt x="130" y="434"/>
                  </a:cubicBezTo>
                  <a:cubicBezTo>
                    <a:pt x="87" y="326"/>
                    <a:pt x="87" y="174"/>
                    <a:pt x="130" y="66"/>
                  </a:cubicBezTo>
                  <a:cubicBezTo>
                    <a:pt x="152" y="44"/>
                    <a:pt x="152" y="22"/>
                    <a:pt x="1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5" name="Google Shape;5845;p83"/>
            <p:cNvSpPr/>
            <p:nvPr/>
          </p:nvSpPr>
          <p:spPr>
            <a:xfrm>
              <a:off x="951454" y="2336840"/>
              <a:ext cx="7527" cy="24302"/>
            </a:xfrm>
            <a:custGeom>
              <a:avLst/>
              <a:gdLst/>
              <a:ahLst/>
              <a:cxnLst/>
              <a:rect l="l" t="t" r="r" b="b"/>
              <a:pathLst>
                <a:path w="153" h="494" extrusionOk="0">
                  <a:moveTo>
                    <a:pt x="98" y="0"/>
                  </a:moveTo>
                  <a:cubicBezTo>
                    <a:pt x="88" y="0"/>
                    <a:pt x="77" y="5"/>
                    <a:pt x="66" y="16"/>
                  </a:cubicBezTo>
                  <a:cubicBezTo>
                    <a:pt x="1" y="146"/>
                    <a:pt x="1" y="320"/>
                    <a:pt x="66" y="472"/>
                  </a:cubicBezTo>
                  <a:cubicBezTo>
                    <a:pt x="66" y="493"/>
                    <a:pt x="66" y="493"/>
                    <a:pt x="88" y="493"/>
                  </a:cubicBezTo>
                  <a:lnTo>
                    <a:pt x="109" y="493"/>
                  </a:lnTo>
                  <a:cubicBezTo>
                    <a:pt x="131" y="493"/>
                    <a:pt x="131" y="472"/>
                    <a:pt x="131" y="450"/>
                  </a:cubicBezTo>
                  <a:cubicBezTo>
                    <a:pt x="66" y="320"/>
                    <a:pt x="66" y="190"/>
                    <a:pt x="131" y="81"/>
                  </a:cubicBezTo>
                  <a:cubicBezTo>
                    <a:pt x="153" y="60"/>
                    <a:pt x="153" y="38"/>
                    <a:pt x="131" y="16"/>
                  </a:cubicBezTo>
                  <a:cubicBezTo>
                    <a:pt x="120" y="5"/>
                    <a:pt x="109" y="0"/>
                    <a:pt x="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6" name="Google Shape;5846;p83"/>
            <p:cNvSpPr/>
            <p:nvPr/>
          </p:nvSpPr>
          <p:spPr>
            <a:xfrm>
              <a:off x="962130" y="2352730"/>
              <a:ext cx="7970" cy="24401"/>
            </a:xfrm>
            <a:custGeom>
              <a:avLst/>
              <a:gdLst/>
              <a:ahLst/>
              <a:cxnLst/>
              <a:rect l="l" t="t" r="r" b="b"/>
              <a:pathLst>
                <a:path w="162" h="496" extrusionOk="0">
                  <a:moveTo>
                    <a:pt x="97" y="1"/>
                  </a:moveTo>
                  <a:cubicBezTo>
                    <a:pt x="84" y="1"/>
                    <a:pt x="72" y="6"/>
                    <a:pt x="66" y="19"/>
                  </a:cubicBezTo>
                  <a:cubicBezTo>
                    <a:pt x="1" y="149"/>
                    <a:pt x="1" y="322"/>
                    <a:pt x="66" y="474"/>
                  </a:cubicBezTo>
                  <a:cubicBezTo>
                    <a:pt x="66" y="496"/>
                    <a:pt x="66" y="496"/>
                    <a:pt x="87" y="496"/>
                  </a:cubicBezTo>
                  <a:lnTo>
                    <a:pt x="109" y="496"/>
                  </a:lnTo>
                  <a:cubicBezTo>
                    <a:pt x="131" y="474"/>
                    <a:pt x="152" y="452"/>
                    <a:pt x="131" y="430"/>
                  </a:cubicBezTo>
                  <a:cubicBezTo>
                    <a:pt x="87" y="322"/>
                    <a:pt x="87" y="192"/>
                    <a:pt x="131" y="62"/>
                  </a:cubicBezTo>
                  <a:cubicBezTo>
                    <a:pt x="161" y="31"/>
                    <a:pt x="127" y="1"/>
                    <a:pt x="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7" name="Google Shape;5847;p83"/>
            <p:cNvSpPr/>
            <p:nvPr/>
          </p:nvSpPr>
          <p:spPr>
            <a:xfrm>
              <a:off x="953619" y="2386971"/>
              <a:ext cx="7527" cy="24302"/>
            </a:xfrm>
            <a:custGeom>
              <a:avLst/>
              <a:gdLst/>
              <a:ahLst/>
              <a:cxnLst/>
              <a:rect l="l" t="t" r="r" b="b"/>
              <a:pathLst>
                <a:path w="153" h="494" extrusionOk="0">
                  <a:moveTo>
                    <a:pt x="98" y="0"/>
                  </a:moveTo>
                  <a:cubicBezTo>
                    <a:pt x="87" y="0"/>
                    <a:pt x="76" y="5"/>
                    <a:pt x="65" y="16"/>
                  </a:cubicBezTo>
                  <a:cubicBezTo>
                    <a:pt x="0" y="146"/>
                    <a:pt x="0" y="320"/>
                    <a:pt x="65" y="472"/>
                  </a:cubicBezTo>
                  <a:cubicBezTo>
                    <a:pt x="65" y="472"/>
                    <a:pt x="87" y="493"/>
                    <a:pt x="87" y="493"/>
                  </a:cubicBezTo>
                  <a:lnTo>
                    <a:pt x="109" y="493"/>
                  </a:lnTo>
                  <a:cubicBezTo>
                    <a:pt x="130" y="493"/>
                    <a:pt x="130" y="472"/>
                    <a:pt x="130" y="450"/>
                  </a:cubicBezTo>
                  <a:cubicBezTo>
                    <a:pt x="87" y="320"/>
                    <a:pt x="87" y="190"/>
                    <a:pt x="130" y="60"/>
                  </a:cubicBezTo>
                  <a:cubicBezTo>
                    <a:pt x="152" y="38"/>
                    <a:pt x="152" y="16"/>
                    <a:pt x="130" y="16"/>
                  </a:cubicBezTo>
                  <a:cubicBezTo>
                    <a:pt x="119" y="5"/>
                    <a:pt x="109" y="0"/>
                    <a:pt x="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8" name="Google Shape;5848;p83"/>
            <p:cNvSpPr/>
            <p:nvPr/>
          </p:nvSpPr>
          <p:spPr>
            <a:xfrm>
              <a:off x="1548791" y="2282134"/>
              <a:ext cx="13873" cy="21400"/>
            </a:xfrm>
            <a:custGeom>
              <a:avLst/>
              <a:gdLst/>
              <a:ahLst/>
              <a:cxnLst/>
              <a:rect l="l" t="t" r="r" b="b"/>
              <a:pathLst>
                <a:path w="282" h="435" extrusionOk="0">
                  <a:moveTo>
                    <a:pt x="0" y="1"/>
                  </a:moveTo>
                  <a:cubicBezTo>
                    <a:pt x="0" y="23"/>
                    <a:pt x="0" y="44"/>
                    <a:pt x="0" y="66"/>
                  </a:cubicBezTo>
                  <a:cubicBezTo>
                    <a:pt x="0" y="66"/>
                    <a:pt x="195" y="218"/>
                    <a:pt x="195" y="391"/>
                  </a:cubicBezTo>
                  <a:cubicBezTo>
                    <a:pt x="195" y="413"/>
                    <a:pt x="217" y="435"/>
                    <a:pt x="238" y="435"/>
                  </a:cubicBezTo>
                  <a:cubicBezTo>
                    <a:pt x="260" y="435"/>
                    <a:pt x="282" y="435"/>
                    <a:pt x="282" y="413"/>
                  </a:cubicBezTo>
                  <a:cubicBezTo>
                    <a:pt x="260" y="239"/>
                    <a:pt x="195" y="109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9" name="Google Shape;5849;p83"/>
            <p:cNvSpPr/>
            <p:nvPr/>
          </p:nvSpPr>
          <p:spPr>
            <a:xfrm>
              <a:off x="1079462" y="2624538"/>
              <a:ext cx="61937" cy="65085"/>
            </a:xfrm>
            <a:custGeom>
              <a:avLst/>
              <a:gdLst/>
              <a:ahLst/>
              <a:cxnLst/>
              <a:rect l="l" t="t" r="r" b="b"/>
              <a:pathLst>
                <a:path w="1259" h="1323" extrusionOk="0">
                  <a:moveTo>
                    <a:pt x="44" y="0"/>
                  </a:moveTo>
                  <a:lnTo>
                    <a:pt x="1" y="1280"/>
                  </a:lnTo>
                  <a:lnTo>
                    <a:pt x="1258" y="1323"/>
                  </a:lnTo>
                  <a:lnTo>
                    <a:pt x="1258" y="174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0" name="Google Shape;5850;p83"/>
            <p:cNvSpPr/>
            <p:nvPr/>
          </p:nvSpPr>
          <p:spPr>
            <a:xfrm>
              <a:off x="1583967" y="2230872"/>
              <a:ext cx="116297" cy="155850"/>
            </a:xfrm>
            <a:custGeom>
              <a:avLst/>
              <a:gdLst/>
              <a:ahLst/>
              <a:cxnLst/>
              <a:rect l="l" t="t" r="r" b="b"/>
              <a:pathLst>
                <a:path w="2364" h="3168" extrusionOk="0">
                  <a:moveTo>
                    <a:pt x="1952" y="783"/>
                  </a:moveTo>
                  <a:cubicBezTo>
                    <a:pt x="1973" y="869"/>
                    <a:pt x="1973" y="956"/>
                    <a:pt x="1973" y="1021"/>
                  </a:cubicBezTo>
                  <a:cubicBezTo>
                    <a:pt x="1973" y="1130"/>
                    <a:pt x="1908" y="1195"/>
                    <a:pt x="1887" y="1216"/>
                  </a:cubicBezTo>
                  <a:cubicBezTo>
                    <a:pt x="1865" y="1216"/>
                    <a:pt x="1843" y="1216"/>
                    <a:pt x="1822" y="1173"/>
                  </a:cubicBezTo>
                  <a:cubicBezTo>
                    <a:pt x="1757" y="1108"/>
                    <a:pt x="1757" y="1021"/>
                    <a:pt x="1778" y="935"/>
                  </a:cubicBezTo>
                  <a:cubicBezTo>
                    <a:pt x="1800" y="869"/>
                    <a:pt x="1865" y="804"/>
                    <a:pt x="1930" y="783"/>
                  </a:cubicBezTo>
                  <a:close/>
                  <a:moveTo>
                    <a:pt x="1098" y="1"/>
                  </a:moveTo>
                  <a:cubicBezTo>
                    <a:pt x="478" y="1"/>
                    <a:pt x="0" y="761"/>
                    <a:pt x="0" y="761"/>
                  </a:cubicBezTo>
                  <a:cubicBezTo>
                    <a:pt x="0" y="793"/>
                    <a:pt x="24" y="813"/>
                    <a:pt x="45" y="813"/>
                  </a:cubicBezTo>
                  <a:cubicBezTo>
                    <a:pt x="52" y="813"/>
                    <a:pt x="60" y="810"/>
                    <a:pt x="66" y="804"/>
                  </a:cubicBezTo>
                  <a:cubicBezTo>
                    <a:pt x="83" y="804"/>
                    <a:pt x="517" y="92"/>
                    <a:pt x="1084" y="92"/>
                  </a:cubicBezTo>
                  <a:cubicBezTo>
                    <a:pt x="1202" y="92"/>
                    <a:pt x="1326" y="123"/>
                    <a:pt x="1453" y="197"/>
                  </a:cubicBezTo>
                  <a:cubicBezTo>
                    <a:pt x="1648" y="306"/>
                    <a:pt x="1822" y="479"/>
                    <a:pt x="1908" y="718"/>
                  </a:cubicBezTo>
                  <a:cubicBezTo>
                    <a:pt x="1800" y="718"/>
                    <a:pt x="1713" y="804"/>
                    <a:pt x="1692" y="891"/>
                  </a:cubicBezTo>
                  <a:cubicBezTo>
                    <a:pt x="1648" y="1000"/>
                    <a:pt x="1670" y="1151"/>
                    <a:pt x="1735" y="1238"/>
                  </a:cubicBezTo>
                  <a:cubicBezTo>
                    <a:pt x="1767" y="1270"/>
                    <a:pt x="1810" y="1290"/>
                    <a:pt x="1848" y="1290"/>
                  </a:cubicBezTo>
                  <a:cubicBezTo>
                    <a:pt x="1862" y="1290"/>
                    <a:pt x="1875" y="1287"/>
                    <a:pt x="1887" y="1281"/>
                  </a:cubicBezTo>
                  <a:cubicBezTo>
                    <a:pt x="1973" y="1238"/>
                    <a:pt x="2038" y="1130"/>
                    <a:pt x="2038" y="1021"/>
                  </a:cubicBezTo>
                  <a:cubicBezTo>
                    <a:pt x="2038" y="956"/>
                    <a:pt x="2038" y="891"/>
                    <a:pt x="2038" y="804"/>
                  </a:cubicBezTo>
                  <a:cubicBezTo>
                    <a:pt x="2082" y="848"/>
                    <a:pt x="2147" y="913"/>
                    <a:pt x="2169" y="978"/>
                  </a:cubicBezTo>
                  <a:cubicBezTo>
                    <a:pt x="2277" y="1173"/>
                    <a:pt x="2147" y="1477"/>
                    <a:pt x="1995" y="1845"/>
                  </a:cubicBezTo>
                  <a:cubicBezTo>
                    <a:pt x="1843" y="2235"/>
                    <a:pt x="1670" y="2626"/>
                    <a:pt x="1800" y="2907"/>
                  </a:cubicBezTo>
                  <a:cubicBezTo>
                    <a:pt x="1865" y="3038"/>
                    <a:pt x="1995" y="3124"/>
                    <a:pt x="2125" y="3168"/>
                  </a:cubicBezTo>
                  <a:lnTo>
                    <a:pt x="2147" y="3168"/>
                  </a:lnTo>
                  <a:cubicBezTo>
                    <a:pt x="2190" y="3146"/>
                    <a:pt x="2190" y="3103"/>
                    <a:pt x="2147" y="3081"/>
                  </a:cubicBezTo>
                  <a:cubicBezTo>
                    <a:pt x="2017" y="3059"/>
                    <a:pt x="1908" y="2973"/>
                    <a:pt x="1865" y="2864"/>
                  </a:cubicBezTo>
                  <a:cubicBezTo>
                    <a:pt x="1735" y="2626"/>
                    <a:pt x="1908" y="2257"/>
                    <a:pt x="2060" y="1888"/>
                  </a:cubicBezTo>
                  <a:cubicBezTo>
                    <a:pt x="2212" y="1520"/>
                    <a:pt x="2364" y="1151"/>
                    <a:pt x="2234" y="935"/>
                  </a:cubicBezTo>
                  <a:cubicBezTo>
                    <a:pt x="2190" y="826"/>
                    <a:pt x="2103" y="761"/>
                    <a:pt x="1995" y="718"/>
                  </a:cubicBezTo>
                  <a:cubicBezTo>
                    <a:pt x="1908" y="458"/>
                    <a:pt x="1713" y="241"/>
                    <a:pt x="1496" y="111"/>
                  </a:cubicBezTo>
                  <a:cubicBezTo>
                    <a:pt x="1359" y="33"/>
                    <a:pt x="1226" y="1"/>
                    <a:pt x="10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1" name="Google Shape;5851;p83"/>
            <p:cNvSpPr/>
            <p:nvPr/>
          </p:nvSpPr>
          <p:spPr>
            <a:xfrm>
              <a:off x="1612746" y="2537068"/>
              <a:ext cx="73645" cy="71530"/>
            </a:xfrm>
            <a:custGeom>
              <a:avLst/>
              <a:gdLst/>
              <a:ahLst/>
              <a:cxnLst/>
              <a:rect l="l" t="t" r="r" b="b"/>
              <a:pathLst>
                <a:path w="1497" h="1454" extrusionOk="0">
                  <a:moveTo>
                    <a:pt x="825" y="1"/>
                  </a:moveTo>
                  <a:lnTo>
                    <a:pt x="1" y="889"/>
                  </a:lnTo>
                  <a:lnTo>
                    <a:pt x="673" y="1453"/>
                  </a:lnTo>
                  <a:lnTo>
                    <a:pt x="1497" y="629"/>
                  </a:lnTo>
                  <a:lnTo>
                    <a:pt x="82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2" name="Google Shape;5852;p83"/>
            <p:cNvSpPr/>
            <p:nvPr/>
          </p:nvSpPr>
          <p:spPr>
            <a:xfrm>
              <a:off x="1459156" y="2620258"/>
              <a:ext cx="76843" cy="80040"/>
            </a:xfrm>
            <a:custGeom>
              <a:avLst/>
              <a:gdLst/>
              <a:ahLst/>
              <a:cxnLst/>
              <a:rect l="l" t="t" r="r" b="b"/>
              <a:pathLst>
                <a:path w="1562" h="1627" extrusionOk="0">
                  <a:moveTo>
                    <a:pt x="1128" y="1"/>
                  </a:moveTo>
                  <a:lnTo>
                    <a:pt x="1" y="586"/>
                  </a:lnTo>
                  <a:lnTo>
                    <a:pt x="326" y="1627"/>
                  </a:lnTo>
                  <a:lnTo>
                    <a:pt x="1562" y="911"/>
                  </a:lnTo>
                  <a:lnTo>
                    <a:pt x="112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3" name="Google Shape;5853;p83"/>
            <p:cNvSpPr/>
            <p:nvPr/>
          </p:nvSpPr>
          <p:spPr>
            <a:xfrm>
              <a:off x="937630" y="2464553"/>
              <a:ext cx="58690" cy="45899"/>
            </a:xfrm>
            <a:custGeom>
              <a:avLst/>
              <a:gdLst/>
              <a:ahLst/>
              <a:cxnLst/>
              <a:rect l="l" t="t" r="r" b="b"/>
              <a:pathLst>
                <a:path w="1193" h="933" extrusionOk="0">
                  <a:moveTo>
                    <a:pt x="1106" y="0"/>
                  </a:moveTo>
                  <a:lnTo>
                    <a:pt x="0" y="130"/>
                  </a:lnTo>
                  <a:lnTo>
                    <a:pt x="22" y="933"/>
                  </a:lnTo>
                  <a:lnTo>
                    <a:pt x="1192" y="868"/>
                  </a:lnTo>
                  <a:lnTo>
                    <a:pt x="110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54" name="Google Shape;5854;p83"/>
          <p:cNvGrpSpPr/>
          <p:nvPr/>
        </p:nvGrpSpPr>
        <p:grpSpPr>
          <a:xfrm>
            <a:off x="1234001" y="3523699"/>
            <a:ext cx="654835" cy="678204"/>
            <a:chOff x="1169078" y="3145379"/>
            <a:chExt cx="736018" cy="651994"/>
          </a:xfrm>
        </p:grpSpPr>
        <p:sp>
          <p:nvSpPr>
            <p:cNvPr id="5855" name="Google Shape;5855;p83"/>
            <p:cNvSpPr/>
            <p:nvPr/>
          </p:nvSpPr>
          <p:spPr>
            <a:xfrm>
              <a:off x="1692818" y="3534963"/>
              <a:ext cx="117330" cy="131252"/>
            </a:xfrm>
            <a:custGeom>
              <a:avLst/>
              <a:gdLst/>
              <a:ahLst/>
              <a:cxnLst/>
              <a:rect l="l" t="t" r="r" b="b"/>
              <a:pathLst>
                <a:path w="2385" h="2668" fill="none" extrusionOk="0">
                  <a:moveTo>
                    <a:pt x="2385" y="0"/>
                  </a:moveTo>
                  <a:cubicBezTo>
                    <a:pt x="1908" y="1128"/>
                    <a:pt x="1062" y="2060"/>
                    <a:pt x="0" y="2667"/>
                  </a:cubicBezTo>
                </a:path>
              </a:pathLst>
            </a:custGeom>
            <a:noFill/>
            <a:ln w="6500" cap="rnd" cmpd="sng">
              <a:solidFill>
                <a:srgbClr val="4E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6" name="Google Shape;5856;p83"/>
            <p:cNvSpPr/>
            <p:nvPr/>
          </p:nvSpPr>
          <p:spPr>
            <a:xfrm>
              <a:off x="1776009" y="3498508"/>
              <a:ext cx="85353" cy="50031"/>
            </a:xfrm>
            <a:custGeom>
              <a:avLst/>
              <a:gdLst/>
              <a:ahLst/>
              <a:cxnLst/>
              <a:rect l="l" t="t" r="r" b="b"/>
              <a:pathLst>
                <a:path w="1735" h="1017" extrusionOk="0">
                  <a:moveTo>
                    <a:pt x="217" y="0"/>
                  </a:moveTo>
                  <a:cubicBezTo>
                    <a:pt x="202" y="0"/>
                    <a:pt x="188" y="1"/>
                    <a:pt x="174" y="4"/>
                  </a:cubicBezTo>
                  <a:cubicBezTo>
                    <a:pt x="87" y="26"/>
                    <a:pt x="43" y="91"/>
                    <a:pt x="22" y="178"/>
                  </a:cubicBezTo>
                  <a:cubicBezTo>
                    <a:pt x="0" y="243"/>
                    <a:pt x="22" y="329"/>
                    <a:pt x="43" y="394"/>
                  </a:cubicBezTo>
                  <a:cubicBezTo>
                    <a:pt x="152" y="633"/>
                    <a:pt x="347" y="850"/>
                    <a:pt x="586" y="1002"/>
                  </a:cubicBezTo>
                  <a:cubicBezTo>
                    <a:pt x="649" y="1012"/>
                    <a:pt x="712" y="1016"/>
                    <a:pt x="775" y="1016"/>
                  </a:cubicBezTo>
                  <a:cubicBezTo>
                    <a:pt x="1121" y="1016"/>
                    <a:pt x="1453" y="868"/>
                    <a:pt x="1691" y="611"/>
                  </a:cubicBezTo>
                  <a:cubicBezTo>
                    <a:pt x="1713" y="590"/>
                    <a:pt x="1735" y="546"/>
                    <a:pt x="1713" y="503"/>
                  </a:cubicBezTo>
                  <a:cubicBezTo>
                    <a:pt x="1700" y="477"/>
                    <a:pt x="1673" y="467"/>
                    <a:pt x="1643" y="467"/>
                  </a:cubicBezTo>
                  <a:cubicBezTo>
                    <a:pt x="1622" y="467"/>
                    <a:pt x="1601" y="472"/>
                    <a:pt x="1583" y="481"/>
                  </a:cubicBezTo>
                  <a:cubicBezTo>
                    <a:pt x="1344" y="546"/>
                    <a:pt x="1128" y="655"/>
                    <a:pt x="911" y="806"/>
                  </a:cubicBezTo>
                  <a:cubicBezTo>
                    <a:pt x="1041" y="633"/>
                    <a:pt x="1106" y="460"/>
                    <a:pt x="1128" y="264"/>
                  </a:cubicBezTo>
                  <a:cubicBezTo>
                    <a:pt x="1128" y="156"/>
                    <a:pt x="1128" y="48"/>
                    <a:pt x="1041" y="4"/>
                  </a:cubicBezTo>
                  <a:cubicBezTo>
                    <a:pt x="1029" y="1"/>
                    <a:pt x="1018" y="0"/>
                    <a:pt x="1006" y="0"/>
                  </a:cubicBezTo>
                  <a:cubicBezTo>
                    <a:pt x="927" y="0"/>
                    <a:pt x="840" y="59"/>
                    <a:pt x="802" y="134"/>
                  </a:cubicBezTo>
                  <a:cubicBezTo>
                    <a:pt x="694" y="286"/>
                    <a:pt x="629" y="438"/>
                    <a:pt x="607" y="611"/>
                  </a:cubicBezTo>
                  <a:cubicBezTo>
                    <a:pt x="607" y="438"/>
                    <a:pt x="564" y="286"/>
                    <a:pt x="455" y="134"/>
                  </a:cubicBezTo>
                  <a:cubicBezTo>
                    <a:pt x="418" y="59"/>
                    <a:pt x="315" y="0"/>
                    <a:pt x="217" y="0"/>
                  </a:cubicBezTo>
                  <a:close/>
                </a:path>
              </a:pathLst>
            </a:custGeom>
            <a:solidFill>
              <a:srgbClr val="4E40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7" name="Google Shape;5857;p83"/>
            <p:cNvSpPr/>
            <p:nvPr/>
          </p:nvSpPr>
          <p:spPr>
            <a:xfrm>
              <a:off x="1169078" y="3495114"/>
              <a:ext cx="446641" cy="167903"/>
            </a:xfrm>
            <a:custGeom>
              <a:avLst/>
              <a:gdLst/>
              <a:ahLst/>
              <a:cxnLst/>
              <a:rect l="l" t="t" r="r" b="b"/>
              <a:pathLst>
                <a:path w="9079" h="3413" extrusionOk="0">
                  <a:moveTo>
                    <a:pt x="2378" y="1"/>
                  </a:moveTo>
                  <a:cubicBezTo>
                    <a:pt x="1897" y="1"/>
                    <a:pt x="1427" y="153"/>
                    <a:pt x="1042" y="442"/>
                  </a:cubicBezTo>
                  <a:cubicBezTo>
                    <a:pt x="586" y="745"/>
                    <a:pt x="283" y="1201"/>
                    <a:pt x="153" y="1721"/>
                  </a:cubicBezTo>
                  <a:cubicBezTo>
                    <a:pt x="1" y="2241"/>
                    <a:pt x="44" y="2783"/>
                    <a:pt x="261" y="3260"/>
                  </a:cubicBezTo>
                  <a:cubicBezTo>
                    <a:pt x="277" y="3307"/>
                    <a:pt x="309" y="3326"/>
                    <a:pt x="342" y="3326"/>
                  </a:cubicBezTo>
                  <a:cubicBezTo>
                    <a:pt x="401" y="3326"/>
                    <a:pt x="462" y="3265"/>
                    <a:pt x="435" y="3195"/>
                  </a:cubicBezTo>
                  <a:cubicBezTo>
                    <a:pt x="239" y="2740"/>
                    <a:pt x="218" y="2241"/>
                    <a:pt x="369" y="1786"/>
                  </a:cubicBezTo>
                  <a:cubicBezTo>
                    <a:pt x="613" y="893"/>
                    <a:pt x="1427" y="303"/>
                    <a:pt x="2349" y="303"/>
                  </a:cubicBezTo>
                  <a:cubicBezTo>
                    <a:pt x="2411" y="303"/>
                    <a:pt x="2474" y="306"/>
                    <a:pt x="2538" y="312"/>
                  </a:cubicBezTo>
                  <a:cubicBezTo>
                    <a:pt x="2993" y="377"/>
                    <a:pt x="3426" y="615"/>
                    <a:pt x="3730" y="962"/>
                  </a:cubicBezTo>
                  <a:cubicBezTo>
                    <a:pt x="3860" y="1157"/>
                    <a:pt x="3968" y="1374"/>
                    <a:pt x="4055" y="1591"/>
                  </a:cubicBezTo>
                  <a:cubicBezTo>
                    <a:pt x="4185" y="1829"/>
                    <a:pt x="4315" y="2046"/>
                    <a:pt x="4467" y="2263"/>
                  </a:cubicBezTo>
                  <a:cubicBezTo>
                    <a:pt x="4641" y="2480"/>
                    <a:pt x="4836" y="2653"/>
                    <a:pt x="5052" y="2827"/>
                  </a:cubicBezTo>
                  <a:cubicBezTo>
                    <a:pt x="5269" y="3000"/>
                    <a:pt x="5508" y="3130"/>
                    <a:pt x="5768" y="3217"/>
                  </a:cubicBezTo>
                  <a:cubicBezTo>
                    <a:pt x="6288" y="3347"/>
                    <a:pt x="6809" y="3412"/>
                    <a:pt x="7329" y="3412"/>
                  </a:cubicBezTo>
                  <a:cubicBezTo>
                    <a:pt x="7589" y="3412"/>
                    <a:pt x="7849" y="3412"/>
                    <a:pt x="8109" y="3369"/>
                  </a:cubicBezTo>
                  <a:cubicBezTo>
                    <a:pt x="8261" y="3369"/>
                    <a:pt x="8413" y="3325"/>
                    <a:pt x="8543" y="3260"/>
                  </a:cubicBezTo>
                  <a:cubicBezTo>
                    <a:pt x="8695" y="3195"/>
                    <a:pt x="8847" y="3108"/>
                    <a:pt x="8955" y="2978"/>
                  </a:cubicBezTo>
                  <a:lnTo>
                    <a:pt x="8955" y="2935"/>
                  </a:lnTo>
                  <a:cubicBezTo>
                    <a:pt x="9079" y="2734"/>
                    <a:pt x="8916" y="2555"/>
                    <a:pt x="8742" y="2555"/>
                  </a:cubicBezTo>
                  <a:cubicBezTo>
                    <a:pt x="8671" y="2555"/>
                    <a:pt x="8599" y="2585"/>
                    <a:pt x="8543" y="2653"/>
                  </a:cubicBezTo>
                  <a:cubicBezTo>
                    <a:pt x="8413" y="2805"/>
                    <a:pt x="8240" y="2892"/>
                    <a:pt x="8044" y="2892"/>
                  </a:cubicBezTo>
                  <a:cubicBezTo>
                    <a:pt x="7806" y="2913"/>
                    <a:pt x="7567" y="2935"/>
                    <a:pt x="7329" y="2935"/>
                  </a:cubicBezTo>
                  <a:cubicBezTo>
                    <a:pt x="7249" y="2939"/>
                    <a:pt x="7170" y="2940"/>
                    <a:pt x="7090" y="2940"/>
                  </a:cubicBezTo>
                  <a:cubicBezTo>
                    <a:pt x="6693" y="2940"/>
                    <a:pt x="6295" y="2895"/>
                    <a:pt x="5898" y="2805"/>
                  </a:cubicBezTo>
                  <a:cubicBezTo>
                    <a:pt x="5464" y="2653"/>
                    <a:pt x="5074" y="2371"/>
                    <a:pt x="4771" y="2024"/>
                  </a:cubicBezTo>
                  <a:cubicBezTo>
                    <a:pt x="4619" y="1829"/>
                    <a:pt x="4489" y="1634"/>
                    <a:pt x="4402" y="1417"/>
                  </a:cubicBezTo>
                  <a:cubicBezTo>
                    <a:pt x="4272" y="1179"/>
                    <a:pt x="4142" y="940"/>
                    <a:pt x="3968" y="745"/>
                  </a:cubicBezTo>
                  <a:cubicBezTo>
                    <a:pt x="3600" y="333"/>
                    <a:pt x="3101" y="73"/>
                    <a:pt x="2559" y="8"/>
                  </a:cubicBezTo>
                  <a:cubicBezTo>
                    <a:pt x="2499" y="3"/>
                    <a:pt x="2438" y="1"/>
                    <a:pt x="237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8" name="Google Shape;5858;p83"/>
            <p:cNvSpPr/>
            <p:nvPr/>
          </p:nvSpPr>
          <p:spPr>
            <a:xfrm>
              <a:off x="1412303" y="3145625"/>
              <a:ext cx="143994" cy="159343"/>
            </a:xfrm>
            <a:custGeom>
              <a:avLst/>
              <a:gdLst/>
              <a:ahLst/>
              <a:cxnLst/>
              <a:rect l="l" t="t" r="r" b="b"/>
              <a:pathLst>
                <a:path w="2927" h="3239" extrusionOk="0">
                  <a:moveTo>
                    <a:pt x="1344" y="1"/>
                  </a:moveTo>
                  <a:cubicBezTo>
                    <a:pt x="1062" y="23"/>
                    <a:pt x="802" y="131"/>
                    <a:pt x="585" y="304"/>
                  </a:cubicBezTo>
                  <a:cubicBezTo>
                    <a:pt x="239" y="586"/>
                    <a:pt x="22" y="1020"/>
                    <a:pt x="22" y="1454"/>
                  </a:cubicBezTo>
                  <a:cubicBezTo>
                    <a:pt x="0" y="1909"/>
                    <a:pt x="152" y="2342"/>
                    <a:pt x="434" y="2711"/>
                  </a:cubicBezTo>
                  <a:cubicBezTo>
                    <a:pt x="585" y="2928"/>
                    <a:pt x="781" y="3080"/>
                    <a:pt x="1041" y="3188"/>
                  </a:cubicBezTo>
                  <a:cubicBezTo>
                    <a:pt x="1133" y="3221"/>
                    <a:pt x="1231" y="3239"/>
                    <a:pt x="1329" y="3239"/>
                  </a:cubicBezTo>
                  <a:cubicBezTo>
                    <a:pt x="1487" y="3239"/>
                    <a:pt x="1645" y="3195"/>
                    <a:pt x="1778" y="3101"/>
                  </a:cubicBezTo>
                  <a:cubicBezTo>
                    <a:pt x="2060" y="2906"/>
                    <a:pt x="2320" y="2668"/>
                    <a:pt x="2537" y="2429"/>
                  </a:cubicBezTo>
                  <a:cubicBezTo>
                    <a:pt x="2667" y="2277"/>
                    <a:pt x="2797" y="2104"/>
                    <a:pt x="2927" y="1952"/>
                  </a:cubicBezTo>
                  <a:cubicBezTo>
                    <a:pt x="2905" y="1562"/>
                    <a:pt x="2819" y="1193"/>
                    <a:pt x="2645" y="847"/>
                  </a:cubicBezTo>
                  <a:cubicBezTo>
                    <a:pt x="2493" y="500"/>
                    <a:pt x="2190" y="218"/>
                    <a:pt x="1843" y="66"/>
                  </a:cubicBezTo>
                  <a:cubicBezTo>
                    <a:pt x="1669" y="23"/>
                    <a:pt x="1518" y="1"/>
                    <a:pt x="1344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9" name="Google Shape;5859;p83"/>
            <p:cNvSpPr/>
            <p:nvPr/>
          </p:nvSpPr>
          <p:spPr>
            <a:xfrm>
              <a:off x="1478422" y="3145379"/>
              <a:ext cx="77876" cy="119790"/>
            </a:xfrm>
            <a:custGeom>
              <a:avLst/>
              <a:gdLst/>
              <a:ahLst/>
              <a:cxnLst/>
              <a:rect l="l" t="t" r="r" b="b"/>
              <a:pathLst>
                <a:path w="1583" h="2435" extrusionOk="0">
                  <a:moveTo>
                    <a:pt x="94" y="0"/>
                  </a:moveTo>
                  <a:cubicBezTo>
                    <a:pt x="63" y="0"/>
                    <a:pt x="32" y="2"/>
                    <a:pt x="0" y="6"/>
                  </a:cubicBezTo>
                  <a:cubicBezTo>
                    <a:pt x="65" y="28"/>
                    <a:pt x="152" y="71"/>
                    <a:pt x="217" y="114"/>
                  </a:cubicBezTo>
                  <a:cubicBezTo>
                    <a:pt x="607" y="375"/>
                    <a:pt x="867" y="765"/>
                    <a:pt x="998" y="1198"/>
                  </a:cubicBezTo>
                  <a:cubicBezTo>
                    <a:pt x="1128" y="1610"/>
                    <a:pt x="1193" y="2001"/>
                    <a:pt x="1193" y="2434"/>
                  </a:cubicBezTo>
                  <a:cubicBezTo>
                    <a:pt x="1323" y="2282"/>
                    <a:pt x="1453" y="2109"/>
                    <a:pt x="1583" y="1957"/>
                  </a:cubicBezTo>
                  <a:cubicBezTo>
                    <a:pt x="1561" y="1567"/>
                    <a:pt x="1475" y="1177"/>
                    <a:pt x="1301" y="830"/>
                  </a:cubicBezTo>
                  <a:cubicBezTo>
                    <a:pt x="1149" y="483"/>
                    <a:pt x="846" y="223"/>
                    <a:pt x="499" y="71"/>
                  </a:cubicBezTo>
                  <a:cubicBezTo>
                    <a:pt x="357" y="36"/>
                    <a:pt x="230" y="0"/>
                    <a:pt x="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0" name="Google Shape;5860;p83"/>
            <p:cNvSpPr/>
            <p:nvPr/>
          </p:nvSpPr>
          <p:spPr>
            <a:xfrm>
              <a:off x="1685340" y="3148036"/>
              <a:ext cx="140845" cy="152947"/>
            </a:xfrm>
            <a:custGeom>
              <a:avLst/>
              <a:gdLst/>
              <a:ahLst/>
              <a:cxnLst/>
              <a:rect l="l" t="t" r="r" b="b"/>
              <a:pathLst>
                <a:path w="2863" h="3109" extrusionOk="0">
                  <a:moveTo>
                    <a:pt x="1496" y="1"/>
                  </a:moveTo>
                  <a:cubicBezTo>
                    <a:pt x="1415" y="1"/>
                    <a:pt x="1334" y="6"/>
                    <a:pt x="1258" y="17"/>
                  </a:cubicBezTo>
                  <a:cubicBezTo>
                    <a:pt x="911" y="104"/>
                    <a:pt x="586" y="342"/>
                    <a:pt x="391" y="646"/>
                  </a:cubicBezTo>
                  <a:cubicBezTo>
                    <a:pt x="195" y="949"/>
                    <a:pt x="65" y="1296"/>
                    <a:pt x="0" y="1665"/>
                  </a:cubicBezTo>
                  <a:cubicBezTo>
                    <a:pt x="87" y="1838"/>
                    <a:pt x="195" y="2012"/>
                    <a:pt x="304" y="2163"/>
                  </a:cubicBezTo>
                  <a:cubicBezTo>
                    <a:pt x="477" y="2445"/>
                    <a:pt x="694" y="2684"/>
                    <a:pt x="933" y="2922"/>
                  </a:cubicBezTo>
                  <a:cubicBezTo>
                    <a:pt x="1088" y="3043"/>
                    <a:pt x="1284" y="3109"/>
                    <a:pt x="1489" y="3109"/>
                  </a:cubicBezTo>
                  <a:cubicBezTo>
                    <a:pt x="1542" y="3109"/>
                    <a:pt x="1595" y="3104"/>
                    <a:pt x="1648" y="3096"/>
                  </a:cubicBezTo>
                  <a:cubicBezTo>
                    <a:pt x="1886" y="3031"/>
                    <a:pt x="2103" y="2901"/>
                    <a:pt x="2277" y="2705"/>
                  </a:cubicBezTo>
                  <a:cubicBezTo>
                    <a:pt x="2580" y="2402"/>
                    <a:pt x="2775" y="2012"/>
                    <a:pt x="2819" y="1578"/>
                  </a:cubicBezTo>
                  <a:cubicBezTo>
                    <a:pt x="2862" y="1144"/>
                    <a:pt x="2732" y="711"/>
                    <a:pt x="2429" y="407"/>
                  </a:cubicBezTo>
                  <a:cubicBezTo>
                    <a:pt x="2233" y="212"/>
                    <a:pt x="1995" y="82"/>
                    <a:pt x="1735" y="17"/>
                  </a:cubicBezTo>
                  <a:cubicBezTo>
                    <a:pt x="1659" y="6"/>
                    <a:pt x="1578" y="1"/>
                    <a:pt x="1496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1" name="Google Shape;5861;p83"/>
            <p:cNvSpPr/>
            <p:nvPr/>
          </p:nvSpPr>
          <p:spPr>
            <a:xfrm>
              <a:off x="1685340" y="3148036"/>
              <a:ext cx="86436" cy="106458"/>
            </a:xfrm>
            <a:custGeom>
              <a:avLst/>
              <a:gdLst/>
              <a:ahLst/>
              <a:cxnLst/>
              <a:rect l="l" t="t" r="r" b="b"/>
              <a:pathLst>
                <a:path w="1757" h="2164" extrusionOk="0">
                  <a:moveTo>
                    <a:pt x="1510" y="1"/>
                  </a:moveTo>
                  <a:cubicBezTo>
                    <a:pt x="1431" y="1"/>
                    <a:pt x="1355" y="6"/>
                    <a:pt x="1279" y="17"/>
                  </a:cubicBezTo>
                  <a:cubicBezTo>
                    <a:pt x="911" y="104"/>
                    <a:pt x="607" y="342"/>
                    <a:pt x="391" y="646"/>
                  </a:cubicBezTo>
                  <a:cubicBezTo>
                    <a:pt x="195" y="949"/>
                    <a:pt x="65" y="1296"/>
                    <a:pt x="0" y="1665"/>
                  </a:cubicBezTo>
                  <a:cubicBezTo>
                    <a:pt x="87" y="1838"/>
                    <a:pt x="195" y="2012"/>
                    <a:pt x="304" y="2163"/>
                  </a:cubicBezTo>
                  <a:cubicBezTo>
                    <a:pt x="369" y="1773"/>
                    <a:pt x="477" y="1383"/>
                    <a:pt x="629" y="1036"/>
                  </a:cubicBezTo>
                  <a:cubicBezTo>
                    <a:pt x="824" y="624"/>
                    <a:pt x="1128" y="299"/>
                    <a:pt x="1518" y="104"/>
                  </a:cubicBezTo>
                  <a:cubicBezTo>
                    <a:pt x="1605" y="60"/>
                    <a:pt x="1670" y="39"/>
                    <a:pt x="1756" y="17"/>
                  </a:cubicBezTo>
                  <a:cubicBezTo>
                    <a:pt x="1670" y="6"/>
                    <a:pt x="1588" y="1"/>
                    <a:pt x="15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2" name="Google Shape;5862;p83"/>
            <p:cNvSpPr/>
            <p:nvPr/>
          </p:nvSpPr>
          <p:spPr>
            <a:xfrm>
              <a:off x="1770646" y="3679992"/>
              <a:ext cx="108869" cy="33846"/>
            </a:xfrm>
            <a:custGeom>
              <a:avLst/>
              <a:gdLst/>
              <a:ahLst/>
              <a:cxnLst/>
              <a:rect l="l" t="t" r="r" b="b"/>
              <a:pathLst>
                <a:path w="2213" h="688" extrusionOk="0">
                  <a:moveTo>
                    <a:pt x="586" y="1"/>
                  </a:moveTo>
                  <a:cubicBezTo>
                    <a:pt x="304" y="23"/>
                    <a:pt x="1" y="413"/>
                    <a:pt x="348" y="608"/>
                  </a:cubicBezTo>
                  <a:cubicBezTo>
                    <a:pt x="456" y="651"/>
                    <a:pt x="543" y="673"/>
                    <a:pt x="651" y="673"/>
                  </a:cubicBezTo>
                  <a:cubicBezTo>
                    <a:pt x="831" y="682"/>
                    <a:pt x="1014" y="687"/>
                    <a:pt x="1198" y="687"/>
                  </a:cubicBezTo>
                  <a:cubicBezTo>
                    <a:pt x="1458" y="687"/>
                    <a:pt x="1720" y="677"/>
                    <a:pt x="1974" y="651"/>
                  </a:cubicBezTo>
                  <a:lnTo>
                    <a:pt x="2104" y="651"/>
                  </a:lnTo>
                  <a:cubicBezTo>
                    <a:pt x="2147" y="651"/>
                    <a:pt x="2190" y="630"/>
                    <a:pt x="2190" y="586"/>
                  </a:cubicBezTo>
                  <a:cubicBezTo>
                    <a:pt x="2212" y="565"/>
                    <a:pt x="2190" y="543"/>
                    <a:pt x="2190" y="521"/>
                  </a:cubicBezTo>
                  <a:cubicBezTo>
                    <a:pt x="2169" y="500"/>
                    <a:pt x="2125" y="478"/>
                    <a:pt x="2082" y="456"/>
                  </a:cubicBezTo>
                  <a:lnTo>
                    <a:pt x="1128" y="109"/>
                  </a:lnTo>
                  <a:cubicBezTo>
                    <a:pt x="955" y="23"/>
                    <a:pt x="781" y="1"/>
                    <a:pt x="5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3" name="Google Shape;5863;p83"/>
            <p:cNvSpPr/>
            <p:nvPr/>
          </p:nvSpPr>
          <p:spPr>
            <a:xfrm>
              <a:off x="1845326" y="3698146"/>
              <a:ext cx="33108" cy="10725"/>
            </a:xfrm>
            <a:custGeom>
              <a:avLst/>
              <a:gdLst/>
              <a:ahLst/>
              <a:cxnLst/>
              <a:rect l="l" t="t" r="r" b="b"/>
              <a:pathLst>
                <a:path w="673" h="218" extrusionOk="0">
                  <a:moveTo>
                    <a:pt x="44" y="0"/>
                  </a:moveTo>
                  <a:cubicBezTo>
                    <a:pt x="22" y="0"/>
                    <a:pt x="22" y="22"/>
                    <a:pt x="22" y="22"/>
                  </a:cubicBezTo>
                  <a:cubicBezTo>
                    <a:pt x="0" y="44"/>
                    <a:pt x="22" y="44"/>
                    <a:pt x="44" y="44"/>
                  </a:cubicBezTo>
                  <a:cubicBezTo>
                    <a:pt x="261" y="87"/>
                    <a:pt x="477" y="131"/>
                    <a:pt x="672" y="217"/>
                  </a:cubicBezTo>
                  <a:cubicBezTo>
                    <a:pt x="672" y="196"/>
                    <a:pt x="672" y="174"/>
                    <a:pt x="651" y="174"/>
                  </a:cubicBezTo>
                  <a:cubicBezTo>
                    <a:pt x="456" y="87"/>
                    <a:pt x="261" y="44"/>
                    <a:pt x="44" y="0"/>
                  </a:cubicBezTo>
                  <a:close/>
                </a:path>
              </a:pathLst>
            </a:custGeom>
            <a:solidFill>
              <a:srgbClr val="4E40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4" name="Google Shape;5864;p83"/>
            <p:cNvSpPr/>
            <p:nvPr/>
          </p:nvSpPr>
          <p:spPr>
            <a:xfrm>
              <a:off x="1847441" y="3707739"/>
              <a:ext cx="26713" cy="4329"/>
            </a:xfrm>
            <a:custGeom>
              <a:avLst/>
              <a:gdLst/>
              <a:ahLst/>
              <a:cxnLst/>
              <a:rect l="l" t="t" r="r" b="b"/>
              <a:pathLst>
                <a:path w="543" h="88" extrusionOk="0">
                  <a:moveTo>
                    <a:pt x="22" y="1"/>
                  </a:moveTo>
                  <a:cubicBezTo>
                    <a:pt x="1" y="1"/>
                    <a:pt x="1" y="1"/>
                    <a:pt x="1" y="22"/>
                  </a:cubicBezTo>
                  <a:cubicBezTo>
                    <a:pt x="1" y="22"/>
                    <a:pt x="1" y="44"/>
                    <a:pt x="22" y="44"/>
                  </a:cubicBezTo>
                  <a:cubicBezTo>
                    <a:pt x="153" y="44"/>
                    <a:pt x="283" y="66"/>
                    <a:pt x="413" y="87"/>
                  </a:cubicBezTo>
                  <a:lnTo>
                    <a:pt x="543" y="87"/>
                  </a:lnTo>
                  <a:cubicBezTo>
                    <a:pt x="369" y="44"/>
                    <a:pt x="196" y="1"/>
                    <a:pt x="22" y="1"/>
                  </a:cubicBezTo>
                  <a:close/>
                </a:path>
              </a:pathLst>
            </a:custGeom>
            <a:solidFill>
              <a:srgbClr val="4E40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5" name="Google Shape;5865;p83"/>
            <p:cNvSpPr/>
            <p:nvPr/>
          </p:nvSpPr>
          <p:spPr>
            <a:xfrm>
              <a:off x="1422929" y="3211007"/>
              <a:ext cx="460810" cy="521073"/>
            </a:xfrm>
            <a:custGeom>
              <a:avLst/>
              <a:gdLst/>
              <a:ahLst/>
              <a:cxnLst/>
              <a:rect l="l" t="t" r="r" b="b"/>
              <a:pathLst>
                <a:path w="9367" h="10592" extrusionOk="0">
                  <a:moveTo>
                    <a:pt x="4496" y="0"/>
                  </a:moveTo>
                  <a:cubicBezTo>
                    <a:pt x="4348" y="0"/>
                    <a:pt x="4201" y="13"/>
                    <a:pt x="4055" y="38"/>
                  </a:cubicBezTo>
                  <a:lnTo>
                    <a:pt x="4033" y="38"/>
                  </a:lnTo>
                  <a:cubicBezTo>
                    <a:pt x="2061" y="276"/>
                    <a:pt x="1107" y="1859"/>
                    <a:pt x="651" y="3203"/>
                  </a:cubicBezTo>
                  <a:cubicBezTo>
                    <a:pt x="478" y="3724"/>
                    <a:pt x="348" y="4266"/>
                    <a:pt x="283" y="4808"/>
                  </a:cubicBezTo>
                  <a:cubicBezTo>
                    <a:pt x="218" y="5068"/>
                    <a:pt x="218" y="5241"/>
                    <a:pt x="218" y="5241"/>
                  </a:cubicBezTo>
                  <a:cubicBezTo>
                    <a:pt x="218" y="5241"/>
                    <a:pt x="1" y="7973"/>
                    <a:pt x="1432" y="9426"/>
                  </a:cubicBezTo>
                  <a:cubicBezTo>
                    <a:pt x="1670" y="9642"/>
                    <a:pt x="1909" y="9837"/>
                    <a:pt x="2169" y="9989"/>
                  </a:cubicBezTo>
                  <a:cubicBezTo>
                    <a:pt x="2929" y="10454"/>
                    <a:pt x="3742" y="10591"/>
                    <a:pt x="4433" y="10591"/>
                  </a:cubicBezTo>
                  <a:cubicBezTo>
                    <a:pt x="5418" y="10591"/>
                    <a:pt x="6158" y="10314"/>
                    <a:pt x="6158" y="10314"/>
                  </a:cubicBezTo>
                  <a:cubicBezTo>
                    <a:pt x="6548" y="10249"/>
                    <a:pt x="6895" y="10141"/>
                    <a:pt x="7242" y="9968"/>
                  </a:cubicBezTo>
                  <a:cubicBezTo>
                    <a:pt x="8218" y="9447"/>
                    <a:pt x="9063" y="8428"/>
                    <a:pt x="9193" y="6802"/>
                  </a:cubicBezTo>
                  <a:cubicBezTo>
                    <a:pt x="9367" y="4916"/>
                    <a:pt x="7914" y="4396"/>
                    <a:pt x="7502" y="4287"/>
                  </a:cubicBezTo>
                  <a:cubicBezTo>
                    <a:pt x="7416" y="4266"/>
                    <a:pt x="7351" y="4266"/>
                    <a:pt x="7264" y="4266"/>
                  </a:cubicBezTo>
                  <a:lnTo>
                    <a:pt x="7286" y="4179"/>
                  </a:lnTo>
                  <a:cubicBezTo>
                    <a:pt x="7372" y="3962"/>
                    <a:pt x="7394" y="3724"/>
                    <a:pt x="7372" y="3485"/>
                  </a:cubicBezTo>
                  <a:cubicBezTo>
                    <a:pt x="7351" y="3160"/>
                    <a:pt x="7286" y="2835"/>
                    <a:pt x="7220" y="2531"/>
                  </a:cubicBezTo>
                  <a:cubicBezTo>
                    <a:pt x="7004" y="1621"/>
                    <a:pt x="6548" y="623"/>
                    <a:pt x="5551" y="211"/>
                  </a:cubicBezTo>
                  <a:cubicBezTo>
                    <a:pt x="5213" y="73"/>
                    <a:pt x="4854" y="0"/>
                    <a:pt x="44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6" name="Google Shape;5866;p83"/>
            <p:cNvSpPr/>
            <p:nvPr/>
          </p:nvSpPr>
          <p:spPr>
            <a:xfrm>
              <a:off x="1454956" y="3212827"/>
              <a:ext cx="190975" cy="185957"/>
            </a:xfrm>
            <a:custGeom>
              <a:avLst/>
              <a:gdLst/>
              <a:ahLst/>
              <a:cxnLst/>
              <a:rect l="l" t="t" r="r" b="b"/>
              <a:pathLst>
                <a:path w="3882" h="3780" extrusionOk="0">
                  <a:moveTo>
                    <a:pt x="3382" y="1"/>
                  </a:moveTo>
                  <a:cubicBezTo>
                    <a:pt x="1410" y="239"/>
                    <a:pt x="456" y="1822"/>
                    <a:pt x="0" y="3166"/>
                  </a:cubicBezTo>
                  <a:cubicBezTo>
                    <a:pt x="477" y="3600"/>
                    <a:pt x="1301" y="3752"/>
                    <a:pt x="1843" y="3773"/>
                  </a:cubicBezTo>
                  <a:cubicBezTo>
                    <a:pt x="1896" y="3778"/>
                    <a:pt x="1949" y="3780"/>
                    <a:pt x="2001" y="3780"/>
                  </a:cubicBezTo>
                  <a:cubicBezTo>
                    <a:pt x="2463" y="3780"/>
                    <a:pt x="2900" y="3610"/>
                    <a:pt x="3231" y="3318"/>
                  </a:cubicBezTo>
                  <a:cubicBezTo>
                    <a:pt x="3513" y="2993"/>
                    <a:pt x="3686" y="2603"/>
                    <a:pt x="3751" y="2169"/>
                  </a:cubicBezTo>
                  <a:cubicBezTo>
                    <a:pt x="3881" y="1432"/>
                    <a:pt x="3859" y="586"/>
                    <a:pt x="3382" y="1"/>
                  </a:cubicBezTo>
                  <a:close/>
                </a:path>
              </a:pathLst>
            </a:custGeom>
            <a:solidFill>
              <a:srgbClr val="0000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7" name="Google Shape;5867;p83"/>
            <p:cNvSpPr/>
            <p:nvPr/>
          </p:nvSpPr>
          <p:spPr>
            <a:xfrm>
              <a:off x="1690654" y="3221387"/>
              <a:ext cx="94996" cy="161360"/>
            </a:xfrm>
            <a:custGeom>
              <a:avLst/>
              <a:gdLst/>
              <a:ahLst/>
              <a:cxnLst/>
              <a:rect l="l" t="t" r="r" b="b"/>
              <a:pathLst>
                <a:path w="1931" h="3280" extrusionOk="0">
                  <a:moveTo>
                    <a:pt x="109" y="0"/>
                  </a:moveTo>
                  <a:cubicBezTo>
                    <a:pt x="1" y="499"/>
                    <a:pt x="1" y="1041"/>
                    <a:pt x="66" y="1561"/>
                  </a:cubicBezTo>
                  <a:cubicBezTo>
                    <a:pt x="152" y="2038"/>
                    <a:pt x="369" y="2472"/>
                    <a:pt x="716" y="2819"/>
                  </a:cubicBezTo>
                  <a:cubicBezTo>
                    <a:pt x="825" y="2927"/>
                    <a:pt x="976" y="3036"/>
                    <a:pt x="1128" y="3122"/>
                  </a:cubicBezTo>
                  <a:cubicBezTo>
                    <a:pt x="1328" y="3231"/>
                    <a:pt x="1558" y="3279"/>
                    <a:pt x="1793" y="3279"/>
                  </a:cubicBezTo>
                  <a:cubicBezTo>
                    <a:pt x="1839" y="3279"/>
                    <a:pt x="1885" y="3278"/>
                    <a:pt x="1930" y="3274"/>
                  </a:cubicBezTo>
                  <a:cubicBezTo>
                    <a:pt x="1909" y="2949"/>
                    <a:pt x="1865" y="2624"/>
                    <a:pt x="1778" y="2298"/>
                  </a:cubicBezTo>
                  <a:cubicBezTo>
                    <a:pt x="1583" y="1410"/>
                    <a:pt x="1106" y="412"/>
                    <a:pt x="109" y="0"/>
                  </a:cubicBezTo>
                  <a:close/>
                </a:path>
              </a:pathLst>
            </a:custGeom>
            <a:solidFill>
              <a:srgbClr val="0000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8" name="Google Shape;5868;p83"/>
            <p:cNvSpPr/>
            <p:nvPr/>
          </p:nvSpPr>
          <p:spPr>
            <a:xfrm>
              <a:off x="1777042" y="3422943"/>
              <a:ext cx="106704" cy="278444"/>
            </a:xfrm>
            <a:custGeom>
              <a:avLst/>
              <a:gdLst/>
              <a:ahLst/>
              <a:cxnLst/>
              <a:rect l="l" t="t" r="r" b="b"/>
              <a:pathLst>
                <a:path w="2169" h="5660" extrusionOk="0">
                  <a:moveTo>
                    <a:pt x="304" y="1"/>
                  </a:moveTo>
                  <a:cubicBezTo>
                    <a:pt x="196" y="196"/>
                    <a:pt x="131" y="435"/>
                    <a:pt x="131" y="695"/>
                  </a:cubicBezTo>
                  <a:cubicBezTo>
                    <a:pt x="153" y="1063"/>
                    <a:pt x="239" y="1432"/>
                    <a:pt x="391" y="1779"/>
                  </a:cubicBezTo>
                  <a:cubicBezTo>
                    <a:pt x="521" y="2126"/>
                    <a:pt x="608" y="2472"/>
                    <a:pt x="608" y="2863"/>
                  </a:cubicBezTo>
                  <a:cubicBezTo>
                    <a:pt x="586" y="3275"/>
                    <a:pt x="478" y="3708"/>
                    <a:pt x="283" y="4099"/>
                  </a:cubicBezTo>
                  <a:cubicBezTo>
                    <a:pt x="109" y="4489"/>
                    <a:pt x="1" y="4901"/>
                    <a:pt x="1" y="5334"/>
                  </a:cubicBezTo>
                  <a:cubicBezTo>
                    <a:pt x="1" y="5443"/>
                    <a:pt x="22" y="5551"/>
                    <a:pt x="44" y="5660"/>
                  </a:cubicBezTo>
                  <a:cubicBezTo>
                    <a:pt x="1020" y="5139"/>
                    <a:pt x="1865" y="4120"/>
                    <a:pt x="1995" y="2494"/>
                  </a:cubicBezTo>
                  <a:cubicBezTo>
                    <a:pt x="2169" y="608"/>
                    <a:pt x="716" y="88"/>
                    <a:pt x="304" y="1"/>
                  </a:cubicBezTo>
                  <a:close/>
                </a:path>
              </a:pathLst>
            </a:custGeom>
            <a:solidFill>
              <a:srgbClr val="0000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9" name="Google Shape;5869;p83"/>
            <p:cNvSpPr/>
            <p:nvPr/>
          </p:nvSpPr>
          <p:spPr>
            <a:xfrm>
              <a:off x="1514237" y="3414334"/>
              <a:ext cx="272442" cy="72858"/>
            </a:xfrm>
            <a:custGeom>
              <a:avLst/>
              <a:gdLst/>
              <a:ahLst/>
              <a:cxnLst/>
              <a:rect l="l" t="t" r="r" b="b"/>
              <a:pathLst>
                <a:path w="5538" h="1481" extrusionOk="0">
                  <a:moveTo>
                    <a:pt x="5416" y="1"/>
                  </a:moveTo>
                  <a:cubicBezTo>
                    <a:pt x="5383" y="1"/>
                    <a:pt x="5348" y="19"/>
                    <a:pt x="5321" y="46"/>
                  </a:cubicBezTo>
                  <a:cubicBezTo>
                    <a:pt x="5083" y="458"/>
                    <a:pt x="4692" y="783"/>
                    <a:pt x="4259" y="978"/>
                  </a:cubicBezTo>
                  <a:cubicBezTo>
                    <a:pt x="3825" y="1195"/>
                    <a:pt x="3348" y="1303"/>
                    <a:pt x="2850" y="1325"/>
                  </a:cubicBezTo>
                  <a:cubicBezTo>
                    <a:pt x="2785" y="1328"/>
                    <a:pt x="2721" y="1329"/>
                    <a:pt x="2657" y="1329"/>
                  </a:cubicBezTo>
                  <a:cubicBezTo>
                    <a:pt x="2228" y="1329"/>
                    <a:pt x="1812" y="1268"/>
                    <a:pt x="1397" y="1173"/>
                  </a:cubicBezTo>
                  <a:cubicBezTo>
                    <a:pt x="920" y="1065"/>
                    <a:pt x="421" y="913"/>
                    <a:pt x="118" y="523"/>
                  </a:cubicBezTo>
                  <a:cubicBezTo>
                    <a:pt x="105" y="504"/>
                    <a:pt x="89" y="496"/>
                    <a:pt x="73" y="496"/>
                  </a:cubicBezTo>
                  <a:cubicBezTo>
                    <a:pt x="35" y="496"/>
                    <a:pt x="0" y="542"/>
                    <a:pt x="31" y="588"/>
                  </a:cubicBezTo>
                  <a:cubicBezTo>
                    <a:pt x="205" y="783"/>
                    <a:pt x="400" y="956"/>
                    <a:pt x="638" y="1065"/>
                  </a:cubicBezTo>
                  <a:cubicBezTo>
                    <a:pt x="877" y="1152"/>
                    <a:pt x="1115" y="1238"/>
                    <a:pt x="1354" y="1303"/>
                  </a:cubicBezTo>
                  <a:cubicBezTo>
                    <a:pt x="1789" y="1417"/>
                    <a:pt x="2224" y="1481"/>
                    <a:pt x="2674" y="1481"/>
                  </a:cubicBezTo>
                  <a:cubicBezTo>
                    <a:pt x="2739" y="1481"/>
                    <a:pt x="2805" y="1479"/>
                    <a:pt x="2871" y="1477"/>
                  </a:cubicBezTo>
                  <a:cubicBezTo>
                    <a:pt x="3370" y="1477"/>
                    <a:pt x="3869" y="1347"/>
                    <a:pt x="4346" y="1152"/>
                  </a:cubicBezTo>
                  <a:cubicBezTo>
                    <a:pt x="4822" y="956"/>
                    <a:pt x="5234" y="610"/>
                    <a:pt x="5516" y="176"/>
                  </a:cubicBezTo>
                  <a:cubicBezTo>
                    <a:pt x="5538" y="111"/>
                    <a:pt x="5516" y="46"/>
                    <a:pt x="5473" y="24"/>
                  </a:cubicBezTo>
                  <a:cubicBezTo>
                    <a:pt x="5456" y="8"/>
                    <a:pt x="5437" y="1"/>
                    <a:pt x="54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0" name="Google Shape;5870;p83"/>
            <p:cNvSpPr/>
            <p:nvPr/>
          </p:nvSpPr>
          <p:spPr>
            <a:xfrm>
              <a:off x="1397347" y="3463481"/>
              <a:ext cx="123775" cy="333886"/>
            </a:xfrm>
            <a:custGeom>
              <a:avLst/>
              <a:gdLst/>
              <a:ahLst/>
              <a:cxnLst/>
              <a:rect l="l" t="t" r="r" b="b"/>
              <a:pathLst>
                <a:path w="2516" h="6787" extrusionOk="0">
                  <a:moveTo>
                    <a:pt x="781" y="1"/>
                  </a:moveTo>
                  <a:cubicBezTo>
                    <a:pt x="781" y="44"/>
                    <a:pt x="759" y="109"/>
                    <a:pt x="759" y="153"/>
                  </a:cubicBezTo>
                  <a:cubicBezTo>
                    <a:pt x="412" y="1865"/>
                    <a:pt x="456" y="3665"/>
                    <a:pt x="889" y="5356"/>
                  </a:cubicBezTo>
                  <a:cubicBezTo>
                    <a:pt x="889" y="5399"/>
                    <a:pt x="911" y="5421"/>
                    <a:pt x="911" y="5464"/>
                  </a:cubicBezTo>
                  <a:cubicBezTo>
                    <a:pt x="911" y="5486"/>
                    <a:pt x="911" y="5508"/>
                    <a:pt x="933" y="5529"/>
                  </a:cubicBezTo>
                  <a:cubicBezTo>
                    <a:pt x="933" y="5594"/>
                    <a:pt x="954" y="5659"/>
                    <a:pt x="976" y="5703"/>
                  </a:cubicBezTo>
                  <a:cubicBezTo>
                    <a:pt x="673" y="5963"/>
                    <a:pt x="412" y="6288"/>
                    <a:pt x="109" y="6527"/>
                  </a:cubicBezTo>
                  <a:cubicBezTo>
                    <a:pt x="44" y="6570"/>
                    <a:pt x="1" y="6592"/>
                    <a:pt x="1" y="6678"/>
                  </a:cubicBezTo>
                  <a:cubicBezTo>
                    <a:pt x="22" y="6765"/>
                    <a:pt x="131" y="6787"/>
                    <a:pt x="196" y="6787"/>
                  </a:cubicBezTo>
                  <a:cubicBezTo>
                    <a:pt x="803" y="6722"/>
                    <a:pt x="1366" y="6397"/>
                    <a:pt x="1692" y="5876"/>
                  </a:cubicBezTo>
                  <a:cubicBezTo>
                    <a:pt x="1713" y="5833"/>
                    <a:pt x="1735" y="5811"/>
                    <a:pt x="1735" y="5768"/>
                  </a:cubicBezTo>
                  <a:cubicBezTo>
                    <a:pt x="1822" y="5659"/>
                    <a:pt x="1865" y="5551"/>
                    <a:pt x="1930" y="5443"/>
                  </a:cubicBezTo>
                  <a:cubicBezTo>
                    <a:pt x="2125" y="4966"/>
                    <a:pt x="2299" y="4467"/>
                    <a:pt x="2407" y="3990"/>
                  </a:cubicBezTo>
                  <a:lnTo>
                    <a:pt x="2515" y="3621"/>
                  </a:lnTo>
                  <a:cubicBezTo>
                    <a:pt x="2494" y="3144"/>
                    <a:pt x="2407" y="2689"/>
                    <a:pt x="2277" y="2234"/>
                  </a:cubicBezTo>
                  <a:cubicBezTo>
                    <a:pt x="2039" y="1562"/>
                    <a:pt x="1713" y="911"/>
                    <a:pt x="1301" y="326"/>
                  </a:cubicBezTo>
                  <a:cubicBezTo>
                    <a:pt x="1128" y="218"/>
                    <a:pt x="954" y="109"/>
                    <a:pt x="7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1" name="Google Shape;5871;p83"/>
            <p:cNvSpPr/>
            <p:nvPr/>
          </p:nvSpPr>
          <p:spPr>
            <a:xfrm>
              <a:off x="1416534" y="3470959"/>
              <a:ext cx="92831" cy="257093"/>
            </a:xfrm>
            <a:custGeom>
              <a:avLst/>
              <a:gdLst/>
              <a:ahLst/>
              <a:cxnLst/>
              <a:rect l="l" t="t" r="r" b="b"/>
              <a:pathLst>
                <a:path w="1887" h="5226" extrusionOk="0">
                  <a:moveTo>
                    <a:pt x="348" y="1"/>
                  </a:moveTo>
                  <a:lnTo>
                    <a:pt x="348" y="1"/>
                  </a:lnTo>
                  <a:cubicBezTo>
                    <a:pt x="1" y="1735"/>
                    <a:pt x="44" y="3513"/>
                    <a:pt x="478" y="5226"/>
                  </a:cubicBezTo>
                  <a:cubicBezTo>
                    <a:pt x="564" y="5204"/>
                    <a:pt x="673" y="5160"/>
                    <a:pt x="760" y="5117"/>
                  </a:cubicBezTo>
                  <a:cubicBezTo>
                    <a:pt x="955" y="4965"/>
                    <a:pt x="1106" y="4792"/>
                    <a:pt x="1237" y="4597"/>
                  </a:cubicBezTo>
                  <a:cubicBezTo>
                    <a:pt x="1757" y="3730"/>
                    <a:pt x="1887" y="2711"/>
                    <a:pt x="1605" y="1757"/>
                  </a:cubicBezTo>
                  <a:cubicBezTo>
                    <a:pt x="1497" y="1453"/>
                    <a:pt x="1367" y="1150"/>
                    <a:pt x="1193" y="889"/>
                  </a:cubicBezTo>
                  <a:cubicBezTo>
                    <a:pt x="955" y="543"/>
                    <a:pt x="673" y="239"/>
                    <a:pt x="348" y="1"/>
                  </a:cubicBezTo>
                  <a:close/>
                </a:path>
              </a:pathLst>
            </a:custGeom>
            <a:solidFill>
              <a:srgbClr val="0000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2" name="Google Shape;5872;p83"/>
            <p:cNvSpPr/>
            <p:nvPr/>
          </p:nvSpPr>
          <p:spPr>
            <a:xfrm>
              <a:off x="1397347" y="3726925"/>
              <a:ext cx="94996" cy="70447"/>
            </a:xfrm>
            <a:custGeom>
              <a:avLst/>
              <a:gdLst/>
              <a:ahLst/>
              <a:cxnLst/>
              <a:rect l="l" t="t" r="r" b="b"/>
              <a:pathLst>
                <a:path w="1931" h="1432" extrusionOk="0">
                  <a:moveTo>
                    <a:pt x="1697" y="1"/>
                  </a:moveTo>
                  <a:cubicBezTo>
                    <a:pt x="1658" y="1"/>
                    <a:pt x="1619" y="8"/>
                    <a:pt x="1583" y="23"/>
                  </a:cubicBezTo>
                  <a:cubicBezTo>
                    <a:pt x="1431" y="88"/>
                    <a:pt x="1323" y="196"/>
                    <a:pt x="1236" y="326"/>
                  </a:cubicBezTo>
                  <a:cubicBezTo>
                    <a:pt x="1215" y="283"/>
                    <a:pt x="1215" y="239"/>
                    <a:pt x="1193" y="196"/>
                  </a:cubicBezTo>
                  <a:cubicBezTo>
                    <a:pt x="1171" y="153"/>
                    <a:pt x="1128" y="131"/>
                    <a:pt x="1085" y="131"/>
                  </a:cubicBezTo>
                  <a:cubicBezTo>
                    <a:pt x="1073" y="127"/>
                    <a:pt x="1061" y="125"/>
                    <a:pt x="1049" y="125"/>
                  </a:cubicBezTo>
                  <a:cubicBezTo>
                    <a:pt x="996" y="125"/>
                    <a:pt x="947" y="161"/>
                    <a:pt x="911" y="196"/>
                  </a:cubicBezTo>
                  <a:cubicBezTo>
                    <a:pt x="933" y="239"/>
                    <a:pt x="954" y="304"/>
                    <a:pt x="954" y="369"/>
                  </a:cubicBezTo>
                  <a:cubicBezTo>
                    <a:pt x="651" y="630"/>
                    <a:pt x="391" y="933"/>
                    <a:pt x="87" y="1172"/>
                  </a:cubicBezTo>
                  <a:cubicBezTo>
                    <a:pt x="66" y="1193"/>
                    <a:pt x="22" y="1237"/>
                    <a:pt x="1" y="1280"/>
                  </a:cubicBezTo>
                  <a:cubicBezTo>
                    <a:pt x="1" y="1280"/>
                    <a:pt x="1" y="1323"/>
                    <a:pt x="1" y="1345"/>
                  </a:cubicBezTo>
                  <a:cubicBezTo>
                    <a:pt x="22" y="1388"/>
                    <a:pt x="66" y="1432"/>
                    <a:pt x="109" y="1432"/>
                  </a:cubicBezTo>
                  <a:lnTo>
                    <a:pt x="196" y="1432"/>
                  </a:lnTo>
                  <a:cubicBezTo>
                    <a:pt x="803" y="1367"/>
                    <a:pt x="1366" y="1042"/>
                    <a:pt x="1692" y="521"/>
                  </a:cubicBezTo>
                  <a:cubicBezTo>
                    <a:pt x="1713" y="478"/>
                    <a:pt x="1735" y="456"/>
                    <a:pt x="1735" y="413"/>
                  </a:cubicBezTo>
                  <a:cubicBezTo>
                    <a:pt x="1822" y="304"/>
                    <a:pt x="1865" y="196"/>
                    <a:pt x="1930" y="88"/>
                  </a:cubicBezTo>
                  <a:cubicBezTo>
                    <a:pt x="1858" y="30"/>
                    <a:pt x="1776" y="1"/>
                    <a:pt x="16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3" name="Google Shape;5873;p83"/>
            <p:cNvSpPr/>
            <p:nvPr/>
          </p:nvSpPr>
          <p:spPr>
            <a:xfrm>
              <a:off x="1397347" y="3767463"/>
              <a:ext cx="33108" cy="24597"/>
            </a:xfrm>
            <a:custGeom>
              <a:avLst/>
              <a:gdLst/>
              <a:ahLst/>
              <a:cxnLst/>
              <a:rect l="l" t="t" r="r" b="b"/>
              <a:pathLst>
                <a:path w="673" h="500" extrusionOk="0">
                  <a:moveTo>
                    <a:pt x="629" y="1"/>
                  </a:moveTo>
                  <a:cubicBezTo>
                    <a:pt x="412" y="174"/>
                    <a:pt x="217" y="304"/>
                    <a:pt x="1" y="434"/>
                  </a:cubicBezTo>
                  <a:cubicBezTo>
                    <a:pt x="1" y="456"/>
                    <a:pt x="1" y="478"/>
                    <a:pt x="1" y="499"/>
                  </a:cubicBezTo>
                  <a:cubicBezTo>
                    <a:pt x="239" y="348"/>
                    <a:pt x="456" y="196"/>
                    <a:pt x="651" y="44"/>
                  </a:cubicBezTo>
                  <a:cubicBezTo>
                    <a:pt x="673" y="22"/>
                    <a:pt x="673" y="1"/>
                    <a:pt x="651" y="1"/>
                  </a:cubicBezTo>
                  <a:close/>
                </a:path>
              </a:pathLst>
            </a:custGeom>
            <a:solidFill>
              <a:srgbClr val="4E40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4" name="Google Shape;5874;p83"/>
            <p:cNvSpPr/>
            <p:nvPr/>
          </p:nvSpPr>
          <p:spPr>
            <a:xfrm>
              <a:off x="1402660" y="3776269"/>
              <a:ext cx="34191" cy="21105"/>
            </a:xfrm>
            <a:custGeom>
              <a:avLst/>
              <a:gdLst/>
              <a:ahLst/>
              <a:cxnLst/>
              <a:rect l="l" t="t" r="r" b="b"/>
              <a:pathLst>
                <a:path w="695" h="429" extrusionOk="0">
                  <a:moveTo>
                    <a:pt x="684" y="1"/>
                  </a:moveTo>
                  <a:cubicBezTo>
                    <a:pt x="678" y="1"/>
                    <a:pt x="673" y="6"/>
                    <a:pt x="673" y="17"/>
                  </a:cubicBezTo>
                  <a:lnTo>
                    <a:pt x="1" y="429"/>
                  </a:lnTo>
                  <a:lnTo>
                    <a:pt x="88" y="429"/>
                  </a:lnTo>
                  <a:lnTo>
                    <a:pt x="695" y="39"/>
                  </a:lnTo>
                  <a:cubicBezTo>
                    <a:pt x="695" y="39"/>
                    <a:pt x="695" y="17"/>
                    <a:pt x="695" y="17"/>
                  </a:cubicBezTo>
                  <a:cubicBezTo>
                    <a:pt x="695" y="6"/>
                    <a:pt x="689" y="1"/>
                    <a:pt x="684" y="1"/>
                  </a:cubicBezTo>
                  <a:close/>
                </a:path>
              </a:pathLst>
            </a:custGeom>
            <a:solidFill>
              <a:srgbClr val="4E40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5" name="Google Shape;5875;p83"/>
            <p:cNvSpPr/>
            <p:nvPr/>
          </p:nvSpPr>
          <p:spPr>
            <a:xfrm>
              <a:off x="1479455" y="3561627"/>
              <a:ext cx="57657" cy="195206"/>
            </a:xfrm>
            <a:custGeom>
              <a:avLst/>
              <a:gdLst/>
              <a:ahLst/>
              <a:cxnLst/>
              <a:rect l="l" t="t" r="r" b="b"/>
              <a:pathLst>
                <a:path w="1172" h="3968" fill="none" extrusionOk="0">
                  <a:moveTo>
                    <a:pt x="1172" y="0"/>
                  </a:moveTo>
                  <a:cubicBezTo>
                    <a:pt x="1063" y="1388"/>
                    <a:pt x="651" y="2732"/>
                    <a:pt x="1" y="3968"/>
                  </a:cubicBezTo>
                </a:path>
              </a:pathLst>
            </a:custGeom>
            <a:solidFill>
              <a:schemeClr val="dk1"/>
            </a:solidFill>
            <a:ln w="5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6" name="Google Shape;5876;p83"/>
            <p:cNvSpPr/>
            <p:nvPr/>
          </p:nvSpPr>
          <p:spPr>
            <a:xfrm>
              <a:off x="1611743" y="3493195"/>
              <a:ext cx="169624" cy="291776"/>
            </a:xfrm>
            <a:custGeom>
              <a:avLst/>
              <a:gdLst/>
              <a:ahLst/>
              <a:cxnLst/>
              <a:rect l="l" t="t" r="r" b="b"/>
              <a:pathLst>
                <a:path w="3448" h="5931" extrusionOk="0">
                  <a:moveTo>
                    <a:pt x="2447" y="1"/>
                  </a:moveTo>
                  <a:cubicBezTo>
                    <a:pt x="2368" y="1"/>
                    <a:pt x="2289" y="9"/>
                    <a:pt x="2212" y="25"/>
                  </a:cubicBezTo>
                  <a:cubicBezTo>
                    <a:pt x="1713" y="91"/>
                    <a:pt x="1258" y="394"/>
                    <a:pt x="954" y="806"/>
                  </a:cubicBezTo>
                  <a:cubicBezTo>
                    <a:pt x="672" y="1240"/>
                    <a:pt x="521" y="1847"/>
                    <a:pt x="781" y="2324"/>
                  </a:cubicBezTo>
                  <a:cubicBezTo>
                    <a:pt x="1084" y="2844"/>
                    <a:pt x="1301" y="3321"/>
                    <a:pt x="1193" y="3950"/>
                  </a:cubicBezTo>
                  <a:cubicBezTo>
                    <a:pt x="1128" y="4253"/>
                    <a:pt x="998" y="4557"/>
                    <a:pt x="803" y="4817"/>
                  </a:cubicBezTo>
                  <a:cubicBezTo>
                    <a:pt x="694" y="4990"/>
                    <a:pt x="542" y="5142"/>
                    <a:pt x="369" y="5272"/>
                  </a:cubicBezTo>
                  <a:cubicBezTo>
                    <a:pt x="260" y="5337"/>
                    <a:pt x="174" y="5424"/>
                    <a:pt x="87" y="5511"/>
                  </a:cubicBezTo>
                  <a:cubicBezTo>
                    <a:pt x="22" y="5597"/>
                    <a:pt x="0" y="5727"/>
                    <a:pt x="65" y="5814"/>
                  </a:cubicBezTo>
                  <a:cubicBezTo>
                    <a:pt x="133" y="5898"/>
                    <a:pt x="226" y="5930"/>
                    <a:pt x="325" y="5930"/>
                  </a:cubicBezTo>
                  <a:cubicBezTo>
                    <a:pt x="354" y="5930"/>
                    <a:pt x="383" y="5927"/>
                    <a:pt x="412" y="5923"/>
                  </a:cubicBezTo>
                  <a:cubicBezTo>
                    <a:pt x="694" y="5858"/>
                    <a:pt x="976" y="5749"/>
                    <a:pt x="1214" y="5576"/>
                  </a:cubicBezTo>
                  <a:cubicBezTo>
                    <a:pt x="1561" y="5337"/>
                    <a:pt x="1887" y="5055"/>
                    <a:pt x="2168" y="4708"/>
                  </a:cubicBezTo>
                  <a:cubicBezTo>
                    <a:pt x="2971" y="3755"/>
                    <a:pt x="3404" y="2562"/>
                    <a:pt x="3448" y="1326"/>
                  </a:cubicBezTo>
                  <a:cubicBezTo>
                    <a:pt x="3448" y="914"/>
                    <a:pt x="3404" y="459"/>
                    <a:pt x="3079" y="199"/>
                  </a:cubicBezTo>
                  <a:cubicBezTo>
                    <a:pt x="2901" y="70"/>
                    <a:pt x="2676" y="1"/>
                    <a:pt x="24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7" name="Google Shape;5877;p83"/>
            <p:cNvSpPr/>
            <p:nvPr/>
          </p:nvSpPr>
          <p:spPr>
            <a:xfrm>
              <a:off x="1612826" y="3716053"/>
              <a:ext cx="105622" cy="68529"/>
            </a:xfrm>
            <a:custGeom>
              <a:avLst/>
              <a:gdLst/>
              <a:ahLst/>
              <a:cxnLst/>
              <a:rect l="l" t="t" r="r" b="b"/>
              <a:pathLst>
                <a:path w="2147" h="1393" extrusionOk="0">
                  <a:moveTo>
                    <a:pt x="1779" y="1"/>
                  </a:moveTo>
                  <a:cubicBezTo>
                    <a:pt x="1757" y="1"/>
                    <a:pt x="1735" y="2"/>
                    <a:pt x="1713" y="5"/>
                  </a:cubicBezTo>
                  <a:cubicBezTo>
                    <a:pt x="1539" y="48"/>
                    <a:pt x="1366" y="157"/>
                    <a:pt x="1214" y="265"/>
                  </a:cubicBezTo>
                  <a:cubicBezTo>
                    <a:pt x="1214" y="222"/>
                    <a:pt x="1214" y="178"/>
                    <a:pt x="1192" y="157"/>
                  </a:cubicBezTo>
                  <a:cubicBezTo>
                    <a:pt x="1192" y="113"/>
                    <a:pt x="1149" y="92"/>
                    <a:pt x="1106" y="70"/>
                  </a:cubicBezTo>
                  <a:cubicBezTo>
                    <a:pt x="1062" y="70"/>
                    <a:pt x="997" y="92"/>
                    <a:pt x="976" y="135"/>
                  </a:cubicBezTo>
                  <a:lnTo>
                    <a:pt x="781" y="287"/>
                  </a:lnTo>
                  <a:cubicBezTo>
                    <a:pt x="672" y="460"/>
                    <a:pt x="520" y="634"/>
                    <a:pt x="347" y="764"/>
                  </a:cubicBezTo>
                  <a:cubicBezTo>
                    <a:pt x="238" y="807"/>
                    <a:pt x="152" y="894"/>
                    <a:pt x="65" y="981"/>
                  </a:cubicBezTo>
                  <a:cubicBezTo>
                    <a:pt x="22" y="1046"/>
                    <a:pt x="0" y="1132"/>
                    <a:pt x="0" y="1219"/>
                  </a:cubicBezTo>
                  <a:cubicBezTo>
                    <a:pt x="0" y="1241"/>
                    <a:pt x="22" y="1241"/>
                    <a:pt x="22" y="1263"/>
                  </a:cubicBezTo>
                  <a:cubicBezTo>
                    <a:pt x="22" y="1284"/>
                    <a:pt x="22" y="1284"/>
                    <a:pt x="43" y="1306"/>
                  </a:cubicBezTo>
                  <a:cubicBezTo>
                    <a:pt x="65" y="1349"/>
                    <a:pt x="130" y="1371"/>
                    <a:pt x="173" y="1393"/>
                  </a:cubicBezTo>
                  <a:lnTo>
                    <a:pt x="390" y="1393"/>
                  </a:lnTo>
                  <a:cubicBezTo>
                    <a:pt x="672" y="1328"/>
                    <a:pt x="954" y="1219"/>
                    <a:pt x="1192" y="1046"/>
                  </a:cubicBezTo>
                  <a:cubicBezTo>
                    <a:pt x="1539" y="807"/>
                    <a:pt x="1865" y="525"/>
                    <a:pt x="2146" y="178"/>
                  </a:cubicBezTo>
                  <a:cubicBezTo>
                    <a:pt x="2071" y="65"/>
                    <a:pt x="1929" y="1"/>
                    <a:pt x="17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8" name="Google Shape;5878;p83"/>
            <p:cNvSpPr/>
            <p:nvPr/>
          </p:nvSpPr>
          <p:spPr>
            <a:xfrm>
              <a:off x="1645885" y="3624548"/>
              <a:ext cx="34141" cy="112017"/>
            </a:xfrm>
            <a:custGeom>
              <a:avLst/>
              <a:gdLst/>
              <a:ahLst/>
              <a:cxnLst/>
              <a:rect l="l" t="t" r="r" b="b"/>
              <a:pathLst>
                <a:path w="694" h="2277" fill="none" extrusionOk="0">
                  <a:moveTo>
                    <a:pt x="260" y="1"/>
                  </a:moveTo>
                  <a:cubicBezTo>
                    <a:pt x="694" y="738"/>
                    <a:pt x="585" y="1670"/>
                    <a:pt x="0" y="2277"/>
                  </a:cubicBezTo>
                </a:path>
              </a:pathLst>
            </a:custGeom>
            <a:solidFill>
              <a:schemeClr val="dk1"/>
            </a:solidFill>
            <a:ln w="5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9" name="Google Shape;5879;p83"/>
            <p:cNvSpPr/>
            <p:nvPr/>
          </p:nvSpPr>
          <p:spPr>
            <a:xfrm>
              <a:off x="1697049" y="3518974"/>
              <a:ext cx="89633" cy="229347"/>
            </a:xfrm>
            <a:custGeom>
              <a:avLst/>
              <a:gdLst/>
              <a:ahLst/>
              <a:cxnLst/>
              <a:rect l="l" t="t" r="r" b="b"/>
              <a:pathLst>
                <a:path w="1822" h="4662" fill="none" extrusionOk="0">
                  <a:moveTo>
                    <a:pt x="1453" y="0"/>
                  </a:moveTo>
                  <a:cubicBezTo>
                    <a:pt x="1822" y="1691"/>
                    <a:pt x="1280" y="3469"/>
                    <a:pt x="1" y="4661"/>
                  </a:cubicBezTo>
                </a:path>
              </a:pathLst>
            </a:custGeom>
            <a:solidFill>
              <a:schemeClr val="dk1"/>
            </a:solidFill>
            <a:ln w="5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0" name="Google Shape;5880;p83"/>
            <p:cNvSpPr/>
            <p:nvPr/>
          </p:nvSpPr>
          <p:spPr>
            <a:xfrm>
              <a:off x="1612826" y="3746899"/>
              <a:ext cx="36060" cy="31288"/>
            </a:xfrm>
            <a:custGeom>
              <a:avLst/>
              <a:gdLst/>
              <a:ahLst/>
              <a:cxnLst/>
              <a:rect l="l" t="t" r="r" b="b"/>
              <a:pathLst>
                <a:path w="733" h="636" extrusionOk="0">
                  <a:moveTo>
                    <a:pt x="706" y="1"/>
                  </a:moveTo>
                  <a:cubicBezTo>
                    <a:pt x="702" y="1"/>
                    <a:pt x="698" y="3"/>
                    <a:pt x="694" y="7"/>
                  </a:cubicBezTo>
                  <a:cubicBezTo>
                    <a:pt x="477" y="202"/>
                    <a:pt x="238" y="397"/>
                    <a:pt x="0" y="592"/>
                  </a:cubicBezTo>
                  <a:cubicBezTo>
                    <a:pt x="0" y="592"/>
                    <a:pt x="22" y="614"/>
                    <a:pt x="22" y="636"/>
                  </a:cubicBezTo>
                  <a:cubicBezTo>
                    <a:pt x="260" y="440"/>
                    <a:pt x="499" y="245"/>
                    <a:pt x="715" y="50"/>
                  </a:cubicBezTo>
                  <a:cubicBezTo>
                    <a:pt x="733" y="33"/>
                    <a:pt x="722" y="1"/>
                    <a:pt x="706" y="1"/>
                  </a:cubicBezTo>
                  <a:close/>
                </a:path>
              </a:pathLst>
            </a:custGeom>
            <a:solidFill>
              <a:srgbClr val="4E40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1" name="Google Shape;5881;p83"/>
            <p:cNvSpPr/>
            <p:nvPr/>
          </p:nvSpPr>
          <p:spPr>
            <a:xfrm>
              <a:off x="1621336" y="3752114"/>
              <a:ext cx="39208" cy="32469"/>
            </a:xfrm>
            <a:custGeom>
              <a:avLst/>
              <a:gdLst/>
              <a:ahLst/>
              <a:cxnLst/>
              <a:rect l="l" t="t" r="r" b="b"/>
              <a:pathLst>
                <a:path w="797" h="660" extrusionOk="0">
                  <a:moveTo>
                    <a:pt x="768" y="0"/>
                  </a:moveTo>
                  <a:cubicBezTo>
                    <a:pt x="763" y="0"/>
                    <a:pt x="759" y="3"/>
                    <a:pt x="759" y="9"/>
                  </a:cubicBezTo>
                  <a:cubicBezTo>
                    <a:pt x="521" y="226"/>
                    <a:pt x="261" y="464"/>
                    <a:pt x="0" y="660"/>
                  </a:cubicBezTo>
                  <a:lnTo>
                    <a:pt x="65" y="660"/>
                  </a:lnTo>
                  <a:cubicBezTo>
                    <a:pt x="326" y="464"/>
                    <a:pt x="564" y="248"/>
                    <a:pt x="781" y="31"/>
                  </a:cubicBezTo>
                  <a:cubicBezTo>
                    <a:pt x="796" y="16"/>
                    <a:pt x="779" y="0"/>
                    <a:pt x="768" y="0"/>
                  </a:cubicBezTo>
                  <a:close/>
                </a:path>
              </a:pathLst>
            </a:custGeom>
            <a:solidFill>
              <a:srgbClr val="4E40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2" name="Google Shape;5882;p83"/>
            <p:cNvSpPr/>
            <p:nvPr/>
          </p:nvSpPr>
          <p:spPr>
            <a:xfrm>
              <a:off x="1774926" y="3533880"/>
              <a:ext cx="13922" cy="26713"/>
            </a:xfrm>
            <a:custGeom>
              <a:avLst/>
              <a:gdLst/>
              <a:ahLst/>
              <a:cxnLst/>
              <a:rect l="l" t="t" r="r" b="b"/>
              <a:pathLst>
                <a:path w="283" h="543" fill="none" extrusionOk="0">
                  <a:moveTo>
                    <a:pt x="0" y="543"/>
                  </a:moveTo>
                  <a:cubicBezTo>
                    <a:pt x="109" y="369"/>
                    <a:pt x="217" y="174"/>
                    <a:pt x="282" y="1"/>
                  </a:cubicBezTo>
                </a:path>
              </a:pathLst>
            </a:custGeom>
            <a:solidFill>
              <a:schemeClr val="dk1"/>
            </a:solidFill>
            <a:ln w="5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3" name="Google Shape;5883;p83"/>
            <p:cNvSpPr/>
            <p:nvPr/>
          </p:nvSpPr>
          <p:spPr>
            <a:xfrm>
              <a:off x="1550937" y="3301380"/>
              <a:ext cx="45899" cy="39602"/>
            </a:xfrm>
            <a:custGeom>
              <a:avLst/>
              <a:gdLst/>
              <a:ahLst/>
              <a:cxnLst/>
              <a:rect l="l" t="t" r="r" b="b"/>
              <a:pathLst>
                <a:path w="933" h="805" extrusionOk="0">
                  <a:moveTo>
                    <a:pt x="543" y="0"/>
                  </a:moveTo>
                  <a:cubicBezTo>
                    <a:pt x="174" y="0"/>
                    <a:pt x="1" y="434"/>
                    <a:pt x="261" y="694"/>
                  </a:cubicBezTo>
                  <a:cubicBezTo>
                    <a:pt x="337" y="770"/>
                    <a:pt x="433" y="804"/>
                    <a:pt x="528" y="804"/>
                  </a:cubicBezTo>
                  <a:cubicBezTo>
                    <a:pt x="732" y="804"/>
                    <a:pt x="933" y="649"/>
                    <a:pt x="933" y="412"/>
                  </a:cubicBezTo>
                  <a:cubicBezTo>
                    <a:pt x="933" y="174"/>
                    <a:pt x="759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4" name="Google Shape;5884;p83"/>
            <p:cNvSpPr/>
            <p:nvPr/>
          </p:nvSpPr>
          <p:spPr>
            <a:xfrm>
              <a:off x="1715202" y="3299215"/>
              <a:ext cx="41619" cy="35962"/>
            </a:xfrm>
            <a:custGeom>
              <a:avLst/>
              <a:gdLst/>
              <a:ahLst/>
              <a:cxnLst/>
              <a:rect l="l" t="t" r="r" b="b"/>
              <a:pathLst>
                <a:path w="846" h="731" extrusionOk="0">
                  <a:moveTo>
                    <a:pt x="477" y="1"/>
                  </a:moveTo>
                  <a:cubicBezTo>
                    <a:pt x="174" y="1"/>
                    <a:pt x="0" y="391"/>
                    <a:pt x="239" y="630"/>
                  </a:cubicBezTo>
                  <a:cubicBezTo>
                    <a:pt x="309" y="699"/>
                    <a:pt x="396" y="731"/>
                    <a:pt x="483" y="731"/>
                  </a:cubicBezTo>
                  <a:cubicBezTo>
                    <a:pt x="666" y="731"/>
                    <a:pt x="846" y="590"/>
                    <a:pt x="846" y="370"/>
                  </a:cubicBezTo>
                  <a:cubicBezTo>
                    <a:pt x="846" y="174"/>
                    <a:pt x="672" y="1"/>
                    <a:pt x="477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5" name="Google Shape;5885;p83"/>
            <p:cNvSpPr/>
            <p:nvPr/>
          </p:nvSpPr>
          <p:spPr>
            <a:xfrm>
              <a:off x="1649083" y="3370697"/>
              <a:ext cx="35224" cy="40586"/>
            </a:xfrm>
            <a:custGeom>
              <a:avLst/>
              <a:gdLst/>
              <a:ahLst/>
              <a:cxnLst/>
              <a:rect l="l" t="t" r="r" b="b"/>
              <a:pathLst>
                <a:path w="716" h="825" fill="none" extrusionOk="0">
                  <a:moveTo>
                    <a:pt x="716" y="1"/>
                  </a:moveTo>
                  <a:cubicBezTo>
                    <a:pt x="716" y="109"/>
                    <a:pt x="716" y="239"/>
                    <a:pt x="694" y="347"/>
                  </a:cubicBezTo>
                  <a:cubicBezTo>
                    <a:pt x="672" y="456"/>
                    <a:pt x="629" y="564"/>
                    <a:pt x="564" y="651"/>
                  </a:cubicBezTo>
                  <a:cubicBezTo>
                    <a:pt x="499" y="759"/>
                    <a:pt x="390" y="803"/>
                    <a:pt x="260" y="824"/>
                  </a:cubicBezTo>
                  <a:cubicBezTo>
                    <a:pt x="152" y="824"/>
                    <a:pt x="44" y="759"/>
                    <a:pt x="0" y="651"/>
                  </a:cubicBezTo>
                </a:path>
              </a:pathLst>
            </a:custGeom>
            <a:solidFill>
              <a:schemeClr val="dk1"/>
            </a:solidFill>
            <a:ln w="5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6" name="Google Shape;5886;p83"/>
            <p:cNvSpPr/>
            <p:nvPr/>
          </p:nvSpPr>
          <p:spPr>
            <a:xfrm>
              <a:off x="1684258" y="3370697"/>
              <a:ext cx="32075" cy="40586"/>
            </a:xfrm>
            <a:custGeom>
              <a:avLst/>
              <a:gdLst/>
              <a:ahLst/>
              <a:cxnLst/>
              <a:rect l="l" t="t" r="r" b="b"/>
              <a:pathLst>
                <a:path w="652" h="825" fill="none" extrusionOk="0">
                  <a:moveTo>
                    <a:pt x="1" y="1"/>
                  </a:moveTo>
                  <a:cubicBezTo>
                    <a:pt x="1" y="109"/>
                    <a:pt x="1" y="239"/>
                    <a:pt x="22" y="347"/>
                  </a:cubicBezTo>
                  <a:cubicBezTo>
                    <a:pt x="44" y="456"/>
                    <a:pt x="87" y="564"/>
                    <a:pt x="152" y="651"/>
                  </a:cubicBezTo>
                  <a:cubicBezTo>
                    <a:pt x="217" y="759"/>
                    <a:pt x="304" y="803"/>
                    <a:pt x="413" y="824"/>
                  </a:cubicBezTo>
                  <a:cubicBezTo>
                    <a:pt x="521" y="824"/>
                    <a:pt x="629" y="759"/>
                    <a:pt x="651" y="651"/>
                  </a:cubicBezTo>
                </a:path>
              </a:pathLst>
            </a:custGeom>
            <a:solidFill>
              <a:schemeClr val="dk1"/>
            </a:solidFill>
            <a:ln w="5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7" name="Google Shape;5887;p83"/>
            <p:cNvSpPr/>
            <p:nvPr/>
          </p:nvSpPr>
          <p:spPr>
            <a:xfrm>
              <a:off x="1663989" y="3344771"/>
              <a:ext cx="39799" cy="33453"/>
            </a:xfrm>
            <a:custGeom>
              <a:avLst/>
              <a:gdLst/>
              <a:ahLst/>
              <a:cxnLst/>
              <a:rect l="l" t="t" r="r" b="b"/>
              <a:pathLst>
                <a:path w="809" h="680" extrusionOk="0">
                  <a:moveTo>
                    <a:pt x="401" y="1"/>
                  </a:moveTo>
                  <a:cubicBezTo>
                    <a:pt x="242" y="1"/>
                    <a:pt x="79" y="55"/>
                    <a:pt x="22" y="159"/>
                  </a:cubicBezTo>
                  <a:cubicBezTo>
                    <a:pt x="1" y="224"/>
                    <a:pt x="1" y="289"/>
                    <a:pt x="22" y="354"/>
                  </a:cubicBezTo>
                  <a:cubicBezTo>
                    <a:pt x="44" y="397"/>
                    <a:pt x="87" y="463"/>
                    <a:pt x="131" y="506"/>
                  </a:cubicBezTo>
                  <a:cubicBezTo>
                    <a:pt x="196" y="614"/>
                    <a:pt x="283" y="679"/>
                    <a:pt x="391" y="679"/>
                  </a:cubicBezTo>
                  <a:cubicBezTo>
                    <a:pt x="456" y="679"/>
                    <a:pt x="521" y="658"/>
                    <a:pt x="586" y="614"/>
                  </a:cubicBezTo>
                  <a:cubicBezTo>
                    <a:pt x="608" y="549"/>
                    <a:pt x="651" y="506"/>
                    <a:pt x="673" y="463"/>
                  </a:cubicBezTo>
                  <a:cubicBezTo>
                    <a:pt x="716" y="397"/>
                    <a:pt x="738" y="354"/>
                    <a:pt x="759" y="289"/>
                  </a:cubicBezTo>
                  <a:cubicBezTo>
                    <a:pt x="809" y="93"/>
                    <a:pt x="608" y="1"/>
                    <a:pt x="4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8" name="Google Shape;5888;p83"/>
            <p:cNvSpPr/>
            <p:nvPr/>
          </p:nvSpPr>
          <p:spPr>
            <a:xfrm>
              <a:off x="1738669" y="3317369"/>
              <a:ext cx="155751" cy="33108"/>
            </a:xfrm>
            <a:custGeom>
              <a:avLst/>
              <a:gdLst/>
              <a:ahLst/>
              <a:cxnLst/>
              <a:rect l="l" t="t" r="r" b="b"/>
              <a:pathLst>
                <a:path w="3166" h="673" fill="none" extrusionOk="0">
                  <a:moveTo>
                    <a:pt x="0" y="673"/>
                  </a:moveTo>
                  <a:cubicBezTo>
                    <a:pt x="998" y="196"/>
                    <a:pt x="2082" y="1"/>
                    <a:pt x="3166" y="87"/>
                  </a:cubicBezTo>
                </a:path>
              </a:pathLst>
            </a:custGeom>
            <a:solidFill>
              <a:schemeClr val="dk1"/>
            </a:solidFill>
            <a:ln w="32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9" name="Google Shape;5889;p83"/>
            <p:cNvSpPr/>
            <p:nvPr/>
          </p:nvSpPr>
          <p:spPr>
            <a:xfrm>
              <a:off x="1745064" y="3345115"/>
              <a:ext cx="160031" cy="12840"/>
            </a:xfrm>
            <a:custGeom>
              <a:avLst/>
              <a:gdLst/>
              <a:ahLst/>
              <a:cxnLst/>
              <a:rect l="l" t="t" r="r" b="b"/>
              <a:pathLst>
                <a:path w="3253" h="261" fill="none" extrusionOk="0">
                  <a:moveTo>
                    <a:pt x="0" y="260"/>
                  </a:moveTo>
                  <a:cubicBezTo>
                    <a:pt x="1063" y="44"/>
                    <a:pt x="2168" y="0"/>
                    <a:pt x="3252" y="130"/>
                  </a:cubicBezTo>
                </a:path>
              </a:pathLst>
            </a:custGeom>
            <a:solidFill>
              <a:schemeClr val="dk1"/>
            </a:solidFill>
            <a:ln w="32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0" name="Google Shape;5890;p83"/>
            <p:cNvSpPr/>
            <p:nvPr/>
          </p:nvSpPr>
          <p:spPr>
            <a:xfrm>
              <a:off x="1752542" y="3370697"/>
              <a:ext cx="140796" cy="21400"/>
            </a:xfrm>
            <a:custGeom>
              <a:avLst/>
              <a:gdLst/>
              <a:ahLst/>
              <a:cxnLst/>
              <a:rect l="l" t="t" r="r" b="b"/>
              <a:pathLst>
                <a:path w="2862" h="435" fill="none" extrusionOk="0">
                  <a:moveTo>
                    <a:pt x="0" y="87"/>
                  </a:moveTo>
                  <a:cubicBezTo>
                    <a:pt x="889" y="1"/>
                    <a:pt x="2103" y="87"/>
                    <a:pt x="2862" y="434"/>
                  </a:cubicBezTo>
                </a:path>
              </a:pathLst>
            </a:custGeom>
            <a:solidFill>
              <a:schemeClr val="dk1"/>
            </a:solidFill>
            <a:ln w="32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1" name="Google Shape;5891;p83"/>
            <p:cNvSpPr/>
            <p:nvPr/>
          </p:nvSpPr>
          <p:spPr>
            <a:xfrm>
              <a:off x="1753575" y="3383488"/>
              <a:ext cx="115264" cy="37388"/>
            </a:xfrm>
            <a:custGeom>
              <a:avLst/>
              <a:gdLst/>
              <a:ahLst/>
              <a:cxnLst/>
              <a:rect l="l" t="t" r="r" b="b"/>
              <a:pathLst>
                <a:path w="2343" h="760" fill="none" extrusionOk="0">
                  <a:moveTo>
                    <a:pt x="1" y="1"/>
                  </a:moveTo>
                  <a:cubicBezTo>
                    <a:pt x="803" y="131"/>
                    <a:pt x="1605" y="369"/>
                    <a:pt x="2342" y="760"/>
                  </a:cubicBezTo>
                </a:path>
              </a:pathLst>
            </a:custGeom>
            <a:solidFill>
              <a:schemeClr val="dk1"/>
            </a:solidFill>
            <a:ln w="32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2" name="Google Shape;5892;p83"/>
            <p:cNvSpPr/>
            <p:nvPr/>
          </p:nvSpPr>
          <p:spPr>
            <a:xfrm>
              <a:off x="1738669" y="3317369"/>
              <a:ext cx="155751" cy="33108"/>
            </a:xfrm>
            <a:custGeom>
              <a:avLst/>
              <a:gdLst/>
              <a:ahLst/>
              <a:cxnLst/>
              <a:rect l="l" t="t" r="r" b="b"/>
              <a:pathLst>
                <a:path w="3166" h="673" fill="none" extrusionOk="0">
                  <a:moveTo>
                    <a:pt x="0" y="673"/>
                  </a:moveTo>
                  <a:cubicBezTo>
                    <a:pt x="998" y="196"/>
                    <a:pt x="2082" y="1"/>
                    <a:pt x="3166" y="87"/>
                  </a:cubicBezTo>
                </a:path>
              </a:pathLst>
            </a:custGeom>
            <a:solidFill>
              <a:schemeClr val="dk1"/>
            </a:solidFill>
            <a:ln w="32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3" name="Google Shape;5893;p83"/>
            <p:cNvSpPr/>
            <p:nvPr/>
          </p:nvSpPr>
          <p:spPr>
            <a:xfrm>
              <a:off x="1745064" y="3345115"/>
              <a:ext cx="160031" cy="12840"/>
            </a:xfrm>
            <a:custGeom>
              <a:avLst/>
              <a:gdLst/>
              <a:ahLst/>
              <a:cxnLst/>
              <a:rect l="l" t="t" r="r" b="b"/>
              <a:pathLst>
                <a:path w="3253" h="261" fill="none" extrusionOk="0">
                  <a:moveTo>
                    <a:pt x="0" y="260"/>
                  </a:moveTo>
                  <a:cubicBezTo>
                    <a:pt x="1063" y="44"/>
                    <a:pt x="2168" y="0"/>
                    <a:pt x="3252" y="130"/>
                  </a:cubicBezTo>
                </a:path>
              </a:pathLst>
            </a:custGeom>
            <a:solidFill>
              <a:schemeClr val="dk1"/>
            </a:solidFill>
            <a:ln w="32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4" name="Google Shape;5894;p83"/>
            <p:cNvSpPr/>
            <p:nvPr/>
          </p:nvSpPr>
          <p:spPr>
            <a:xfrm>
              <a:off x="1752542" y="3370697"/>
              <a:ext cx="140796" cy="21400"/>
            </a:xfrm>
            <a:custGeom>
              <a:avLst/>
              <a:gdLst/>
              <a:ahLst/>
              <a:cxnLst/>
              <a:rect l="l" t="t" r="r" b="b"/>
              <a:pathLst>
                <a:path w="2862" h="435" fill="none" extrusionOk="0">
                  <a:moveTo>
                    <a:pt x="0" y="87"/>
                  </a:moveTo>
                  <a:cubicBezTo>
                    <a:pt x="889" y="1"/>
                    <a:pt x="2103" y="87"/>
                    <a:pt x="2862" y="434"/>
                  </a:cubicBezTo>
                </a:path>
              </a:pathLst>
            </a:custGeom>
            <a:solidFill>
              <a:schemeClr val="dk1"/>
            </a:solidFill>
            <a:ln w="32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5" name="Google Shape;5895;p83"/>
            <p:cNvSpPr/>
            <p:nvPr/>
          </p:nvSpPr>
          <p:spPr>
            <a:xfrm>
              <a:off x="1753575" y="3383488"/>
              <a:ext cx="115264" cy="37388"/>
            </a:xfrm>
            <a:custGeom>
              <a:avLst/>
              <a:gdLst/>
              <a:ahLst/>
              <a:cxnLst/>
              <a:rect l="l" t="t" r="r" b="b"/>
              <a:pathLst>
                <a:path w="2343" h="760" fill="none" extrusionOk="0">
                  <a:moveTo>
                    <a:pt x="1" y="1"/>
                  </a:moveTo>
                  <a:cubicBezTo>
                    <a:pt x="803" y="131"/>
                    <a:pt x="1605" y="369"/>
                    <a:pt x="2342" y="760"/>
                  </a:cubicBezTo>
                </a:path>
              </a:pathLst>
            </a:custGeom>
            <a:solidFill>
              <a:schemeClr val="dk1"/>
            </a:solidFill>
            <a:ln w="32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6" name="Google Shape;5896;p83"/>
            <p:cNvSpPr/>
            <p:nvPr/>
          </p:nvSpPr>
          <p:spPr>
            <a:xfrm>
              <a:off x="1412303" y="3410152"/>
              <a:ext cx="138681" cy="44866"/>
            </a:xfrm>
            <a:custGeom>
              <a:avLst/>
              <a:gdLst/>
              <a:ahLst/>
              <a:cxnLst/>
              <a:rect l="l" t="t" r="r" b="b"/>
              <a:pathLst>
                <a:path w="2819" h="912" fill="none" extrusionOk="0">
                  <a:moveTo>
                    <a:pt x="2819" y="1"/>
                  </a:moveTo>
                  <a:cubicBezTo>
                    <a:pt x="1843" y="153"/>
                    <a:pt x="889" y="456"/>
                    <a:pt x="0" y="911"/>
                  </a:cubicBezTo>
                </a:path>
              </a:pathLst>
            </a:custGeom>
            <a:solidFill>
              <a:schemeClr val="dk1"/>
            </a:solidFill>
            <a:ln w="43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7" name="Google Shape;5897;p83"/>
            <p:cNvSpPr/>
            <p:nvPr/>
          </p:nvSpPr>
          <p:spPr>
            <a:xfrm>
              <a:off x="1379194" y="3330160"/>
              <a:ext cx="189942" cy="40586"/>
            </a:xfrm>
            <a:custGeom>
              <a:avLst/>
              <a:gdLst/>
              <a:ahLst/>
              <a:cxnLst/>
              <a:rect l="l" t="t" r="r" b="b"/>
              <a:pathLst>
                <a:path w="3861" h="825" fill="none" extrusionOk="0">
                  <a:moveTo>
                    <a:pt x="3860" y="825"/>
                  </a:moveTo>
                  <a:cubicBezTo>
                    <a:pt x="2668" y="239"/>
                    <a:pt x="1323" y="1"/>
                    <a:pt x="1" y="87"/>
                  </a:cubicBezTo>
                </a:path>
              </a:pathLst>
            </a:custGeom>
            <a:solidFill>
              <a:schemeClr val="dk1"/>
            </a:solidFill>
            <a:ln w="43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8" name="Google Shape;5898;p83"/>
            <p:cNvSpPr/>
            <p:nvPr/>
          </p:nvSpPr>
          <p:spPr>
            <a:xfrm>
              <a:off x="1367485" y="3363219"/>
              <a:ext cx="194173" cy="15004"/>
            </a:xfrm>
            <a:custGeom>
              <a:avLst/>
              <a:gdLst/>
              <a:ahLst/>
              <a:cxnLst/>
              <a:rect l="l" t="t" r="r" b="b"/>
              <a:pathLst>
                <a:path w="3947" h="305" fill="none" extrusionOk="0">
                  <a:moveTo>
                    <a:pt x="3946" y="304"/>
                  </a:moveTo>
                  <a:cubicBezTo>
                    <a:pt x="2646" y="66"/>
                    <a:pt x="1323" y="1"/>
                    <a:pt x="0" y="153"/>
                  </a:cubicBezTo>
                </a:path>
              </a:pathLst>
            </a:custGeom>
            <a:solidFill>
              <a:schemeClr val="dk1"/>
            </a:solidFill>
            <a:ln w="43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9" name="Google Shape;5899;p83"/>
            <p:cNvSpPr/>
            <p:nvPr/>
          </p:nvSpPr>
          <p:spPr>
            <a:xfrm>
              <a:off x="1381359" y="3395246"/>
              <a:ext cx="170707" cy="24548"/>
            </a:xfrm>
            <a:custGeom>
              <a:avLst/>
              <a:gdLst/>
              <a:ahLst/>
              <a:cxnLst/>
              <a:rect l="l" t="t" r="r" b="b"/>
              <a:pathLst>
                <a:path w="3470" h="499" fill="none" extrusionOk="0">
                  <a:moveTo>
                    <a:pt x="3469" y="65"/>
                  </a:moveTo>
                  <a:cubicBezTo>
                    <a:pt x="2385" y="0"/>
                    <a:pt x="933" y="65"/>
                    <a:pt x="0" y="499"/>
                  </a:cubicBezTo>
                </a:path>
              </a:pathLst>
            </a:custGeom>
            <a:solidFill>
              <a:schemeClr val="dk1"/>
            </a:solidFill>
            <a:ln w="43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0" name="Google Shape;5900;p83"/>
            <p:cNvSpPr/>
            <p:nvPr/>
          </p:nvSpPr>
          <p:spPr>
            <a:xfrm>
              <a:off x="1412303" y="3410152"/>
              <a:ext cx="138681" cy="44866"/>
            </a:xfrm>
            <a:custGeom>
              <a:avLst/>
              <a:gdLst/>
              <a:ahLst/>
              <a:cxnLst/>
              <a:rect l="l" t="t" r="r" b="b"/>
              <a:pathLst>
                <a:path w="2819" h="912" fill="none" extrusionOk="0">
                  <a:moveTo>
                    <a:pt x="2819" y="1"/>
                  </a:moveTo>
                  <a:cubicBezTo>
                    <a:pt x="1843" y="153"/>
                    <a:pt x="889" y="456"/>
                    <a:pt x="0" y="911"/>
                  </a:cubicBezTo>
                </a:path>
              </a:pathLst>
            </a:custGeom>
            <a:solidFill>
              <a:schemeClr val="dk1"/>
            </a:solidFill>
            <a:ln w="43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01" name="Google Shape;5901;p83"/>
          <p:cNvGrpSpPr/>
          <p:nvPr/>
        </p:nvGrpSpPr>
        <p:grpSpPr>
          <a:xfrm>
            <a:off x="1270379" y="2662648"/>
            <a:ext cx="548847" cy="678109"/>
            <a:chOff x="7624750" y="3401393"/>
            <a:chExt cx="612415" cy="863284"/>
          </a:xfrm>
        </p:grpSpPr>
        <p:sp>
          <p:nvSpPr>
            <p:cNvPr id="5902" name="Google Shape;5902;p83"/>
            <p:cNvSpPr/>
            <p:nvPr/>
          </p:nvSpPr>
          <p:spPr>
            <a:xfrm>
              <a:off x="7939997" y="3760792"/>
              <a:ext cx="93682" cy="160529"/>
            </a:xfrm>
            <a:custGeom>
              <a:avLst/>
              <a:gdLst/>
              <a:ahLst/>
              <a:cxnLst/>
              <a:rect l="l" t="t" r="r" b="b"/>
              <a:pathLst>
                <a:path w="2126" h="3643" fill="none" extrusionOk="0">
                  <a:moveTo>
                    <a:pt x="1" y="3643"/>
                  </a:moveTo>
                  <a:cubicBezTo>
                    <a:pt x="391" y="2277"/>
                    <a:pt x="1106" y="1020"/>
                    <a:pt x="2125" y="1"/>
                  </a:cubicBezTo>
                </a:path>
              </a:pathLst>
            </a:custGeom>
            <a:noFill/>
            <a:ln w="7050" cap="flat" cmpd="sng">
              <a:solidFill>
                <a:srgbClr val="4E4041"/>
              </a:solidFill>
              <a:prstDash val="solid"/>
              <a:miter lim="216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3" name="Google Shape;5903;p83"/>
            <p:cNvSpPr/>
            <p:nvPr/>
          </p:nvSpPr>
          <p:spPr>
            <a:xfrm>
              <a:off x="8035532" y="3689141"/>
              <a:ext cx="9606" cy="52614"/>
            </a:xfrm>
            <a:custGeom>
              <a:avLst/>
              <a:gdLst/>
              <a:ahLst/>
              <a:cxnLst/>
              <a:rect l="l" t="t" r="r" b="b"/>
              <a:pathLst>
                <a:path w="218" h="1194" extrusionOk="0">
                  <a:moveTo>
                    <a:pt x="218" y="1"/>
                  </a:moveTo>
                  <a:cubicBezTo>
                    <a:pt x="174" y="44"/>
                    <a:pt x="131" y="66"/>
                    <a:pt x="87" y="131"/>
                  </a:cubicBezTo>
                  <a:cubicBezTo>
                    <a:pt x="1" y="456"/>
                    <a:pt x="1" y="803"/>
                    <a:pt x="66" y="1150"/>
                  </a:cubicBezTo>
                  <a:lnTo>
                    <a:pt x="66" y="1171"/>
                  </a:lnTo>
                  <a:cubicBezTo>
                    <a:pt x="87" y="1193"/>
                    <a:pt x="109" y="1193"/>
                    <a:pt x="131" y="1193"/>
                  </a:cubicBezTo>
                  <a:cubicBezTo>
                    <a:pt x="152" y="1193"/>
                    <a:pt x="152" y="1171"/>
                    <a:pt x="152" y="1150"/>
                  </a:cubicBezTo>
                  <a:cubicBezTo>
                    <a:pt x="131" y="1106"/>
                    <a:pt x="131" y="1085"/>
                    <a:pt x="131" y="1063"/>
                  </a:cubicBezTo>
                  <a:cubicBezTo>
                    <a:pt x="66" y="694"/>
                    <a:pt x="109" y="326"/>
                    <a:pt x="2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4" name="Google Shape;5904;p83"/>
            <p:cNvSpPr/>
            <p:nvPr/>
          </p:nvSpPr>
          <p:spPr>
            <a:xfrm>
              <a:off x="8045094" y="3679579"/>
              <a:ext cx="16304" cy="51644"/>
            </a:xfrm>
            <a:custGeom>
              <a:avLst/>
              <a:gdLst/>
              <a:ahLst/>
              <a:cxnLst/>
              <a:rect l="l" t="t" r="r" b="b"/>
              <a:pathLst>
                <a:path w="370" h="1172" extrusionOk="0">
                  <a:moveTo>
                    <a:pt x="369" y="1"/>
                  </a:moveTo>
                  <a:lnTo>
                    <a:pt x="369" y="1"/>
                  </a:lnTo>
                  <a:cubicBezTo>
                    <a:pt x="326" y="22"/>
                    <a:pt x="282" y="22"/>
                    <a:pt x="239" y="44"/>
                  </a:cubicBezTo>
                  <a:cubicBezTo>
                    <a:pt x="66" y="391"/>
                    <a:pt x="1" y="760"/>
                    <a:pt x="22" y="1128"/>
                  </a:cubicBezTo>
                  <a:cubicBezTo>
                    <a:pt x="22" y="1150"/>
                    <a:pt x="44" y="1172"/>
                    <a:pt x="66" y="1172"/>
                  </a:cubicBezTo>
                  <a:cubicBezTo>
                    <a:pt x="87" y="1172"/>
                    <a:pt x="109" y="1150"/>
                    <a:pt x="109" y="1128"/>
                  </a:cubicBezTo>
                  <a:lnTo>
                    <a:pt x="109" y="1041"/>
                  </a:lnTo>
                  <a:cubicBezTo>
                    <a:pt x="87" y="673"/>
                    <a:pt x="196" y="304"/>
                    <a:pt x="3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5" name="Google Shape;5905;p83"/>
            <p:cNvSpPr/>
            <p:nvPr/>
          </p:nvSpPr>
          <p:spPr>
            <a:xfrm>
              <a:off x="8005920" y="3744576"/>
              <a:ext cx="9606" cy="36310"/>
            </a:xfrm>
            <a:custGeom>
              <a:avLst/>
              <a:gdLst/>
              <a:ahLst/>
              <a:cxnLst/>
              <a:rect l="l" t="t" r="r" b="b"/>
              <a:pathLst>
                <a:path w="218" h="824" extrusionOk="0">
                  <a:moveTo>
                    <a:pt x="87" y="0"/>
                  </a:moveTo>
                  <a:lnTo>
                    <a:pt x="44" y="65"/>
                  </a:lnTo>
                  <a:cubicBezTo>
                    <a:pt x="22" y="108"/>
                    <a:pt x="1" y="152"/>
                    <a:pt x="1" y="195"/>
                  </a:cubicBezTo>
                  <a:cubicBezTo>
                    <a:pt x="1" y="390"/>
                    <a:pt x="44" y="585"/>
                    <a:pt x="109" y="781"/>
                  </a:cubicBezTo>
                  <a:cubicBezTo>
                    <a:pt x="131" y="802"/>
                    <a:pt x="152" y="824"/>
                    <a:pt x="174" y="824"/>
                  </a:cubicBezTo>
                  <a:cubicBezTo>
                    <a:pt x="196" y="824"/>
                    <a:pt x="217" y="781"/>
                    <a:pt x="196" y="759"/>
                  </a:cubicBezTo>
                  <a:cubicBezTo>
                    <a:pt x="196" y="737"/>
                    <a:pt x="174" y="716"/>
                    <a:pt x="174" y="694"/>
                  </a:cubicBezTo>
                  <a:cubicBezTo>
                    <a:pt x="109" y="455"/>
                    <a:pt x="66" y="239"/>
                    <a:pt x="87" y="0"/>
                  </a:cubicBezTo>
                  <a:close/>
                </a:path>
              </a:pathLst>
            </a:custGeom>
            <a:solidFill>
              <a:srgbClr val="4E40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6" name="Google Shape;5906;p83"/>
            <p:cNvSpPr/>
            <p:nvPr/>
          </p:nvSpPr>
          <p:spPr>
            <a:xfrm>
              <a:off x="7651498" y="3905063"/>
              <a:ext cx="562710" cy="130917"/>
            </a:xfrm>
            <a:custGeom>
              <a:avLst/>
              <a:gdLst/>
              <a:ahLst/>
              <a:cxnLst/>
              <a:rect l="l" t="t" r="r" b="b"/>
              <a:pathLst>
                <a:path w="12770" h="2971" extrusionOk="0">
                  <a:moveTo>
                    <a:pt x="6396" y="0"/>
                  </a:moveTo>
                  <a:cubicBezTo>
                    <a:pt x="2862" y="0"/>
                    <a:pt x="0" y="672"/>
                    <a:pt x="0" y="1475"/>
                  </a:cubicBezTo>
                  <a:cubicBezTo>
                    <a:pt x="0" y="2299"/>
                    <a:pt x="2862" y="2971"/>
                    <a:pt x="6396" y="2971"/>
                  </a:cubicBezTo>
                  <a:cubicBezTo>
                    <a:pt x="9908" y="2971"/>
                    <a:pt x="12770" y="2299"/>
                    <a:pt x="12770" y="1475"/>
                  </a:cubicBezTo>
                  <a:cubicBezTo>
                    <a:pt x="12770" y="672"/>
                    <a:pt x="9908" y="0"/>
                    <a:pt x="6396" y="0"/>
                  </a:cubicBezTo>
                  <a:close/>
                </a:path>
              </a:pathLst>
            </a:custGeom>
            <a:solidFill>
              <a:srgbClr val="FFCD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7" name="Google Shape;5907;p83"/>
            <p:cNvSpPr/>
            <p:nvPr/>
          </p:nvSpPr>
          <p:spPr>
            <a:xfrm>
              <a:off x="7651498" y="3905063"/>
              <a:ext cx="562710" cy="130917"/>
            </a:xfrm>
            <a:custGeom>
              <a:avLst/>
              <a:gdLst/>
              <a:ahLst/>
              <a:cxnLst/>
              <a:rect l="l" t="t" r="r" b="b"/>
              <a:pathLst>
                <a:path w="12770" h="2971" extrusionOk="0">
                  <a:moveTo>
                    <a:pt x="6396" y="0"/>
                  </a:moveTo>
                  <a:cubicBezTo>
                    <a:pt x="2862" y="0"/>
                    <a:pt x="0" y="672"/>
                    <a:pt x="0" y="1496"/>
                  </a:cubicBezTo>
                  <a:cubicBezTo>
                    <a:pt x="22" y="1648"/>
                    <a:pt x="109" y="1800"/>
                    <a:pt x="239" y="1887"/>
                  </a:cubicBezTo>
                  <a:cubicBezTo>
                    <a:pt x="997" y="2515"/>
                    <a:pt x="3469" y="2971"/>
                    <a:pt x="6396" y="2971"/>
                  </a:cubicBezTo>
                  <a:cubicBezTo>
                    <a:pt x="9323" y="2971"/>
                    <a:pt x="11773" y="2515"/>
                    <a:pt x="12532" y="1887"/>
                  </a:cubicBezTo>
                  <a:cubicBezTo>
                    <a:pt x="12662" y="1800"/>
                    <a:pt x="12770" y="1648"/>
                    <a:pt x="12770" y="1475"/>
                  </a:cubicBezTo>
                  <a:cubicBezTo>
                    <a:pt x="12770" y="1215"/>
                    <a:pt x="12466" y="954"/>
                    <a:pt x="11924" y="738"/>
                  </a:cubicBezTo>
                  <a:cubicBezTo>
                    <a:pt x="10927" y="391"/>
                    <a:pt x="9886" y="174"/>
                    <a:pt x="8824" y="109"/>
                  </a:cubicBezTo>
                  <a:cubicBezTo>
                    <a:pt x="8065" y="44"/>
                    <a:pt x="7241" y="0"/>
                    <a:pt x="63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8" name="Google Shape;5908;p83"/>
            <p:cNvSpPr/>
            <p:nvPr/>
          </p:nvSpPr>
          <p:spPr>
            <a:xfrm>
              <a:off x="7624750" y="3961423"/>
              <a:ext cx="612415" cy="231562"/>
            </a:xfrm>
            <a:custGeom>
              <a:avLst/>
              <a:gdLst/>
              <a:ahLst/>
              <a:cxnLst/>
              <a:rect l="l" t="t" r="r" b="b"/>
              <a:pathLst>
                <a:path w="13898" h="5255" extrusionOk="0">
                  <a:moveTo>
                    <a:pt x="694" y="1"/>
                  </a:moveTo>
                  <a:cubicBezTo>
                    <a:pt x="694" y="1"/>
                    <a:pt x="0" y="1063"/>
                    <a:pt x="152" y="3643"/>
                  </a:cubicBezTo>
                  <a:cubicBezTo>
                    <a:pt x="152" y="3643"/>
                    <a:pt x="1924" y="5254"/>
                    <a:pt x="7061" y="5254"/>
                  </a:cubicBezTo>
                  <a:cubicBezTo>
                    <a:pt x="7254" y="5254"/>
                    <a:pt x="7451" y="5252"/>
                    <a:pt x="7653" y="5247"/>
                  </a:cubicBezTo>
                  <a:cubicBezTo>
                    <a:pt x="12813" y="5139"/>
                    <a:pt x="13897" y="3231"/>
                    <a:pt x="13897" y="3231"/>
                  </a:cubicBezTo>
                  <a:cubicBezTo>
                    <a:pt x="13897" y="3231"/>
                    <a:pt x="13702" y="889"/>
                    <a:pt x="13355" y="217"/>
                  </a:cubicBezTo>
                  <a:lnTo>
                    <a:pt x="69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9" name="Google Shape;5909;p83"/>
            <p:cNvSpPr/>
            <p:nvPr/>
          </p:nvSpPr>
          <p:spPr>
            <a:xfrm>
              <a:off x="7709753" y="3918150"/>
              <a:ext cx="492074" cy="118799"/>
            </a:xfrm>
            <a:custGeom>
              <a:avLst/>
              <a:gdLst/>
              <a:ahLst/>
              <a:cxnLst/>
              <a:rect l="l" t="t" r="r" b="b"/>
              <a:pathLst>
                <a:path w="11167" h="2696" extrusionOk="0">
                  <a:moveTo>
                    <a:pt x="8726" y="1"/>
                  </a:moveTo>
                  <a:cubicBezTo>
                    <a:pt x="8665" y="1"/>
                    <a:pt x="8604" y="3"/>
                    <a:pt x="8543" y="7"/>
                  </a:cubicBezTo>
                  <a:cubicBezTo>
                    <a:pt x="8261" y="29"/>
                    <a:pt x="8001" y="115"/>
                    <a:pt x="7741" y="245"/>
                  </a:cubicBezTo>
                  <a:cubicBezTo>
                    <a:pt x="7394" y="397"/>
                    <a:pt x="7134" y="657"/>
                    <a:pt x="6960" y="1004"/>
                  </a:cubicBezTo>
                  <a:cubicBezTo>
                    <a:pt x="6811" y="936"/>
                    <a:pt x="6662" y="903"/>
                    <a:pt x="6513" y="903"/>
                  </a:cubicBezTo>
                  <a:cubicBezTo>
                    <a:pt x="6424" y="903"/>
                    <a:pt x="6334" y="915"/>
                    <a:pt x="6245" y="939"/>
                  </a:cubicBezTo>
                  <a:cubicBezTo>
                    <a:pt x="6006" y="983"/>
                    <a:pt x="5811" y="1134"/>
                    <a:pt x="5681" y="1329"/>
                  </a:cubicBezTo>
                  <a:cubicBezTo>
                    <a:pt x="5336" y="774"/>
                    <a:pt x="4721" y="422"/>
                    <a:pt x="4074" y="422"/>
                  </a:cubicBezTo>
                  <a:cubicBezTo>
                    <a:pt x="3989" y="422"/>
                    <a:pt x="3902" y="428"/>
                    <a:pt x="3816" y="441"/>
                  </a:cubicBezTo>
                  <a:cubicBezTo>
                    <a:pt x="3079" y="527"/>
                    <a:pt x="2494" y="1069"/>
                    <a:pt x="2320" y="1785"/>
                  </a:cubicBezTo>
                  <a:cubicBezTo>
                    <a:pt x="2013" y="1514"/>
                    <a:pt x="1616" y="1378"/>
                    <a:pt x="1203" y="1378"/>
                  </a:cubicBezTo>
                  <a:cubicBezTo>
                    <a:pt x="1121" y="1378"/>
                    <a:pt x="1038" y="1384"/>
                    <a:pt x="955" y="1394"/>
                  </a:cubicBezTo>
                  <a:cubicBezTo>
                    <a:pt x="586" y="1438"/>
                    <a:pt x="239" y="1633"/>
                    <a:pt x="1" y="1915"/>
                  </a:cubicBezTo>
                  <a:cubicBezTo>
                    <a:pt x="369" y="2153"/>
                    <a:pt x="781" y="2305"/>
                    <a:pt x="1215" y="2370"/>
                  </a:cubicBezTo>
                  <a:cubicBezTo>
                    <a:pt x="1367" y="2413"/>
                    <a:pt x="1540" y="2435"/>
                    <a:pt x="1713" y="2479"/>
                  </a:cubicBezTo>
                  <a:cubicBezTo>
                    <a:pt x="2255" y="2565"/>
                    <a:pt x="2819" y="2630"/>
                    <a:pt x="3361" y="2652"/>
                  </a:cubicBezTo>
                  <a:cubicBezTo>
                    <a:pt x="3708" y="2674"/>
                    <a:pt x="3990" y="2695"/>
                    <a:pt x="4402" y="2695"/>
                  </a:cubicBezTo>
                  <a:lnTo>
                    <a:pt x="5594" y="2695"/>
                  </a:lnTo>
                  <a:cubicBezTo>
                    <a:pt x="7003" y="2695"/>
                    <a:pt x="8434" y="2522"/>
                    <a:pt x="9800" y="2218"/>
                  </a:cubicBezTo>
                  <a:cubicBezTo>
                    <a:pt x="10039" y="2153"/>
                    <a:pt x="10234" y="2088"/>
                    <a:pt x="10407" y="2023"/>
                  </a:cubicBezTo>
                  <a:cubicBezTo>
                    <a:pt x="10689" y="1958"/>
                    <a:pt x="10928" y="1828"/>
                    <a:pt x="11166" y="1655"/>
                  </a:cubicBezTo>
                  <a:cubicBezTo>
                    <a:pt x="11058" y="1286"/>
                    <a:pt x="10863" y="939"/>
                    <a:pt x="10559" y="701"/>
                  </a:cubicBezTo>
                  <a:cubicBezTo>
                    <a:pt x="10516" y="657"/>
                    <a:pt x="10451" y="614"/>
                    <a:pt x="10407" y="571"/>
                  </a:cubicBezTo>
                  <a:cubicBezTo>
                    <a:pt x="9915" y="196"/>
                    <a:pt x="9333" y="1"/>
                    <a:pt x="87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0" name="Google Shape;5910;p83"/>
            <p:cNvSpPr/>
            <p:nvPr/>
          </p:nvSpPr>
          <p:spPr>
            <a:xfrm>
              <a:off x="8072812" y="3942298"/>
              <a:ext cx="60237" cy="24104"/>
            </a:xfrm>
            <a:custGeom>
              <a:avLst/>
              <a:gdLst/>
              <a:ahLst/>
              <a:cxnLst/>
              <a:rect l="l" t="t" r="r" b="b"/>
              <a:pathLst>
                <a:path w="1367" h="547" extrusionOk="0">
                  <a:moveTo>
                    <a:pt x="877" y="1"/>
                  </a:moveTo>
                  <a:cubicBezTo>
                    <a:pt x="799" y="1"/>
                    <a:pt x="715" y="7"/>
                    <a:pt x="629" y="23"/>
                  </a:cubicBezTo>
                  <a:cubicBezTo>
                    <a:pt x="282" y="66"/>
                    <a:pt x="0" y="218"/>
                    <a:pt x="22" y="370"/>
                  </a:cubicBezTo>
                  <a:cubicBezTo>
                    <a:pt x="38" y="482"/>
                    <a:pt x="208" y="546"/>
                    <a:pt x="444" y="546"/>
                  </a:cubicBezTo>
                  <a:cubicBezTo>
                    <a:pt x="527" y="546"/>
                    <a:pt x="619" y="538"/>
                    <a:pt x="716" y="521"/>
                  </a:cubicBezTo>
                  <a:cubicBezTo>
                    <a:pt x="1084" y="456"/>
                    <a:pt x="1366" y="304"/>
                    <a:pt x="1344" y="174"/>
                  </a:cubicBezTo>
                  <a:cubicBezTo>
                    <a:pt x="1328" y="75"/>
                    <a:pt x="1133" y="1"/>
                    <a:pt x="877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1" name="Google Shape;5911;p83"/>
            <p:cNvSpPr/>
            <p:nvPr/>
          </p:nvSpPr>
          <p:spPr>
            <a:xfrm>
              <a:off x="7987765" y="3986099"/>
              <a:ext cx="42082" cy="37852"/>
            </a:xfrm>
            <a:custGeom>
              <a:avLst/>
              <a:gdLst/>
              <a:ahLst/>
              <a:cxnLst/>
              <a:rect l="l" t="t" r="r" b="b"/>
              <a:pathLst>
                <a:path w="955" h="859" extrusionOk="0">
                  <a:moveTo>
                    <a:pt x="800" y="1"/>
                  </a:moveTo>
                  <a:cubicBezTo>
                    <a:pt x="688" y="1"/>
                    <a:pt x="500" y="130"/>
                    <a:pt x="326" y="286"/>
                  </a:cubicBezTo>
                  <a:cubicBezTo>
                    <a:pt x="87" y="503"/>
                    <a:pt x="1" y="741"/>
                    <a:pt x="66" y="828"/>
                  </a:cubicBezTo>
                  <a:cubicBezTo>
                    <a:pt x="86" y="848"/>
                    <a:pt x="115" y="858"/>
                    <a:pt x="150" y="858"/>
                  </a:cubicBezTo>
                  <a:cubicBezTo>
                    <a:pt x="263" y="858"/>
                    <a:pt x="442" y="756"/>
                    <a:pt x="608" y="590"/>
                  </a:cubicBezTo>
                  <a:cubicBezTo>
                    <a:pt x="825" y="351"/>
                    <a:pt x="955" y="113"/>
                    <a:pt x="868" y="26"/>
                  </a:cubicBezTo>
                  <a:cubicBezTo>
                    <a:pt x="851" y="9"/>
                    <a:pt x="828" y="1"/>
                    <a:pt x="800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2" name="Google Shape;5912;p83"/>
            <p:cNvSpPr/>
            <p:nvPr/>
          </p:nvSpPr>
          <p:spPr>
            <a:xfrm>
              <a:off x="7763249" y="4003109"/>
              <a:ext cx="35384" cy="24280"/>
            </a:xfrm>
            <a:custGeom>
              <a:avLst/>
              <a:gdLst/>
              <a:ahLst/>
              <a:cxnLst/>
              <a:rect l="l" t="t" r="r" b="b"/>
              <a:pathLst>
                <a:path w="803" h="551" extrusionOk="0">
                  <a:moveTo>
                    <a:pt x="629" y="0"/>
                  </a:moveTo>
                  <a:cubicBezTo>
                    <a:pt x="510" y="0"/>
                    <a:pt x="319" y="103"/>
                    <a:pt x="153" y="269"/>
                  </a:cubicBezTo>
                  <a:cubicBezTo>
                    <a:pt x="109" y="334"/>
                    <a:pt x="44" y="377"/>
                    <a:pt x="1" y="442"/>
                  </a:cubicBezTo>
                  <a:cubicBezTo>
                    <a:pt x="153" y="485"/>
                    <a:pt x="326" y="507"/>
                    <a:pt x="499" y="551"/>
                  </a:cubicBezTo>
                  <a:cubicBezTo>
                    <a:pt x="695" y="334"/>
                    <a:pt x="803" y="95"/>
                    <a:pt x="716" y="30"/>
                  </a:cubicBezTo>
                  <a:cubicBezTo>
                    <a:pt x="696" y="10"/>
                    <a:pt x="666" y="0"/>
                    <a:pt x="629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3" name="Google Shape;5913;p83"/>
            <p:cNvSpPr/>
            <p:nvPr/>
          </p:nvSpPr>
          <p:spPr>
            <a:xfrm>
              <a:off x="7866451" y="3964860"/>
              <a:ext cx="58298" cy="31022"/>
            </a:xfrm>
            <a:custGeom>
              <a:avLst/>
              <a:gdLst/>
              <a:ahLst/>
              <a:cxnLst/>
              <a:rect l="l" t="t" r="r" b="b"/>
              <a:pathLst>
                <a:path w="1323" h="704" extrusionOk="0">
                  <a:moveTo>
                    <a:pt x="281" y="1"/>
                  </a:moveTo>
                  <a:cubicBezTo>
                    <a:pt x="161" y="1"/>
                    <a:pt x="75" y="33"/>
                    <a:pt x="44" y="96"/>
                  </a:cubicBezTo>
                  <a:cubicBezTo>
                    <a:pt x="0" y="226"/>
                    <a:pt x="217" y="443"/>
                    <a:pt x="564" y="595"/>
                  </a:cubicBezTo>
                  <a:cubicBezTo>
                    <a:pt x="752" y="665"/>
                    <a:pt x="933" y="704"/>
                    <a:pt x="1067" y="704"/>
                  </a:cubicBezTo>
                  <a:cubicBezTo>
                    <a:pt x="1180" y="704"/>
                    <a:pt x="1260" y="676"/>
                    <a:pt x="1279" y="616"/>
                  </a:cubicBezTo>
                  <a:cubicBezTo>
                    <a:pt x="1323" y="486"/>
                    <a:pt x="1106" y="248"/>
                    <a:pt x="759" y="118"/>
                  </a:cubicBezTo>
                  <a:cubicBezTo>
                    <a:pt x="579" y="39"/>
                    <a:pt x="411" y="1"/>
                    <a:pt x="28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4" name="Google Shape;5914;p83"/>
            <p:cNvSpPr/>
            <p:nvPr/>
          </p:nvSpPr>
          <p:spPr>
            <a:xfrm>
              <a:off x="8114851" y="3989096"/>
              <a:ext cx="53539" cy="26836"/>
            </a:xfrm>
            <a:custGeom>
              <a:avLst/>
              <a:gdLst/>
              <a:ahLst/>
              <a:cxnLst/>
              <a:rect l="l" t="t" r="r" b="b"/>
              <a:pathLst>
                <a:path w="1215" h="609" extrusionOk="0">
                  <a:moveTo>
                    <a:pt x="272" y="1"/>
                  </a:moveTo>
                  <a:cubicBezTo>
                    <a:pt x="158" y="1"/>
                    <a:pt x="73" y="28"/>
                    <a:pt x="44" y="88"/>
                  </a:cubicBezTo>
                  <a:cubicBezTo>
                    <a:pt x="0" y="218"/>
                    <a:pt x="217" y="435"/>
                    <a:pt x="564" y="587"/>
                  </a:cubicBezTo>
                  <a:lnTo>
                    <a:pt x="607" y="608"/>
                  </a:lnTo>
                  <a:cubicBezTo>
                    <a:pt x="846" y="543"/>
                    <a:pt x="1041" y="478"/>
                    <a:pt x="1214" y="413"/>
                  </a:cubicBezTo>
                  <a:cubicBezTo>
                    <a:pt x="1106" y="283"/>
                    <a:pt x="932" y="175"/>
                    <a:pt x="759" y="110"/>
                  </a:cubicBezTo>
                  <a:cubicBezTo>
                    <a:pt x="583" y="39"/>
                    <a:pt x="407" y="1"/>
                    <a:pt x="272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5" name="Google Shape;5915;p83"/>
            <p:cNvSpPr/>
            <p:nvPr/>
          </p:nvSpPr>
          <p:spPr>
            <a:xfrm>
              <a:off x="7852130" y="4020647"/>
              <a:ext cx="51600" cy="16304"/>
            </a:xfrm>
            <a:custGeom>
              <a:avLst/>
              <a:gdLst/>
              <a:ahLst/>
              <a:cxnLst/>
              <a:rect l="l" t="t" r="r" b="b"/>
              <a:pathLst>
                <a:path w="1171" h="370" extrusionOk="0">
                  <a:moveTo>
                    <a:pt x="250" y="0"/>
                  </a:moveTo>
                  <a:cubicBezTo>
                    <a:pt x="136" y="0"/>
                    <a:pt x="52" y="28"/>
                    <a:pt x="22" y="87"/>
                  </a:cubicBezTo>
                  <a:cubicBezTo>
                    <a:pt x="0" y="153"/>
                    <a:pt x="43" y="239"/>
                    <a:pt x="130" y="326"/>
                  </a:cubicBezTo>
                  <a:cubicBezTo>
                    <a:pt x="477" y="348"/>
                    <a:pt x="802" y="369"/>
                    <a:pt x="1171" y="369"/>
                  </a:cubicBezTo>
                  <a:cubicBezTo>
                    <a:pt x="1041" y="261"/>
                    <a:pt x="889" y="174"/>
                    <a:pt x="737" y="109"/>
                  </a:cubicBezTo>
                  <a:cubicBezTo>
                    <a:pt x="561" y="39"/>
                    <a:pt x="385" y="0"/>
                    <a:pt x="25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6" name="Google Shape;5916;p83"/>
            <p:cNvSpPr/>
            <p:nvPr/>
          </p:nvSpPr>
          <p:spPr>
            <a:xfrm>
              <a:off x="7626645" y="3864478"/>
              <a:ext cx="144313" cy="400198"/>
            </a:xfrm>
            <a:custGeom>
              <a:avLst/>
              <a:gdLst/>
              <a:ahLst/>
              <a:cxnLst/>
              <a:rect l="l" t="t" r="r" b="b"/>
              <a:pathLst>
                <a:path w="3275" h="9082" extrusionOk="0">
                  <a:moveTo>
                    <a:pt x="1728" y="1"/>
                  </a:moveTo>
                  <a:cubicBezTo>
                    <a:pt x="1567" y="1"/>
                    <a:pt x="1376" y="31"/>
                    <a:pt x="1345" y="141"/>
                  </a:cubicBezTo>
                  <a:cubicBezTo>
                    <a:pt x="803" y="1810"/>
                    <a:pt x="412" y="3501"/>
                    <a:pt x="174" y="5214"/>
                  </a:cubicBezTo>
                  <a:cubicBezTo>
                    <a:pt x="87" y="5973"/>
                    <a:pt x="0" y="6732"/>
                    <a:pt x="261" y="7447"/>
                  </a:cubicBezTo>
                  <a:cubicBezTo>
                    <a:pt x="282" y="7491"/>
                    <a:pt x="304" y="7556"/>
                    <a:pt x="304" y="7621"/>
                  </a:cubicBezTo>
                  <a:cubicBezTo>
                    <a:pt x="369" y="8033"/>
                    <a:pt x="152" y="8466"/>
                    <a:pt x="326" y="8856"/>
                  </a:cubicBezTo>
                  <a:cubicBezTo>
                    <a:pt x="347" y="8922"/>
                    <a:pt x="391" y="8987"/>
                    <a:pt x="434" y="9030"/>
                  </a:cubicBezTo>
                  <a:cubicBezTo>
                    <a:pt x="466" y="9062"/>
                    <a:pt x="521" y="9082"/>
                    <a:pt x="573" y="9082"/>
                  </a:cubicBezTo>
                  <a:cubicBezTo>
                    <a:pt x="593" y="9082"/>
                    <a:pt x="612" y="9079"/>
                    <a:pt x="629" y="9073"/>
                  </a:cubicBezTo>
                  <a:cubicBezTo>
                    <a:pt x="694" y="9052"/>
                    <a:pt x="759" y="8987"/>
                    <a:pt x="803" y="8922"/>
                  </a:cubicBezTo>
                  <a:cubicBezTo>
                    <a:pt x="889" y="8748"/>
                    <a:pt x="954" y="8553"/>
                    <a:pt x="976" y="8336"/>
                  </a:cubicBezTo>
                  <a:lnTo>
                    <a:pt x="976" y="8379"/>
                  </a:lnTo>
                  <a:cubicBezTo>
                    <a:pt x="976" y="8488"/>
                    <a:pt x="976" y="8575"/>
                    <a:pt x="998" y="8661"/>
                  </a:cubicBezTo>
                  <a:cubicBezTo>
                    <a:pt x="1019" y="8683"/>
                    <a:pt x="1019" y="8705"/>
                    <a:pt x="1019" y="8726"/>
                  </a:cubicBezTo>
                  <a:cubicBezTo>
                    <a:pt x="1063" y="8856"/>
                    <a:pt x="1193" y="8943"/>
                    <a:pt x="1323" y="8965"/>
                  </a:cubicBezTo>
                  <a:cubicBezTo>
                    <a:pt x="1518" y="8965"/>
                    <a:pt x="1648" y="8770"/>
                    <a:pt x="1713" y="8618"/>
                  </a:cubicBezTo>
                  <a:cubicBezTo>
                    <a:pt x="1757" y="8553"/>
                    <a:pt x="1778" y="8510"/>
                    <a:pt x="1800" y="8466"/>
                  </a:cubicBezTo>
                  <a:lnTo>
                    <a:pt x="1865" y="8293"/>
                  </a:lnTo>
                  <a:cubicBezTo>
                    <a:pt x="2125" y="7642"/>
                    <a:pt x="2320" y="6970"/>
                    <a:pt x="2450" y="6298"/>
                  </a:cubicBezTo>
                  <a:cubicBezTo>
                    <a:pt x="2841" y="4455"/>
                    <a:pt x="3122" y="2591"/>
                    <a:pt x="3274" y="726"/>
                  </a:cubicBezTo>
                  <a:cubicBezTo>
                    <a:pt x="2906" y="336"/>
                    <a:pt x="2407" y="76"/>
                    <a:pt x="1887" y="11"/>
                  </a:cubicBezTo>
                  <a:cubicBezTo>
                    <a:pt x="1845" y="5"/>
                    <a:pt x="1789" y="1"/>
                    <a:pt x="1728" y="1"/>
                  </a:cubicBezTo>
                  <a:close/>
                </a:path>
              </a:pathLst>
            </a:custGeom>
            <a:solidFill>
              <a:srgbClr val="B1C2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7" name="Google Shape;5917;p83"/>
            <p:cNvSpPr/>
            <p:nvPr/>
          </p:nvSpPr>
          <p:spPr>
            <a:xfrm>
              <a:off x="7626645" y="3864478"/>
              <a:ext cx="144313" cy="400198"/>
            </a:xfrm>
            <a:custGeom>
              <a:avLst/>
              <a:gdLst/>
              <a:ahLst/>
              <a:cxnLst/>
              <a:rect l="l" t="t" r="r" b="b"/>
              <a:pathLst>
                <a:path w="3275" h="9082" extrusionOk="0">
                  <a:moveTo>
                    <a:pt x="1728" y="1"/>
                  </a:moveTo>
                  <a:cubicBezTo>
                    <a:pt x="1567" y="1"/>
                    <a:pt x="1376" y="31"/>
                    <a:pt x="1345" y="141"/>
                  </a:cubicBezTo>
                  <a:cubicBezTo>
                    <a:pt x="803" y="1810"/>
                    <a:pt x="412" y="3501"/>
                    <a:pt x="174" y="5214"/>
                  </a:cubicBezTo>
                  <a:cubicBezTo>
                    <a:pt x="87" y="5973"/>
                    <a:pt x="0" y="6732"/>
                    <a:pt x="261" y="7447"/>
                  </a:cubicBezTo>
                  <a:cubicBezTo>
                    <a:pt x="282" y="7491"/>
                    <a:pt x="304" y="7556"/>
                    <a:pt x="304" y="7621"/>
                  </a:cubicBezTo>
                  <a:cubicBezTo>
                    <a:pt x="369" y="8033"/>
                    <a:pt x="152" y="8466"/>
                    <a:pt x="326" y="8856"/>
                  </a:cubicBezTo>
                  <a:cubicBezTo>
                    <a:pt x="347" y="8922"/>
                    <a:pt x="391" y="8987"/>
                    <a:pt x="434" y="9030"/>
                  </a:cubicBezTo>
                  <a:cubicBezTo>
                    <a:pt x="466" y="9062"/>
                    <a:pt x="521" y="9082"/>
                    <a:pt x="573" y="9082"/>
                  </a:cubicBezTo>
                  <a:cubicBezTo>
                    <a:pt x="593" y="9082"/>
                    <a:pt x="612" y="9079"/>
                    <a:pt x="629" y="9073"/>
                  </a:cubicBezTo>
                  <a:cubicBezTo>
                    <a:pt x="694" y="9052"/>
                    <a:pt x="759" y="8987"/>
                    <a:pt x="803" y="8922"/>
                  </a:cubicBezTo>
                  <a:cubicBezTo>
                    <a:pt x="889" y="8748"/>
                    <a:pt x="954" y="8553"/>
                    <a:pt x="976" y="8336"/>
                  </a:cubicBezTo>
                  <a:lnTo>
                    <a:pt x="976" y="8379"/>
                  </a:lnTo>
                  <a:cubicBezTo>
                    <a:pt x="976" y="8488"/>
                    <a:pt x="976" y="8575"/>
                    <a:pt x="998" y="8661"/>
                  </a:cubicBezTo>
                  <a:cubicBezTo>
                    <a:pt x="1019" y="8683"/>
                    <a:pt x="1019" y="8705"/>
                    <a:pt x="1019" y="8726"/>
                  </a:cubicBezTo>
                  <a:cubicBezTo>
                    <a:pt x="1063" y="8856"/>
                    <a:pt x="1193" y="8943"/>
                    <a:pt x="1323" y="8965"/>
                  </a:cubicBezTo>
                  <a:cubicBezTo>
                    <a:pt x="1518" y="8965"/>
                    <a:pt x="1648" y="8770"/>
                    <a:pt x="1713" y="8618"/>
                  </a:cubicBezTo>
                  <a:cubicBezTo>
                    <a:pt x="1757" y="8553"/>
                    <a:pt x="1778" y="8510"/>
                    <a:pt x="1800" y="8466"/>
                  </a:cubicBezTo>
                  <a:lnTo>
                    <a:pt x="1865" y="8293"/>
                  </a:lnTo>
                  <a:cubicBezTo>
                    <a:pt x="2125" y="7642"/>
                    <a:pt x="2320" y="6970"/>
                    <a:pt x="2450" y="6298"/>
                  </a:cubicBezTo>
                  <a:cubicBezTo>
                    <a:pt x="2841" y="4455"/>
                    <a:pt x="3122" y="2591"/>
                    <a:pt x="3274" y="726"/>
                  </a:cubicBezTo>
                  <a:cubicBezTo>
                    <a:pt x="2906" y="336"/>
                    <a:pt x="2407" y="76"/>
                    <a:pt x="1887" y="11"/>
                  </a:cubicBezTo>
                  <a:cubicBezTo>
                    <a:pt x="1845" y="5"/>
                    <a:pt x="1789" y="1"/>
                    <a:pt x="17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8" name="Google Shape;5918;p83"/>
            <p:cNvSpPr/>
            <p:nvPr/>
          </p:nvSpPr>
          <p:spPr>
            <a:xfrm>
              <a:off x="7638102" y="3877345"/>
              <a:ext cx="62132" cy="321983"/>
            </a:xfrm>
            <a:custGeom>
              <a:avLst/>
              <a:gdLst/>
              <a:ahLst/>
              <a:cxnLst/>
              <a:rect l="l" t="t" r="r" b="b"/>
              <a:pathLst>
                <a:path w="1410" h="7307" extrusionOk="0">
                  <a:moveTo>
                    <a:pt x="1388" y="1"/>
                  </a:moveTo>
                  <a:cubicBezTo>
                    <a:pt x="1366" y="1"/>
                    <a:pt x="1345" y="22"/>
                    <a:pt x="1345" y="22"/>
                  </a:cubicBezTo>
                  <a:cubicBezTo>
                    <a:pt x="803" y="2364"/>
                    <a:pt x="347" y="4770"/>
                    <a:pt x="1" y="7134"/>
                  </a:cubicBezTo>
                  <a:cubicBezTo>
                    <a:pt x="22" y="7199"/>
                    <a:pt x="44" y="7264"/>
                    <a:pt x="44" y="7307"/>
                  </a:cubicBezTo>
                  <a:cubicBezTo>
                    <a:pt x="391" y="4879"/>
                    <a:pt x="868" y="2429"/>
                    <a:pt x="1410" y="44"/>
                  </a:cubicBezTo>
                  <a:cubicBezTo>
                    <a:pt x="1410" y="22"/>
                    <a:pt x="1410" y="1"/>
                    <a:pt x="13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9" name="Google Shape;5919;p83"/>
            <p:cNvSpPr/>
            <p:nvPr/>
          </p:nvSpPr>
          <p:spPr>
            <a:xfrm>
              <a:off x="7669653" y="3876376"/>
              <a:ext cx="52570" cy="369793"/>
            </a:xfrm>
            <a:custGeom>
              <a:avLst/>
              <a:gdLst/>
              <a:ahLst/>
              <a:cxnLst/>
              <a:rect l="l" t="t" r="r" b="b"/>
              <a:pathLst>
                <a:path w="1193" h="8392" extrusionOk="0">
                  <a:moveTo>
                    <a:pt x="1171" y="1"/>
                  </a:moveTo>
                  <a:cubicBezTo>
                    <a:pt x="1149" y="1"/>
                    <a:pt x="1127" y="23"/>
                    <a:pt x="1127" y="23"/>
                  </a:cubicBezTo>
                  <a:cubicBezTo>
                    <a:pt x="629" y="2689"/>
                    <a:pt x="260" y="5399"/>
                    <a:pt x="0" y="8109"/>
                  </a:cubicBezTo>
                  <a:cubicBezTo>
                    <a:pt x="0" y="8218"/>
                    <a:pt x="0" y="8305"/>
                    <a:pt x="22" y="8391"/>
                  </a:cubicBezTo>
                  <a:cubicBezTo>
                    <a:pt x="304" y="5595"/>
                    <a:pt x="694" y="2798"/>
                    <a:pt x="1192" y="44"/>
                  </a:cubicBezTo>
                  <a:cubicBezTo>
                    <a:pt x="1192" y="23"/>
                    <a:pt x="1192" y="1"/>
                    <a:pt x="11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0" name="Google Shape;5920;p83"/>
            <p:cNvSpPr/>
            <p:nvPr/>
          </p:nvSpPr>
          <p:spPr>
            <a:xfrm>
              <a:off x="7706889" y="3879284"/>
              <a:ext cx="41113" cy="358293"/>
            </a:xfrm>
            <a:custGeom>
              <a:avLst/>
              <a:gdLst/>
              <a:ahLst/>
              <a:cxnLst/>
              <a:rect l="l" t="t" r="r" b="b"/>
              <a:pathLst>
                <a:path w="933" h="8131" extrusionOk="0">
                  <a:moveTo>
                    <a:pt x="911" y="0"/>
                  </a:moveTo>
                  <a:cubicBezTo>
                    <a:pt x="890" y="0"/>
                    <a:pt x="890" y="22"/>
                    <a:pt x="890" y="43"/>
                  </a:cubicBezTo>
                  <a:cubicBezTo>
                    <a:pt x="391" y="2710"/>
                    <a:pt x="87" y="5398"/>
                    <a:pt x="1" y="8130"/>
                  </a:cubicBezTo>
                  <a:lnTo>
                    <a:pt x="66" y="7957"/>
                  </a:lnTo>
                  <a:cubicBezTo>
                    <a:pt x="174" y="5312"/>
                    <a:pt x="456" y="2667"/>
                    <a:pt x="933" y="43"/>
                  </a:cubicBezTo>
                  <a:cubicBezTo>
                    <a:pt x="933" y="22"/>
                    <a:pt x="933" y="22"/>
                    <a:pt x="9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1" name="Google Shape;5921;p83"/>
            <p:cNvSpPr/>
            <p:nvPr/>
          </p:nvSpPr>
          <p:spPr>
            <a:xfrm>
              <a:off x="7866451" y="3904975"/>
              <a:ext cx="58871" cy="39130"/>
            </a:xfrm>
            <a:custGeom>
              <a:avLst/>
              <a:gdLst/>
              <a:ahLst/>
              <a:cxnLst/>
              <a:rect l="l" t="t" r="r" b="b"/>
              <a:pathLst>
                <a:path w="1336" h="888" extrusionOk="0">
                  <a:moveTo>
                    <a:pt x="394" y="1"/>
                  </a:moveTo>
                  <a:cubicBezTo>
                    <a:pt x="261" y="1"/>
                    <a:pt x="128" y="22"/>
                    <a:pt x="0" y="67"/>
                  </a:cubicBezTo>
                  <a:cubicBezTo>
                    <a:pt x="456" y="154"/>
                    <a:pt x="867" y="436"/>
                    <a:pt x="1106" y="826"/>
                  </a:cubicBezTo>
                  <a:cubicBezTo>
                    <a:pt x="1131" y="869"/>
                    <a:pt x="1173" y="888"/>
                    <a:pt x="1213" y="888"/>
                  </a:cubicBezTo>
                  <a:cubicBezTo>
                    <a:pt x="1277" y="888"/>
                    <a:pt x="1336" y="841"/>
                    <a:pt x="1323" y="761"/>
                  </a:cubicBezTo>
                  <a:cubicBezTo>
                    <a:pt x="1323" y="566"/>
                    <a:pt x="1236" y="371"/>
                    <a:pt x="1106" y="219"/>
                  </a:cubicBezTo>
                  <a:cubicBezTo>
                    <a:pt x="894" y="78"/>
                    <a:pt x="644" y="1"/>
                    <a:pt x="3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2" name="Google Shape;5922;p83"/>
            <p:cNvSpPr/>
            <p:nvPr/>
          </p:nvSpPr>
          <p:spPr>
            <a:xfrm>
              <a:off x="7876014" y="3900832"/>
              <a:ext cx="63498" cy="33533"/>
            </a:xfrm>
            <a:custGeom>
              <a:avLst/>
              <a:gdLst/>
              <a:ahLst/>
              <a:cxnLst/>
              <a:rect l="l" t="t" r="r" b="b"/>
              <a:pathLst>
                <a:path w="1441" h="761" extrusionOk="0">
                  <a:moveTo>
                    <a:pt x="587" y="0"/>
                  </a:moveTo>
                  <a:cubicBezTo>
                    <a:pt x="380" y="0"/>
                    <a:pt x="177" y="55"/>
                    <a:pt x="0" y="161"/>
                  </a:cubicBezTo>
                  <a:cubicBezTo>
                    <a:pt x="455" y="161"/>
                    <a:pt x="911" y="357"/>
                    <a:pt x="1214" y="725"/>
                  </a:cubicBezTo>
                  <a:cubicBezTo>
                    <a:pt x="1239" y="750"/>
                    <a:pt x="1269" y="761"/>
                    <a:pt x="1298" y="761"/>
                  </a:cubicBezTo>
                  <a:cubicBezTo>
                    <a:pt x="1372" y="761"/>
                    <a:pt x="1440" y="694"/>
                    <a:pt x="1409" y="617"/>
                  </a:cubicBezTo>
                  <a:cubicBezTo>
                    <a:pt x="1366" y="422"/>
                    <a:pt x="1258" y="248"/>
                    <a:pt x="1106" y="118"/>
                  </a:cubicBezTo>
                  <a:cubicBezTo>
                    <a:pt x="938" y="39"/>
                    <a:pt x="761" y="0"/>
                    <a:pt x="5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3" name="Google Shape;5923;p83"/>
            <p:cNvSpPr/>
            <p:nvPr/>
          </p:nvSpPr>
          <p:spPr>
            <a:xfrm>
              <a:off x="7902762" y="3884616"/>
              <a:ext cx="58915" cy="39130"/>
            </a:xfrm>
            <a:custGeom>
              <a:avLst/>
              <a:gdLst/>
              <a:ahLst/>
              <a:cxnLst/>
              <a:rect l="l" t="t" r="r" b="b"/>
              <a:pathLst>
                <a:path w="1337" h="888" extrusionOk="0">
                  <a:moveTo>
                    <a:pt x="426" y="1"/>
                  </a:moveTo>
                  <a:cubicBezTo>
                    <a:pt x="283" y="1"/>
                    <a:pt x="138" y="25"/>
                    <a:pt x="0" y="74"/>
                  </a:cubicBezTo>
                  <a:cubicBezTo>
                    <a:pt x="455" y="139"/>
                    <a:pt x="867" y="421"/>
                    <a:pt x="1106" y="833"/>
                  </a:cubicBezTo>
                  <a:cubicBezTo>
                    <a:pt x="1129" y="871"/>
                    <a:pt x="1165" y="888"/>
                    <a:pt x="1201" y="888"/>
                  </a:cubicBezTo>
                  <a:cubicBezTo>
                    <a:pt x="1269" y="888"/>
                    <a:pt x="1337" y="831"/>
                    <a:pt x="1323" y="746"/>
                  </a:cubicBezTo>
                  <a:cubicBezTo>
                    <a:pt x="1323" y="551"/>
                    <a:pt x="1236" y="356"/>
                    <a:pt x="1106" y="204"/>
                  </a:cubicBezTo>
                  <a:cubicBezTo>
                    <a:pt x="903" y="69"/>
                    <a:pt x="665" y="1"/>
                    <a:pt x="4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4" name="Google Shape;5924;p83"/>
            <p:cNvSpPr/>
            <p:nvPr/>
          </p:nvSpPr>
          <p:spPr>
            <a:xfrm>
              <a:off x="7912280" y="3880694"/>
              <a:ext cx="63454" cy="32828"/>
            </a:xfrm>
            <a:custGeom>
              <a:avLst/>
              <a:gdLst/>
              <a:ahLst/>
              <a:cxnLst/>
              <a:rect l="l" t="t" r="r" b="b"/>
              <a:pathLst>
                <a:path w="1440" h="745" extrusionOk="0">
                  <a:moveTo>
                    <a:pt x="573" y="0"/>
                  </a:moveTo>
                  <a:cubicBezTo>
                    <a:pt x="371" y="0"/>
                    <a:pt x="174" y="49"/>
                    <a:pt x="1" y="141"/>
                  </a:cubicBezTo>
                  <a:cubicBezTo>
                    <a:pt x="456" y="141"/>
                    <a:pt x="912" y="358"/>
                    <a:pt x="1215" y="705"/>
                  </a:cubicBezTo>
                  <a:cubicBezTo>
                    <a:pt x="1242" y="732"/>
                    <a:pt x="1276" y="745"/>
                    <a:pt x="1308" y="745"/>
                  </a:cubicBezTo>
                  <a:cubicBezTo>
                    <a:pt x="1378" y="745"/>
                    <a:pt x="1440" y="686"/>
                    <a:pt x="1410" y="597"/>
                  </a:cubicBezTo>
                  <a:cubicBezTo>
                    <a:pt x="1367" y="402"/>
                    <a:pt x="1258" y="228"/>
                    <a:pt x="1107" y="120"/>
                  </a:cubicBezTo>
                  <a:cubicBezTo>
                    <a:pt x="934" y="38"/>
                    <a:pt x="751" y="0"/>
                    <a:pt x="5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5" name="Google Shape;5925;p83"/>
            <p:cNvSpPr/>
            <p:nvPr/>
          </p:nvSpPr>
          <p:spPr>
            <a:xfrm>
              <a:off x="7719315" y="3401393"/>
              <a:ext cx="363096" cy="528560"/>
            </a:xfrm>
            <a:custGeom>
              <a:avLst/>
              <a:gdLst/>
              <a:ahLst/>
              <a:cxnLst/>
              <a:rect l="l" t="t" r="r" b="b"/>
              <a:pathLst>
                <a:path w="8240" h="11995" extrusionOk="0">
                  <a:moveTo>
                    <a:pt x="4702" y="1"/>
                  </a:moveTo>
                  <a:cubicBezTo>
                    <a:pt x="3997" y="1"/>
                    <a:pt x="3312" y="277"/>
                    <a:pt x="2797" y="807"/>
                  </a:cubicBezTo>
                  <a:cubicBezTo>
                    <a:pt x="2342" y="1349"/>
                    <a:pt x="2169" y="2064"/>
                    <a:pt x="2320" y="2758"/>
                  </a:cubicBezTo>
                  <a:cubicBezTo>
                    <a:pt x="2342" y="2932"/>
                    <a:pt x="2385" y="3083"/>
                    <a:pt x="2450" y="3235"/>
                  </a:cubicBezTo>
                  <a:cubicBezTo>
                    <a:pt x="2537" y="3474"/>
                    <a:pt x="2667" y="3690"/>
                    <a:pt x="2819" y="3907"/>
                  </a:cubicBezTo>
                  <a:lnTo>
                    <a:pt x="2732" y="3972"/>
                  </a:lnTo>
                  <a:cubicBezTo>
                    <a:pt x="1561" y="4883"/>
                    <a:pt x="542" y="5880"/>
                    <a:pt x="239" y="7636"/>
                  </a:cubicBezTo>
                  <a:cubicBezTo>
                    <a:pt x="0" y="9046"/>
                    <a:pt x="868" y="10693"/>
                    <a:pt x="1496" y="11994"/>
                  </a:cubicBezTo>
                  <a:cubicBezTo>
                    <a:pt x="3253" y="11951"/>
                    <a:pt x="4900" y="11192"/>
                    <a:pt x="6071" y="9913"/>
                  </a:cubicBezTo>
                  <a:cubicBezTo>
                    <a:pt x="7242" y="8612"/>
                    <a:pt x="7957" y="6986"/>
                    <a:pt x="8109" y="5251"/>
                  </a:cubicBezTo>
                  <a:cubicBezTo>
                    <a:pt x="8239" y="4232"/>
                    <a:pt x="8109" y="3213"/>
                    <a:pt x="7740" y="2260"/>
                  </a:cubicBezTo>
                  <a:cubicBezTo>
                    <a:pt x="7632" y="1999"/>
                    <a:pt x="7502" y="1783"/>
                    <a:pt x="7372" y="1566"/>
                  </a:cubicBezTo>
                  <a:cubicBezTo>
                    <a:pt x="7068" y="1110"/>
                    <a:pt x="6700" y="742"/>
                    <a:pt x="6244" y="460"/>
                  </a:cubicBezTo>
                  <a:cubicBezTo>
                    <a:pt x="6049" y="330"/>
                    <a:pt x="5833" y="222"/>
                    <a:pt x="5616" y="157"/>
                  </a:cubicBezTo>
                  <a:cubicBezTo>
                    <a:pt x="5315" y="52"/>
                    <a:pt x="5007" y="1"/>
                    <a:pt x="47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6" name="Google Shape;5926;p83"/>
            <p:cNvSpPr/>
            <p:nvPr/>
          </p:nvSpPr>
          <p:spPr>
            <a:xfrm>
              <a:off x="7682036" y="3602993"/>
              <a:ext cx="246544" cy="364197"/>
            </a:xfrm>
            <a:custGeom>
              <a:avLst/>
              <a:gdLst/>
              <a:ahLst/>
              <a:cxnLst/>
              <a:rect l="l" t="t" r="r" b="b"/>
              <a:pathLst>
                <a:path w="5595" h="8265" extrusionOk="0">
                  <a:moveTo>
                    <a:pt x="3111" y="1"/>
                  </a:moveTo>
                  <a:cubicBezTo>
                    <a:pt x="2992" y="1"/>
                    <a:pt x="2873" y="9"/>
                    <a:pt x="2754" y="26"/>
                  </a:cubicBezTo>
                  <a:cubicBezTo>
                    <a:pt x="2061" y="655"/>
                    <a:pt x="1454" y="1370"/>
                    <a:pt x="955" y="2151"/>
                  </a:cubicBezTo>
                  <a:cubicBezTo>
                    <a:pt x="521" y="2931"/>
                    <a:pt x="239" y="3798"/>
                    <a:pt x="109" y="4687"/>
                  </a:cubicBezTo>
                  <a:lnTo>
                    <a:pt x="109" y="4774"/>
                  </a:lnTo>
                  <a:cubicBezTo>
                    <a:pt x="23" y="5490"/>
                    <a:pt x="1" y="6227"/>
                    <a:pt x="66" y="6942"/>
                  </a:cubicBezTo>
                  <a:cubicBezTo>
                    <a:pt x="66" y="7051"/>
                    <a:pt x="88" y="7137"/>
                    <a:pt x="88" y="7246"/>
                  </a:cubicBezTo>
                  <a:cubicBezTo>
                    <a:pt x="109" y="7484"/>
                    <a:pt x="131" y="7701"/>
                    <a:pt x="174" y="7939"/>
                  </a:cubicBezTo>
                  <a:cubicBezTo>
                    <a:pt x="196" y="8048"/>
                    <a:pt x="218" y="8156"/>
                    <a:pt x="239" y="8265"/>
                  </a:cubicBezTo>
                  <a:lnTo>
                    <a:pt x="348" y="8265"/>
                  </a:lnTo>
                  <a:cubicBezTo>
                    <a:pt x="565" y="8221"/>
                    <a:pt x="803" y="8156"/>
                    <a:pt x="1020" y="8070"/>
                  </a:cubicBezTo>
                  <a:lnTo>
                    <a:pt x="1128" y="8048"/>
                  </a:lnTo>
                  <a:cubicBezTo>
                    <a:pt x="1323" y="7961"/>
                    <a:pt x="1519" y="7896"/>
                    <a:pt x="1692" y="7809"/>
                  </a:cubicBezTo>
                  <a:lnTo>
                    <a:pt x="1865" y="7723"/>
                  </a:lnTo>
                  <a:cubicBezTo>
                    <a:pt x="2321" y="7484"/>
                    <a:pt x="2733" y="7181"/>
                    <a:pt x="3123" y="6855"/>
                  </a:cubicBezTo>
                  <a:cubicBezTo>
                    <a:pt x="3210" y="6769"/>
                    <a:pt x="3275" y="6704"/>
                    <a:pt x="3361" y="6639"/>
                  </a:cubicBezTo>
                  <a:cubicBezTo>
                    <a:pt x="3622" y="6378"/>
                    <a:pt x="3860" y="6118"/>
                    <a:pt x="4077" y="5815"/>
                  </a:cubicBezTo>
                  <a:cubicBezTo>
                    <a:pt x="4489" y="5251"/>
                    <a:pt x="4857" y="4644"/>
                    <a:pt x="5139" y="3994"/>
                  </a:cubicBezTo>
                  <a:cubicBezTo>
                    <a:pt x="5161" y="3929"/>
                    <a:pt x="5183" y="3885"/>
                    <a:pt x="5183" y="3820"/>
                  </a:cubicBezTo>
                  <a:cubicBezTo>
                    <a:pt x="5595" y="2779"/>
                    <a:pt x="5508" y="2064"/>
                    <a:pt x="5356" y="1609"/>
                  </a:cubicBezTo>
                  <a:cubicBezTo>
                    <a:pt x="5139" y="980"/>
                    <a:pt x="4706" y="460"/>
                    <a:pt x="4099" y="178"/>
                  </a:cubicBezTo>
                  <a:cubicBezTo>
                    <a:pt x="3778" y="66"/>
                    <a:pt x="3446" y="1"/>
                    <a:pt x="31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7" name="Google Shape;5927;p83"/>
            <p:cNvSpPr/>
            <p:nvPr/>
          </p:nvSpPr>
          <p:spPr>
            <a:xfrm>
              <a:off x="7686839" y="3763260"/>
              <a:ext cx="223586" cy="59664"/>
            </a:xfrm>
            <a:custGeom>
              <a:avLst/>
              <a:gdLst/>
              <a:ahLst/>
              <a:cxnLst/>
              <a:rect l="l" t="t" r="r" b="b"/>
              <a:pathLst>
                <a:path w="5074" h="1354" extrusionOk="0">
                  <a:moveTo>
                    <a:pt x="3494" y="1"/>
                  </a:moveTo>
                  <a:cubicBezTo>
                    <a:pt x="3480" y="1"/>
                    <a:pt x="3469" y="16"/>
                    <a:pt x="3469" y="31"/>
                  </a:cubicBezTo>
                  <a:cubicBezTo>
                    <a:pt x="3426" y="248"/>
                    <a:pt x="3339" y="465"/>
                    <a:pt x="3209" y="660"/>
                  </a:cubicBezTo>
                  <a:cubicBezTo>
                    <a:pt x="3101" y="822"/>
                    <a:pt x="2918" y="910"/>
                    <a:pt x="2735" y="910"/>
                  </a:cubicBezTo>
                  <a:cubicBezTo>
                    <a:pt x="2698" y="910"/>
                    <a:pt x="2660" y="906"/>
                    <a:pt x="2624" y="899"/>
                  </a:cubicBezTo>
                  <a:cubicBezTo>
                    <a:pt x="2407" y="834"/>
                    <a:pt x="2277" y="638"/>
                    <a:pt x="2277" y="443"/>
                  </a:cubicBezTo>
                  <a:cubicBezTo>
                    <a:pt x="2277" y="422"/>
                    <a:pt x="2255" y="400"/>
                    <a:pt x="2255" y="400"/>
                  </a:cubicBezTo>
                  <a:cubicBezTo>
                    <a:pt x="2233" y="400"/>
                    <a:pt x="2212" y="400"/>
                    <a:pt x="2212" y="422"/>
                  </a:cubicBezTo>
                  <a:cubicBezTo>
                    <a:pt x="2147" y="595"/>
                    <a:pt x="2060" y="747"/>
                    <a:pt x="1930" y="877"/>
                  </a:cubicBezTo>
                  <a:cubicBezTo>
                    <a:pt x="1821" y="1029"/>
                    <a:pt x="1648" y="1094"/>
                    <a:pt x="1475" y="1094"/>
                  </a:cubicBezTo>
                  <a:cubicBezTo>
                    <a:pt x="1323" y="1094"/>
                    <a:pt x="1171" y="985"/>
                    <a:pt x="1149" y="812"/>
                  </a:cubicBezTo>
                  <a:cubicBezTo>
                    <a:pt x="1149" y="812"/>
                    <a:pt x="1128" y="790"/>
                    <a:pt x="1128" y="790"/>
                  </a:cubicBezTo>
                  <a:cubicBezTo>
                    <a:pt x="1106" y="790"/>
                    <a:pt x="1084" y="790"/>
                    <a:pt x="1084" y="812"/>
                  </a:cubicBezTo>
                  <a:cubicBezTo>
                    <a:pt x="998" y="964"/>
                    <a:pt x="889" y="1115"/>
                    <a:pt x="737" y="1202"/>
                  </a:cubicBezTo>
                  <a:cubicBezTo>
                    <a:pt x="646" y="1255"/>
                    <a:pt x="538" y="1283"/>
                    <a:pt x="428" y="1283"/>
                  </a:cubicBezTo>
                  <a:cubicBezTo>
                    <a:pt x="357" y="1283"/>
                    <a:pt x="286" y="1271"/>
                    <a:pt x="217" y="1245"/>
                  </a:cubicBezTo>
                  <a:cubicBezTo>
                    <a:pt x="130" y="1202"/>
                    <a:pt x="44" y="1137"/>
                    <a:pt x="0" y="1050"/>
                  </a:cubicBezTo>
                  <a:lnTo>
                    <a:pt x="0" y="1159"/>
                  </a:lnTo>
                  <a:cubicBezTo>
                    <a:pt x="44" y="1224"/>
                    <a:pt x="130" y="1267"/>
                    <a:pt x="217" y="1311"/>
                  </a:cubicBezTo>
                  <a:cubicBezTo>
                    <a:pt x="282" y="1332"/>
                    <a:pt x="347" y="1354"/>
                    <a:pt x="412" y="1354"/>
                  </a:cubicBezTo>
                  <a:lnTo>
                    <a:pt x="586" y="1354"/>
                  </a:lnTo>
                  <a:cubicBezTo>
                    <a:pt x="651" y="1332"/>
                    <a:pt x="716" y="1311"/>
                    <a:pt x="781" y="1267"/>
                  </a:cubicBezTo>
                  <a:cubicBezTo>
                    <a:pt x="911" y="1202"/>
                    <a:pt x="1041" y="1072"/>
                    <a:pt x="1106" y="942"/>
                  </a:cubicBezTo>
                  <a:cubicBezTo>
                    <a:pt x="1171" y="1072"/>
                    <a:pt x="1301" y="1159"/>
                    <a:pt x="1453" y="1180"/>
                  </a:cubicBezTo>
                  <a:lnTo>
                    <a:pt x="1540" y="1180"/>
                  </a:lnTo>
                  <a:cubicBezTo>
                    <a:pt x="1713" y="1159"/>
                    <a:pt x="1887" y="1072"/>
                    <a:pt x="1995" y="942"/>
                  </a:cubicBezTo>
                  <a:cubicBezTo>
                    <a:pt x="2082" y="855"/>
                    <a:pt x="2147" y="769"/>
                    <a:pt x="2190" y="660"/>
                  </a:cubicBezTo>
                  <a:lnTo>
                    <a:pt x="2233" y="573"/>
                  </a:lnTo>
                  <a:cubicBezTo>
                    <a:pt x="2233" y="595"/>
                    <a:pt x="2255" y="617"/>
                    <a:pt x="2255" y="660"/>
                  </a:cubicBezTo>
                  <a:cubicBezTo>
                    <a:pt x="2320" y="812"/>
                    <a:pt x="2450" y="942"/>
                    <a:pt x="2602" y="985"/>
                  </a:cubicBezTo>
                  <a:cubicBezTo>
                    <a:pt x="2640" y="992"/>
                    <a:pt x="2679" y="995"/>
                    <a:pt x="2717" y="995"/>
                  </a:cubicBezTo>
                  <a:cubicBezTo>
                    <a:pt x="2936" y="995"/>
                    <a:pt x="3142" y="891"/>
                    <a:pt x="3252" y="725"/>
                  </a:cubicBezTo>
                  <a:cubicBezTo>
                    <a:pt x="3339" y="617"/>
                    <a:pt x="3382" y="508"/>
                    <a:pt x="3426" y="400"/>
                  </a:cubicBezTo>
                  <a:cubicBezTo>
                    <a:pt x="3448" y="335"/>
                    <a:pt x="3469" y="248"/>
                    <a:pt x="3491" y="161"/>
                  </a:cubicBezTo>
                  <a:cubicBezTo>
                    <a:pt x="3513" y="183"/>
                    <a:pt x="3513" y="205"/>
                    <a:pt x="3513" y="226"/>
                  </a:cubicBezTo>
                  <a:cubicBezTo>
                    <a:pt x="3643" y="443"/>
                    <a:pt x="3859" y="617"/>
                    <a:pt x="4120" y="638"/>
                  </a:cubicBezTo>
                  <a:lnTo>
                    <a:pt x="4423" y="638"/>
                  </a:lnTo>
                  <a:cubicBezTo>
                    <a:pt x="4640" y="595"/>
                    <a:pt x="4835" y="508"/>
                    <a:pt x="4987" y="378"/>
                  </a:cubicBezTo>
                  <a:lnTo>
                    <a:pt x="5030" y="357"/>
                  </a:lnTo>
                  <a:cubicBezTo>
                    <a:pt x="5052" y="292"/>
                    <a:pt x="5074" y="248"/>
                    <a:pt x="5074" y="183"/>
                  </a:cubicBezTo>
                  <a:lnTo>
                    <a:pt x="5074" y="183"/>
                  </a:lnTo>
                  <a:cubicBezTo>
                    <a:pt x="5030" y="248"/>
                    <a:pt x="4987" y="270"/>
                    <a:pt x="4965" y="292"/>
                  </a:cubicBezTo>
                  <a:cubicBezTo>
                    <a:pt x="4747" y="470"/>
                    <a:pt x="4492" y="576"/>
                    <a:pt x="4218" y="576"/>
                  </a:cubicBezTo>
                  <a:cubicBezTo>
                    <a:pt x="4192" y="576"/>
                    <a:pt x="4167" y="575"/>
                    <a:pt x="4141" y="573"/>
                  </a:cubicBezTo>
                  <a:cubicBezTo>
                    <a:pt x="3838" y="530"/>
                    <a:pt x="3599" y="313"/>
                    <a:pt x="3534" y="31"/>
                  </a:cubicBezTo>
                  <a:cubicBezTo>
                    <a:pt x="3534" y="16"/>
                    <a:pt x="3523" y="1"/>
                    <a:pt x="3517" y="1"/>
                  </a:cubicBezTo>
                  <a:cubicBezTo>
                    <a:pt x="3514" y="1"/>
                    <a:pt x="3513" y="3"/>
                    <a:pt x="3513" y="10"/>
                  </a:cubicBezTo>
                  <a:cubicBezTo>
                    <a:pt x="3506" y="3"/>
                    <a:pt x="3500" y="1"/>
                    <a:pt x="34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8" name="Google Shape;5928;p83"/>
            <p:cNvSpPr/>
            <p:nvPr/>
          </p:nvSpPr>
          <p:spPr>
            <a:xfrm>
              <a:off x="7684900" y="3820986"/>
              <a:ext cx="28730" cy="102275"/>
            </a:xfrm>
            <a:custGeom>
              <a:avLst/>
              <a:gdLst/>
              <a:ahLst/>
              <a:cxnLst/>
              <a:rect l="l" t="t" r="r" b="b"/>
              <a:pathLst>
                <a:path w="652" h="2321" extrusionOk="0">
                  <a:moveTo>
                    <a:pt x="630" y="1"/>
                  </a:moveTo>
                  <a:cubicBezTo>
                    <a:pt x="608" y="1"/>
                    <a:pt x="586" y="1"/>
                    <a:pt x="586" y="22"/>
                  </a:cubicBezTo>
                  <a:cubicBezTo>
                    <a:pt x="586" y="44"/>
                    <a:pt x="565" y="44"/>
                    <a:pt x="565" y="66"/>
                  </a:cubicBezTo>
                  <a:cubicBezTo>
                    <a:pt x="304" y="694"/>
                    <a:pt x="109" y="1345"/>
                    <a:pt x="1" y="2038"/>
                  </a:cubicBezTo>
                  <a:cubicBezTo>
                    <a:pt x="1" y="2125"/>
                    <a:pt x="23" y="2234"/>
                    <a:pt x="23" y="2320"/>
                  </a:cubicBezTo>
                  <a:cubicBezTo>
                    <a:pt x="109" y="1540"/>
                    <a:pt x="326" y="781"/>
                    <a:pt x="630" y="44"/>
                  </a:cubicBezTo>
                  <a:cubicBezTo>
                    <a:pt x="651" y="44"/>
                    <a:pt x="630" y="22"/>
                    <a:pt x="6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9" name="Google Shape;5929;p83"/>
            <p:cNvSpPr/>
            <p:nvPr/>
          </p:nvSpPr>
          <p:spPr>
            <a:xfrm>
              <a:off x="7692567" y="3811996"/>
              <a:ext cx="63101" cy="156166"/>
            </a:xfrm>
            <a:custGeom>
              <a:avLst/>
              <a:gdLst/>
              <a:ahLst/>
              <a:cxnLst/>
              <a:rect l="l" t="t" r="r" b="b"/>
              <a:pathLst>
                <a:path w="1432" h="3544" extrusionOk="0">
                  <a:moveTo>
                    <a:pt x="1369" y="0"/>
                  </a:moveTo>
                  <a:cubicBezTo>
                    <a:pt x="1355" y="0"/>
                    <a:pt x="1345" y="16"/>
                    <a:pt x="1345" y="31"/>
                  </a:cubicBezTo>
                  <a:lnTo>
                    <a:pt x="1345" y="53"/>
                  </a:lnTo>
                  <a:cubicBezTo>
                    <a:pt x="1063" y="1289"/>
                    <a:pt x="629" y="2459"/>
                    <a:pt x="0" y="3543"/>
                  </a:cubicBezTo>
                  <a:lnTo>
                    <a:pt x="87" y="3543"/>
                  </a:lnTo>
                  <a:cubicBezTo>
                    <a:pt x="694" y="2459"/>
                    <a:pt x="1149" y="1289"/>
                    <a:pt x="1410" y="74"/>
                  </a:cubicBezTo>
                  <a:cubicBezTo>
                    <a:pt x="1410" y="74"/>
                    <a:pt x="1410" y="74"/>
                    <a:pt x="1410" y="53"/>
                  </a:cubicBezTo>
                  <a:cubicBezTo>
                    <a:pt x="1431" y="31"/>
                    <a:pt x="1410" y="9"/>
                    <a:pt x="1388" y="9"/>
                  </a:cubicBezTo>
                  <a:cubicBezTo>
                    <a:pt x="1382" y="3"/>
                    <a:pt x="1375" y="0"/>
                    <a:pt x="13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0" name="Google Shape;5930;p83"/>
            <p:cNvSpPr/>
            <p:nvPr/>
          </p:nvSpPr>
          <p:spPr>
            <a:xfrm>
              <a:off x="7727908" y="3785645"/>
              <a:ext cx="59267" cy="173925"/>
            </a:xfrm>
            <a:custGeom>
              <a:avLst/>
              <a:gdLst/>
              <a:ahLst/>
              <a:cxnLst/>
              <a:rect l="l" t="t" r="r" b="b"/>
              <a:pathLst>
                <a:path w="1345" h="3947" extrusionOk="0">
                  <a:moveTo>
                    <a:pt x="1323" y="0"/>
                  </a:moveTo>
                  <a:cubicBezTo>
                    <a:pt x="1301" y="0"/>
                    <a:pt x="1280" y="22"/>
                    <a:pt x="1280" y="44"/>
                  </a:cubicBezTo>
                  <a:lnTo>
                    <a:pt x="1280" y="152"/>
                  </a:lnTo>
                  <a:cubicBezTo>
                    <a:pt x="1150" y="1496"/>
                    <a:pt x="716" y="2797"/>
                    <a:pt x="1" y="3946"/>
                  </a:cubicBezTo>
                  <a:lnTo>
                    <a:pt x="87" y="3903"/>
                  </a:lnTo>
                  <a:cubicBezTo>
                    <a:pt x="781" y="2775"/>
                    <a:pt x="1215" y="1496"/>
                    <a:pt x="1345" y="152"/>
                  </a:cubicBezTo>
                  <a:lnTo>
                    <a:pt x="1345" y="44"/>
                  </a:lnTo>
                  <a:cubicBezTo>
                    <a:pt x="1345" y="22"/>
                    <a:pt x="1345" y="0"/>
                    <a:pt x="13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1" name="Google Shape;5931;p83"/>
            <p:cNvSpPr/>
            <p:nvPr/>
          </p:nvSpPr>
          <p:spPr>
            <a:xfrm>
              <a:off x="7757520" y="3767490"/>
              <a:ext cx="85090" cy="179653"/>
            </a:xfrm>
            <a:custGeom>
              <a:avLst/>
              <a:gdLst/>
              <a:ahLst/>
              <a:cxnLst/>
              <a:rect l="l" t="t" r="r" b="b"/>
              <a:pathLst>
                <a:path w="1931" h="4077" extrusionOk="0">
                  <a:moveTo>
                    <a:pt x="1909" y="0"/>
                  </a:moveTo>
                  <a:cubicBezTo>
                    <a:pt x="1887" y="0"/>
                    <a:pt x="1865" y="22"/>
                    <a:pt x="1865" y="44"/>
                  </a:cubicBezTo>
                  <a:cubicBezTo>
                    <a:pt x="1865" y="130"/>
                    <a:pt x="1844" y="239"/>
                    <a:pt x="1822" y="347"/>
                  </a:cubicBezTo>
                  <a:cubicBezTo>
                    <a:pt x="1605" y="1735"/>
                    <a:pt x="976" y="3057"/>
                    <a:pt x="1" y="4076"/>
                  </a:cubicBezTo>
                  <a:lnTo>
                    <a:pt x="174" y="3990"/>
                  </a:lnTo>
                  <a:cubicBezTo>
                    <a:pt x="1128" y="2927"/>
                    <a:pt x="1757" y="1583"/>
                    <a:pt x="1930" y="152"/>
                  </a:cubicBezTo>
                  <a:lnTo>
                    <a:pt x="1930" y="22"/>
                  </a:lnTo>
                  <a:cubicBezTo>
                    <a:pt x="1930" y="22"/>
                    <a:pt x="1909" y="0"/>
                    <a:pt x="19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2" name="Google Shape;5932;p83"/>
            <p:cNvSpPr/>
            <p:nvPr/>
          </p:nvSpPr>
          <p:spPr>
            <a:xfrm>
              <a:off x="7819609" y="3790404"/>
              <a:ext cx="62176" cy="114701"/>
            </a:xfrm>
            <a:custGeom>
              <a:avLst/>
              <a:gdLst/>
              <a:ahLst/>
              <a:cxnLst/>
              <a:rect l="l" t="t" r="r" b="b"/>
              <a:pathLst>
                <a:path w="1411" h="2603" extrusionOk="0">
                  <a:moveTo>
                    <a:pt x="1410" y="1"/>
                  </a:moveTo>
                  <a:cubicBezTo>
                    <a:pt x="1388" y="1"/>
                    <a:pt x="1367" y="1"/>
                    <a:pt x="1367" y="22"/>
                  </a:cubicBezTo>
                  <a:lnTo>
                    <a:pt x="1367" y="44"/>
                  </a:lnTo>
                  <a:cubicBezTo>
                    <a:pt x="1020" y="955"/>
                    <a:pt x="565" y="1822"/>
                    <a:pt x="1" y="2602"/>
                  </a:cubicBezTo>
                  <a:cubicBezTo>
                    <a:pt x="88" y="2537"/>
                    <a:pt x="153" y="2472"/>
                    <a:pt x="239" y="2386"/>
                  </a:cubicBezTo>
                  <a:cubicBezTo>
                    <a:pt x="716" y="1670"/>
                    <a:pt x="1128" y="868"/>
                    <a:pt x="1410" y="44"/>
                  </a:cubicBezTo>
                  <a:cubicBezTo>
                    <a:pt x="1410" y="44"/>
                    <a:pt x="1410" y="44"/>
                    <a:pt x="1410" y="22"/>
                  </a:cubicBezTo>
                  <a:cubicBezTo>
                    <a:pt x="1410" y="22"/>
                    <a:pt x="1410" y="1"/>
                    <a:pt x="14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3" name="Google Shape;5933;p83"/>
            <p:cNvSpPr/>
            <p:nvPr/>
          </p:nvSpPr>
          <p:spPr>
            <a:xfrm>
              <a:off x="7758490" y="3663363"/>
              <a:ext cx="66891" cy="30581"/>
            </a:xfrm>
            <a:custGeom>
              <a:avLst/>
              <a:gdLst/>
              <a:ahLst/>
              <a:cxnLst/>
              <a:rect l="l" t="t" r="r" b="b"/>
              <a:pathLst>
                <a:path w="1518" h="694" fill="none" extrusionOk="0">
                  <a:moveTo>
                    <a:pt x="109" y="0"/>
                  </a:moveTo>
                  <a:cubicBezTo>
                    <a:pt x="0" y="109"/>
                    <a:pt x="0" y="260"/>
                    <a:pt x="65" y="390"/>
                  </a:cubicBezTo>
                  <a:cubicBezTo>
                    <a:pt x="152" y="499"/>
                    <a:pt x="304" y="564"/>
                    <a:pt x="434" y="521"/>
                  </a:cubicBezTo>
                  <a:cubicBezTo>
                    <a:pt x="586" y="499"/>
                    <a:pt x="694" y="412"/>
                    <a:pt x="759" y="282"/>
                  </a:cubicBezTo>
                  <a:cubicBezTo>
                    <a:pt x="759" y="477"/>
                    <a:pt x="889" y="629"/>
                    <a:pt x="1084" y="672"/>
                  </a:cubicBezTo>
                  <a:cubicBezTo>
                    <a:pt x="1258" y="694"/>
                    <a:pt x="1431" y="607"/>
                    <a:pt x="1518" y="434"/>
                  </a:cubicBezTo>
                </a:path>
              </a:pathLst>
            </a:custGeom>
            <a:solidFill>
              <a:schemeClr val="dk1"/>
            </a:solidFill>
            <a:ln w="5425" cap="rnd" cmpd="sng">
              <a:solidFill>
                <a:srgbClr val="4E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4" name="Google Shape;5934;p83"/>
            <p:cNvSpPr/>
            <p:nvPr/>
          </p:nvSpPr>
          <p:spPr>
            <a:xfrm>
              <a:off x="7766113" y="3711130"/>
              <a:ext cx="43052" cy="29656"/>
            </a:xfrm>
            <a:custGeom>
              <a:avLst/>
              <a:gdLst/>
              <a:ahLst/>
              <a:cxnLst/>
              <a:rect l="l" t="t" r="r" b="b"/>
              <a:pathLst>
                <a:path w="977" h="673" fill="none" extrusionOk="0">
                  <a:moveTo>
                    <a:pt x="153" y="0"/>
                  </a:moveTo>
                  <a:cubicBezTo>
                    <a:pt x="1" y="304"/>
                    <a:pt x="283" y="672"/>
                    <a:pt x="630" y="607"/>
                  </a:cubicBezTo>
                  <a:cubicBezTo>
                    <a:pt x="781" y="586"/>
                    <a:pt x="911" y="477"/>
                    <a:pt x="976" y="347"/>
                  </a:cubicBezTo>
                </a:path>
              </a:pathLst>
            </a:custGeom>
            <a:solidFill>
              <a:schemeClr val="dk1"/>
            </a:solidFill>
            <a:ln w="5425" cap="rnd" cmpd="sng">
              <a:solidFill>
                <a:srgbClr val="4E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5" name="Google Shape;5935;p83"/>
            <p:cNvSpPr/>
            <p:nvPr/>
          </p:nvSpPr>
          <p:spPr>
            <a:xfrm>
              <a:off x="7938102" y="3607003"/>
              <a:ext cx="90774" cy="49705"/>
            </a:xfrm>
            <a:custGeom>
              <a:avLst/>
              <a:gdLst/>
              <a:ahLst/>
              <a:cxnLst/>
              <a:rect l="l" t="t" r="r" b="b"/>
              <a:pathLst>
                <a:path w="2060" h="1128" fill="none" extrusionOk="0">
                  <a:moveTo>
                    <a:pt x="65" y="477"/>
                  </a:moveTo>
                  <a:cubicBezTo>
                    <a:pt x="0" y="1062"/>
                    <a:pt x="911" y="1127"/>
                    <a:pt x="911" y="520"/>
                  </a:cubicBezTo>
                  <a:cubicBezTo>
                    <a:pt x="1106" y="737"/>
                    <a:pt x="1410" y="802"/>
                    <a:pt x="1670" y="694"/>
                  </a:cubicBezTo>
                  <a:cubicBezTo>
                    <a:pt x="1930" y="564"/>
                    <a:pt x="2060" y="260"/>
                    <a:pt x="1995" y="0"/>
                  </a:cubicBezTo>
                </a:path>
              </a:pathLst>
            </a:custGeom>
            <a:solidFill>
              <a:schemeClr val="dk1"/>
            </a:solidFill>
            <a:ln w="4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6" name="Google Shape;5936;p83"/>
            <p:cNvSpPr/>
            <p:nvPr/>
          </p:nvSpPr>
          <p:spPr>
            <a:xfrm>
              <a:off x="7991598" y="3657634"/>
              <a:ext cx="70724" cy="28686"/>
            </a:xfrm>
            <a:custGeom>
              <a:avLst/>
              <a:gdLst/>
              <a:ahLst/>
              <a:cxnLst/>
              <a:rect l="l" t="t" r="r" b="b"/>
              <a:pathLst>
                <a:path w="1605" h="651" fill="none" extrusionOk="0">
                  <a:moveTo>
                    <a:pt x="0" y="347"/>
                  </a:moveTo>
                  <a:cubicBezTo>
                    <a:pt x="109" y="542"/>
                    <a:pt x="326" y="651"/>
                    <a:pt x="542" y="629"/>
                  </a:cubicBezTo>
                  <a:cubicBezTo>
                    <a:pt x="759" y="586"/>
                    <a:pt x="933" y="434"/>
                    <a:pt x="998" y="217"/>
                  </a:cubicBezTo>
                  <a:cubicBezTo>
                    <a:pt x="1084" y="347"/>
                    <a:pt x="1236" y="412"/>
                    <a:pt x="1388" y="347"/>
                  </a:cubicBezTo>
                  <a:cubicBezTo>
                    <a:pt x="1518" y="304"/>
                    <a:pt x="1605" y="152"/>
                    <a:pt x="1583" y="0"/>
                  </a:cubicBezTo>
                </a:path>
              </a:pathLst>
            </a:custGeom>
            <a:solidFill>
              <a:schemeClr val="dk1"/>
            </a:solidFill>
            <a:ln w="4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7" name="Google Shape;5937;p83"/>
            <p:cNvSpPr/>
            <p:nvPr/>
          </p:nvSpPr>
          <p:spPr>
            <a:xfrm>
              <a:off x="8034607" y="3544562"/>
              <a:ext cx="15291" cy="15026"/>
            </a:xfrm>
            <a:custGeom>
              <a:avLst/>
              <a:gdLst/>
              <a:ahLst/>
              <a:cxnLst/>
              <a:rect l="l" t="t" r="r" b="b"/>
              <a:pathLst>
                <a:path w="347" h="341" extrusionOk="0">
                  <a:moveTo>
                    <a:pt x="78" y="0"/>
                  </a:moveTo>
                  <a:cubicBezTo>
                    <a:pt x="65" y="0"/>
                    <a:pt x="53" y="3"/>
                    <a:pt x="43" y="8"/>
                  </a:cubicBezTo>
                  <a:cubicBezTo>
                    <a:pt x="0" y="51"/>
                    <a:pt x="22" y="138"/>
                    <a:pt x="108" y="225"/>
                  </a:cubicBezTo>
                  <a:cubicBezTo>
                    <a:pt x="159" y="309"/>
                    <a:pt x="222" y="341"/>
                    <a:pt x="269" y="341"/>
                  </a:cubicBezTo>
                  <a:cubicBezTo>
                    <a:pt x="282" y="341"/>
                    <a:pt x="294" y="338"/>
                    <a:pt x="304" y="333"/>
                  </a:cubicBezTo>
                  <a:cubicBezTo>
                    <a:pt x="347" y="290"/>
                    <a:pt x="325" y="203"/>
                    <a:pt x="239" y="116"/>
                  </a:cubicBezTo>
                  <a:cubicBezTo>
                    <a:pt x="188" y="32"/>
                    <a:pt x="125" y="0"/>
                    <a:pt x="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8" name="Google Shape;5938;p83"/>
            <p:cNvSpPr/>
            <p:nvPr/>
          </p:nvSpPr>
          <p:spPr>
            <a:xfrm>
              <a:off x="8047959" y="3542227"/>
              <a:ext cx="15335" cy="14497"/>
            </a:xfrm>
            <a:custGeom>
              <a:avLst/>
              <a:gdLst/>
              <a:ahLst/>
              <a:cxnLst/>
              <a:rect l="l" t="t" r="r" b="b"/>
              <a:pathLst>
                <a:path w="348" h="329" extrusionOk="0">
                  <a:moveTo>
                    <a:pt x="87" y="0"/>
                  </a:moveTo>
                  <a:cubicBezTo>
                    <a:pt x="70" y="0"/>
                    <a:pt x="56" y="6"/>
                    <a:pt x="44" y="17"/>
                  </a:cubicBezTo>
                  <a:cubicBezTo>
                    <a:pt x="1" y="39"/>
                    <a:pt x="44" y="126"/>
                    <a:pt x="109" y="213"/>
                  </a:cubicBezTo>
                  <a:cubicBezTo>
                    <a:pt x="176" y="297"/>
                    <a:pt x="243" y="329"/>
                    <a:pt x="290" y="329"/>
                  </a:cubicBezTo>
                  <a:cubicBezTo>
                    <a:pt x="304" y="329"/>
                    <a:pt x="316" y="326"/>
                    <a:pt x="326" y="321"/>
                  </a:cubicBezTo>
                  <a:cubicBezTo>
                    <a:pt x="347" y="278"/>
                    <a:pt x="326" y="191"/>
                    <a:pt x="261" y="104"/>
                  </a:cubicBezTo>
                  <a:cubicBezTo>
                    <a:pt x="197" y="41"/>
                    <a:pt x="134" y="0"/>
                    <a:pt x="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9" name="Google Shape;5939;p83"/>
            <p:cNvSpPr/>
            <p:nvPr/>
          </p:nvSpPr>
          <p:spPr>
            <a:xfrm>
              <a:off x="8050823" y="3560382"/>
              <a:ext cx="15335" cy="15467"/>
            </a:xfrm>
            <a:custGeom>
              <a:avLst/>
              <a:gdLst/>
              <a:ahLst/>
              <a:cxnLst/>
              <a:rect l="l" t="t" r="r" b="b"/>
              <a:pathLst>
                <a:path w="348" h="351" extrusionOk="0">
                  <a:moveTo>
                    <a:pt x="87" y="0"/>
                  </a:moveTo>
                  <a:cubicBezTo>
                    <a:pt x="70" y="0"/>
                    <a:pt x="56" y="6"/>
                    <a:pt x="44" y="17"/>
                  </a:cubicBezTo>
                  <a:cubicBezTo>
                    <a:pt x="1" y="61"/>
                    <a:pt x="22" y="147"/>
                    <a:pt x="109" y="234"/>
                  </a:cubicBezTo>
                  <a:cubicBezTo>
                    <a:pt x="159" y="318"/>
                    <a:pt x="223" y="350"/>
                    <a:pt x="269" y="350"/>
                  </a:cubicBezTo>
                  <a:cubicBezTo>
                    <a:pt x="282" y="350"/>
                    <a:pt x="294" y="347"/>
                    <a:pt x="304" y="343"/>
                  </a:cubicBezTo>
                  <a:cubicBezTo>
                    <a:pt x="348" y="299"/>
                    <a:pt x="326" y="213"/>
                    <a:pt x="239" y="104"/>
                  </a:cubicBezTo>
                  <a:cubicBezTo>
                    <a:pt x="191" y="41"/>
                    <a:pt x="132" y="0"/>
                    <a:pt x="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0" name="Google Shape;5940;p83"/>
            <p:cNvSpPr/>
            <p:nvPr/>
          </p:nvSpPr>
          <p:spPr>
            <a:xfrm>
              <a:off x="7871210" y="3832443"/>
              <a:ext cx="26792" cy="80286"/>
            </a:xfrm>
            <a:custGeom>
              <a:avLst/>
              <a:gdLst/>
              <a:ahLst/>
              <a:cxnLst/>
              <a:rect l="l" t="t" r="r" b="b"/>
              <a:pathLst>
                <a:path w="608" h="1822" fill="none" extrusionOk="0">
                  <a:moveTo>
                    <a:pt x="499" y="1"/>
                  </a:moveTo>
                  <a:cubicBezTo>
                    <a:pt x="608" y="651"/>
                    <a:pt x="434" y="1323"/>
                    <a:pt x="1" y="1822"/>
                  </a:cubicBezTo>
                </a:path>
              </a:pathLst>
            </a:custGeom>
            <a:solidFill>
              <a:schemeClr val="dk1"/>
            </a:solidFill>
            <a:ln w="4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1" name="Google Shape;5941;p83"/>
            <p:cNvSpPr/>
            <p:nvPr/>
          </p:nvSpPr>
          <p:spPr>
            <a:xfrm>
              <a:off x="7821548" y="3421663"/>
              <a:ext cx="226450" cy="166962"/>
            </a:xfrm>
            <a:custGeom>
              <a:avLst/>
              <a:gdLst/>
              <a:ahLst/>
              <a:cxnLst/>
              <a:rect l="l" t="t" r="r" b="b"/>
              <a:pathLst>
                <a:path w="5139" h="3789" extrusionOk="0">
                  <a:moveTo>
                    <a:pt x="3924" y="0"/>
                  </a:moveTo>
                  <a:cubicBezTo>
                    <a:pt x="3794" y="43"/>
                    <a:pt x="3664" y="108"/>
                    <a:pt x="3556" y="195"/>
                  </a:cubicBezTo>
                  <a:cubicBezTo>
                    <a:pt x="3361" y="390"/>
                    <a:pt x="3231" y="607"/>
                    <a:pt x="3144" y="846"/>
                  </a:cubicBezTo>
                  <a:cubicBezTo>
                    <a:pt x="3031" y="716"/>
                    <a:pt x="2870" y="647"/>
                    <a:pt x="2705" y="647"/>
                  </a:cubicBezTo>
                  <a:cubicBezTo>
                    <a:pt x="2649" y="647"/>
                    <a:pt x="2592" y="656"/>
                    <a:pt x="2537" y="672"/>
                  </a:cubicBezTo>
                  <a:cubicBezTo>
                    <a:pt x="2298" y="737"/>
                    <a:pt x="2103" y="889"/>
                    <a:pt x="1995" y="1062"/>
                  </a:cubicBezTo>
                  <a:cubicBezTo>
                    <a:pt x="1865" y="1258"/>
                    <a:pt x="1756" y="1474"/>
                    <a:pt x="1691" y="1691"/>
                  </a:cubicBezTo>
                  <a:cubicBezTo>
                    <a:pt x="1691" y="1518"/>
                    <a:pt x="1561" y="1388"/>
                    <a:pt x="1388" y="1344"/>
                  </a:cubicBezTo>
                  <a:cubicBezTo>
                    <a:pt x="1363" y="1341"/>
                    <a:pt x="1337" y="1339"/>
                    <a:pt x="1311" y="1339"/>
                  </a:cubicBezTo>
                  <a:cubicBezTo>
                    <a:pt x="1180" y="1339"/>
                    <a:pt x="1045" y="1384"/>
                    <a:pt x="954" y="1474"/>
                  </a:cubicBezTo>
                  <a:cubicBezTo>
                    <a:pt x="824" y="1583"/>
                    <a:pt x="737" y="1735"/>
                    <a:pt x="694" y="1886"/>
                  </a:cubicBezTo>
                  <a:cubicBezTo>
                    <a:pt x="660" y="1783"/>
                    <a:pt x="558" y="1721"/>
                    <a:pt x="463" y="1721"/>
                  </a:cubicBezTo>
                  <a:cubicBezTo>
                    <a:pt x="438" y="1721"/>
                    <a:pt x="413" y="1725"/>
                    <a:pt x="391" y="1735"/>
                  </a:cubicBezTo>
                  <a:cubicBezTo>
                    <a:pt x="260" y="1778"/>
                    <a:pt x="174" y="1865"/>
                    <a:pt x="109" y="1995"/>
                  </a:cubicBezTo>
                  <a:cubicBezTo>
                    <a:pt x="65" y="2081"/>
                    <a:pt x="22" y="2190"/>
                    <a:pt x="0" y="2320"/>
                  </a:cubicBezTo>
                  <a:cubicBezTo>
                    <a:pt x="65" y="2732"/>
                    <a:pt x="239" y="3100"/>
                    <a:pt x="477" y="3447"/>
                  </a:cubicBezTo>
                  <a:lnTo>
                    <a:pt x="391" y="3512"/>
                  </a:lnTo>
                  <a:cubicBezTo>
                    <a:pt x="542" y="3642"/>
                    <a:pt x="716" y="3729"/>
                    <a:pt x="911" y="3772"/>
                  </a:cubicBezTo>
                  <a:cubicBezTo>
                    <a:pt x="987" y="3783"/>
                    <a:pt x="1064" y="3789"/>
                    <a:pt x="1140" y="3789"/>
                  </a:cubicBezTo>
                  <a:cubicBezTo>
                    <a:pt x="1516" y="3789"/>
                    <a:pt x="1880" y="3656"/>
                    <a:pt x="2168" y="3404"/>
                  </a:cubicBezTo>
                  <a:cubicBezTo>
                    <a:pt x="2255" y="3621"/>
                    <a:pt x="2472" y="3772"/>
                    <a:pt x="2710" y="3772"/>
                  </a:cubicBezTo>
                  <a:cubicBezTo>
                    <a:pt x="2927" y="3772"/>
                    <a:pt x="3144" y="3664"/>
                    <a:pt x="3252" y="3447"/>
                  </a:cubicBezTo>
                  <a:cubicBezTo>
                    <a:pt x="3293" y="3450"/>
                    <a:pt x="3334" y="3452"/>
                    <a:pt x="3374" y="3452"/>
                  </a:cubicBezTo>
                  <a:cubicBezTo>
                    <a:pt x="3893" y="3452"/>
                    <a:pt x="4382" y="3198"/>
                    <a:pt x="4683" y="2775"/>
                  </a:cubicBezTo>
                  <a:cubicBezTo>
                    <a:pt x="5008" y="2298"/>
                    <a:pt x="5139" y="1735"/>
                    <a:pt x="5052" y="1171"/>
                  </a:cubicBezTo>
                  <a:lnTo>
                    <a:pt x="5052" y="1171"/>
                  </a:lnTo>
                  <a:lnTo>
                    <a:pt x="5052" y="1106"/>
                  </a:lnTo>
                  <a:cubicBezTo>
                    <a:pt x="4748" y="672"/>
                    <a:pt x="4380" y="282"/>
                    <a:pt x="39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2" name="Google Shape;5942;p83"/>
            <p:cNvSpPr/>
            <p:nvPr/>
          </p:nvSpPr>
          <p:spPr>
            <a:xfrm>
              <a:off x="7827277" y="3509971"/>
              <a:ext cx="92713" cy="99190"/>
            </a:xfrm>
            <a:custGeom>
              <a:avLst/>
              <a:gdLst/>
              <a:ahLst/>
              <a:cxnLst/>
              <a:rect l="l" t="t" r="r" b="b"/>
              <a:pathLst>
                <a:path w="2104" h="2251" extrusionOk="0">
                  <a:moveTo>
                    <a:pt x="1184" y="1"/>
                  </a:moveTo>
                  <a:cubicBezTo>
                    <a:pt x="901" y="1"/>
                    <a:pt x="640" y="201"/>
                    <a:pt x="564" y="468"/>
                  </a:cubicBezTo>
                  <a:cubicBezTo>
                    <a:pt x="499" y="424"/>
                    <a:pt x="412" y="403"/>
                    <a:pt x="326" y="381"/>
                  </a:cubicBezTo>
                  <a:cubicBezTo>
                    <a:pt x="304" y="375"/>
                    <a:pt x="282" y="373"/>
                    <a:pt x="261" y="373"/>
                  </a:cubicBezTo>
                  <a:cubicBezTo>
                    <a:pt x="197" y="373"/>
                    <a:pt x="136" y="397"/>
                    <a:pt x="87" y="446"/>
                  </a:cubicBezTo>
                  <a:cubicBezTo>
                    <a:pt x="22" y="533"/>
                    <a:pt x="0" y="619"/>
                    <a:pt x="0" y="728"/>
                  </a:cubicBezTo>
                  <a:lnTo>
                    <a:pt x="0" y="771"/>
                  </a:lnTo>
                  <a:cubicBezTo>
                    <a:pt x="87" y="1010"/>
                    <a:pt x="217" y="1226"/>
                    <a:pt x="369" y="1422"/>
                  </a:cubicBezTo>
                  <a:lnTo>
                    <a:pt x="282" y="1508"/>
                  </a:lnTo>
                  <a:cubicBezTo>
                    <a:pt x="521" y="1834"/>
                    <a:pt x="868" y="2072"/>
                    <a:pt x="1258" y="2202"/>
                  </a:cubicBezTo>
                  <a:cubicBezTo>
                    <a:pt x="1345" y="2235"/>
                    <a:pt x="1437" y="2251"/>
                    <a:pt x="1529" y="2251"/>
                  </a:cubicBezTo>
                  <a:cubicBezTo>
                    <a:pt x="1621" y="2251"/>
                    <a:pt x="1713" y="2235"/>
                    <a:pt x="1800" y="2202"/>
                  </a:cubicBezTo>
                  <a:cubicBezTo>
                    <a:pt x="1908" y="2115"/>
                    <a:pt x="1995" y="2007"/>
                    <a:pt x="2038" y="1877"/>
                  </a:cubicBezTo>
                  <a:cubicBezTo>
                    <a:pt x="2060" y="1747"/>
                    <a:pt x="2082" y="1617"/>
                    <a:pt x="2082" y="1487"/>
                  </a:cubicBezTo>
                  <a:cubicBezTo>
                    <a:pt x="2103" y="1183"/>
                    <a:pt x="2060" y="880"/>
                    <a:pt x="1952" y="598"/>
                  </a:cubicBezTo>
                  <a:cubicBezTo>
                    <a:pt x="1843" y="294"/>
                    <a:pt x="1583" y="77"/>
                    <a:pt x="1301" y="12"/>
                  </a:cubicBezTo>
                  <a:cubicBezTo>
                    <a:pt x="1262" y="5"/>
                    <a:pt x="1223" y="1"/>
                    <a:pt x="11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3" name="Google Shape;5943;p83"/>
            <p:cNvSpPr/>
            <p:nvPr/>
          </p:nvSpPr>
          <p:spPr>
            <a:xfrm>
              <a:off x="7925015" y="3480843"/>
              <a:ext cx="58034" cy="49044"/>
            </a:xfrm>
            <a:custGeom>
              <a:avLst/>
              <a:gdLst/>
              <a:ahLst/>
              <a:cxnLst/>
              <a:rect l="l" t="t" r="r" b="b"/>
              <a:pathLst>
                <a:path w="1317" h="1113" extrusionOk="0">
                  <a:moveTo>
                    <a:pt x="726" y="1"/>
                  </a:moveTo>
                  <a:cubicBezTo>
                    <a:pt x="245" y="1"/>
                    <a:pt x="0" y="572"/>
                    <a:pt x="341" y="934"/>
                  </a:cubicBezTo>
                  <a:cubicBezTo>
                    <a:pt x="450" y="1057"/>
                    <a:pt x="591" y="1113"/>
                    <a:pt x="731" y="1113"/>
                  </a:cubicBezTo>
                  <a:cubicBezTo>
                    <a:pt x="1008" y="1113"/>
                    <a:pt x="1280" y="896"/>
                    <a:pt x="1295" y="565"/>
                  </a:cubicBezTo>
                  <a:cubicBezTo>
                    <a:pt x="1316" y="261"/>
                    <a:pt x="1078" y="1"/>
                    <a:pt x="753" y="1"/>
                  </a:cubicBezTo>
                  <a:cubicBezTo>
                    <a:pt x="744" y="1"/>
                    <a:pt x="735" y="1"/>
                    <a:pt x="7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4" name="Google Shape;5944;p83"/>
            <p:cNvSpPr/>
            <p:nvPr/>
          </p:nvSpPr>
          <p:spPr>
            <a:xfrm>
              <a:off x="7933299" y="3486351"/>
              <a:ext cx="43712" cy="37543"/>
            </a:xfrm>
            <a:custGeom>
              <a:avLst/>
              <a:gdLst/>
              <a:ahLst/>
              <a:cxnLst/>
              <a:rect l="l" t="t" r="r" b="b"/>
              <a:pathLst>
                <a:path w="992" h="852" extrusionOk="0">
                  <a:moveTo>
                    <a:pt x="548" y="1"/>
                  </a:moveTo>
                  <a:cubicBezTo>
                    <a:pt x="449" y="1"/>
                    <a:pt x="347" y="36"/>
                    <a:pt x="261" y="115"/>
                  </a:cubicBezTo>
                  <a:cubicBezTo>
                    <a:pt x="1" y="375"/>
                    <a:pt x="153" y="830"/>
                    <a:pt x="543" y="852"/>
                  </a:cubicBezTo>
                  <a:cubicBezTo>
                    <a:pt x="760" y="852"/>
                    <a:pt x="955" y="678"/>
                    <a:pt x="977" y="440"/>
                  </a:cubicBezTo>
                  <a:cubicBezTo>
                    <a:pt x="992" y="184"/>
                    <a:pt x="776" y="1"/>
                    <a:pt x="5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5" name="Google Shape;5945;p83"/>
            <p:cNvSpPr/>
            <p:nvPr/>
          </p:nvSpPr>
          <p:spPr>
            <a:xfrm>
              <a:off x="7835870" y="3533105"/>
              <a:ext cx="74558" cy="97824"/>
            </a:xfrm>
            <a:custGeom>
              <a:avLst/>
              <a:gdLst/>
              <a:ahLst/>
              <a:cxnLst/>
              <a:rect l="l" t="t" r="r" b="b"/>
              <a:pathLst>
                <a:path w="1692" h="2220" extrusionOk="0">
                  <a:moveTo>
                    <a:pt x="625" y="0"/>
                  </a:moveTo>
                  <a:cubicBezTo>
                    <a:pt x="546" y="0"/>
                    <a:pt x="468" y="9"/>
                    <a:pt x="391" y="29"/>
                  </a:cubicBezTo>
                  <a:cubicBezTo>
                    <a:pt x="304" y="29"/>
                    <a:pt x="239" y="138"/>
                    <a:pt x="217" y="203"/>
                  </a:cubicBezTo>
                  <a:cubicBezTo>
                    <a:pt x="152" y="290"/>
                    <a:pt x="109" y="398"/>
                    <a:pt x="87" y="485"/>
                  </a:cubicBezTo>
                  <a:cubicBezTo>
                    <a:pt x="0" y="788"/>
                    <a:pt x="22" y="1113"/>
                    <a:pt x="174" y="1395"/>
                  </a:cubicBezTo>
                  <a:cubicBezTo>
                    <a:pt x="369" y="1764"/>
                    <a:pt x="694" y="2024"/>
                    <a:pt x="1063" y="2176"/>
                  </a:cubicBezTo>
                  <a:cubicBezTo>
                    <a:pt x="1083" y="2176"/>
                    <a:pt x="1200" y="2195"/>
                    <a:pt x="1213" y="2215"/>
                  </a:cubicBezTo>
                  <a:lnTo>
                    <a:pt x="1213" y="2215"/>
                  </a:lnTo>
                  <a:cubicBezTo>
                    <a:pt x="1150" y="2021"/>
                    <a:pt x="1172" y="1806"/>
                    <a:pt x="1258" y="1612"/>
                  </a:cubicBezTo>
                  <a:lnTo>
                    <a:pt x="1258" y="1590"/>
                  </a:lnTo>
                  <a:cubicBezTo>
                    <a:pt x="1258" y="1569"/>
                    <a:pt x="1258" y="1569"/>
                    <a:pt x="1258" y="1569"/>
                  </a:cubicBezTo>
                  <a:cubicBezTo>
                    <a:pt x="1258" y="1525"/>
                    <a:pt x="1280" y="1504"/>
                    <a:pt x="1301" y="1460"/>
                  </a:cubicBezTo>
                  <a:cubicBezTo>
                    <a:pt x="1388" y="1287"/>
                    <a:pt x="1475" y="1135"/>
                    <a:pt x="1561" y="962"/>
                  </a:cubicBezTo>
                  <a:cubicBezTo>
                    <a:pt x="1670" y="766"/>
                    <a:pt x="1692" y="550"/>
                    <a:pt x="1692" y="333"/>
                  </a:cubicBezTo>
                  <a:cubicBezTo>
                    <a:pt x="1692" y="333"/>
                    <a:pt x="1692" y="311"/>
                    <a:pt x="1692" y="290"/>
                  </a:cubicBezTo>
                  <a:lnTo>
                    <a:pt x="1648" y="290"/>
                  </a:lnTo>
                  <a:cubicBezTo>
                    <a:pt x="1314" y="166"/>
                    <a:pt x="965" y="0"/>
                    <a:pt x="625" y="0"/>
                  </a:cubicBezTo>
                  <a:close/>
                  <a:moveTo>
                    <a:pt x="1213" y="2215"/>
                  </a:moveTo>
                  <a:lnTo>
                    <a:pt x="1213" y="2215"/>
                  </a:lnTo>
                  <a:cubicBezTo>
                    <a:pt x="1214" y="2217"/>
                    <a:pt x="1214" y="2218"/>
                    <a:pt x="1215" y="2219"/>
                  </a:cubicBezTo>
                  <a:cubicBezTo>
                    <a:pt x="1215" y="2218"/>
                    <a:pt x="1214" y="2217"/>
                    <a:pt x="1213" y="22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6" name="Google Shape;5946;p83"/>
            <p:cNvSpPr/>
            <p:nvPr/>
          </p:nvSpPr>
          <p:spPr>
            <a:xfrm>
              <a:off x="7889366" y="3546809"/>
              <a:ext cx="28686" cy="59267"/>
            </a:xfrm>
            <a:custGeom>
              <a:avLst/>
              <a:gdLst/>
              <a:ahLst/>
              <a:cxnLst/>
              <a:rect l="l" t="t" r="r" b="b"/>
              <a:pathLst>
                <a:path w="651" h="1345" extrusionOk="0">
                  <a:moveTo>
                    <a:pt x="456" y="0"/>
                  </a:moveTo>
                  <a:cubicBezTo>
                    <a:pt x="304" y="325"/>
                    <a:pt x="196" y="672"/>
                    <a:pt x="87" y="998"/>
                  </a:cubicBezTo>
                  <a:lnTo>
                    <a:pt x="66" y="1106"/>
                  </a:lnTo>
                  <a:lnTo>
                    <a:pt x="1" y="1301"/>
                  </a:lnTo>
                  <a:lnTo>
                    <a:pt x="44" y="1323"/>
                  </a:lnTo>
                  <a:lnTo>
                    <a:pt x="87" y="1323"/>
                  </a:lnTo>
                  <a:cubicBezTo>
                    <a:pt x="131" y="1344"/>
                    <a:pt x="196" y="1344"/>
                    <a:pt x="239" y="1344"/>
                  </a:cubicBezTo>
                  <a:cubicBezTo>
                    <a:pt x="326" y="1344"/>
                    <a:pt x="413" y="1323"/>
                    <a:pt x="478" y="1258"/>
                  </a:cubicBezTo>
                  <a:cubicBezTo>
                    <a:pt x="543" y="1171"/>
                    <a:pt x="608" y="1063"/>
                    <a:pt x="608" y="976"/>
                  </a:cubicBezTo>
                  <a:cubicBezTo>
                    <a:pt x="651" y="629"/>
                    <a:pt x="608" y="304"/>
                    <a:pt x="4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7" name="Google Shape;5947;p83"/>
            <p:cNvSpPr/>
            <p:nvPr/>
          </p:nvSpPr>
          <p:spPr>
            <a:xfrm>
              <a:off x="7890335" y="3545840"/>
              <a:ext cx="19124" cy="59267"/>
            </a:xfrm>
            <a:custGeom>
              <a:avLst/>
              <a:gdLst/>
              <a:ahLst/>
              <a:cxnLst/>
              <a:rect l="l" t="t" r="r" b="b"/>
              <a:pathLst>
                <a:path w="434" h="1345" extrusionOk="0">
                  <a:moveTo>
                    <a:pt x="369" y="1"/>
                  </a:moveTo>
                  <a:cubicBezTo>
                    <a:pt x="347" y="87"/>
                    <a:pt x="282" y="174"/>
                    <a:pt x="239" y="261"/>
                  </a:cubicBezTo>
                  <a:lnTo>
                    <a:pt x="174" y="391"/>
                  </a:lnTo>
                  <a:cubicBezTo>
                    <a:pt x="87" y="543"/>
                    <a:pt x="22" y="716"/>
                    <a:pt x="0" y="889"/>
                  </a:cubicBezTo>
                  <a:lnTo>
                    <a:pt x="0" y="1085"/>
                  </a:lnTo>
                  <a:lnTo>
                    <a:pt x="0" y="1150"/>
                  </a:lnTo>
                  <a:lnTo>
                    <a:pt x="0" y="1193"/>
                  </a:lnTo>
                  <a:cubicBezTo>
                    <a:pt x="0" y="1236"/>
                    <a:pt x="0" y="1280"/>
                    <a:pt x="0" y="1323"/>
                  </a:cubicBezTo>
                  <a:lnTo>
                    <a:pt x="0" y="1345"/>
                  </a:lnTo>
                  <a:lnTo>
                    <a:pt x="44" y="1345"/>
                  </a:lnTo>
                  <a:cubicBezTo>
                    <a:pt x="65" y="1301"/>
                    <a:pt x="65" y="1236"/>
                    <a:pt x="65" y="1171"/>
                  </a:cubicBezTo>
                  <a:lnTo>
                    <a:pt x="65" y="1063"/>
                  </a:lnTo>
                  <a:cubicBezTo>
                    <a:pt x="65" y="1041"/>
                    <a:pt x="65" y="1041"/>
                    <a:pt x="65" y="1020"/>
                  </a:cubicBezTo>
                  <a:cubicBezTo>
                    <a:pt x="65" y="976"/>
                    <a:pt x="65" y="933"/>
                    <a:pt x="65" y="889"/>
                  </a:cubicBezTo>
                  <a:cubicBezTo>
                    <a:pt x="87" y="716"/>
                    <a:pt x="130" y="564"/>
                    <a:pt x="217" y="412"/>
                  </a:cubicBezTo>
                  <a:cubicBezTo>
                    <a:pt x="239" y="369"/>
                    <a:pt x="260" y="369"/>
                    <a:pt x="304" y="282"/>
                  </a:cubicBezTo>
                  <a:cubicBezTo>
                    <a:pt x="347" y="174"/>
                    <a:pt x="391" y="87"/>
                    <a:pt x="434" y="1"/>
                  </a:cubicBezTo>
                  <a:close/>
                </a:path>
              </a:pathLst>
            </a:custGeom>
            <a:solidFill>
              <a:srgbClr val="FFE3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753282-78A4-44F9-BCF1-D4237B9BDB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2342" y="0"/>
            <a:ext cx="6219316" cy="514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054481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31" name="Google Shape;4631;p79"/>
          <p:cNvGrpSpPr/>
          <p:nvPr/>
        </p:nvGrpSpPr>
        <p:grpSpPr>
          <a:xfrm>
            <a:off x="4764842" y="1287446"/>
            <a:ext cx="3268893" cy="2568628"/>
            <a:chOff x="4147875" y="986011"/>
            <a:chExt cx="3842140" cy="3019074"/>
          </a:xfrm>
        </p:grpSpPr>
        <p:sp>
          <p:nvSpPr>
            <p:cNvPr id="4632" name="Google Shape;4632;p79"/>
            <p:cNvSpPr/>
            <p:nvPr/>
          </p:nvSpPr>
          <p:spPr>
            <a:xfrm>
              <a:off x="5591742" y="3553821"/>
              <a:ext cx="954407" cy="419279"/>
            </a:xfrm>
            <a:custGeom>
              <a:avLst/>
              <a:gdLst/>
              <a:ahLst/>
              <a:cxnLst/>
              <a:rect l="l" t="t" r="r" b="b"/>
              <a:pathLst>
                <a:path w="20326" h="9884" extrusionOk="0">
                  <a:moveTo>
                    <a:pt x="2967" y="0"/>
                  </a:moveTo>
                  <a:lnTo>
                    <a:pt x="0" y="9884"/>
                  </a:lnTo>
                  <a:lnTo>
                    <a:pt x="20325" y="9884"/>
                  </a:lnTo>
                  <a:lnTo>
                    <a:pt x="1735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3" name="Google Shape;4633;p79"/>
            <p:cNvSpPr/>
            <p:nvPr/>
          </p:nvSpPr>
          <p:spPr>
            <a:xfrm>
              <a:off x="5619445" y="3553821"/>
              <a:ext cx="849745" cy="335160"/>
            </a:xfrm>
            <a:custGeom>
              <a:avLst/>
              <a:gdLst/>
              <a:ahLst/>
              <a:cxnLst/>
              <a:rect l="l" t="t" r="r" b="b"/>
              <a:pathLst>
                <a:path w="18097" h="7901" extrusionOk="0">
                  <a:moveTo>
                    <a:pt x="2377" y="0"/>
                  </a:moveTo>
                  <a:lnTo>
                    <a:pt x="0" y="7901"/>
                  </a:lnTo>
                  <a:cubicBezTo>
                    <a:pt x="6032" y="6753"/>
                    <a:pt x="12064" y="5557"/>
                    <a:pt x="18096" y="4442"/>
                  </a:cubicBezTo>
                  <a:lnTo>
                    <a:pt x="1676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4" name="Google Shape;4634;p79"/>
            <p:cNvSpPr/>
            <p:nvPr/>
          </p:nvSpPr>
          <p:spPr>
            <a:xfrm>
              <a:off x="5520135" y="3939716"/>
              <a:ext cx="1097573" cy="65369"/>
            </a:xfrm>
            <a:custGeom>
              <a:avLst/>
              <a:gdLst/>
              <a:ahLst/>
              <a:cxnLst/>
              <a:rect l="l" t="t" r="r" b="b"/>
              <a:pathLst>
                <a:path w="23375" h="1541" extrusionOk="0">
                  <a:moveTo>
                    <a:pt x="492" y="0"/>
                  </a:moveTo>
                  <a:cubicBezTo>
                    <a:pt x="214" y="0"/>
                    <a:pt x="1" y="230"/>
                    <a:pt x="1" y="492"/>
                  </a:cubicBezTo>
                  <a:lnTo>
                    <a:pt x="1" y="1541"/>
                  </a:lnTo>
                  <a:lnTo>
                    <a:pt x="23375" y="1541"/>
                  </a:lnTo>
                  <a:lnTo>
                    <a:pt x="23375" y="492"/>
                  </a:lnTo>
                  <a:cubicBezTo>
                    <a:pt x="23375" y="213"/>
                    <a:pt x="23145" y="0"/>
                    <a:pt x="228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5" name="Google Shape;4635;p79"/>
            <p:cNvSpPr/>
            <p:nvPr/>
          </p:nvSpPr>
          <p:spPr>
            <a:xfrm>
              <a:off x="4147875" y="1157727"/>
              <a:ext cx="3842140" cy="2479534"/>
            </a:xfrm>
            <a:custGeom>
              <a:avLst/>
              <a:gdLst/>
              <a:ahLst/>
              <a:cxnLst/>
              <a:rect l="l" t="t" r="r" b="b"/>
              <a:pathLst>
                <a:path w="81826" h="58452" extrusionOk="0">
                  <a:moveTo>
                    <a:pt x="1574" y="1"/>
                  </a:moveTo>
                  <a:cubicBezTo>
                    <a:pt x="705" y="1"/>
                    <a:pt x="0" y="689"/>
                    <a:pt x="0" y="1558"/>
                  </a:cubicBezTo>
                  <a:lnTo>
                    <a:pt x="0" y="56895"/>
                  </a:lnTo>
                  <a:cubicBezTo>
                    <a:pt x="0" y="57764"/>
                    <a:pt x="705" y="58452"/>
                    <a:pt x="1574" y="58452"/>
                  </a:cubicBezTo>
                  <a:lnTo>
                    <a:pt x="80252" y="58452"/>
                  </a:lnTo>
                  <a:cubicBezTo>
                    <a:pt x="81121" y="58452"/>
                    <a:pt x="81826" y="57764"/>
                    <a:pt x="81826" y="56895"/>
                  </a:cubicBezTo>
                  <a:lnTo>
                    <a:pt x="81826" y="1558"/>
                  </a:lnTo>
                  <a:cubicBezTo>
                    <a:pt x="81826" y="689"/>
                    <a:pt x="81121" y="1"/>
                    <a:pt x="802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6" name="Google Shape;4636;p79"/>
            <p:cNvSpPr/>
            <p:nvPr/>
          </p:nvSpPr>
          <p:spPr>
            <a:xfrm>
              <a:off x="4147875" y="986011"/>
              <a:ext cx="3842140" cy="2359231"/>
            </a:xfrm>
            <a:custGeom>
              <a:avLst/>
              <a:gdLst/>
              <a:ahLst/>
              <a:cxnLst/>
              <a:rect l="l" t="t" r="r" b="b"/>
              <a:pathLst>
                <a:path w="81826" h="55616" extrusionOk="0">
                  <a:moveTo>
                    <a:pt x="2836" y="0"/>
                  </a:moveTo>
                  <a:cubicBezTo>
                    <a:pt x="1279" y="0"/>
                    <a:pt x="0" y="1279"/>
                    <a:pt x="0" y="2836"/>
                  </a:cubicBezTo>
                  <a:lnTo>
                    <a:pt x="0" y="55616"/>
                  </a:lnTo>
                  <a:lnTo>
                    <a:pt x="81826" y="55616"/>
                  </a:lnTo>
                  <a:lnTo>
                    <a:pt x="81826" y="2836"/>
                  </a:lnTo>
                  <a:cubicBezTo>
                    <a:pt x="81826" y="1279"/>
                    <a:pt x="80547" y="0"/>
                    <a:pt x="789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7" name="Google Shape;4637;p79"/>
            <p:cNvSpPr/>
            <p:nvPr/>
          </p:nvSpPr>
          <p:spPr>
            <a:xfrm>
              <a:off x="4351050" y="1150770"/>
              <a:ext cx="3435791" cy="1934437"/>
            </a:xfrm>
            <a:custGeom>
              <a:avLst/>
              <a:gdLst/>
              <a:ahLst/>
              <a:cxnLst/>
              <a:rect l="l" t="t" r="r" b="b"/>
              <a:pathLst>
                <a:path w="73172" h="45602" extrusionOk="0">
                  <a:moveTo>
                    <a:pt x="426" y="1"/>
                  </a:moveTo>
                  <a:cubicBezTo>
                    <a:pt x="197" y="1"/>
                    <a:pt x="0" y="181"/>
                    <a:pt x="0" y="411"/>
                  </a:cubicBezTo>
                  <a:lnTo>
                    <a:pt x="0" y="45175"/>
                  </a:lnTo>
                  <a:cubicBezTo>
                    <a:pt x="0" y="45405"/>
                    <a:pt x="197" y="45601"/>
                    <a:pt x="426" y="45601"/>
                  </a:cubicBezTo>
                  <a:lnTo>
                    <a:pt x="72745" y="45601"/>
                  </a:lnTo>
                  <a:cubicBezTo>
                    <a:pt x="72975" y="45601"/>
                    <a:pt x="73171" y="45405"/>
                    <a:pt x="73171" y="45175"/>
                  </a:cubicBezTo>
                  <a:lnTo>
                    <a:pt x="73171" y="411"/>
                  </a:lnTo>
                  <a:cubicBezTo>
                    <a:pt x="73171" y="181"/>
                    <a:pt x="72975" y="1"/>
                    <a:pt x="72745" y="1"/>
                  </a:cubicBezTo>
                  <a:close/>
                </a:path>
              </a:pathLst>
            </a:custGeom>
            <a:solidFill>
              <a:srgbClr val="F46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8" name="Google Shape;4638;p79"/>
            <p:cNvSpPr/>
            <p:nvPr/>
          </p:nvSpPr>
          <p:spPr>
            <a:xfrm>
              <a:off x="6008800" y="3421088"/>
              <a:ext cx="120300" cy="120300"/>
            </a:xfrm>
            <a:prstGeom prst="ellipse">
              <a:avLst/>
            </a:prstGeom>
            <a:noFill/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39" name="Google Shape;4639;p79"/>
          <p:cNvSpPr/>
          <p:nvPr/>
        </p:nvSpPr>
        <p:spPr>
          <a:xfrm>
            <a:off x="4685225" y="1355300"/>
            <a:ext cx="3212100" cy="2266200"/>
          </a:xfrm>
          <a:prstGeom prst="roundRect">
            <a:avLst>
              <a:gd name="adj" fmla="val 3044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0" name="Google Shape;4640;p79"/>
          <p:cNvSpPr txBox="1">
            <a:spLocks noGrp="1"/>
          </p:cNvSpPr>
          <p:nvPr>
            <p:ph type="title"/>
          </p:nvPr>
        </p:nvSpPr>
        <p:spPr>
          <a:xfrm>
            <a:off x="1950009" y="1653358"/>
            <a:ext cx="2232377" cy="104213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5400" dirty="0">
                <a:solidFill>
                  <a:schemeClr val="accent6">
                    <a:lumMod val="50000"/>
                  </a:schemeClr>
                </a:solidFill>
              </a:rPr>
              <a:t>01</a:t>
            </a:r>
            <a:endParaRPr sz="54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641" name="Google Shape;4641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36275" y="1398725"/>
            <a:ext cx="2937599" cy="1687750"/>
          </a:xfrm>
          <a:prstGeom prst="rect">
            <a:avLst/>
          </a:prstGeom>
          <a:noFill/>
          <a:ln>
            <a:noFill/>
          </a:ln>
        </p:spPr>
      </p:pic>
      <p:sp>
        <p:nvSpPr>
          <p:cNvPr id="4642" name="Google Shape;4642;p79"/>
          <p:cNvSpPr txBox="1">
            <a:spLocks noGrp="1"/>
          </p:cNvSpPr>
          <p:nvPr>
            <p:ph type="subTitle" idx="1"/>
          </p:nvPr>
        </p:nvSpPr>
        <p:spPr>
          <a:xfrm>
            <a:off x="1416001" y="2571750"/>
            <a:ext cx="3132814" cy="70883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000" dirty="0">
                <a:solidFill>
                  <a:schemeClr val="accent6">
                    <a:lumMod val="50000"/>
                  </a:schemeClr>
                </a:solidFill>
              </a:rPr>
              <a:t>New words</a:t>
            </a:r>
            <a:endParaRPr sz="40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6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40" grpId="0"/>
      <p:bldP spid="4642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spham-0936082789">
            <a:extLst>
              <a:ext uri="{FF2B5EF4-FFF2-40B4-BE49-F238E27FC236}">
                <a16:creationId xmlns:a16="http://schemas.microsoft.com/office/drawing/2014/main" id="{F1D13B84-B0E8-4680-BEF4-3FC782CFF5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1660" y="2979798"/>
            <a:ext cx="1315205" cy="90241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Mspham-0936082789">
            <a:extLst>
              <a:ext uri="{FF2B5EF4-FFF2-40B4-BE49-F238E27FC236}">
                <a16:creationId xmlns:a16="http://schemas.microsoft.com/office/drawing/2014/main" id="{C5AB643B-1E41-4A8E-883B-23C0280E19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6800" t="2495" b="56268"/>
          <a:stretch/>
        </p:blipFill>
        <p:spPr>
          <a:xfrm>
            <a:off x="3975396" y="2732834"/>
            <a:ext cx="1620118" cy="1218134"/>
          </a:xfrm>
          <a:prstGeom prst="rect">
            <a:avLst/>
          </a:prstGeom>
        </p:spPr>
      </p:pic>
      <p:pic>
        <p:nvPicPr>
          <p:cNvPr id="5" name="Mspham-0936082789" descr="Yellow Paper Plane PNG Image | Paper plane, Yellow paper, Paper airplanes">
            <a:extLst>
              <a:ext uri="{FF2B5EF4-FFF2-40B4-BE49-F238E27FC236}">
                <a16:creationId xmlns:a16="http://schemas.microsoft.com/office/drawing/2014/main" id="{0D43301C-AE8E-4DA8-97FA-22BD9BE884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0" t="21882" r="2988" b="13430"/>
          <a:stretch/>
        </p:blipFill>
        <p:spPr bwMode="auto">
          <a:xfrm rot="20522892">
            <a:off x="6522810" y="3030227"/>
            <a:ext cx="1369195" cy="954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Mspham-0936082789">
            <a:extLst>
              <a:ext uri="{FF2B5EF4-FFF2-40B4-BE49-F238E27FC236}">
                <a16:creationId xmlns:a16="http://schemas.microsoft.com/office/drawing/2014/main" id="{7B11649E-EEFE-4F36-9021-F70A140FCC67}"/>
              </a:ext>
            </a:extLst>
          </p:cNvPr>
          <p:cNvSpPr txBox="1"/>
          <p:nvPr/>
        </p:nvSpPr>
        <p:spPr>
          <a:xfrm>
            <a:off x="832947" y="1753587"/>
            <a:ext cx="15340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paper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6068F4E5-1679-439F-B4B0-5A1A193FA114}"/>
              </a:ext>
            </a:extLst>
          </p:cNvPr>
          <p:cNvSpPr txBox="1"/>
          <p:nvPr/>
        </p:nvSpPr>
        <p:spPr>
          <a:xfrm>
            <a:off x="832947" y="2116210"/>
            <a:ext cx="153406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100" dirty="0"/>
              <a:t>/ˈ</a:t>
            </a:r>
            <a:r>
              <a:rPr lang="en-US" sz="2100" dirty="0" err="1"/>
              <a:t>peɪpər</a:t>
            </a:r>
            <a:r>
              <a:rPr lang="en-US" sz="2100" dirty="0"/>
              <a:t>/</a:t>
            </a:r>
          </a:p>
        </p:txBody>
      </p:sp>
      <p:pic>
        <p:nvPicPr>
          <p:cNvPr id="8" name="Mspham-0936082789">
            <a:extLst>
              <a:ext uri="{FF2B5EF4-FFF2-40B4-BE49-F238E27FC236}">
                <a16:creationId xmlns:a16="http://schemas.microsoft.com/office/drawing/2014/main" id="{B9DEAA1E-B797-4358-A40E-63979EB3E89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911" t="16133" r="3778" b="15245"/>
          <a:stretch/>
        </p:blipFill>
        <p:spPr>
          <a:xfrm>
            <a:off x="832947" y="582755"/>
            <a:ext cx="1534068" cy="1165650"/>
          </a:xfrm>
          <a:prstGeom prst="rect">
            <a:avLst/>
          </a:prstGeom>
        </p:spPr>
      </p:pic>
      <p:pic>
        <p:nvPicPr>
          <p:cNvPr id="9" name="Mspham-0936082789" descr="Colorful kite on white background Royalty Free Vector Image">
            <a:extLst>
              <a:ext uri="{FF2B5EF4-FFF2-40B4-BE49-F238E27FC236}">
                <a16:creationId xmlns:a16="http://schemas.microsoft.com/office/drawing/2014/main" id="{4FD73F9A-2276-4050-90D7-8E4FD2D7DD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61"/>
          <a:stretch/>
        </p:blipFill>
        <p:spPr bwMode="auto">
          <a:xfrm>
            <a:off x="7269733" y="390985"/>
            <a:ext cx="1286490" cy="1330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Mspham-0936082789">
            <a:extLst>
              <a:ext uri="{FF2B5EF4-FFF2-40B4-BE49-F238E27FC236}">
                <a16:creationId xmlns:a16="http://schemas.microsoft.com/office/drawing/2014/main" id="{C1AEFEE1-64FB-43D5-A4DD-235D3E65317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97"/>
          <a:stretch/>
        </p:blipFill>
        <p:spPr>
          <a:xfrm>
            <a:off x="3395004" y="520956"/>
            <a:ext cx="948713" cy="1227449"/>
          </a:xfrm>
          <a:prstGeom prst="rect">
            <a:avLst/>
          </a:prstGeom>
        </p:spPr>
      </p:pic>
      <p:pic>
        <p:nvPicPr>
          <p:cNvPr id="11" name="Mspham-0936082789">
            <a:extLst>
              <a:ext uri="{FF2B5EF4-FFF2-40B4-BE49-F238E27FC236}">
                <a16:creationId xmlns:a16="http://schemas.microsoft.com/office/drawing/2014/main" id="{501C3A83-281C-43A3-9CFC-5C740404F6A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2447" y="337555"/>
            <a:ext cx="1068557" cy="1410851"/>
          </a:xfrm>
          <a:prstGeom prst="rect">
            <a:avLst/>
          </a:prstGeom>
        </p:spPr>
      </p:pic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5F0CD490-800D-4CC8-86E0-F3D3625A339B}"/>
              </a:ext>
            </a:extLst>
          </p:cNvPr>
          <p:cNvSpPr txBox="1"/>
          <p:nvPr/>
        </p:nvSpPr>
        <p:spPr>
          <a:xfrm>
            <a:off x="832947" y="2439724"/>
            <a:ext cx="153406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4EBB96DD-947D-4DE8-8CFC-0FC783E0F5C3}"/>
              </a:ext>
            </a:extLst>
          </p:cNvPr>
          <p:cNvSpPr txBox="1"/>
          <p:nvPr/>
        </p:nvSpPr>
        <p:spPr>
          <a:xfrm>
            <a:off x="3141581" y="1753587"/>
            <a:ext cx="15340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puppet</a:t>
            </a: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C9C457AB-71BE-45BC-B05E-C82FF254BDAB}"/>
              </a:ext>
            </a:extLst>
          </p:cNvPr>
          <p:cNvSpPr txBox="1"/>
          <p:nvPr/>
        </p:nvSpPr>
        <p:spPr>
          <a:xfrm>
            <a:off x="3141581" y="2116210"/>
            <a:ext cx="153406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100"/>
              <a:t>/ˈpʌpɪt/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9BB0E7F9-A715-40DB-B81E-A2E10D36B212}"/>
              </a:ext>
            </a:extLst>
          </p:cNvPr>
          <p:cNvSpPr txBox="1"/>
          <p:nvPr/>
        </p:nvSpPr>
        <p:spPr>
          <a:xfrm>
            <a:off x="3141581" y="2439724"/>
            <a:ext cx="153406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rối</a:t>
            </a: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DB2536BF-E097-4A1A-8B36-7B045CDA6FCB}"/>
              </a:ext>
            </a:extLst>
          </p:cNvPr>
          <p:cNvSpPr txBox="1"/>
          <p:nvPr/>
        </p:nvSpPr>
        <p:spPr>
          <a:xfrm>
            <a:off x="4992145" y="1753587"/>
            <a:ext cx="15340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mask</a:t>
            </a: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C3F56506-83AF-4AD8-9EB7-6298CDB7412C}"/>
              </a:ext>
            </a:extLst>
          </p:cNvPr>
          <p:cNvSpPr txBox="1"/>
          <p:nvPr/>
        </p:nvSpPr>
        <p:spPr>
          <a:xfrm>
            <a:off x="4992145" y="2116210"/>
            <a:ext cx="153406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100"/>
              <a:t>/mɑːsk/</a:t>
            </a: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B24CF757-42C3-4C15-BEF1-BDBCB86DF75C}"/>
              </a:ext>
            </a:extLst>
          </p:cNvPr>
          <p:cNvSpPr txBox="1"/>
          <p:nvPr/>
        </p:nvSpPr>
        <p:spPr>
          <a:xfrm>
            <a:off x="4992145" y="2439724"/>
            <a:ext cx="153406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 nạ</a:t>
            </a:r>
          </a:p>
        </p:txBody>
      </p:sp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21E29391-2D44-4098-9AA2-730F14602C49}"/>
              </a:ext>
            </a:extLst>
          </p:cNvPr>
          <p:cNvSpPr txBox="1"/>
          <p:nvPr/>
        </p:nvSpPr>
        <p:spPr>
          <a:xfrm>
            <a:off x="7110975" y="1753588"/>
            <a:ext cx="15340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kite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4AE45042-77DB-4BDC-B5B4-372E754677B1}"/>
              </a:ext>
            </a:extLst>
          </p:cNvPr>
          <p:cNvSpPr txBox="1"/>
          <p:nvPr/>
        </p:nvSpPr>
        <p:spPr>
          <a:xfrm>
            <a:off x="7110975" y="2116211"/>
            <a:ext cx="153406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100"/>
              <a:t>/kaɪt/</a:t>
            </a:r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B889D1A4-9CCE-4B02-9631-46E83B009311}"/>
              </a:ext>
            </a:extLst>
          </p:cNvPr>
          <p:cNvSpPr txBox="1"/>
          <p:nvPr/>
        </p:nvSpPr>
        <p:spPr>
          <a:xfrm>
            <a:off x="7110975" y="2439725"/>
            <a:ext cx="153406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Diều</a:t>
            </a:r>
          </a:p>
        </p:txBody>
      </p: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A6F05322-A5CE-412A-A2EA-85F75FDE005F}"/>
              </a:ext>
            </a:extLst>
          </p:cNvPr>
          <p:cNvSpPr txBox="1"/>
          <p:nvPr/>
        </p:nvSpPr>
        <p:spPr>
          <a:xfrm>
            <a:off x="3842446" y="-535417"/>
            <a:ext cx="287129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</a:t>
            </a:r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25DCC17F-8580-4D52-9197-5B6E56E98465}"/>
              </a:ext>
            </a:extLst>
          </p:cNvPr>
          <p:cNvSpPr txBox="1"/>
          <p:nvPr/>
        </p:nvSpPr>
        <p:spPr>
          <a:xfrm>
            <a:off x="1140632" y="3918149"/>
            <a:ext cx="15340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picture</a:t>
            </a:r>
          </a:p>
        </p:txBody>
      </p:sp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4E877F41-1C57-4E9C-842E-6FF17954432F}"/>
              </a:ext>
            </a:extLst>
          </p:cNvPr>
          <p:cNvSpPr txBox="1"/>
          <p:nvPr/>
        </p:nvSpPr>
        <p:spPr>
          <a:xfrm>
            <a:off x="1140632" y="4280772"/>
            <a:ext cx="153406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100"/>
              <a:t>/ˈpɪktʃər/</a:t>
            </a:r>
          </a:p>
        </p:txBody>
      </p:sp>
      <p:sp>
        <p:nvSpPr>
          <p:cNvPr id="26" name="Mspham-0936082789">
            <a:extLst>
              <a:ext uri="{FF2B5EF4-FFF2-40B4-BE49-F238E27FC236}">
                <a16:creationId xmlns:a16="http://schemas.microsoft.com/office/drawing/2014/main" id="{C40E9C46-37ED-46CD-8275-53624C562700}"/>
              </a:ext>
            </a:extLst>
          </p:cNvPr>
          <p:cNvSpPr txBox="1"/>
          <p:nvPr/>
        </p:nvSpPr>
        <p:spPr>
          <a:xfrm>
            <a:off x="1140632" y="4604286"/>
            <a:ext cx="153406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Bức tranh</a:t>
            </a:r>
          </a:p>
        </p:txBody>
      </p:sp>
      <p:sp>
        <p:nvSpPr>
          <p:cNvPr id="27" name="Mspham-0936082789">
            <a:extLst>
              <a:ext uri="{FF2B5EF4-FFF2-40B4-BE49-F238E27FC236}">
                <a16:creationId xmlns:a16="http://schemas.microsoft.com/office/drawing/2014/main" id="{5E7CA9D3-A577-48A9-8317-63AF8B19D899}"/>
              </a:ext>
            </a:extLst>
          </p:cNvPr>
          <p:cNvSpPr txBox="1"/>
          <p:nvPr/>
        </p:nvSpPr>
        <p:spPr>
          <a:xfrm>
            <a:off x="4058132" y="3935409"/>
            <a:ext cx="15340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boat</a:t>
            </a:r>
          </a:p>
        </p:txBody>
      </p:sp>
      <p:sp>
        <p:nvSpPr>
          <p:cNvPr id="28" name="Mspham-0936082789">
            <a:extLst>
              <a:ext uri="{FF2B5EF4-FFF2-40B4-BE49-F238E27FC236}">
                <a16:creationId xmlns:a16="http://schemas.microsoft.com/office/drawing/2014/main" id="{53121AFF-E6FE-4FCE-9EA4-D40152EC1E3F}"/>
              </a:ext>
            </a:extLst>
          </p:cNvPr>
          <p:cNvSpPr txBox="1"/>
          <p:nvPr/>
        </p:nvSpPr>
        <p:spPr>
          <a:xfrm>
            <a:off x="4058132" y="4298032"/>
            <a:ext cx="153406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100" dirty="0"/>
              <a:t>/</a:t>
            </a:r>
            <a:r>
              <a:rPr lang="en-US" sz="2100" dirty="0" err="1"/>
              <a:t>bəʊt</a:t>
            </a:r>
            <a:r>
              <a:rPr lang="en-US" sz="2100" dirty="0"/>
              <a:t>/</a:t>
            </a:r>
          </a:p>
        </p:txBody>
      </p:sp>
      <p:sp>
        <p:nvSpPr>
          <p:cNvPr id="29" name="Mspham-0936082789">
            <a:extLst>
              <a:ext uri="{FF2B5EF4-FFF2-40B4-BE49-F238E27FC236}">
                <a16:creationId xmlns:a16="http://schemas.microsoft.com/office/drawing/2014/main" id="{F4081DF1-1862-4386-8012-F0E0A02DBFCE}"/>
              </a:ext>
            </a:extLst>
          </p:cNvPr>
          <p:cNvSpPr txBox="1"/>
          <p:nvPr/>
        </p:nvSpPr>
        <p:spPr>
          <a:xfrm>
            <a:off x="3721463" y="4621546"/>
            <a:ext cx="212798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sz="21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thuyền</a:t>
            </a:r>
            <a:endParaRPr lang="en-US" sz="21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Mspham-0936082789">
            <a:extLst>
              <a:ext uri="{FF2B5EF4-FFF2-40B4-BE49-F238E27FC236}">
                <a16:creationId xmlns:a16="http://schemas.microsoft.com/office/drawing/2014/main" id="{AE5FDB6F-DDA9-4202-94A0-532D7C992C0B}"/>
              </a:ext>
            </a:extLst>
          </p:cNvPr>
          <p:cNvSpPr txBox="1"/>
          <p:nvPr/>
        </p:nvSpPr>
        <p:spPr>
          <a:xfrm>
            <a:off x="6502699" y="3935409"/>
            <a:ext cx="15340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plane</a:t>
            </a:r>
          </a:p>
        </p:txBody>
      </p:sp>
      <p:sp>
        <p:nvSpPr>
          <p:cNvPr id="31" name="Mspham-0936082789">
            <a:extLst>
              <a:ext uri="{FF2B5EF4-FFF2-40B4-BE49-F238E27FC236}">
                <a16:creationId xmlns:a16="http://schemas.microsoft.com/office/drawing/2014/main" id="{4C5EB2CE-A3E2-4E4F-ACE8-3EC7F1D35A58}"/>
              </a:ext>
            </a:extLst>
          </p:cNvPr>
          <p:cNvSpPr txBox="1"/>
          <p:nvPr/>
        </p:nvSpPr>
        <p:spPr>
          <a:xfrm>
            <a:off x="6502699" y="4298032"/>
            <a:ext cx="153406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100"/>
              <a:t>/pleɪn/</a:t>
            </a:r>
          </a:p>
        </p:txBody>
      </p:sp>
      <p:sp>
        <p:nvSpPr>
          <p:cNvPr id="32" name="Mspham-0936082789">
            <a:extLst>
              <a:ext uri="{FF2B5EF4-FFF2-40B4-BE49-F238E27FC236}">
                <a16:creationId xmlns:a16="http://schemas.microsoft.com/office/drawing/2014/main" id="{62A49F6A-4FE1-4442-9626-B10607FD789C}"/>
              </a:ext>
            </a:extLst>
          </p:cNvPr>
          <p:cNvSpPr txBox="1"/>
          <p:nvPr/>
        </p:nvSpPr>
        <p:spPr>
          <a:xfrm>
            <a:off x="6502699" y="4621546"/>
            <a:ext cx="153406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 bay</a:t>
            </a:r>
          </a:p>
        </p:txBody>
      </p:sp>
      <p:sp>
        <p:nvSpPr>
          <p:cNvPr id="33" name="Action Button: Blank 32">
            <a:hlinkClick r:id="" action="ppaction://noaction" highlightClick="1">
              <a:snd r:embed="rId9" name="paper.wav"/>
            </a:hlinkClick>
            <a:extLst>
              <a:ext uri="{FF2B5EF4-FFF2-40B4-BE49-F238E27FC236}">
                <a16:creationId xmlns:a16="http://schemas.microsoft.com/office/drawing/2014/main" id="{D80CD179-D6A1-4825-A894-EFE2D354F501}"/>
              </a:ext>
            </a:extLst>
          </p:cNvPr>
          <p:cNvSpPr/>
          <p:nvPr/>
        </p:nvSpPr>
        <p:spPr>
          <a:xfrm>
            <a:off x="832947" y="1748405"/>
            <a:ext cx="1534068" cy="783303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Action Button: Blank 33">
            <a:hlinkClick r:id="" action="ppaction://noaction" highlightClick="1">
              <a:snd r:embed="rId10" name="puppet.wav"/>
            </a:hlinkClick>
            <a:extLst>
              <a:ext uri="{FF2B5EF4-FFF2-40B4-BE49-F238E27FC236}">
                <a16:creationId xmlns:a16="http://schemas.microsoft.com/office/drawing/2014/main" id="{66928ECB-D663-48F5-BD4C-D7540EDD0ADD}"/>
              </a:ext>
            </a:extLst>
          </p:cNvPr>
          <p:cNvSpPr/>
          <p:nvPr/>
        </p:nvSpPr>
        <p:spPr>
          <a:xfrm>
            <a:off x="3141581" y="1721913"/>
            <a:ext cx="1534068" cy="809795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Action Button: Blank 34">
            <a:hlinkClick r:id="" action="ppaction://noaction" highlightClick="1">
              <a:snd r:embed="rId11" name="mask.wav"/>
            </a:hlinkClick>
            <a:extLst>
              <a:ext uri="{FF2B5EF4-FFF2-40B4-BE49-F238E27FC236}">
                <a16:creationId xmlns:a16="http://schemas.microsoft.com/office/drawing/2014/main" id="{5080C7C3-6337-4A8D-B902-6CC93D3CCC7E}"/>
              </a:ext>
            </a:extLst>
          </p:cNvPr>
          <p:cNvSpPr/>
          <p:nvPr/>
        </p:nvSpPr>
        <p:spPr>
          <a:xfrm>
            <a:off x="4992145" y="1746705"/>
            <a:ext cx="1510554" cy="761345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Action Button: Blank 35">
            <a:hlinkClick r:id="" action="ppaction://noaction" highlightClick="1">
              <a:snd r:embed="rId12" name="kite.wav"/>
            </a:hlinkClick>
            <a:extLst>
              <a:ext uri="{FF2B5EF4-FFF2-40B4-BE49-F238E27FC236}">
                <a16:creationId xmlns:a16="http://schemas.microsoft.com/office/drawing/2014/main" id="{D4D25C5D-D558-4460-9A50-40413C02C018}"/>
              </a:ext>
            </a:extLst>
          </p:cNvPr>
          <p:cNvSpPr/>
          <p:nvPr/>
        </p:nvSpPr>
        <p:spPr>
          <a:xfrm>
            <a:off x="7110975" y="1746705"/>
            <a:ext cx="1534068" cy="785003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Action Button: Blank 36">
            <a:hlinkClick r:id="" action="ppaction://noaction" highlightClick="1">
              <a:snd r:embed="rId13" name="picture.wav"/>
            </a:hlinkClick>
            <a:extLst>
              <a:ext uri="{FF2B5EF4-FFF2-40B4-BE49-F238E27FC236}">
                <a16:creationId xmlns:a16="http://schemas.microsoft.com/office/drawing/2014/main" id="{1B3EFD17-2199-4AD7-854F-19EBF951B041}"/>
              </a:ext>
            </a:extLst>
          </p:cNvPr>
          <p:cNvSpPr/>
          <p:nvPr/>
        </p:nvSpPr>
        <p:spPr>
          <a:xfrm>
            <a:off x="1138260" y="4006787"/>
            <a:ext cx="1534068" cy="706743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Action Button: Blank 37">
            <a:hlinkClick r:id="" action="ppaction://noaction" highlightClick="1">
              <a:snd r:embed="rId14" name="boat.wav"/>
            </a:hlinkClick>
            <a:extLst>
              <a:ext uri="{FF2B5EF4-FFF2-40B4-BE49-F238E27FC236}">
                <a16:creationId xmlns:a16="http://schemas.microsoft.com/office/drawing/2014/main" id="{B1722F76-484E-4C26-9F0F-F2C5D6611D06}"/>
              </a:ext>
            </a:extLst>
          </p:cNvPr>
          <p:cNvSpPr/>
          <p:nvPr/>
        </p:nvSpPr>
        <p:spPr>
          <a:xfrm>
            <a:off x="4058132" y="3935409"/>
            <a:ext cx="1534068" cy="778121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Action Button: Blank 38">
            <a:hlinkClick r:id="" action="ppaction://noaction" highlightClick="1">
              <a:snd r:embed="rId15" name="plane.wav"/>
            </a:hlinkClick>
            <a:extLst>
              <a:ext uri="{FF2B5EF4-FFF2-40B4-BE49-F238E27FC236}">
                <a16:creationId xmlns:a16="http://schemas.microsoft.com/office/drawing/2014/main" id="{D8624978-83B8-452B-B9E9-F286742B1586}"/>
              </a:ext>
            </a:extLst>
          </p:cNvPr>
          <p:cNvSpPr/>
          <p:nvPr/>
        </p:nvSpPr>
        <p:spPr>
          <a:xfrm>
            <a:off x="6502699" y="3935409"/>
            <a:ext cx="1534068" cy="778121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9847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spham-0936082789">
            <a:extLst>
              <a:ext uri="{FF2B5EF4-FFF2-40B4-BE49-F238E27FC236}">
                <a16:creationId xmlns:a16="http://schemas.microsoft.com/office/drawing/2014/main" id="{921E0C83-9076-4ADE-B762-484109FB9D48}"/>
              </a:ext>
            </a:extLst>
          </p:cNvPr>
          <p:cNvSpPr txBox="1"/>
          <p:nvPr/>
        </p:nvSpPr>
        <p:spPr>
          <a:xfrm>
            <a:off x="3103223" y="1138502"/>
            <a:ext cx="9733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make</a:t>
            </a:r>
            <a:endParaRPr lang="en-US" sz="24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294CF4F3-6214-42E2-B671-A5C752D57618}"/>
              </a:ext>
            </a:extLst>
          </p:cNvPr>
          <p:cNvSpPr txBox="1"/>
          <p:nvPr/>
        </p:nvSpPr>
        <p:spPr>
          <a:xfrm>
            <a:off x="3103222" y="1803800"/>
            <a:ext cx="201532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Làm, tạo ra</a:t>
            </a: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787143E5-7CA1-43C7-A852-A4A683AFCEAB}"/>
              </a:ext>
            </a:extLst>
          </p:cNvPr>
          <p:cNvSpPr txBox="1"/>
          <p:nvPr/>
        </p:nvSpPr>
        <p:spPr>
          <a:xfrm>
            <a:off x="3383845" y="436520"/>
            <a:ext cx="36420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2EB0BE16-04A4-469D-950E-40BABA3F10CC}"/>
              </a:ext>
            </a:extLst>
          </p:cNvPr>
          <p:cNvSpPr txBox="1"/>
          <p:nvPr/>
        </p:nvSpPr>
        <p:spPr>
          <a:xfrm>
            <a:off x="3103223" y="2534584"/>
            <a:ext cx="9028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draw</a:t>
            </a:r>
            <a:endParaRPr lang="en-US" sz="24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CB244146-28F4-4E7D-90EB-0C703E45C4EF}"/>
              </a:ext>
            </a:extLst>
          </p:cNvPr>
          <p:cNvSpPr txBox="1"/>
          <p:nvPr/>
        </p:nvSpPr>
        <p:spPr>
          <a:xfrm>
            <a:off x="3103223" y="4097214"/>
            <a:ext cx="9188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paint</a:t>
            </a:r>
            <a:endParaRPr lang="en-US" sz="24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E92221AA-C0C7-459A-B8E2-3154A671A4F5}"/>
              </a:ext>
            </a:extLst>
          </p:cNvPr>
          <p:cNvSpPr txBox="1"/>
          <p:nvPr/>
        </p:nvSpPr>
        <p:spPr>
          <a:xfrm>
            <a:off x="3103222" y="2989632"/>
            <a:ext cx="201532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4ECAFF21-D6E6-4CC9-B79C-8CFB78E09067}"/>
              </a:ext>
            </a:extLst>
          </p:cNvPr>
          <p:cNvSpPr txBox="1"/>
          <p:nvPr/>
        </p:nvSpPr>
        <p:spPr>
          <a:xfrm>
            <a:off x="3103222" y="4497012"/>
            <a:ext cx="201532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Sơn, tô, vẽ</a:t>
            </a: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852EF412-4128-449B-BDB0-11A6A7EF8A60}"/>
              </a:ext>
            </a:extLst>
          </p:cNvPr>
          <p:cNvSpPr txBox="1"/>
          <p:nvPr/>
        </p:nvSpPr>
        <p:spPr>
          <a:xfrm>
            <a:off x="6409963" y="436520"/>
            <a:ext cx="85953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V-ing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D92BDF7E-C478-4D48-9DEC-993DF3CE5790}"/>
              </a:ext>
            </a:extLst>
          </p:cNvPr>
          <p:cNvSpPr txBox="1"/>
          <p:nvPr/>
        </p:nvSpPr>
        <p:spPr>
          <a:xfrm>
            <a:off x="6201156" y="1138502"/>
            <a:ext cx="12618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</a:t>
            </a:r>
            <a:r>
              <a:rPr lang="en-US" sz="24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</a:t>
            </a: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79F946EC-2DC9-4340-B95A-71C03572107B}"/>
              </a:ext>
            </a:extLst>
          </p:cNvPr>
          <p:cNvSpPr txBox="1"/>
          <p:nvPr/>
        </p:nvSpPr>
        <p:spPr>
          <a:xfrm>
            <a:off x="6201156" y="2534584"/>
            <a:ext cx="13628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draw</a:t>
            </a:r>
            <a:r>
              <a:rPr lang="en-US" sz="24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</a:t>
            </a: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08DEBB6B-2B50-4B57-BD8E-E28F6C8C7919}"/>
              </a:ext>
            </a:extLst>
          </p:cNvPr>
          <p:cNvSpPr txBox="1"/>
          <p:nvPr/>
        </p:nvSpPr>
        <p:spPr>
          <a:xfrm>
            <a:off x="6201156" y="4097214"/>
            <a:ext cx="13789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paint</a:t>
            </a:r>
            <a:r>
              <a:rPr lang="en-US" sz="24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B520A71C-EF50-4C76-993F-E0B9534E16EF}"/>
              </a:ext>
            </a:extLst>
          </p:cNvPr>
          <p:cNvSpPr/>
          <p:nvPr/>
        </p:nvSpPr>
        <p:spPr>
          <a:xfrm>
            <a:off x="5466830" y="523861"/>
            <a:ext cx="440930" cy="175700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2310F890-0869-48E3-930E-2602A4E5CD64}"/>
              </a:ext>
            </a:extLst>
          </p:cNvPr>
          <p:cNvSpPr/>
          <p:nvPr/>
        </p:nvSpPr>
        <p:spPr>
          <a:xfrm>
            <a:off x="5466830" y="1269943"/>
            <a:ext cx="440930" cy="175700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FCE6A865-F09C-45C3-AE8F-23C4B5C6C046}"/>
              </a:ext>
            </a:extLst>
          </p:cNvPr>
          <p:cNvSpPr/>
          <p:nvPr/>
        </p:nvSpPr>
        <p:spPr>
          <a:xfrm>
            <a:off x="5466830" y="2666025"/>
            <a:ext cx="440930" cy="175700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3D6CF8A3-06AB-4FD2-B1A5-AF15136061A3}"/>
              </a:ext>
            </a:extLst>
          </p:cNvPr>
          <p:cNvSpPr/>
          <p:nvPr/>
        </p:nvSpPr>
        <p:spPr>
          <a:xfrm>
            <a:off x="5466830" y="4228655"/>
            <a:ext cx="440930" cy="175700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19" name="Mspham-0936082789">
            <a:extLst>
              <a:ext uri="{FF2B5EF4-FFF2-40B4-BE49-F238E27FC236}">
                <a16:creationId xmlns:a16="http://schemas.microsoft.com/office/drawing/2014/main" id="{5787FE71-53E8-4CCD-8439-8784A081B6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619" y="2101678"/>
            <a:ext cx="1508760" cy="16392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" name="Mspham-0936082789">
            <a:extLst>
              <a:ext uri="{FF2B5EF4-FFF2-40B4-BE49-F238E27FC236}">
                <a16:creationId xmlns:a16="http://schemas.microsoft.com/office/drawing/2014/main" id="{107AF9B7-7A52-4951-A6C2-F11F00D97E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056" y="691793"/>
            <a:ext cx="1983889" cy="12963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1" name="Mspham-0936082789" descr="https://s.sachmem.vn/public/images/TA4T1SHS/U9-L2-5-1-wxcmcgnplgjmgafq.jpg">
            <a:extLst>
              <a:ext uri="{FF2B5EF4-FFF2-40B4-BE49-F238E27FC236}">
                <a16:creationId xmlns:a16="http://schemas.microsoft.com/office/drawing/2014/main" id="{53E1E987-5FCC-4AED-AFE0-49758FE34F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54" y="3854503"/>
            <a:ext cx="1983889" cy="10349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9407C26E-8858-4F80-B998-5D2BFE896D74}"/>
              </a:ext>
            </a:extLst>
          </p:cNvPr>
          <p:cNvSpPr txBox="1"/>
          <p:nvPr/>
        </p:nvSpPr>
        <p:spPr>
          <a:xfrm>
            <a:off x="4027995" y="1183138"/>
            <a:ext cx="93968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100"/>
              <a:t>/meɪk/</a:t>
            </a:r>
          </a:p>
        </p:txBody>
      </p: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8DAF7690-4CF0-4C31-A0CF-9C7A3128A3A8}"/>
              </a:ext>
            </a:extLst>
          </p:cNvPr>
          <p:cNvSpPr txBox="1"/>
          <p:nvPr/>
        </p:nvSpPr>
        <p:spPr>
          <a:xfrm>
            <a:off x="4029225" y="2545025"/>
            <a:ext cx="78418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100"/>
              <a:t>/drɔː/</a:t>
            </a:r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8351320F-1CF0-4929-A9B4-47DFA27C7988}"/>
              </a:ext>
            </a:extLst>
          </p:cNvPr>
          <p:cNvSpPr txBox="1"/>
          <p:nvPr/>
        </p:nvSpPr>
        <p:spPr>
          <a:xfrm>
            <a:off x="4029226" y="4107655"/>
            <a:ext cx="954107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100"/>
              <a:t>/peɪnt/</a:t>
            </a:r>
          </a:p>
        </p:txBody>
      </p:sp>
      <p:sp>
        <p:nvSpPr>
          <p:cNvPr id="26" name="Action Button: Blank 25">
            <a:hlinkClick r:id="" action="ppaction://noaction" highlightClick="1">
              <a:snd r:embed="rId5" name="make.wav"/>
            </a:hlinkClick>
            <a:extLst>
              <a:ext uri="{FF2B5EF4-FFF2-40B4-BE49-F238E27FC236}">
                <a16:creationId xmlns:a16="http://schemas.microsoft.com/office/drawing/2014/main" id="{F8C20A45-6218-4036-8AFC-0E684CE4E835}"/>
              </a:ext>
            </a:extLst>
          </p:cNvPr>
          <p:cNvSpPr/>
          <p:nvPr/>
        </p:nvSpPr>
        <p:spPr>
          <a:xfrm>
            <a:off x="784056" y="691793"/>
            <a:ext cx="1983889" cy="1296319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Action Button: Blank 26">
            <a:hlinkClick r:id="" action="ppaction://noaction" highlightClick="1">
              <a:snd r:embed="rId6" name="draw.wav"/>
            </a:hlinkClick>
            <a:extLst>
              <a:ext uri="{FF2B5EF4-FFF2-40B4-BE49-F238E27FC236}">
                <a16:creationId xmlns:a16="http://schemas.microsoft.com/office/drawing/2014/main" id="{E034D492-919C-414F-8592-2D951577E70A}"/>
              </a:ext>
            </a:extLst>
          </p:cNvPr>
          <p:cNvSpPr/>
          <p:nvPr/>
        </p:nvSpPr>
        <p:spPr>
          <a:xfrm>
            <a:off x="1021618" y="2101678"/>
            <a:ext cx="1531952" cy="1639259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Action Button: Blank 27">
            <a:hlinkClick r:id="" action="ppaction://noaction" highlightClick="1">
              <a:snd r:embed="rId7" name="paint.wav"/>
            </a:hlinkClick>
            <a:extLst>
              <a:ext uri="{FF2B5EF4-FFF2-40B4-BE49-F238E27FC236}">
                <a16:creationId xmlns:a16="http://schemas.microsoft.com/office/drawing/2014/main" id="{7BD16B4A-6701-432B-A287-EF2512F67AC5}"/>
              </a:ext>
            </a:extLst>
          </p:cNvPr>
          <p:cNvSpPr/>
          <p:nvPr/>
        </p:nvSpPr>
        <p:spPr>
          <a:xfrm>
            <a:off x="617492" y="3854503"/>
            <a:ext cx="1991051" cy="1058007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6710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 animBg="1"/>
      <p:bldP spid="16" grpId="0" animBg="1"/>
      <p:bldP spid="17" grpId="0" animBg="1"/>
      <p:bldP spid="18" grpId="0" animBg="1"/>
      <p:bldP spid="22" grpId="0"/>
      <p:bldP spid="23" grpId="0"/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2AD3A1-B68D-4965-9EFD-AB62486031D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264815" y="650649"/>
            <a:ext cx="3647707" cy="3745763"/>
          </a:xfrm>
          <a:prstGeom prst="rect">
            <a:avLst/>
          </a:prstGeom>
        </p:spPr>
      </p:pic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B3D56C8A-7E75-491D-A980-ABB838EE147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511" y="2128728"/>
            <a:ext cx="1593827" cy="210438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670B33C-FDDE-4F9A-9993-42294711AF22}"/>
              </a:ext>
            </a:extLst>
          </p:cNvPr>
          <p:cNvSpPr/>
          <p:nvPr/>
        </p:nvSpPr>
        <p:spPr>
          <a:xfrm>
            <a:off x="5602480" y="1276109"/>
            <a:ext cx="2805080" cy="713722"/>
          </a:xfrm>
          <a:prstGeom prst="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mask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2BD23BB-735E-4FC9-9357-105D37E3D8AB}"/>
              </a:ext>
            </a:extLst>
          </p:cNvPr>
          <p:cNvSpPr/>
          <p:nvPr/>
        </p:nvSpPr>
        <p:spPr>
          <a:xfrm>
            <a:off x="5602480" y="1276109"/>
            <a:ext cx="2805080" cy="713722"/>
          </a:xfrm>
          <a:prstGeom prst="rect">
            <a:avLst/>
          </a:prstGeom>
          <a:noFill/>
          <a:ln w="6350">
            <a:solidFill>
              <a:schemeClr val="bg1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0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D69EEA8-A121-44F0-A8BD-F04D7440A613}"/>
              </a:ext>
            </a:extLst>
          </p:cNvPr>
          <p:cNvGrpSpPr/>
          <p:nvPr/>
        </p:nvGrpSpPr>
        <p:grpSpPr>
          <a:xfrm>
            <a:off x="4714311" y="1284790"/>
            <a:ext cx="711496" cy="705041"/>
            <a:chOff x="6725354" y="1451846"/>
            <a:chExt cx="4438428" cy="1212836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EE606E0-91FF-4866-8847-DE8B68C29A57}"/>
                </a:ext>
              </a:extLst>
            </p:cNvPr>
            <p:cNvSpPr/>
            <p:nvPr/>
          </p:nvSpPr>
          <p:spPr>
            <a:xfrm>
              <a:off x="6725354" y="1451846"/>
              <a:ext cx="4438428" cy="1212836"/>
            </a:xfrm>
            <a:prstGeom prst="rect">
              <a:avLst/>
            </a:prstGeom>
            <a:ln w="57150">
              <a:solidFill>
                <a:srgbClr val="FF0066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69036D8-A70C-4744-90C0-98F18444E0E5}"/>
                </a:ext>
              </a:extLst>
            </p:cNvPr>
            <p:cNvSpPr/>
            <p:nvPr/>
          </p:nvSpPr>
          <p:spPr>
            <a:xfrm>
              <a:off x="6725354" y="1451846"/>
              <a:ext cx="4438428" cy="1212836"/>
            </a:xfrm>
            <a:prstGeom prst="rect">
              <a:avLst/>
            </a:prstGeom>
            <a:noFill/>
            <a:ln w="6350">
              <a:solidFill>
                <a:schemeClr val="bg1"/>
              </a:solidFill>
              <a:prstDash val="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CA3158E5-6608-4B86-98C0-D72EB864394C}"/>
              </a:ext>
            </a:extLst>
          </p:cNvPr>
          <p:cNvSpPr/>
          <p:nvPr/>
        </p:nvSpPr>
        <p:spPr>
          <a:xfrm>
            <a:off x="5602480" y="2271401"/>
            <a:ext cx="2805080" cy="713722"/>
          </a:xfrm>
          <a:prstGeom prst="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puppet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DB08219-BB97-4277-BB6E-63633E3DFEEF}"/>
              </a:ext>
            </a:extLst>
          </p:cNvPr>
          <p:cNvSpPr/>
          <p:nvPr/>
        </p:nvSpPr>
        <p:spPr>
          <a:xfrm>
            <a:off x="5602480" y="2271401"/>
            <a:ext cx="2805080" cy="713722"/>
          </a:xfrm>
          <a:prstGeom prst="rect">
            <a:avLst/>
          </a:prstGeom>
          <a:noFill/>
          <a:ln w="6350">
            <a:solidFill>
              <a:schemeClr val="bg1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0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41F62E4-36B5-4372-BF71-CC09B5FB0944}"/>
              </a:ext>
            </a:extLst>
          </p:cNvPr>
          <p:cNvGrpSpPr/>
          <p:nvPr/>
        </p:nvGrpSpPr>
        <p:grpSpPr>
          <a:xfrm>
            <a:off x="4714311" y="2280082"/>
            <a:ext cx="711496" cy="705041"/>
            <a:chOff x="6725354" y="1451846"/>
            <a:chExt cx="4438428" cy="1212836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D50D781-9391-4112-BAB2-A7AB6A306027}"/>
                </a:ext>
              </a:extLst>
            </p:cNvPr>
            <p:cNvSpPr/>
            <p:nvPr/>
          </p:nvSpPr>
          <p:spPr>
            <a:xfrm>
              <a:off x="6725354" y="1451846"/>
              <a:ext cx="4438428" cy="1212836"/>
            </a:xfrm>
            <a:prstGeom prst="rect">
              <a:avLst/>
            </a:prstGeom>
            <a:ln w="57150">
              <a:solidFill>
                <a:srgbClr val="FF0066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 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01D6004-20F0-4AD2-AA35-1975336CC641}"/>
                </a:ext>
              </a:extLst>
            </p:cNvPr>
            <p:cNvSpPr/>
            <p:nvPr/>
          </p:nvSpPr>
          <p:spPr>
            <a:xfrm>
              <a:off x="6725354" y="1451846"/>
              <a:ext cx="4438428" cy="1212836"/>
            </a:xfrm>
            <a:prstGeom prst="rect">
              <a:avLst/>
            </a:prstGeom>
            <a:noFill/>
            <a:ln w="6350">
              <a:solidFill>
                <a:schemeClr val="bg1"/>
              </a:solidFill>
              <a:prstDash val="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40479DE4-CC0D-435B-9C4E-F0B5C78AB0E4}"/>
              </a:ext>
            </a:extLst>
          </p:cNvPr>
          <p:cNvSpPr/>
          <p:nvPr/>
        </p:nvSpPr>
        <p:spPr>
          <a:xfrm>
            <a:off x="5602480" y="3266694"/>
            <a:ext cx="2805080" cy="713722"/>
          </a:xfrm>
          <a:prstGeom prst="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kite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E15A6DF-7811-4128-86F7-056214878BE1}"/>
              </a:ext>
            </a:extLst>
          </p:cNvPr>
          <p:cNvSpPr/>
          <p:nvPr/>
        </p:nvSpPr>
        <p:spPr>
          <a:xfrm>
            <a:off x="5602480" y="3266694"/>
            <a:ext cx="2805080" cy="713722"/>
          </a:xfrm>
          <a:prstGeom prst="rect">
            <a:avLst/>
          </a:prstGeom>
          <a:noFill/>
          <a:ln w="6350">
            <a:solidFill>
              <a:schemeClr val="bg1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0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B1E2194-7C51-4615-B32B-476A58554A65}"/>
              </a:ext>
            </a:extLst>
          </p:cNvPr>
          <p:cNvGrpSpPr/>
          <p:nvPr/>
        </p:nvGrpSpPr>
        <p:grpSpPr>
          <a:xfrm>
            <a:off x="4714311" y="3275374"/>
            <a:ext cx="711496" cy="705041"/>
            <a:chOff x="6725354" y="1451846"/>
            <a:chExt cx="4438428" cy="1212836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14FB8CB-9B75-4EE0-AE01-67EABF3322F6}"/>
                </a:ext>
              </a:extLst>
            </p:cNvPr>
            <p:cNvSpPr/>
            <p:nvPr/>
          </p:nvSpPr>
          <p:spPr>
            <a:xfrm>
              <a:off x="6725354" y="1451846"/>
              <a:ext cx="4438428" cy="1212836"/>
            </a:xfrm>
            <a:prstGeom prst="rect">
              <a:avLst/>
            </a:prstGeom>
            <a:ln w="57150">
              <a:solidFill>
                <a:srgbClr val="FF0066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 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A10FC4D-4E32-4214-8FC5-204D84E6B1BB}"/>
                </a:ext>
              </a:extLst>
            </p:cNvPr>
            <p:cNvSpPr/>
            <p:nvPr/>
          </p:nvSpPr>
          <p:spPr>
            <a:xfrm>
              <a:off x="6725354" y="1451846"/>
              <a:ext cx="4438428" cy="1212836"/>
            </a:xfrm>
            <a:prstGeom prst="rect">
              <a:avLst/>
            </a:prstGeom>
            <a:noFill/>
            <a:ln w="6350">
              <a:solidFill>
                <a:schemeClr val="bg1"/>
              </a:solidFill>
              <a:prstDash val="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8BD9D21A-6BB1-4A3A-BB88-0AD0160B2DB5}"/>
              </a:ext>
            </a:extLst>
          </p:cNvPr>
          <p:cNvSpPr txBox="1"/>
          <p:nvPr/>
        </p:nvSpPr>
        <p:spPr>
          <a:xfrm>
            <a:off x="1955196" y="495080"/>
            <a:ext cx="487250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>
                <a:latin typeface="Arial" panose="020B0604020202020204" pitchFamily="34" charset="0"/>
                <a:cs typeface="Arial" panose="020B0604020202020204" pitchFamily="34" charset="0"/>
              </a:rPr>
              <a:t>Tick the best answer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BFB8C0B-72C0-49C1-BAEE-E0473966AD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7903" y="1132784"/>
            <a:ext cx="944310" cy="944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790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Learning the Days of the Week by Slidesgo ">
  <a:themeElements>
    <a:clrScheme name="Simple Light">
      <a:dk1>
        <a:srgbClr val="000000"/>
      </a:dk1>
      <a:lt1>
        <a:srgbClr val="FFFFFF"/>
      </a:lt1>
      <a:dk2>
        <a:srgbClr val="BCDBF1"/>
      </a:dk2>
      <a:lt2>
        <a:srgbClr val="B4D5C9"/>
      </a:lt2>
      <a:accent1>
        <a:srgbClr val="86B98A"/>
      </a:accent1>
      <a:accent2>
        <a:srgbClr val="F6DC64"/>
      </a:accent2>
      <a:accent3>
        <a:srgbClr val="EEA74E"/>
      </a:accent3>
      <a:accent4>
        <a:srgbClr val="D9919A"/>
      </a:accent4>
      <a:accent5>
        <a:srgbClr val="D17D92"/>
      </a:accent5>
      <a:accent6>
        <a:srgbClr val="CDBBFC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</TotalTime>
  <Words>723</Words>
  <Application>Microsoft Office PowerPoint</Application>
  <PresentationFormat>On-screen Show (16:9)</PresentationFormat>
  <Paragraphs>262</Paragraphs>
  <Slides>40</Slides>
  <Notes>20</Notes>
  <HiddenSlides>0</HiddenSlides>
  <MMClips>1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40</vt:i4>
      </vt:variant>
    </vt:vector>
  </HeadingPairs>
  <TitlesOfParts>
    <vt:vector size="59" baseType="lpstr">
      <vt:lpstr>Calibri Light</vt:lpstr>
      <vt:lpstr>Calibri</vt:lpstr>
      <vt:lpstr>Century Gothic</vt:lpstr>
      <vt:lpstr>Delius</vt:lpstr>
      <vt:lpstr>Catamaran</vt:lpstr>
      <vt:lpstr>Arial</vt:lpstr>
      <vt:lpstr>Arial Black</vt:lpstr>
      <vt:lpstr>Ravie</vt:lpstr>
      <vt:lpstr>Cooper Black</vt:lpstr>
      <vt:lpstr>Quicksand</vt:lpstr>
      <vt:lpstr>Life Savers</vt:lpstr>
      <vt:lpstr>Vibur</vt:lpstr>
      <vt:lpstr>Comfortaa</vt:lpstr>
      <vt:lpstr>Times New Roman</vt:lpstr>
      <vt:lpstr>Work Sans</vt:lpstr>
      <vt:lpstr>Playfair Display Black Italic</vt:lpstr>
      <vt:lpstr>Roboto Slab Regular</vt:lpstr>
      <vt:lpstr>Learning the Days of the Week by Slidesgo </vt:lpstr>
      <vt:lpstr>Office Theme</vt:lpstr>
      <vt:lpstr>Unit 9: What are they doing?</vt:lpstr>
      <vt:lpstr>PowerPoint Presentation</vt:lpstr>
      <vt:lpstr>03</vt:lpstr>
      <vt:lpstr>Warm Up!</vt:lpstr>
      <vt:lpstr>PowerPoint Presentation</vt:lpstr>
      <vt:lpstr>01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02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03</vt:lpstr>
      <vt:lpstr>PowerPoint Presentation</vt:lpstr>
      <vt:lpstr>PowerPoint Presentation</vt:lpstr>
      <vt:lpstr>PowerPoint Presentation</vt:lpstr>
      <vt:lpstr>04</vt:lpstr>
      <vt:lpstr>Monday, December 6th 2021 Unit 9: What are they doing? Lesson 2</vt:lpstr>
      <vt:lpstr>Thanks!</vt:lpstr>
      <vt:lpstr>Alternative resources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9: What are they doing?</dc:title>
  <dc:creator>HP</dc:creator>
  <cp:lastModifiedBy>Ngọc Khuê Nguyễn</cp:lastModifiedBy>
  <cp:revision>3</cp:revision>
  <dcterms:modified xsi:type="dcterms:W3CDTF">2021-12-06T02:22:38Z</dcterms:modified>
</cp:coreProperties>
</file>