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7" r:id="rId3"/>
    <p:sldMasterId id="2147483709" r:id="rId4"/>
  </p:sldMasterIdLst>
  <p:notesMasterIdLst>
    <p:notesMasterId r:id="rId22"/>
  </p:notesMasterIdLst>
  <p:sldIdLst>
    <p:sldId id="317" r:id="rId5"/>
    <p:sldId id="259" r:id="rId6"/>
    <p:sldId id="297" r:id="rId7"/>
    <p:sldId id="296" r:id="rId8"/>
    <p:sldId id="300" r:id="rId9"/>
    <p:sldId id="301" r:id="rId10"/>
    <p:sldId id="302" r:id="rId11"/>
    <p:sldId id="303" r:id="rId12"/>
    <p:sldId id="304" r:id="rId13"/>
    <p:sldId id="308" r:id="rId14"/>
    <p:sldId id="309" r:id="rId15"/>
    <p:sldId id="310" r:id="rId16"/>
    <p:sldId id="311" r:id="rId17"/>
    <p:sldId id="305" r:id="rId18"/>
    <p:sldId id="306" r:id="rId19"/>
    <p:sldId id="315" r:id="rId20"/>
    <p:sldId id="31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3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82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4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59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32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8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77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88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49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9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0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15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53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73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1.mp3"/><Relationship Id="rId7" Type="http://schemas.openxmlformats.org/officeDocument/2006/relationships/image" Target="../media/image2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28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1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0400"/>
            <a:ext cx="2335213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3200399" y="2031945"/>
            <a:ext cx="3401847" cy="1244655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perspectiveRigh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6600" b="1" spc="50" dirty="0" err="1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Âm</a:t>
            </a:r>
            <a:r>
              <a:rPr lang="en-US" sz="6600" b="1" spc="50" dirty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600" b="1" spc="50" dirty="0" err="1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nhạc</a:t>
            </a:r>
            <a:r>
              <a:rPr lang="en-US" sz="6600" b="1" spc="50" dirty="0">
                <a:ln w="1143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3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422525"/>
            <a:ext cx="6842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281488"/>
            <a:ext cx="4095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4757738"/>
            <a:ext cx="2825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538538"/>
            <a:ext cx="409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181475"/>
            <a:ext cx="2841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2924175"/>
            <a:ext cx="409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2309813"/>
            <a:ext cx="2841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41563"/>
            <a:ext cx="6826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686175"/>
            <a:ext cx="4413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7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13734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5896" y="0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1+2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144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378684"/>
            <a:ext cx="9085290" cy="30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2783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2276872"/>
            <a:ext cx="9144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620688"/>
            <a:ext cx="908529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3+4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571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2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217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HS nhẩm cả bài 1 lần sau đó đọc vài lần với các hình 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733812"/>
            <a:ext cx="8964488" cy="3999188"/>
          </a:xfrm>
          <a:prstGeom prst="rect">
            <a:avLst/>
          </a:prstGeom>
        </p:spPr>
      </p:pic>
      <p:pic>
        <p:nvPicPr>
          <p:cNvPr id="6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5725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0379"/>
            <a:ext cx="9144000" cy="4432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97" y="38769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thành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>
                <a:solidFill>
                  <a:srgbClr val="FF0000"/>
                </a:solidFill>
              </a:rPr>
              <a:t>2 tổ: </a:t>
            </a:r>
            <a:r>
              <a:rPr lang="en-US" sz="2800" b="1" i="1">
                <a:solidFill>
                  <a:srgbClr val="000066"/>
                </a:solidFill>
              </a:rPr>
              <a:t>Tổ </a:t>
            </a:r>
            <a:r>
              <a:rPr lang="en-US" sz="2800" b="1" i="1" dirty="0">
                <a:solidFill>
                  <a:srgbClr val="000066"/>
                </a:solidFill>
              </a:rPr>
              <a:t>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err="1">
                <a:solidFill>
                  <a:srgbClr val="FF0000"/>
                </a:solidFill>
              </a:rPr>
              <a:t>Đọc</a:t>
            </a:r>
            <a:r>
              <a:rPr lang="en-US" sz="2800" i="1">
                <a:solidFill>
                  <a:srgbClr val="FF0000"/>
                </a:solidFill>
              </a:rPr>
              <a:t> nhạc. </a:t>
            </a:r>
            <a:r>
              <a:rPr lang="en-US" sz="2800" b="1" i="1">
                <a:solidFill>
                  <a:srgbClr val="000066"/>
                </a:solidFill>
              </a:rPr>
              <a:t>Tổ </a:t>
            </a:r>
            <a:r>
              <a:rPr lang="en-US" sz="2800" b="1" i="1" dirty="0">
                <a:solidFill>
                  <a:srgbClr val="000066"/>
                </a:solidFill>
              </a:rPr>
              <a:t>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88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217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Đọc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nhạc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ghép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lời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gõ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đệm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theo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phách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33812"/>
            <a:ext cx="8964488" cy="3999188"/>
          </a:xfrm>
          <a:prstGeom prst="rect">
            <a:avLst/>
          </a:prstGeom>
        </p:spPr>
      </p:pic>
      <p:pic>
        <p:nvPicPr>
          <p:cNvPr id="6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5725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52400" y="2209800"/>
            <a:ext cx="883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Thân ái chào tạm biệt các em học sinh khối 4</a:t>
            </a:r>
          </a:p>
          <a:p>
            <a:pPr eaLnBrk="1" hangingPunct="1"/>
            <a:r>
              <a:rPr lang="en-US" sz="2800">
                <a:solidFill>
                  <a:srgbClr val="FF0000"/>
                </a:solidFill>
              </a:rPr>
              <a:t> Hẹn gặp lại các em trong giờ học Âm nhạc tuần sau!!</a:t>
            </a:r>
          </a:p>
        </p:txBody>
      </p:sp>
      <p:pic>
        <p:nvPicPr>
          <p:cNvPr id="26627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65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36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3396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925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641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936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365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365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6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1700808"/>
            <a:ext cx="4522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Bức tranh và câu giai điệu này của bài hát nào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3327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7338" y="2872622"/>
            <a:ext cx="4747493" cy="98072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ÂM </a:t>
            </a:r>
            <a:r>
              <a:rPr lang="en-US" sz="4800" b="1" i="1">
                <a:solidFill>
                  <a:schemeClr val="bg1"/>
                </a:solidFill>
              </a:rPr>
              <a:t>NHẠC 4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3757" y="616332"/>
            <a:ext cx="1754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TIẾT: 13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2456" y="1628800"/>
            <a:ext cx="38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ÔN TẬP BÀI HÁT: CÒ LẢ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7984" y="2349402"/>
            <a:ext cx="419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TẬP ĐỌC NHẠC: TĐN SỐ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" y="1340768"/>
            <a:ext cx="9132703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2476447" y="2915237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4996728" y="291523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7805039" y="2915232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3544" y="0"/>
            <a:ext cx="479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1. ÔN TẬP BÀI HÁT: CÒ LẢ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9545" y="850558"/>
            <a:ext cx="3962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</a:rPr>
              <a:t>HD Hát gõ đệm theo nhịp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CO 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744" y="3222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4612" y="23252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9608" y="5464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TĐN SỐ 4: CON CHIM RI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8093"/>
            <a:ext cx="8316416" cy="41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90181" y="1008137"/>
            <a:ext cx="360040" cy="755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3955" y="110491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6791" y="21088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2: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6791" y="31409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3: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0201" y="414908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4: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40202" y="4731"/>
            <a:ext cx="439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2.TẬP ĐỌC NHẠC: TĐN SỐ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21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24" y="0"/>
            <a:ext cx="3348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cao 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" y="519740"/>
            <a:ext cx="9144000" cy="20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3068960"/>
            <a:ext cx="8915400" cy="15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0725" y="2017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0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hình nốt, tên nốt nhạc nào?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42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7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872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" y="620688"/>
            <a:ext cx="911373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987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56B8A56D-1B71-48BE-8BCE-92C80753B247}&quot;/&gt;&lt;filename val=&quot;D:\elearning DiThuy 2016\Bài 2 Mặt Trời\BAIDUTHI\data\asimages\{56B8A56D-1B71-48BE-8BCE-92C80753B247}.png&quot;/&gt;&lt;hasEffects val=&quot;1&quot;/&gt;&lt;left val=&quot;63.72&quot;/&gt;&lt;top val=&quot;188.28&quot;/&gt;&lt;width val=&quot;592.92&quot;/&gt;&lt;height val=&quot;155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183</Words>
  <Application>Microsoft Office PowerPoint</Application>
  <PresentationFormat>On-screen Show (4:3)</PresentationFormat>
  <Paragraphs>30</Paragraphs>
  <Slides>17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111</cp:revision>
  <dcterms:created xsi:type="dcterms:W3CDTF">2021-05-09T14:16:54Z</dcterms:created>
  <dcterms:modified xsi:type="dcterms:W3CDTF">2021-12-01T03:47:48Z</dcterms:modified>
</cp:coreProperties>
</file>