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0"/>
  </p:notesMasterIdLst>
  <p:sldIdLst>
    <p:sldId id="256" r:id="rId2"/>
    <p:sldId id="274" r:id="rId3"/>
    <p:sldId id="276" r:id="rId4"/>
    <p:sldId id="277" r:id="rId5"/>
    <p:sldId id="278" r:id="rId6"/>
    <p:sldId id="307" r:id="rId7"/>
    <p:sldId id="308" r:id="rId8"/>
    <p:sldId id="309" r:id="rId9"/>
    <p:sldId id="310" r:id="rId10"/>
    <p:sldId id="311" r:id="rId11"/>
    <p:sldId id="312" r:id="rId12"/>
    <p:sldId id="313" r:id="rId13"/>
    <p:sldId id="314" r:id="rId14"/>
    <p:sldId id="315" r:id="rId15"/>
    <p:sldId id="316" r:id="rId16"/>
    <p:sldId id="279" r:id="rId17"/>
    <p:sldId id="280" r:id="rId18"/>
    <p:sldId id="281" r:id="rId19"/>
  </p:sldIdLst>
  <p:sldSz cx="12192000" cy="6858000"/>
  <p:notesSz cx="6858000" cy="9144000"/>
  <p:embeddedFontLst>
    <p:embeddedFont>
      <p:font typeface="Century Gothic" pitchFamily="34" charset="0"/>
      <p:regular r:id="rId21"/>
      <p:bold r:id="rId22"/>
      <p:italic r:id="rId23"/>
      <p:boldItalic r:id="rId24"/>
    </p:embeddedFont>
    <p:embeddedFont>
      <p:font typeface="Calibri Light" pitchFamily="34" charset="0"/>
      <p:regular r:id="rId25"/>
      <p:italic r:id="rId26"/>
    </p:embeddedFont>
    <p:embeddedFont>
      <p:font typeface=".VnHelvetInsH"/>
      <p:regular r:id="rId27"/>
    </p:embeddedFont>
    <p:embeddedFont>
      <p:font typeface="Arial Black" pitchFamily="34" charset="0"/>
      <p:bold r:id="rId28"/>
    </p:embeddedFont>
    <p:embeddedFont>
      <p:font typeface="Cambria" pitchFamily="18" charset="0"/>
      <p:regular r:id="rId29"/>
      <p:bold r:id="rId30"/>
      <p:italic r:id="rId31"/>
      <p:boldItalic r:id="rId32"/>
    </p:embeddedFont>
    <p:embeddedFont>
      <p:font typeface=".VnVogue"/>
      <p:regular r:id="rId33"/>
    </p:embeddedFont>
    <p:embeddedFont>
      <p:font typeface="Calibri" pitchFamily="34" charset="0"/>
      <p:regular r:id="rId34"/>
      <p:bold r:id="rId35"/>
      <p:italic r:id="rId36"/>
      <p:boldItalic r:id="rId37"/>
    </p:embeddedFont>
    <p:embeddedFont>
      <p:font typeface="Ravie" pitchFamily="82" charset="0"/>
      <p:regular r:id="rId38"/>
    </p:embeddedFont>
    <p:embeddedFont>
      <p:font typeface="Cooper Black" pitchFamily="18" charset="0"/>
      <p:regular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14069"/>
    <a:srgbClr val="007D75"/>
    <a:srgbClr val="64B7B8"/>
    <a:srgbClr val="F9E6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76" d="100"/>
          <a:sy n="76" d="100"/>
        </p:scale>
        <p:origin x="-296" y="-1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9" Type="http://schemas.openxmlformats.org/officeDocument/2006/relationships/font" Target="fonts/font19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font" Target="fonts/font1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font" Target="fonts/font17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10CC20-3BB2-4C69-BBE5-93A48D4081F4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5666E1-E91A-4CEC-88DC-1DCAFC686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4906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430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1785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2237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8417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8813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3715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7376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0067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8965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8154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00B65A-CB4F-4161-9469-9D6F799E6EB3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368ED4-144E-4CD2-95B3-799EAD783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002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00B65A-CB4F-4161-9469-9D6F799E6EB3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368ED4-144E-4CD2-95B3-799EAD783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2796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00B65A-CB4F-4161-9469-9D6F799E6EB3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368ED4-144E-4CD2-95B3-799EAD783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0787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13989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00B65A-CB4F-4161-9469-9D6F799E6EB3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368ED4-144E-4CD2-95B3-799EAD783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9562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00B65A-CB4F-4161-9469-9D6F799E6EB3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368ED4-144E-4CD2-95B3-799EAD783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3329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00B65A-CB4F-4161-9469-9D6F799E6EB3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368ED4-144E-4CD2-95B3-799EAD783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6183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00B65A-CB4F-4161-9469-9D6F799E6EB3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368ED4-144E-4CD2-95B3-799EAD783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2594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00B65A-CB4F-4161-9469-9D6F799E6EB3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368ED4-144E-4CD2-95B3-799EAD783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3129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00B65A-CB4F-4161-9469-9D6F799E6EB3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368ED4-144E-4CD2-95B3-799EAD783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5859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00B65A-CB4F-4161-9469-9D6F799E6EB3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368ED4-144E-4CD2-95B3-799EAD783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708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00B65A-CB4F-4161-9469-9D6F799E6EB3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368ED4-144E-4CD2-95B3-799EAD783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0200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14447" y="-25638"/>
            <a:ext cx="12223539" cy="6956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55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2.png"/><Relationship Id="rId3" Type="http://schemas.openxmlformats.org/officeDocument/2006/relationships/audio" Target="../media/audio12.wav"/><Relationship Id="rId7" Type="http://schemas.openxmlformats.org/officeDocument/2006/relationships/image" Target="../media/image25.jpe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11" Type="http://schemas.openxmlformats.org/officeDocument/2006/relationships/image" Target="../media/image27.png"/><Relationship Id="rId5" Type="http://schemas.openxmlformats.org/officeDocument/2006/relationships/audio" Target="../media/audio13.wav"/><Relationship Id="rId15" Type="http://schemas.openxmlformats.org/officeDocument/2006/relationships/image" Target="../media/image24.png"/><Relationship Id="rId10" Type="http://schemas.openxmlformats.org/officeDocument/2006/relationships/image" Target="../media/image20.png"/><Relationship Id="rId4" Type="http://schemas.openxmlformats.org/officeDocument/2006/relationships/audio" Target="../media/audio14.wav"/><Relationship Id="rId9" Type="http://schemas.openxmlformats.org/officeDocument/2006/relationships/image" Target="../media/image19.png"/><Relationship Id="rId1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2.png"/><Relationship Id="rId3" Type="http://schemas.openxmlformats.org/officeDocument/2006/relationships/audio" Target="../media/audio12.wav"/><Relationship Id="rId7" Type="http://schemas.openxmlformats.org/officeDocument/2006/relationships/image" Target="../media/image25.jpe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11" Type="http://schemas.openxmlformats.org/officeDocument/2006/relationships/image" Target="../media/image27.png"/><Relationship Id="rId5" Type="http://schemas.openxmlformats.org/officeDocument/2006/relationships/audio" Target="../media/audio13.wav"/><Relationship Id="rId15" Type="http://schemas.openxmlformats.org/officeDocument/2006/relationships/image" Target="../media/image24.png"/><Relationship Id="rId10" Type="http://schemas.openxmlformats.org/officeDocument/2006/relationships/image" Target="../media/image20.png"/><Relationship Id="rId4" Type="http://schemas.openxmlformats.org/officeDocument/2006/relationships/audio" Target="../media/audio14.wav"/><Relationship Id="rId9" Type="http://schemas.openxmlformats.org/officeDocument/2006/relationships/image" Target="../media/image19.png"/><Relationship Id="rId1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2.png"/><Relationship Id="rId3" Type="http://schemas.openxmlformats.org/officeDocument/2006/relationships/audio" Target="../media/audio12.wav"/><Relationship Id="rId7" Type="http://schemas.openxmlformats.org/officeDocument/2006/relationships/image" Target="../media/image25.jpe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11" Type="http://schemas.openxmlformats.org/officeDocument/2006/relationships/image" Target="../media/image27.png"/><Relationship Id="rId5" Type="http://schemas.openxmlformats.org/officeDocument/2006/relationships/audio" Target="../media/audio13.wav"/><Relationship Id="rId15" Type="http://schemas.openxmlformats.org/officeDocument/2006/relationships/image" Target="../media/image24.png"/><Relationship Id="rId10" Type="http://schemas.openxmlformats.org/officeDocument/2006/relationships/image" Target="../media/image20.png"/><Relationship Id="rId4" Type="http://schemas.openxmlformats.org/officeDocument/2006/relationships/audio" Target="../media/audio14.wav"/><Relationship Id="rId9" Type="http://schemas.openxmlformats.org/officeDocument/2006/relationships/image" Target="../media/image19.png"/><Relationship Id="rId1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2.png"/><Relationship Id="rId3" Type="http://schemas.openxmlformats.org/officeDocument/2006/relationships/audio" Target="../media/audio12.wav"/><Relationship Id="rId7" Type="http://schemas.openxmlformats.org/officeDocument/2006/relationships/image" Target="../media/image25.jpe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11" Type="http://schemas.openxmlformats.org/officeDocument/2006/relationships/image" Target="../media/image27.png"/><Relationship Id="rId5" Type="http://schemas.openxmlformats.org/officeDocument/2006/relationships/audio" Target="../media/audio13.wav"/><Relationship Id="rId15" Type="http://schemas.openxmlformats.org/officeDocument/2006/relationships/image" Target="../media/image24.png"/><Relationship Id="rId10" Type="http://schemas.openxmlformats.org/officeDocument/2006/relationships/image" Target="../media/image20.png"/><Relationship Id="rId4" Type="http://schemas.openxmlformats.org/officeDocument/2006/relationships/audio" Target="../media/audio14.wav"/><Relationship Id="rId9" Type="http://schemas.openxmlformats.org/officeDocument/2006/relationships/image" Target="../media/image19.png"/><Relationship Id="rId1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2.png"/><Relationship Id="rId3" Type="http://schemas.openxmlformats.org/officeDocument/2006/relationships/audio" Target="../media/audio12.wav"/><Relationship Id="rId7" Type="http://schemas.openxmlformats.org/officeDocument/2006/relationships/image" Target="../media/image25.jpe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11" Type="http://schemas.openxmlformats.org/officeDocument/2006/relationships/image" Target="../media/image27.png"/><Relationship Id="rId5" Type="http://schemas.openxmlformats.org/officeDocument/2006/relationships/audio" Target="../media/audio13.wav"/><Relationship Id="rId15" Type="http://schemas.openxmlformats.org/officeDocument/2006/relationships/image" Target="../media/image24.png"/><Relationship Id="rId10" Type="http://schemas.openxmlformats.org/officeDocument/2006/relationships/image" Target="../media/image20.png"/><Relationship Id="rId4" Type="http://schemas.openxmlformats.org/officeDocument/2006/relationships/audio" Target="../media/audio14.wav"/><Relationship Id="rId9" Type="http://schemas.openxmlformats.org/officeDocument/2006/relationships/image" Target="../media/image19.png"/><Relationship Id="rId1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13.wav"/><Relationship Id="rId7" Type="http://schemas.openxmlformats.org/officeDocument/2006/relationships/image" Target="../media/image21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30.png"/><Relationship Id="rId5" Type="http://schemas.openxmlformats.org/officeDocument/2006/relationships/image" Target="../media/image19.png"/><Relationship Id="rId10" Type="http://schemas.openxmlformats.org/officeDocument/2006/relationships/image" Target="../media/image29.png"/><Relationship Id="rId4" Type="http://schemas.openxmlformats.org/officeDocument/2006/relationships/image" Target="../media/image16.jpg"/><Relationship Id="rId9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16.wav"/><Relationship Id="rId7" Type="http://schemas.openxmlformats.org/officeDocument/2006/relationships/image" Target="../media/image3.png"/><Relationship Id="rId2" Type="http://schemas.openxmlformats.org/officeDocument/2006/relationships/audio" Target="../media/audio15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9.wav"/><Relationship Id="rId5" Type="http://schemas.openxmlformats.org/officeDocument/2006/relationships/audio" Target="../media/audio18.wav"/><Relationship Id="rId4" Type="http://schemas.openxmlformats.org/officeDocument/2006/relationships/audio" Target="../media/audio17.wav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13" Type="http://schemas.openxmlformats.org/officeDocument/2006/relationships/image" Target="../media/image2.pn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audio" Target="../media/audio1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5.wav"/><Relationship Id="rId11" Type="http://schemas.openxmlformats.org/officeDocument/2006/relationships/audio" Target="../media/audio10.wav"/><Relationship Id="rId5" Type="http://schemas.openxmlformats.org/officeDocument/2006/relationships/audio" Target="../media/audio4.wav"/><Relationship Id="rId10" Type="http://schemas.openxmlformats.org/officeDocument/2006/relationships/audio" Target="../media/audio9.wav"/><Relationship Id="rId4" Type="http://schemas.openxmlformats.org/officeDocument/2006/relationships/audio" Target="../media/audio3.wav"/><Relationship Id="rId9" Type="http://schemas.openxmlformats.org/officeDocument/2006/relationships/audio" Target="../media/audio8.wav"/><Relationship Id="rId1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4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audio" Target="../media/audio12.wav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jp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4" Type="http://schemas.openxmlformats.org/officeDocument/2006/relationships/audio" Target="../media/audio13.wav"/><Relationship Id="rId9" Type="http://schemas.openxmlformats.org/officeDocument/2006/relationships/image" Target="../media/image20.png"/><Relationship Id="rId1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2.png"/><Relationship Id="rId3" Type="http://schemas.openxmlformats.org/officeDocument/2006/relationships/audio" Target="../media/audio12.wav"/><Relationship Id="rId7" Type="http://schemas.openxmlformats.org/officeDocument/2006/relationships/image" Target="../media/image25.jpe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11" Type="http://schemas.openxmlformats.org/officeDocument/2006/relationships/image" Target="../media/image27.png"/><Relationship Id="rId5" Type="http://schemas.openxmlformats.org/officeDocument/2006/relationships/audio" Target="../media/audio13.wav"/><Relationship Id="rId15" Type="http://schemas.openxmlformats.org/officeDocument/2006/relationships/image" Target="../media/image24.png"/><Relationship Id="rId10" Type="http://schemas.openxmlformats.org/officeDocument/2006/relationships/image" Target="../media/image20.png"/><Relationship Id="rId4" Type="http://schemas.openxmlformats.org/officeDocument/2006/relationships/audio" Target="../media/audio14.wav"/><Relationship Id="rId9" Type="http://schemas.openxmlformats.org/officeDocument/2006/relationships/image" Target="../media/image19.png"/><Relationship Id="rId1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2.png"/><Relationship Id="rId3" Type="http://schemas.openxmlformats.org/officeDocument/2006/relationships/audio" Target="../media/audio12.wav"/><Relationship Id="rId7" Type="http://schemas.openxmlformats.org/officeDocument/2006/relationships/image" Target="../media/image25.jpe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11" Type="http://schemas.openxmlformats.org/officeDocument/2006/relationships/image" Target="../media/image27.png"/><Relationship Id="rId5" Type="http://schemas.openxmlformats.org/officeDocument/2006/relationships/audio" Target="../media/audio13.wav"/><Relationship Id="rId15" Type="http://schemas.openxmlformats.org/officeDocument/2006/relationships/image" Target="../media/image24.png"/><Relationship Id="rId10" Type="http://schemas.openxmlformats.org/officeDocument/2006/relationships/image" Target="../media/image20.png"/><Relationship Id="rId4" Type="http://schemas.openxmlformats.org/officeDocument/2006/relationships/audio" Target="../media/audio14.wav"/><Relationship Id="rId9" Type="http://schemas.openxmlformats.org/officeDocument/2006/relationships/image" Target="../media/image19.png"/><Relationship Id="rId1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2.png"/><Relationship Id="rId3" Type="http://schemas.openxmlformats.org/officeDocument/2006/relationships/audio" Target="../media/audio12.wav"/><Relationship Id="rId7" Type="http://schemas.openxmlformats.org/officeDocument/2006/relationships/image" Target="../media/image25.jpe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11" Type="http://schemas.openxmlformats.org/officeDocument/2006/relationships/image" Target="../media/image27.png"/><Relationship Id="rId5" Type="http://schemas.openxmlformats.org/officeDocument/2006/relationships/audio" Target="../media/audio13.wav"/><Relationship Id="rId15" Type="http://schemas.openxmlformats.org/officeDocument/2006/relationships/image" Target="../media/image24.png"/><Relationship Id="rId10" Type="http://schemas.openxmlformats.org/officeDocument/2006/relationships/image" Target="../media/image20.png"/><Relationship Id="rId4" Type="http://schemas.openxmlformats.org/officeDocument/2006/relationships/audio" Target="../media/audio14.wav"/><Relationship Id="rId9" Type="http://schemas.openxmlformats.org/officeDocument/2006/relationships/image" Target="../media/image19.png"/><Relationship Id="rId1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spham-0936082789"/>
          <p:cNvSpPr txBox="1"/>
          <p:nvPr/>
        </p:nvSpPr>
        <p:spPr>
          <a:xfrm>
            <a:off x="1529931" y="771774"/>
            <a:ext cx="206819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ln w="0">
                  <a:solidFill>
                    <a:srgbClr val="D5E40E"/>
                  </a:solidFill>
                </a:ln>
                <a:solidFill>
                  <a:srgbClr val="007D7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Vogue" panose="020B7200000000000000" pitchFamily="34" charset="0"/>
              </a:rPr>
              <a:t>Unit 10</a:t>
            </a:r>
          </a:p>
        </p:txBody>
      </p:sp>
      <p:sp>
        <p:nvSpPr>
          <p:cNvPr id="8" name="Mspham-0936082789"/>
          <p:cNvSpPr txBox="1"/>
          <p:nvPr/>
        </p:nvSpPr>
        <p:spPr>
          <a:xfrm>
            <a:off x="8547023" y="5302636"/>
            <a:ext cx="238879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ln w="0">
                  <a:solidFill>
                    <a:srgbClr val="D5E40E"/>
                  </a:solidFill>
                </a:ln>
                <a:solidFill>
                  <a:srgbClr val="007D7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Vogue" panose="020B7200000000000000" pitchFamily="34" charset="0"/>
              </a:rPr>
              <a:t>Lesson 1</a:t>
            </a:r>
          </a:p>
        </p:txBody>
      </p:sp>
      <p:sp>
        <p:nvSpPr>
          <p:cNvPr id="9" name="Rectangle 8"/>
          <p:cNvSpPr/>
          <p:nvPr/>
        </p:nvSpPr>
        <p:spPr>
          <a:xfrm>
            <a:off x="1391030" y="1855803"/>
            <a:ext cx="9409941" cy="3045370"/>
          </a:xfrm>
          <a:prstGeom prst="rect">
            <a:avLst/>
          </a:prstGeom>
          <a:noFill/>
        </p:spPr>
        <p:txBody>
          <a:bodyPr wrap="none" numCol="1" rtlCol="0">
            <a:prstTxWarp prst="textStop">
              <a:avLst/>
            </a:prstTxWarp>
            <a:spAutoFit/>
          </a:bodyPr>
          <a:lstStyle/>
          <a:p>
            <a:pPr algn="ctr"/>
            <a:r>
              <a:rPr lang="en-US" sz="8800" b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9E606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.VnHelvetInsH" panose="020B7200000000000000" pitchFamily="34" charset="0"/>
              </a:rPr>
              <a:t>When will </a:t>
            </a:r>
          </a:p>
          <a:p>
            <a:pPr algn="ctr"/>
            <a:r>
              <a:rPr lang="en-US" sz="8800" b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9E606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.VnHelvetInsH" panose="020B7200000000000000" pitchFamily="34" charset="0"/>
              </a:rPr>
              <a:t>Sports Day be?</a:t>
            </a:r>
          </a:p>
        </p:txBody>
      </p:sp>
    </p:spTree>
    <p:extLst>
      <p:ext uri="{BB962C8B-B14F-4D97-AF65-F5344CB8AC3E}">
        <p14:creationId xmlns:p14="http://schemas.microsoft.com/office/powerpoint/2010/main" val="2519696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1" b="18694"/>
          <a:stretch/>
        </p:blipFill>
        <p:spPr>
          <a:xfrm>
            <a:off x="0" y="-76199"/>
            <a:ext cx="12192000" cy="7010400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2847600" y="734815"/>
            <a:ext cx="5862548" cy="3083993"/>
            <a:chOff x="2847600" y="734815"/>
            <a:chExt cx="5862548" cy="3083993"/>
          </a:xfrm>
        </p:grpSpPr>
        <p:sp>
          <p:nvSpPr>
            <p:cNvPr id="2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6941"/>
              </a:avLst>
            </a:prstGeom>
            <a:blipFill>
              <a:blip r:embed="rId7"/>
              <a:tile tx="0" ty="0" sx="100000" sy="100000" flip="none" algn="tl"/>
            </a:blip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4" name="Rectangle 33"/>
          <p:cNvSpPr/>
          <p:nvPr/>
        </p:nvSpPr>
        <p:spPr>
          <a:xfrm>
            <a:off x="3405075" y="1600522"/>
            <a:ext cx="4890631" cy="13877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3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 you think of 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mouse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>
              <a:lnSpc>
                <a:spcPct val="13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think _________.</a:t>
            </a: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44597" flipH="1">
            <a:off x="5661856" y="260638"/>
            <a:ext cx="761354" cy="925844"/>
          </a:xfrm>
          <a:prstGeom prst="rect">
            <a:avLst/>
          </a:prstGeom>
        </p:spPr>
      </p:pic>
      <p:sp>
        <p:nvSpPr>
          <p:cNvPr id="25" name="Rounded Rectangle 24"/>
          <p:cNvSpPr/>
          <p:nvPr/>
        </p:nvSpPr>
        <p:spPr>
          <a:xfrm>
            <a:off x="3051943" y="7615713"/>
            <a:ext cx="3566160" cy="100584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farm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2803872" y="4184425"/>
            <a:ext cx="5906276" cy="100584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She’s intelligent.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2847600" y="5474129"/>
            <a:ext cx="5906276" cy="100584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It’s intelligent.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3095671" y="8939294"/>
            <a:ext cx="3566160" cy="100584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farm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48544" y="1389364"/>
            <a:ext cx="1249152" cy="191849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5722" y="2819739"/>
            <a:ext cx="2276668" cy="199813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181" y="4240841"/>
            <a:ext cx="2508926" cy="200836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84" y="4025978"/>
            <a:ext cx="2234223" cy="2257955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5868">
            <a:off x="10775999" y="3726756"/>
            <a:ext cx="2152106" cy="1722738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8160" flipH="1">
            <a:off x="6014650" y="298100"/>
            <a:ext cx="641099" cy="77960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4904" y="2819738"/>
            <a:ext cx="2276668" cy="199813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641" y="190653"/>
            <a:ext cx="680415" cy="827418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900204" y="-57522"/>
            <a:ext cx="1950889" cy="865707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5722" y="2802524"/>
            <a:ext cx="2276668" cy="1998139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181" y="4223626"/>
            <a:ext cx="2508926" cy="2008369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936112" y="4807442"/>
            <a:ext cx="1341210" cy="906223"/>
          </a:xfrm>
          <a:prstGeom prst="rect">
            <a:avLst/>
          </a:prstGeom>
        </p:spPr>
      </p:pic>
      <p:sp>
        <p:nvSpPr>
          <p:cNvPr id="33" name="5-Point Star 32"/>
          <p:cNvSpPr/>
          <p:nvPr/>
        </p:nvSpPr>
        <p:spPr>
          <a:xfrm>
            <a:off x="-1183957" y="5565569"/>
            <a:ext cx="914400" cy="9144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518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96296E-6 L -0.27787 -0.3081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 L -0.64649 0.14584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02" y="2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0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1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27787 -0.30811 " pathEditMode="relative" rAng="0" ptsTypes="AA">
                                      <p:cBhvr>
                                        <p:cTn id="3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1 L -0.64649 0.14583 " pathEditMode="relative" rAng="0" ptsTypes="AA">
                                      <p:cBhvr>
                                        <p:cTn id="3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4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5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96296E-6 L -0.30273 -0.40069 " pathEditMode="relative" rAng="0" ptsTypes="AA">
                                      <p:cBhvr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43" y="-20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219 -0.40301 L -0.6375 0.14584 " pathEditMode="relative" rAng="0" ptsTypes="AA">
                                      <p:cBhvr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66" y="27431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96296E-6 L -0.32045 0.55394 " pathEditMode="relative" rAng="0" ptsTypes="AA">
                                      <p:cBhvr>
                                        <p:cTn id="6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29" y="2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2" dur="5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3" dur="5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5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6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8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9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27787 -0.30811 " pathEditMode="relative" rAng="0" ptsTypes="AA">
                                      <p:cBhvr>
                                        <p:cTn id="9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1 L -0.64649 0.14583 " pathEditMode="relative" rAng="0" ptsTypes="AA">
                                      <p:cBhvr>
                                        <p:cTn id="9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4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5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5" grpId="2" animBg="1"/>
      <p:bldP spid="26" grpId="0" animBg="1"/>
      <p:bldP spid="26" grpId="1" animBg="1"/>
      <p:bldP spid="31" grpId="0" animBg="1"/>
      <p:bldP spid="31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1" b="18694"/>
          <a:stretch/>
        </p:blipFill>
        <p:spPr>
          <a:xfrm>
            <a:off x="0" y="-76199"/>
            <a:ext cx="12192000" cy="7010400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2847600" y="734815"/>
            <a:ext cx="5862548" cy="3083993"/>
            <a:chOff x="2847600" y="734815"/>
            <a:chExt cx="5862548" cy="3083993"/>
          </a:xfrm>
        </p:grpSpPr>
        <p:sp>
          <p:nvSpPr>
            <p:cNvPr id="2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6941"/>
              </a:avLst>
            </a:prstGeom>
            <a:blipFill>
              <a:blip r:embed="rId7"/>
              <a:tile tx="0" ty="0" sx="100000" sy="100000" flip="none" algn="tl"/>
            </a:blip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4" name="Rectangle 33"/>
          <p:cNvSpPr/>
          <p:nvPr/>
        </p:nvSpPr>
        <p:spPr>
          <a:xfrm>
            <a:off x="3405075" y="1600522"/>
            <a:ext cx="4890631" cy="13877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3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_____ you think of 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older brother?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3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think he’s greedy.</a:t>
            </a: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44597" flipH="1">
            <a:off x="5661856" y="260638"/>
            <a:ext cx="761354" cy="925844"/>
          </a:xfrm>
          <a:prstGeom prst="rect">
            <a:avLst/>
          </a:prstGeom>
        </p:spPr>
      </p:pic>
      <p:sp>
        <p:nvSpPr>
          <p:cNvPr id="25" name="Rounded Rectangle 24"/>
          <p:cNvSpPr/>
          <p:nvPr/>
        </p:nvSpPr>
        <p:spPr>
          <a:xfrm>
            <a:off x="2844025" y="4126902"/>
            <a:ext cx="5866123" cy="100584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does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6927068" y="8645669"/>
            <a:ext cx="3566160" cy="100584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zoo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2861562" y="5410614"/>
            <a:ext cx="5866123" cy="100584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do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6927068" y="7280595"/>
            <a:ext cx="3566160" cy="100584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farm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48544" y="1389364"/>
            <a:ext cx="1249152" cy="191849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5722" y="2819739"/>
            <a:ext cx="2276668" cy="199813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181" y="4240841"/>
            <a:ext cx="2508926" cy="200836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84" y="4025978"/>
            <a:ext cx="2234223" cy="2257955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5868">
            <a:off x="10775999" y="3726756"/>
            <a:ext cx="2152106" cy="1722738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8160" flipH="1">
            <a:off x="6014650" y="298100"/>
            <a:ext cx="641099" cy="77960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4904" y="2819738"/>
            <a:ext cx="2276668" cy="199813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641" y="190653"/>
            <a:ext cx="680415" cy="827418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900204" y="-57522"/>
            <a:ext cx="1950889" cy="865707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5722" y="2802524"/>
            <a:ext cx="2276668" cy="1998139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181" y="4223626"/>
            <a:ext cx="2508926" cy="2008369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936112" y="4750173"/>
            <a:ext cx="1341210" cy="906223"/>
          </a:xfrm>
          <a:prstGeom prst="rect">
            <a:avLst/>
          </a:prstGeom>
        </p:spPr>
      </p:pic>
      <p:sp>
        <p:nvSpPr>
          <p:cNvPr id="33" name="5-Point Star 32"/>
          <p:cNvSpPr/>
          <p:nvPr/>
        </p:nvSpPr>
        <p:spPr>
          <a:xfrm>
            <a:off x="-1232163" y="5369533"/>
            <a:ext cx="914400" cy="9144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249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96296E-6 L -0.27787 -0.3081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 L -0.64649 0.14584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02" y="2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0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1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27787 -0.30811 " pathEditMode="relative" rAng="0" ptsTypes="AA">
                                      <p:cBhvr>
                                        <p:cTn id="3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1 L -0.64649 0.14583 " pathEditMode="relative" rAng="0" ptsTypes="AA">
                                      <p:cBhvr>
                                        <p:cTn id="3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4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5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96296E-6 L -0.30273 -0.40069 " pathEditMode="relative" rAng="0" ptsTypes="AA">
                                      <p:cBhvr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43" y="-20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219 -0.40301 L -0.6375 0.14584 " pathEditMode="relative" rAng="0" ptsTypes="AA">
                                      <p:cBhvr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66" y="27431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96296E-6 L -0.32045 0.55394 " pathEditMode="relative" rAng="0" ptsTypes="AA">
                                      <p:cBhvr>
                                        <p:cTn id="6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29" y="2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2" dur="5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3" dur="5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5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6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8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9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27787 -0.30811 " pathEditMode="relative" rAng="0" ptsTypes="AA">
                                      <p:cBhvr>
                                        <p:cTn id="9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1 L -0.64649 0.14583 " pathEditMode="relative" rAng="0" ptsTypes="AA">
                                      <p:cBhvr>
                                        <p:cTn id="9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4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5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5" grpId="2" animBg="1"/>
      <p:bldP spid="26" grpId="0" animBg="1"/>
      <p:bldP spid="26" grpId="1" animBg="1"/>
      <p:bldP spid="31" grpId="0" animBg="1"/>
      <p:bldP spid="31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1" b="18694"/>
          <a:stretch/>
        </p:blipFill>
        <p:spPr>
          <a:xfrm>
            <a:off x="0" y="-76199"/>
            <a:ext cx="12192000" cy="7010400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2847600" y="734815"/>
            <a:ext cx="5862548" cy="3083993"/>
            <a:chOff x="2847600" y="734815"/>
            <a:chExt cx="5862548" cy="3083993"/>
          </a:xfrm>
        </p:grpSpPr>
        <p:sp>
          <p:nvSpPr>
            <p:cNvPr id="2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6941"/>
              </a:avLst>
            </a:prstGeom>
            <a:blipFill>
              <a:blip r:embed="rId7"/>
              <a:tile tx="0" ty="0" sx="100000" sy="100000" flip="none" algn="tl"/>
            </a:blip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3" name="Rectangle 32"/>
          <p:cNvSpPr/>
          <p:nvPr/>
        </p:nvSpPr>
        <p:spPr>
          <a:xfrm>
            <a:off x="3405075" y="1600522"/>
            <a:ext cx="5133341" cy="13877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3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 you think of 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Tiem?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3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______ he’s kind.</a:t>
            </a: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44597" flipH="1">
            <a:off x="5661856" y="260638"/>
            <a:ext cx="761354" cy="925844"/>
          </a:xfrm>
          <a:prstGeom prst="rect">
            <a:avLst/>
          </a:prstGeom>
        </p:spPr>
      </p:pic>
      <p:sp>
        <p:nvSpPr>
          <p:cNvPr id="25" name="Rounded Rectangle 24"/>
          <p:cNvSpPr/>
          <p:nvPr/>
        </p:nvSpPr>
        <p:spPr>
          <a:xfrm>
            <a:off x="2935586" y="5554041"/>
            <a:ext cx="5774561" cy="100584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think of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6927068" y="7762453"/>
            <a:ext cx="3566160" cy="100584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zoo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2935586" y="4258440"/>
            <a:ext cx="5774561" cy="100584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think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2780394" y="7762453"/>
            <a:ext cx="3566160" cy="100584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farm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48544" y="1389364"/>
            <a:ext cx="1249152" cy="191849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5722" y="2819739"/>
            <a:ext cx="2276668" cy="199813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181" y="4240841"/>
            <a:ext cx="2508926" cy="200836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84" y="4025978"/>
            <a:ext cx="2234223" cy="2257955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5868">
            <a:off x="10775999" y="3726756"/>
            <a:ext cx="2152106" cy="1722738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8160" flipH="1">
            <a:off x="6014650" y="298100"/>
            <a:ext cx="641099" cy="77960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4904" y="2819738"/>
            <a:ext cx="2276668" cy="199813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641" y="190653"/>
            <a:ext cx="680415" cy="827418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900204" y="-57522"/>
            <a:ext cx="1950889" cy="865707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5722" y="2802524"/>
            <a:ext cx="2276668" cy="1998139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181" y="4223626"/>
            <a:ext cx="2508926" cy="2008369"/>
          </a:xfrm>
          <a:prstGeom prst="rect">
            <a:avLst/>
          </a:prstGeom>
        </p:spPr>
      </p:pic>
      <p:sp>
        <p:nvSpPr>
          <p:cNvPr id="46" name="Right Arrow 45"/>
          <p:cNvSpPr/>
          <p:nvPr/>
        </p:nvSpPr>
        <p:spPr>
          <a:xfrm>
            <a:off x="6089093" y="7064744"/>
            <a:ext cx="1784134" cy="1129519"/>
          </a:xfrm>
          <a:prstGeom prst="rightArrow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n w="10160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oper Black" panose="0208090404030B020404" pitchFamily="18" charset="0"/>
              </a:rPr>
              <a:t>Next</a:t>
            </a:r>
          </a:p>
        </p:txBody>
      </p:sp>
      <p:pic>
        <p:nvPicPr>
          <p:cNvPr id="48" name="Picture 47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135935" y="4969815"/>
            <a:ext cx="1341210" cy="906223"/>
          </a:xfrm>
          <a:prstGeom prst="rect">
            <a:avLst/>
          </a:prstGeom>
        </p:spPr>
      </p:pic>
      <p:sp>
        <p:nvSpPr>
          <p:cNvPr id="28" name="5-Point Star 27"/>
          <p:cNvSpPr/>
          <p:nvPr/>
        </p:nvSpPr>
        <p:spPr>
          <a:xfrm>
            <a:off x="-1209706" y="4258440"/>
            <a:ext cx="914400" cy="9144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825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96296E-6 L -0.27787 -0.3081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 L -0.64649 0.14584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02" y="2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0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1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27787 -0.30811 " pathEditMode="relative" rAng="0" ptsTypes="AA">
                                      <p:cBhvr>
                                        <p:cTn id="3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1 L -0.64649 0.14583 " pathEditMode="relative" rAng="0" ptsTypes="AA">
                                      <p:cBhvr>
                                        <p:cTn id="3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4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5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96296E-6 L -0.30273 -0.40069 " pathEditMode="relative" rAng="0" ptsTypes="AA">
                                      <p:cBhvr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43" y="-20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219 -0.40301 L -0.6375 0.14584 " pathEditMode="relative" rAng="0" ptsTypes="AA">
                                      <p:cBhvr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66" y="27431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96296E-6 L -0.32045 0.55394 " pathEditMode="relative" rAng="0" ptsTypes="AA">
                                      <p:cBhvr>
                                        <p:cTn id="6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29" y="2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2" dur="5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3" dur="5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5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6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8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9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27787 -0.30811 " pathEditMode="relative" rAng="0" ptsTypes="AA">
                                      <p:cBhvr>
                                        <p:cTn id="9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1 L -0.64649 0.14583 " pathEditMode="relative" rAng="0" ptsTypes="AA">
                                      <p:cBhvr>
                                        <p:cTn id="9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4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5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5" grpId="2" animBg="1"/>
      <p:bldP spid="26" grpId="0" animBg="1"/>
      <p:bldP spid="26" grpId="1" animBg="1"/>
      <p:bldP spid="31" grpId="0" animBg="1"/>
      <p:bldP spid="31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1" b="18694"/>
          <a:stretch/>
        </p:blipFill>
        <p:spPr>
          <a:xfrm>
            <a:off x="0" y="-76199"/>
            <a:ext cx="12192000" cy="7010400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2847600" y="734815"/>
            <a:ext cx="5862548" cy="3083993"/>
            <a:chOff x="2847600" y="734815"/>
            <a:chExt cx="5862548" cy="3083993"/>
          </a:xfrm>
        </p:grpSpPr>
        <p:sp>
          <p:nvSpPr>
            <p:cNvPr id="2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6941"/>
              </a:avLst>
            </a:prstGeom>
            <a:blipFill>
              <a:blip r:embed="rId7"/>
              <a:tile tx="0" ty="0" sx="100000" sy="100000" flip="none" algn="tl"/>
            </a:blip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4" name="Rectangle 33"/>
          <p:cNvSpPr/>
          <p:nvPr/>
        </p:nvSpPr>
        <p:spPr>
          <a:xfrm>
            <a:off x="3405075" y="1600522"/>
            <a:ext cx="4890631" cy="13877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3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 you think ____ 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Cam?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3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think she’s not kind.</a:t>
            </a: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44597" flipH="1">
            <a:off x="5661856" y="260638"/>
            <a:ext cx="761354" cy="925844"/>
          </a:xfrm>
          <a:prstGeom prst="rect">
            <a:avLst/>
          </a:prstGeom>
        </p:spPr>
      </p:pic>
      <p:sp>
        <p:nvSpPr>
          <p:cNvPr id="25" name="Rounded Rectangle 24"/>
          <p:cNvSpPr/>
          <p:nvPr/>
        </p:nvSpPr>
        <p:spPr>
          <a:xfrm>
            <a:off x="2844025" y="4126902"/>
            <a:ext cx="5866123" cy="100584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about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6927068" y="8645669"/>
            <a:ext cx="3566160" cy="100584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zoo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2861562" y="5410614"/>
            <a:ext cx="5866123" cy="100584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of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6927068" y="7280595"/>
            <a:ext cx="3566160" cy="100584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farm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48544" y="1389364"/>
            <a:ext cx="1249152" cy="191849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5722" y="2819739"/>
            <a:ext cx="2276668" cy="199813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181" y="4240841"/>
            <a:ext cx="2508926" cy="200836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84" y="4025978"/>
            <a:ext cx="2234223" cy="2257955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5868">
            <a:off x="10775999" y="3726756"/>
            <a:ext cx="2152106" cy="1722738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8160" flipH="1">
            <a:off x="6014650" y="298100"/>
            <a:ext cx="641099" cy="77960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4904" y="2819738"/>
            <a:ext cx="2276668" cy="199813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641" y="190653"/>
            <a:ext cx="680415" cy="827418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900204" y="-57522"/>
            <a:ext cx="1950889" cy="865707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5722" y="2802524"/>
            <a:ext cx="2276668" cy="1998139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181" y="4223626"/>
            <a:ext cx="2508926" cy="2008369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936112" y="4750173"/>
            <a:ext cx="1341210" cy="906223"/>
          </a:xfrm>
          <a:prstGeom prst="rect">
            <a:avLst/>
          </a:prstGeom>
        </p:spPr>
      </p:pic>
      <p:sp>
        <p:nvSpPr>
          <p:cNvPr id="33" name="5-Point Star 32"/>
          <p:cNvSpPr/>
          <p:nvPr/>
        </p:nvSpPr>
        <p:spPr>
          <a:xfrm>
            <a:off x="-1232163" y="5369533"/>
            <a:ext cx="914400" cy="9144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906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96296E-6 L -0.27787 -0.3081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 L -0.64649 0.14584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02" y="2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0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1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27787 -0.30811 " pathEditMode="relative" rAng="0" ptsTypes="AA">
                                      <p:cBhvr>
                                        <p:cTn id="3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1 L -0.64649 0.14583 " pathEditMode="relative" rAng="0" ptsTypes="AA">
                                      <p:cBhvr>
                                        <p:cTn id="3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4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5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96296E-6 L -0.30273 -0.40069 " pathEditMode="relative" rAng="0" ptsTypes="AA">
                                      <p:cBhvr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43" y="-20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219 -0.40301 L -0.6375 0.14584 " pathEditMode="relative" rAng="0" ptsTypes="AA">
                                      <p:cBhvr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66" y="27431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96296E-6 L -0.32045 0.55394 " pathEditMode="relative" rAng="0" ptsTypes="AA">
                                      <p:cBhvr>
                                        <p:cTn id="6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29" y="2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2" dur="5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3" dur="5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5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6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8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9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27787 -0.30811 " pathEditMode="relative" rAng="0" ptsTypes="AA">
                                      <p:cBhvr>
                                        <p:cTn id="9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1 L -0.64649 0.14583 " pathEditMode="relative" rAng="0" ptsTypes="AA">
                                      <p:cBhvr>
                                        <p:cTn id="9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4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5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5" grpId="2" animBg="1"/>
      <p:bldP spid="26" grpId="0" animBg="1"/>
      <p:bldP spid="26" grpId="1" animBg="1"/>
      <p:bldP spid="31" grpId="0" animBg="1"/>
      <p:bldP spid="31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1" b="18694"/>
          <a:stretch/>
        </p:blipFill>
        <p:spPr>
          <a:xfrm>
            <a:off x="0" y="-76199"/>
            <a:ext cx="12192000" cy="7010400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2847600" y="734815"/>
            <a:ext cx="5862548" cy="3083993"/>
            <a:chOff x="2847600" y="734815"/>
            <a:chExt cx="5862548" cy="3083993"/>
          </a:xfrm>
        </p:grpSpPr>
        <p:sp>
          <p:nvSpPr>
            <p:cNvPr id="2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6941"/>
              </a:avLst>
            </a:prstGeom>
            <a:blipFill>
              <a:blip r:embed="rId7"/>
              <a:tile tx="0" ty="0" sx="100000" sy="100000" flip="none" algn="tl"/>
            </a:blip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3" name="Rectangle 32"/>
          <p:cNvSpPr/>
          <p:nvPr/>
        </p:nvSpPr>
        <p:spPr>
          <a:xfrm>
            <a:off x="3309263" y="1277822"/>
            <a:ext cx="4890631" cy="13877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3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 you think of 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older brother?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3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think _________.</a:t>
            </a: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44597" flipH="1">
            <a:off x="5661856" y="260638"/>
            <a:ext cx="761354" cy="925844"/>
          </a:xfrm>
          <a:prstGeom prst="rect">
            <a:avLst/>
          </a:prstGeom>
        </p:spPr>
      </p:pic>
      <p:sp>
        <p:nvSpPr>
          <p:cNvPr id="25" name="Rounded Rectangle 24"/>
          <p:cNvSpPr/>
          <p:nvPr/>
        </p:nvSpPr>
        <p:spPr>
          <a:xfrm>
            <a:off x="2935586" y="5554041"/>
            <a:ext cx="5774561" cy="100584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He’s kind.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6927068" y="7762453"/>
            <a:ext cx="3566160" cy="100584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zoo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2935586" y="4258440"/>
            <a:ext cx="5774561" cy="100584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He’s greedy.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2780394" y="7762453"/>
            <a:ext cx="3566160" cy="100584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farm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48544" y="1389364"/>
            <a:ext cx="1249152" cy="191849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5722" y="2819739"/>
            <a:ext cx="2276668" cy="199813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181" y="4240841"/>
            <a:ext cx="2508926" cy="200836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84" y="4025978"/>
            <a:ext cx="2234223" cy="2257955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5868">
            <a:off x="10775999" y="3726756"/>
            <a:ext cx="2152106" cy="1722738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8160" flipH="1">
            <a:off x="6014650" y="298100"/>
            <a:ext cx="641099" cy="77960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4904" y="2819738"/>
            <a:ext cx="2276668" cy="199813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641" y="190653"/>
            <a:ext cx="680415" cy="827418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900204" y="-57522"/>
            <a:ext cx="1950889" cy="865707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5722" y="2802524"/>
            <a:ext cx="2276668" cy="1998139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181" y="4223626"/>
            <a:ext cx="2508926" cy="2008369"/>
          </a:xfrm>
          <a:prstGeom prst="rect">
            <a:avLst/>
          </a:prstGeom>
        </p:spPr>
      </p:pic>
      <p:sp>
        <p:nvSpPr>
          <p:cNvPr id="46" name="Right Arrow 45"/>
          <p:cNvSpPr/>
          <p:nvPr/>
        </p:nvSpPr>
        <p:spPr>
          <a:xfrm>
            <a:off x="6089093" y="7064744"/>
            <a:ext cx="1784134" cy="1129519"/>
          </a:xfrm>
          <a:prstGeom prst="rightArrow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n w="10160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oper Black" panose="0208090404030B020404" pitchFamily="18" charset="0"/>
              </a:rPr>
              <a:t>Next</a:t>
            </a:r>
          </a:p>
        </p:txBody>
      </p:sp>
      <p:pic>
        <p:nvPicPr>
          <p:cNvPr id="48" name="Picture 47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135935" y="4969815"/>
            <a:ext cx="1341210" cy="906223"/>
          </a:xfrm>
          <a:prstGeom prst="rect">
            <a:avLst/>
          </a:prstGeom>
        </p:spPr>
      </p:pic>
      <p:sp>
        <p:nvSpPr>
          <p:cNvPr id="28" name="5-Point Star 27"/>
          <p:cNvSpPr/>
          <p:nvPr/>
        </p:nvSpPr>
        <p:spPr>
          <a:xfrm>
            <a:off x="-1209706" y="4258440"/>
            <a:ext cx="914400" cy="9144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655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96296E-6 L -0.27787 -0.3081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 L -0.64649 0.14584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02" y="2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0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1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27787 -0.30811 " pathEditMode="relative" rAng="0" ptsTypes="AA">
                                      <p:cBhvr>
                                        <p:cTn id="3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1 L -0.64649 0.14583 " pathEditMode="relative" rAng="0" ptsTypes="AA">
                                      <p:cBhvr>
                                        <p:cTn id="3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4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5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96296E-6 L -0.30273 -0.40069 " pathEditMode="relative" rAng="0" ptsTypes="AA">
                                      <p:cBhvr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43" y="-20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219 -0.40301 L -0.6375 0.14584 " pathEditMode="relative" rAng="0" ptsTypes="AA">
                                      <p:cBhvr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66" y="27431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96296E-6 L -0.32045 0.55394 " pathEditMode="relative" rAng="0" ptsTypes="AA">
                                      <p:cBhvr>
                                        <p:cTn id="6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29" y="2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2" dur="5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3" dur="5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5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6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8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9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27787 -0.30811 " pathEditMode="relative" rAng="0" ptsTypes="AA">
                                      <p:cBhvr>
                                        <p:cTn id="9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1 L -0.64649 0.14583 " pathEditMode="relative" rAng="0" ptsTypes="AA">
                                      <p:cBhvr>
                                        <p:cTn id="9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4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5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5" grpId="2" animBg="1"/>
      <p:bldP spid="26" grpId="0" animBg="1"/>
      <p:bldP spid="26" grpId="1" animBg="1"/>
      <p:bldP spid="31" grpId="0" animBg="1"/>
      <p:bldP spid="31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1" b="18694"/>
          <a:stretch/>
        </p:blipFill>
        <p:spPr>
          <a:xfrm>
            <a:off x="0" y="-76199"/>
            <a:ext cx="12192000" cy="70104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48544" y="1389364"/>
            <a:ext cx="1249152" cy="191849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7666" y="4551853"/>
            <a:ext cx="2276668" cy="199813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84" y="4025978"/>
            <a:ext cx="2234223" cy="2257955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5868">
            <a:off x="10387679" y="3912051"/>
            <a:ext cx="2152106" cy="1722738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8160" flipH="1">
            <a:off x="4722382" y="4701744"/>
            <a:ext cx="641099" cy="779608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789"/>
          <a:stretch/>
        </p:blipFill>
        <p:spPr>
          <a:xfrm>
            <a:off x="11058312" y="2574539"/>
            <a:ext cx="340208" cy="340112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2" b="-4489"/>
          <a:stretch/>
        </p:blipFill>
        <p:spPr>
          <a:xfrm rot="2244597" flipH="1">
            <a:off x="10288450" y="4758907"/>
            <a:ext cx="448636" cy="658742"/>
          </a:xfrm>
          <a:prstGeom prst="rect">
            <a:avLst/>
          </a:prstGeom>
        </p:spPr>
      </p:pic>
      <p:pic>
        <p:nvPicPr>
          <p:cNvPr id="14" name="Picture 1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35351" y="3276601"/>
            <a:ext cx="1341210" cy="90622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733207" y="1893323"/>
            <a:ext cx="691247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dirty="0">
                <a:ln w="28575">
                  <a:solidFill>
                    <a:srgbClr val="D8853A"/>
                  </a:solidFill>
                </a:ln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Ravie" panose="04040805050809020602" pitchFamily="82" charset="0"/>
              </a:rPr>
              <a:t>Good job!</a:t>
            </a:r>
          </a:p>
        </p:txBody>
      </p:sp>
    </p:spTree>
    <p:extLst>
      <p:ext uri="{BB962C8B-B14F-4D97-AF65-F5344CB8AC3E}">
        <p14:creationId xmlns:p14="http://schemas.microsoft.com/office/powerpoint/2010/main" val="531607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spham-0936082789"/>
          <p:cNvSpPr/>
          <p:nvPr/>
        </p:nvSpPr>
        <p:spPr>
          <a:xfrm>
            <a:off x="525725" y="350967"/>
            <a:ext cx="332815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4. Listen and circle a or b.</a:t>
            </a:r>
          </a:p>
        </p:txBody>
      </p:sp>
      <p:pic>
        <p:nvPicPr>
          <p:cNvPr id="6" name="Msphamsound-093608278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70917" y="350967"/>
            <a:ext cx="365792" cy="37188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4138" y="1457697"/>
            <a:ext cx="11421676" cy="3959255"/>
          </a:xfrm>
          <a:prstGeom prst="rect">
            <a:avLst/>
          </a:prstGeom>
        </p:spPr>
      </p:pic>
      <p:sp>
        <p:nvSpPr>
          <p:cNvPr id="4" name="Msphamsound-0936082789"/>
          <p:cNvSpPr/>
          <p:nvPr/>
        </p:nvSpPr>
        <p:spPr>
          <a:xfrm>
            <a:off x="8619892" y="5906467"/>
            <a:ext cx="490654" cy="490654"/>
          </a:xfrm>
          <a:prstGeom prst="star32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92D05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7" name="Msphamsound-0936082789"/>
          <p:cNvSpPr/>
          <p:nvPr/>
        </p:nvSpPr>
        <p:spPr>
          <a:xfrm>
            <a:off x="9196038" y="5906467"/>
            <a:ext cx="490654" cy="490654"/>
          </a:xfrm>
          <a:prstGeom prst="star32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92D05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" name="Msphamsound-0936082789"/>
          <p:cNvSpPr/>
          <p:nvPr/>
        </p:nvSpPr>
        <p:spPr>
          <a:xfrm>
            <a:off x="9772184" y="5906467"/>
            <a:ext cx="490654" cy="490654"/>
          </a:xfrm>
          <a:prstGeom prst="star32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92D05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9" name="Msphamsound-0936082789"/>
          <p:cNvSpPr/>
          <p:nvPr/>
        </p:nvSpPr>
        <p:spPr>
          <a:xfrm>
            <a:off x="10348330" y="5906467"/>
            <a:ext cx="490654" cy="490654"/>
          </a:xfrm>
          <a:prstGeom prst="star32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92D05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0" name="Msphamsound-0936082789"/>
          <p:cNvSpPr/>
          <p:nvPr/>
        </p:nvSpPr>
        <p:spPr>
          <a:xfrm>
            <a:off x="10293545" y="4818731"/>
            <a:ext cx="490654" cy="490654"/>
          </a:xfrm>
          <a:prstGeom prst="star32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1" name="Msphamsound-0936082789"/>
          <p:cNvSpPr/>
          <p:nvPr/>
        </p:nvSpPr>
        <p:spPr>
          <a:xfrm>
            <a:off x="4754137" y="4820284"/>
            <a:ext cx="490654" cy="490654"/>
          </a:xfrm>
          <a:prstGeom prst="star32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2" name="Msphamsound-0936082789"/>
          <p:cNvSpPr/>
          <p:nvPr/>
        </p:nvSpPr>
        <p:spPr>
          <a:xfrm>
            <a:off x="7517336" y="4818731"/>
            <a:ext cx="490654" cy="490654"/>
          </a:xfrm>
          <a:prstGeom prst="star32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3" name="Msphamsound-0936082789"/>
          <p:cNvSpPr/>
          <p:nvPr/>
        </p:nvSpPr>
        <p:spPr>
          <a:xfrm>
            <a:off x="1977928" y="4818731"/>
            <a:ext cx="490654" cy="490654"/>
          </a:xfrm>
          <a:prstGeom prst="star32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554829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1 - Unit 10 When will Sports Day be- - Lesson 2 - 4 Listen and number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1 - Unit 10 When will Sports Day be- - Lesson 2 - 4 Listen and number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1 - Unit 10 When will Sports Day be- - Lesson 2 - 4 Listen and number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5 Tập 1 - Unit 10 When will Sports Day be- - Lesson 2 - 4 Listen and number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Anh 5 Tập 1 - Unit 10 When will Sports Day be- - Lesson 2 - 4 Listen and number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  <p:bldP spid="9" grpId="0" animBg="1"/>
      <p:bldP spid="10" grpId="0"/>
      <p:bldP spid="11" grpId="0"/>
      <p:bldP spid="12" grpId="0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64927" y="349684"/>
            <a:ext cx="247074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5. Write about you.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845" r="-967"/>
          <a:stretch/>
        </p:blipFill>
        <p:spPr>
          <a:xfrm>
            <a:off x="1370546" y="749794"/>
            <a:ext cx="9972643" cy="5734316"/>
          </a:xfrm>
          <a:prstGeom prst="roundRect">
            <a:avLst>
              <a:gd name="adj" fmla="val 12464"/>
            </a:avLst>
          </a:prstGeom>
        </p:spPr>
      </p:pic>
    </p:spTree>
    <p:extLst>
      <p:ext uri="{BB962C8B-B14F-4D97-AF65-F5344CB8AC3E}">
        <p14:creationId xmlns:p14="http://schemas.microsoft.com/office/powerpoint/2010/main" val="16064168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spham-0936082789"/>
          <p:cNvSpPr/>
          <p:nvPr/>
        </p:nvSpPr>
        <p:spPr>
          <a:xfrm>
            <a:off x="624821" y="319408"/>
            <a:ext cx="16403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6. Let’s play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942" y="719518"/>
            <a:ext cx="10372040" cy="5439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2547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918657" y="683209"/>
            <a:ext cx="8625374" cy="5845171"/>
          </a:xfrm>
          <a:prstGeom prst="rect">
            <a:avLst/>
          </a:prstGeom>
        </p:spPr>
      </p:pic>
      <p:sp>
        <p:nvSpPr>
          <p:cNvPr id="4" name="Mspham-0936082789"/>
          <p:cNvSpPr/>
          <p:nvPr/>
        </p:nvSpPr>
        <p:spPr>
          <a:xfrm>
            <a:off x="510200" y="329396"/>
            <a:ext cx="33297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1. Look, listen and repeat.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Msphamsound-093608278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344914" y="5331687"/>
            <a:ext cx="607574" cy="617699"/>
          </a:xfrm>
          <a:prstGeom prst="rect">
            <a:avLst/>
          </a:prstGeom>
        </p:spPr>
      </p:pic>
      <p:pic>
        <p:nvPicPr>
          <p:cNvPr id="8" name="Msphamsound-093608278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713310" y="946159"/>
            <a:ext cx="269825" cy="274320"/>
          </a:xfrm>
          <a:prstGeom prst="rect">
            <a:avLst/>
          </a:prstGeom>
        </p:spPr>
      </p:pic>
      <p:pic>
        <p:nvPicPr>
          <p:cNvPr id="9" name="Msphamsound-093608278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440358" y="1304974"/>
            <a:ext cx="269825" cy="274320"/>
          </a:xfrm>
          <a:prstGeom prst="rect">
            <a:avLst/>
          </a:prstGeom>
        </p:spPr>
      </p:pic>
      <p:pic>
        <p:nvPicPr>
          <p:cNvPr id="10" name="Msphamsound-093608278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701999" y="1123180"/>
            <a:ext cx="269825" cy="274320"/>
          </a:xfrm>
          <a:prstGeom prst="rect">
            <a:avLst/>
          </a:prstGeom>
        </p:spPr>
      </p:pic>
      <p:pic>
        <p:nvPicPr>
          <p:cNvPr id="11" name="Msphamsound-093608278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919761" y="808999"/>
            <a:ext cx="269825" cy="274320"/>
          </a:xfrm>
          <a:prstGeom prst="rect">
            <a:avLst/>
          </a:prstGeom>
        </p:spPr>
      </p:pic>
      <p:pic>
        <p:nvPicPr>
          <p:cNvPr id="12" name="Msphamsound-093608278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836231" y="3354623"/>
            <a:ext cx="269825" cy="274320"/>
          </a:xfrm>
          <a:prstGeom prst="rect">
            <a:avLst/>
          </a:prstGeom>
        </p:spPr>
      </p:pic>
      <p:pic>
        <p:nvPicPr>
          <p:cNvPr id="13" name="Msphamsound-093608278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745934" y="5395433"/>
            <a:ext cx="269825" cy="274320"/>
          </a:xfrm>
          <a:prstGeom prst="rect">
            <a:avLst/>
          </a:prstGeom>
        </p:spPr>
      </p:pic>
      <p:pic>
        <p:nvPicPr>
          <p:cNvPr id="14" name="Msphamsound-093608278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9101" y="3217463"/>
            <a:ext cx="269825" cy="274320"/>
          </a:xfrm>
          <a:prstGeom prst="rect">
            <a:avLst/>
          </a:prstGeom>
        </p:spPr>
      </p:pic>
      <p:pic>
        <p:nvPicPr>
          <p:cNvPr id="15" name="Msphamsound-093608278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649936" y="3668689"/>
            <a:ext cx="269825" cy="274320"/>
          </a:xfrm>
          <a:prstGeom prst="rect">
            <a:avLst/>
          </a:prstGeom>
        </p:spPr>
      </p:pic>
      <p:pic>
        <p:nvPicPr>
          <p:cNvPr id="16" name="Msphamsound-093608278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124378" y="5449348"/>
            <a:ext cx="269825" cy="274320"/>
          </a:xfrm>
          <a:prstGeom prst="rect">
            <a:avLst/>
          </a:prstGeom>
        </p:spPr>
      </p:pic>
      <p:pic>
        <p:nvPicPr>
          <p:cNvPr id="17" name="Msphamsound-093608278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923881" y="6115871"/>
            <a:ext cx="269825" cy="27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829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1 - Unit 10 When will Sports Day be- - Lesson 2 - 1 Look, listen and repea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1 - Unit 10 When will Sports Day be- - Lesson 2 - 1 Look, listen and repea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1 - Unit 10 When will Sports Day be- - Lesson 2 - 1 Look, listen and repeat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5 Tập 1 - Unit 10 When will Sports Day be- - Lesson 2 - 1 Look, listen and repeat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Anh 5 Tập 1 - Unit 10 When will Sports Day be- - Lesson 2 - 1 Look, listen and repeat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ếng Anh 5 Tập 1 - Unit 10 When will Sports Day be- - Lesson 2 - 1 Look, listen and repeat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iếng Anh 5 Tập 1 - Unit 10 When will Sports Day be- - Lesson 2 - 1 Look, listen and repeat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iếng Anh 5 Tập 1 - Unit 10 When will Sports Day be- - Lesson 2 - 1 Look, listen and repeat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iếng Anh 5 Tập 1 - Unit 10 When will Sports Day be- - Lesson 2 - 1 Look, listen and repeat (mp3cut.net) (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Tiếng Anh 5 Tập 1 - Unit 10 When will Sports Day be- - Lesson 2 - 1 Look, listen and repeat (mp3cut.net) (9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Tiếng Anh 5 Tập 1 - Unit 10 When will Sports Day be- - Lesson 2 - 1 Look, listen and repeat (mp3cut.net) (10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-0936082789"/>
          <p:cNvSpPr/>
          <p:nvPr/>
        </p:nvSpPr>
        <p:spPr>
          <a:xfrm>
            <a:off x="608663" y="351078"/>
            <a:ext cx="21355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2. Point and say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ounded Rectangular Callout 11"/>
          <p:cNvSpPr/>
          <p:nvPr/>
        </p:nvSpPr>
        <p:spPr>
          <a:xfrm flipH="1">
            <a:off x="3617140" y="451412"/>
            <a:ext cx="4829637" cy="1191816"/>
          </a:xfrm>
          <a:prstGeom prst="wedgeRoundRectCallout">
            <a:avLst>
              <a:gd name="adj1" fmla="val 56987"/>
              <a:gd name="adj2" fmla="val 17708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are you going to do on Sports Day?</a:t>
            </a:r>
          </a:p>
        </p:txBody>
      </p:sp>
      <p:sp>
        <p:nvSpPr>
          <p:cNvPr id="13" name="Rounded Rectangular Callout 12"/>
          <p:cNvSpPr/>
          <p:nvPr/>
        </p:nvSpPr>
        <p:spPr>
          <a:xfrm>
            <a:off x="3565082" y="1728591"/>
            <a:ext cx="4812142" cy="646986"/>
          </a:xfrm>
          <a:prstGeom prst="wedgeRoundRectCallout">
            <a:avLst>
              <a:gd name="adj1" fmla="val 54343"/>
              <a:gd name="adj2" fmla="val -15671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I'm going to </a:t>
            </a:r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cxnSp>
        <p:nvCxnSpPr>
          <p:cNvPr id="14" name="Straight Arrow Connector 13"/>
          <p:cNvCxnSpPr>
            <a:stCxn id="13" idx="2"/>
          </p:cNvCxnSpPr>
          <p:nvPr/>
        </p:nvCxnSpPr>
        <p:spPr>
          <a:xfrm flipH="1">
            <a:off x="2845628" y="2375577"/>
            <a:ext cx="3125525" cy="10350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13" idx="2"/>
            <a:endCxn id="7" idx="0"/>
          </p:cNvCxnSpPr>
          <p:nvPr/>
        </p:nvCxnSpPr>
        <p:spPr>
          <a:xfrm>
            <a:off x="5971153" y="2375577"/>
            <a:ext cx="1648159" cy="17442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Mspham-0936082789"/>
          <p:cNvSpPr/>
          <p:nvPr/>
        </p:nvSpPr>
        <p:spPr>
          <a:xfrm>
            <a:off x="9360727" y="4501000"/>
            <a:ext cx="239671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 badminton</a:t>
            </a:r>
          </a:p>
        </p:txBody>
      </p:sp>
      <p:sp>
        <p:nvSpPr>
          <p:cNvPr id="18" name="Mspham-0936082789"/>
          <p:cNvSpPr/>
          <p:nvPr/>
        </p:nvSpPr>
        <p:spPr>
          <a:xfrm>
            <a:off x="277664" y="4389557"/>
            <a:ext cx="279751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 </a:t>
            </a:r>
          </a:p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basketball</a:t>
            </a:r>
          </a:p>
        </p:txBody>
      </p:sp>
      <p:sp>
        <p:nvSpPr>
          <p:cNvPr id="21" name="Mspham-0936082789"/>
          <p:cNvSpPr/>
          <p:nvPr/>
        </p:nvSpPr>
        <p:spPr>
          <a:xfrm>
            <a:off x="5946318" y="5443643"/>
            <a:ext cx="357193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 </a:t>
            </a:r>
          </a:p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table tennis</a:t>
            </a:r>
          </a:p>
        </p:txBody>
      </p:sp>
      <p:sp>
        <p:nvSpPr>
          <p:cNvPr id="23" name="Mspham-0936082789"/>
          <p:cNvSpPr/>
          <p:nvPr/>
        </p:nvSpPr>
        <p:spPr>
          <a:xfrm>
            <a:off x="2893818" y="5629281"/>
            <a:ext cx="356591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 </a:t>
            </a:r>
          </a:p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football</a:t>
            </a:r>
          </a:p>
        </p:txBody>
      </p:sp>
      <p:cxnSp>
        <p:nvCxnSpPr>
          <p:cNvPr id="24" name="Straight Arrow Connector 23"/>
          <p:cNvCxnSpPr>
            <a:stCxn id="13" idx="2"/>
            <a:endCxn id="6" idx="0"/>
          </p:cNvCxnSpPr>
          <p:nvPr/>
        </p:nvCxnSpPr>
        <p:spPr>
          <a:xfrm flipH="1">
            <a:off x="4676775" y="2375577"/>
            <a:ext cx="1294378" cy="19423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13" idx="2"/>
            <a:endCxn id="8" idx="1"/>
          </p:cNvCxnSpPr>
          <p:nvPr/>
        </p:nvCxnSpPr>
        <p:spPr>
          <a:xfrm>
            <a:off x="5971153" y="2375577"/>
            <a:ext cx="3522266" cy="14357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8620799" y="1542894"/>
            <a:ext cx="656165" cy="656165"/>
          </a:xfrm>
          <a:prstGeom prst="ellipse">
            <a:avLst/>
          </a:prstGeom>
          <a:ln>
            <a:solidFill>
              <a:srgbClr val="C00000"/>
            </a:solidFill>
          </a:ln>
        </p:spPr>
      </p:pic>
      <p:pic>
        <p:nvPicPr>
          <p:cNvPr id="5" name="Picture 1" descr="https://s.sachmem.vn/public/images/TA5T1SHS/U10-L2-2-1-324393464870000d7e80b14ab24862e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201" y="3108547"/>
            <a:ext cx="2164466" cy="1281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s.sachmem.vn/public/images/TA5T1SHS/U10-L2-2-2-694d37ed0b4f953b57ee7c332716dc9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8346" y="4317928"/>
            <a:ext cx="2136858" cy="1292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https://s.sachmem.vn/public/images/TA5T1SHS/U10-L2-2-3-fe7d467cb8798be3e48d822d7eefc32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0883" y="4119827"/>
            <a:ext cx="2136858" cy="1281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s://s.sachmem.vn/public/images/TA5T1SHS/U10-L2-2-4-7c26cc0214387da2e9d625a79bdc512d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3419" y="3181824"/>
            <a:ext cx="2131336" cy="1258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s.sachmem.vn/public/characters/Mai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2806" y="957689"/>
            <a:ext cx="585205" cy="585205"/>
          </a:xfrm>
          <a:prstGeom prst="ellipse">
            <a:avLst/>
          </a:prstGeom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3987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Mspham-0936082789"/>
          <p:cNvSpPr/>
          <p:nvPr/>
        </p:nvSpPr>
        <p:spPr>
          <a:xfrm>
            <a:off x="950362" y="869047"/>
            <a:ext cx="527176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vi-VN" sz="3200" b="1">
                <a:solidFill>
                  <a:srgbClr val="000000"/>
                </a:solidFill>
                <a:latin typeface="Cambria" panose="02040503050406030204" pitchFamily="18" charset="0"/>
              </a:rPr>
              <a:t>Hỏi và đáp </a:t>
            </a:r>
            <a:r>
              <a:rPr lang="en-US" sz="3200" b="1">
                <a:solidFill>
                  <a:srgbClr val="000000"/>
                </a:solidFill>
                <a:latin typeface="Cambria" panose="02040503050406030204" pitchFamily="18" charset="0"/>
              </a:rPr>
              <a:t>bạn sẽ làm gì:</a:t>
            </a:r>
            <a:endParaRPr lang="en-US" sz="3200" b="1" u="sng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Mspham-0936082789"/>
          <p:cNvSpPr/>
          <p:nvPr/>
        </p:nvSpPr>
        <p:spPr>
          <a:xfrm>
            <a:off x="589140" y="291576"/>
            <a:ext cx="19479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Grammar</a:t>
            </a:r>
          </a:p>
        </p:txBody>
      </p:sp>
      <p:sp>
        <p:nvSpPr>
          <p:cNvPr id="18" name="Rounded Rectangular Callout 17"/>
          <p:cNvSpPr/>
          <p:nvPr/>
        </p:nvSpPr>
        <p:spPr>
          <a:xfrm flipH="1">
            <a:off x="748312" y="2337672"/>
            <a:ext cx="8377581" cy="646986"/>
          </a:xfrm>
          <a:prstGeom prst="wedgeRoundRectCallout">
            <a:avLst>
              <a:gd name="adj1" fmla="val 83"/>
              <a:gd name="adj2" fmla="val 84111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are you going to do on Sports Day?</a:t>
            </a:r>
          </a:p>
        </p:txBody>
      </p:sp>
      <p:sp>
        <p:nvSpPr>
          <p:cNvPr id="19" name="Rounded Rectangular Callout 18"/>
          <p:cNvSpPr/>
          <p:nvPr/>
        </p:nvSpPr>
        <p:spPr>
          <a:xfrm>
            <a:off x="6430653" y="3699129"/>
            <a:ext cx="4835402" cy="646986"/>
          </a:xfrm>
          <a:prstGeom prst="wedgeRoundRectCallout">
            <a:avLst>
              <a:gd name="adj1" fmla="val -52507"/>
              <a:gd name="adj2" fmla="val -51164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I'm going to </a:t>
            </a:r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882735" y="3699129"/>
            <a:ext cx="21926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FF0066"/>
                </a:solidFill>
              </a:rPr>
              <a:t>+ hoạt động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4932" y="3112399"/>
            <a:ext cx="586730" cy="586730"/>
          </a:xfrm>
          <a:prstGeom prst="ellipse">
            <a:avLst/>
          </a:prstGeom>
          <a:ln>
            <a:solidFill>
              <a:srgbClr val="C00000"/>
            </a:solidFill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5656218" y="3339620"/>
            <a:ext cx="583767" cy="583767"/>
          </a:xfrm>
          <a:prstGeom prst="ellipse">
            <a:avLst/>
          </a:prstGeom>
          <a:ln>
            <a:solidFill>
              <a:srgbClr val="C00000"/>
            </a:solidFill>
          </a:ln>
        </p:spPr>
      </p:pic>
      <p:sp>
        <p:nvSpPr>
          <p:cNvPr id="16" name="TextBox 15"/>
          <p:cNvSpPr txBox="1"/>
          <p:nvPr/>
        </p:nvSpPr>
        <p:spPr>
          <a:xfrm>
            <a:off x="1712391" y="1815736"/>
            <a:ext cx="57012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FF0066"/>
                </a:solidFill>
              </a:rPr>
              <a:t>(Bạn sẽ làm gì vào ngày hội thể thao?)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723062" y="4346115"/>
            <a:ext cx="23135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FF0066"/>
                </a:solidFill>
              </a:rPr>
              <a:t>(Tớ sẽ ______)</a:t>
            </a:r>
          </a:p>
        </p:txBody>
      </p:sp>
    </p:spTree>
    <p:extLst>
      <p:ext uri="{BB962C8B-B14F-4D97-AF65-F5344CB8AC3E}">
        <p14:creationId xmlns:p14="http://schemas.microsoft.com/office/powerpoint/2010/main" val="4115786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2" grpId="0"/>
      <p:bldP spid="18" grpId="0" animBg="1"/>
      <p:bldP spid="19" grpId="0" animBg="1"/>
      <p:bldP spid="2" grpId="0"/>
      <p:bldP spid="16" grpId="0"/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Mspham-0936082789"/>
          <p:cNvSpPr/>
          <p:nvPr/>
        </p:nvSpPr>
        <p:spPr>
          <a:xfrm>
            <a:off x="572292" y="362179"/>
            <a:ext cx="156818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3. Let’s talk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1250066" y="1420944"/>
            <a:ext cx="4459816" cy="1273547"/>
            <a:chOff x="844952" y="1432519"/>
            <a:chExt cx="4459816" cy="1273547"/>
          </a:xfrm>
        </p:grpSpPr>
        <p:sp>
          <p:nvSpPr>
            <p:cNvPr id="25" name="Rounded Rectangle 24"/>
            <p:cNvSpPr/>
            <p:nvPr/>
          </p:nvSpPr>
          <p:spPr>
            <a:xfrm>
              <a:off x="844952" y="1432519"/>
              <a:ext cx="4051763" cy="972845"/>
            </a:xfrm>
            <a:prstGeom prst="roundRect">
              <a:avLst/>
            </a:prstGeom>
            <a:ln w="19050">
              <a:solidFill>
                <a:srgbClr val="F99D1C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When will Sports Day be?</a:t>
              </a:r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2"/>
            <a:srcRect l="10038" t="8130"/>
            <a:stretch/>
          </p:blipFill>
          <p:spPr>
            <a:xfrm>
              <a:off x="4805679" y="2286000"/>
              <a:ext cx="499089" cy="420066"/>
            </a:xfrm>
            <a:prstGeom prst="rect">
              <a:avLst/>
            </a:prstGeom>
          </p:spPr>
        </p:pic>
      </p:grpSp>
      <p:grpSp>
        <p:nvGrpSpPr>
          <p:cNvPr id="27" name="Group 26"/>
          <p:cNvGrpSpPr/>
          <p:nvPr/>
        </p:nvGrpSpPr>
        <p:grpSpPr>
          <a:xfrm>
            <a:off x="7010160" y="1472222"/>
            <a:ext cx="3700937" cy="1267716"/>
            <a:chOff x="6526107" y="1270065"/>
            <a:chExt cx="3700937" cy="1267716"/>
          </a:xfrm>
        </p:grpSpPr>
        <p:sp>
          <p:nvSpPr>
            <p:cNvPr id="28" name="Rounded Rectangle 27"/>
            <p:cNvSpPr/>
            <p:nvPr/>
          </p:nvSpPr>
          <p:spPr>
            <a:xfrm>
              <a:off x="6854935" y="1270065"/>
              <a:ext cx="3372109" cy="894493"/>
            </a:xfrm>
            <a:prstGeom prst="roundRect">
              <a:avLst/>
            </a:prstGeom>
            <a:ln w="19050">
              <a:solidFill>
                <a:srgbClr val="F99D1C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It'll be on ________</a:t>
              </a:r>
            </a:p>
          </p:txBody>
        </p:sp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2"/>
            <a:srcRect l="10038" t="8130"/>
            <a:stretch/>
          </p:blipFill>
          <p:spPr>
            <a:xfrm rot="20575457" flipH="1">
              <a:off x="6526107" y="2117715"/>
              <a:ext cx="499089" cy="420066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/>
        </p:nvGrpSpPr>
        <p:grpSpPr>
          <a:xfrm>
            <a:off x="1088155" y="3618927"/>
            <a:ext cx="4372182" cy="1088167"/>
            <a:chOff x="390591" y="2723312"/>
            <a:chExt cx="4372182" cy="1088167"/>
          </a:xfrm>
        </p:grpSpPr>
        <p:sp>
          <p:nvSpPr>
            <p:cNvPr id="18" name="Rounded Rectangle 17"/>
            <p:cNvSpPr/>
            <p:nvPr/>
          </p:nvSpPr>
          <p:spPr>
            <a:xfrm>
              <a:off x="390591" y="2838634"/>
              <a:ext cx="4075946" cy="972845"/>
            </a:xfrm>
            <a:prstGeom prst="roundRect">
              <a:avLst/>
            </a:prstGeom>
            <a:ln w="19050">
              <a:solidFill>
                <a:srgbClr val="F99D1C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What are you going to do?</a:t>
              </a:r>
            </a:p>
          </p:txBody>
        </p:sp>
        <p:pic>
          <p:nvPicPr>
            <p:cNvPr id="19" name="Picture 16" descr="https://s.sachmem.vn/public/temp/bubble-chat-bottom-left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840097" flipV="1">
              <a:off x="4484771" y="2637851"/>
              <a:ext cx="192541" cy="3634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9" name="Group 28"/>
          <p:cNvGrpSpPr/>
          <p:nvPr/>
        </p:nvGrpSpPr>
        <p:grpSpPr>
          <a:xfrm>
            <a:off x="6890356" y="3644108"/>
            <a:ext cx="4186617" cy="1442650"/>
            <a:chOff x="7143909" y="2328011"/>
            <a:chExt cx="2871853" cy="1442650"/>
          </a:xfrm>
        </p:grpSpPr>
        <p:sp>
          <p:nvSpPr>
            <p:cNvPr id="34" name="Rounded Rectangle 33"/>
            <p:cNvSpPr/>
            <p:nvPr/>
          </p:nvSpPr>
          <p:spPr>
            <a:xfrm>
              <a:off x="7628046" y="2799420"/>
              <a:ext cx="2387716" cy="971241"/>
            </a:xfrm>
            <a:prstGeom prst="roundRect">
              <a:avLst/>
            </a:prstGeom>
            <a:ln w="19050">
              <a:solidFill>
                <a:srgbClr val="F99D1C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I'm going to ______.</a:t>
              </a:r>
            </a:p>
          </p:txBody>
        </p:sp>
        <p:pic>
          <p:nvPicPr>
            <p:cNvPr id="35" name="Picture 34"/>
            <p:cNvPicPr>
              <a:picLocks noChangeAspect="1"/>
            </p:cNvPicPr>
            <p:nvPr/>
          </p:nvPicPr>
          <p:blipFill rotWithShape="1">
            <a:blip r:embed="rId4"/>
            <a:srcRect r="13957"/>
            <a:stretch/>
          </p:blipFill>
          <p:spPr>
            <a:xfrm rot="2211766" flipV="1">
              <a:off x="7143909" y="2328011"/>
              <a:ext cx="566529" cy="658425"/>
            </a:xfrm>
            <a:prstGeom prst="rect">
              <a:avLst/>
            </a:prstGeom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6472991" y="2791873"/>
            <a:ext cx="898485" cy="898485"/>
          </a:xfrm>
          <a:prstGeom prst="ellipse">
            <a:avLst/>
          </a:prstGeom>
          <a:ln>
            <a:solidFill>
              <a:srgbClr val="C0000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23785" y="2672507"/>
            <a:ext cx="898485" cy="898485"/>
          </a:xfrm>
          <a:prstGeom prst="ellipse">
            <a:avLst/>
          </a:prstGeom>
          <a:ln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1091706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1" b="18694"/>
          <a:stretch/>
        </p:blipFill>
        <p:spPr>
          <a:xfrm>
            <a:off x="0" y="-76199"/>
            <a:ext cx="12192000" cy="70104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32347" y="1426469"/>
            <a:ext cx="9098147" cy="3100966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44597" flipH="1">
            <a:off x="5661856" y="260638"/>
            <a:ext cx="761354" cy="92584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48544" y="1389364"/>
            <a:ext cx="1249152" cy="191849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5722" y="2819739"/>
            <a:ext cx="2276668" cy="199813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84" y="4025978"/>
            <a:ext cx="2234223" cy="2257955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5868">
            <a:off x="10775999" y="3726756"/>
            <a:ext cx="2152106" cy="1722738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8160" flipH="1">
            <a:off x="6014650" y="298100"/>
            <a:ext cx="641099" cy="779608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641" y="190653"/>
            <a:ext cx="680415" cy="827418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900204" y="-57522"/>
            <a:ext cx="1950889" cy="865707"/>
          </a:xfrm>
          <a:prstGeom prst="rect">
            <a:avLst/>
          </a:prstGeom>
        </p:spPr>
      </p:pic>
      <p:sp>
        <p:nvSpPr>
          <p:cNvPr id="28" name="Flowchart: Alternate Process 3"/>
          <p:cNvSpPr/>
          <p:nvPr/>
        </p:nvSpPr>
        <p:spPr>
          <a:xfrm>
            <a:off x="-3252127" y="8629612"/>
            <a:ext cx="18696254" cy="6370362"/>
          </a:xfrm>
          <a:prstGeom prst="roundRect">
            <a:avLst>
              <a:gd name="adj" fmla="val 10392"/>
            </a:avLst>
          </a:prstGeom>
          <a:noFill/>
          <a:ln w="28575">
            <a:noFill/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52400">
                    <a:schemeClr val="accent2">
                      <a:satMod val="175000"/>
                      <a:alpha val="77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Cooper Black" panose="0208090404030B020404" pitchFamily="18" charset="0"/>
                <a:cs typeface="Arial" panose="020B0604020202020204" pitchFamily="34" charset="0"/>
              </a:rPr>
              <a:t>Brown squirrel</a:t>
            </a:r>
          </a:p>
          <a:p>
            <a:pPr algn="ctr"/>
            <a:r>
              <a:rPr lang="en-US" sz="16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52400">
                    <a:schemeClr val="accent2">
                      <a:satMod val="175000"/>
                      <a:alpha val="77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&amp;</a:t>
            </a:r>
            <a:r>
              <a:rPr lang="en-US" sz="16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52400">
                    <a:schemeClr val="accent2">
                      <a:satMod val="175000"/>
                      <a:alpha val="77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Cooper Black" panose="0208090404030B020404" pitchFamily="18" charset="0"/>
                <a:cs typeface="Arial" panose="020B0604020202020204" pitchFamily="34" charset="0"/>
              </a:rPr>
              <a:t> acorn</a:t>
            </a:r>
          </a:p>
        </p:txBody>
      </p:sp>
      <p:sp>
        <p:nvSpPr>
          <p:cNvPr id="33" name="Right Arrow 32"/>
          <p:cNvSpPr/>
          <p:nvPr/>
        </p:nvSpPr>
        <p:spPr>
          <a:xfrm>
            <a:off x="4460488" y="7421060"/>
            <a:ext cx="1578361" cy="1041427"/>
          </a:xfrm>
          <a:prstGeom prst="rightArrow">
            <a:avLst>
              <a:gd name="adj1" fmla="val 56653"/>
              <a:gd name="adj2" fmla="val 43575"/>
            </a:avLst>
          </a:prstGeom>
          <a:solidFill>
            <a:srgbClr val="00A7F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</a:rPr>
              <a:t>NEXT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6089093" y="7064744"/>
            <a:ext cx="2050584" cy="747706"/>
          </a:xfrm>
          <a:prstGeom prst="roundRect">
            <a:avLst>
              <a:gd name="adj" fmla="val 50000"/>
            </a:avLst>
          </a:prstGeom>
          <a:blipFill>
            <a:blip r:embed="rId14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oper Black" panose="0208090404030B020404" pitchFamily="18" charset="0"/>
              </a:rPr>
              <a:t>PLAY</a:t>
            </a:r>
          </a:p>
        </p:txBody>
      </p:sp>
      <p:pic>
        <p:nvPicPr>
          <p:cNvPr id="3" name="Picture 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949852" y="4737084"/>
            <a:ext cx="2292295" cy="993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034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2.96296E-6 L -0.31693 -0.37894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46" y="-18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1692 -0.37894 L -0.64649 0.14584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67" y="27894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96296E-6 L -0.32045 0.55394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29" y="2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75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1" b="18694"/>
          <a:stretch/>
        </p:blipFill>
        <p:spPr>
          <a:xfrm>
            <a:off x="0" y="-76199"/>
            <a:ext cx="12192000" cy="7010400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2847600" y="734815"/>
            <a:ext cx="5862548" cy="3083993"/>
            <a:chOff x="2847600" y="734815"/>
            <a:chExt cx="5862548" cy="3083993"/>
          </a:xfrm>
        </p:grpSpPr>
        <p:sp>
          <p:nvSpPr>
            <p:cNvPr id="2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6941"/>
              </a:avLst>
            </a:prstGeom>
            <a:blipFill>
              <a:blip r:embed="rId7"/>
              <a:tile tx="0" ty="0" sx="100000" sy="100000" flip="none" algn="tl"/>
            </a:blip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4" name="Rectangle 33"/>
          <p:cNvSpPr/>
          <p:nvPr/>
        </p:nvSpPr>
        <p:spPr>
          <a:xfrm>
            <a:off x="3405075" y="1600522"/>
            <a:ext cx="4890631" cy="13877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3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 you think of 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Tam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>
              <a:lnSpc>
                <a:spcPct val="13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think _________.</a:t>
            </a: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44597" flipH="1">
            <a:off x="5661856" y="260638"/>
            <a:ext cx="761354" cy="925844"/>
          </a:xfrm>
          <a:prstGeom prst="rect">
            <a:avLst/>
          </a:prstGeom>
        </p:spPr>
      </p:pic>
      <p:sp>
        <p:nvSpPr>
          <p:cNvPr id="25" name="Rounded Rectangle 24"/>
          <p:cNvSpPr/>
          <p:nvPr/>
        </p:nvSpPr>
        <p:spPr>
          <a:xfrm>
            <a:off x="2847600" y="5356130"/>
            <a:ext cx="5878756" cy="100584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She’s intelligent.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6626140" y="7418065"/>
            <a:ext cx="3566160" cy="100584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zoo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2828847" y="4084549"/>
            <a:ext cx="5878756" cy="100584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She’s kind.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2479466" y="7418065"/>
            <a:ext cx="3566160" cy="100584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farm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48544" y="1389364"/>
            <a:ext cx="1249152" cy="191849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5722" y="2819739"/>
            <a:ext cx="2276668" cy="199813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181" y="4240841"/>
            <a:ext cx="2508926" cy="200836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84" y="4025978"/>
            <a:ext cx="2234223" cy="2257955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5868">
            <a:off x="10775999" y="3726756"/>
            <a:ext cx="2152106" cy="1722738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8160" flipH="1">
            <a:off x="6014650" y="298100"/>
            <a:ext cx="641099" cy="77960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4904" y="2819738"/>
            <a:ext cx="2276668" cy="199813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641" y="190653"/>
            <a:ext cx="680415" cy="827418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900204" y="-57522"/>
            <a:ext cx="1950889" cy="865707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5722" y="2802524"/>
            <a:ext cx="2276668" cy="1998139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181" y="4223626"/>
            <a:ext cx="2508926" cy="2008369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851090" y="4808535"/>
            <a:ext cx="1341210" cy="906223"/>
          </a:xfrm>
          <a:prstGeom prst="rect">
            <a:avLst/>
          </a:prstGeom>
        </p:spPr>
      </p:pic>
      <p:sp>
        <p:nvSpPr>
          <p:cNvPr id="33" name="5-Point Star 32"/>
          <p:cNvSpPr/>
          <p:nvPr/>
        </p:nvSpPr>
        <p:spPr>
          <a:xfrm>
            <a:off x="-984871" y="3984158"/>
            <a:ext cx="914400" cy="9144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706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96296E-6 L -0.27787 -0.3081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 L -0.64649 0.14584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02" y="2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0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1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27787 -0.30811 " pathEditMode="relative" rAng="0" ptsTypes="AA">
                                      <p:cBhvr>
                                        <p:cTn id="3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1 L -0.64649 0.14583 " pathEditMode="relative" rAng="0" ptsTypes="AA">
                                      <p:cBhvr>
                                        <p:cTn id="3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4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5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96296E-6 L -0.30273 -0.40069 " pathEditMode="relative" rAng="0" ptsTypes="AA">
                                      <p:cBhvr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43" y="-20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219 -0.40301 L -0.6375 0.14584 " pathEditMode="relative" rAng="0" ptsTypes="AA">
                                      <p:cBhvr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66" y="27431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96296E-6 L -0.32045 0.55394 " pathEditMode="relative" rAng="0" ptsTypes="AA">
                                      <p:cBhvr>
                                        <p:cTn id="6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29" y="2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2" dur="5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3" dur="5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5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6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8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9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27787 -0.30811 " pathEditMode="relative" rAng="0" ptsTypes="AA">
                                      <p:cBhvr>
                                        <p:cTn id="9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1 L -0.64649 0.14583 " pathEditMode="relative" rAng="0" ptsTypes="AA">
                                      <p:cBhvr>
                                        <p:cTn id="9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4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5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5" grpId="2" animBg="1"/>
      <p:bldP spid="26" grpId="0" animBg="1"/>
      <p:bldP spid="26" grpId="1" animBg="1"/>
      <p:bldP spid="31" grpId="0" animBg="1"/>
      <p:bldP spid="31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1" b="18694"/>
          <a:stretch/>
        </p:blipFill>
        <p:spPr>
          <a:xfrm>
            <a:off x="0" y="-76199"/>
            <a:ext cx="12192000" cy="7010400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2847600" y="734815"/>
            <a:ext cx="5862548" cy="3083993"/>
            <a:chOff x="2847600" y="734815"/>
            <a:chExt cx="5862548" cy="3083993"/>
          </a:xfrm>
        </p:grpSpPr>
        <p:sp>
          <p:nvSpPr>
            <p:cNvPr id="2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6941"/>
              </a:avLst>
            </a:prstGeom>
            <a:blipFill>
              <a:blip r:embed="rId7"/>
              <a:tile tx="0" ty="0" sx="100000" sy="100000" flip="none" algn="tl"/>
            </a:blip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4" name="Rectangle 33"/>
          <p:cNvSpPr/>
          <p:nvPr/>
        </p:nvSpPr>
        <p:spPr>
          <a:xfrm>
            <a:off x="3405075" y="1600522"/>
            <a:ext cx="4890631" cy="13877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3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 you think of 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Tiem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>
              <a:lnSpc>
                <a:spcPct val="13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think _________.</a:t>
            </a: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44597" flipH="1">
            <a:off x="5661856" y="260638"/>
            <a:ext cx="761354" cy="925844"/>
          </a:xfrm>
          <a:prstGeom prst="rect">
            <a:avLst/>
          </a:prstGeom>
        </p:spPr>
      </p:pic>
      <p:sp>
        <p:nvSpPr>
          <p:cNvPr id="25" name="Rounded Rectangle 24"/>
          <p:cNvSpPr/>
          <p:nvPr/>
        </p:nvSpPr>
        <p:spPr>
          <a:xfrm>
            <a:off x="2847600" y="5356130"/>
            <a:ext cx="5878756" cy="100584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She’s hard-working.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6626140" y="7418065"/>
            <a:ext cx="3566160" cy="100584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zoo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2828847" y="4084549"/>
            <a:ext cx="5878756" cy="100584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He’s hard-working.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2479466" y="7418065"/>
            <a:ext cx="3566160" cy="100584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farm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48544" y="1389364"/>
            <a:ext cx="1249152" cy="191849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5722" y="2819739"/>
            <a:ext cx="2276668" cy="199813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181" y="4240841"/>
            <a:ext cx="2508926" cy="200836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84" y="4025978"/>
            <a:ext cx="2234223" cy="2257955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5868">
            <a:off x="10775999" y="3726756"/>
            <a:ext cx="2152106" cy="1722738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8160" flipH="1">
            <a:off x="6014650" y="298100"/>
            <a:ext cx="641099" cy="77960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4904" y="2819738"/>
            <a:ext cx="2276668" cy="199813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641" y="190653"/>
            <a:ext cx="680415" cy="827418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900204" y="-57522"/>
            <a:ext cx="1950889" cy="865707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5722" y="2802524"/>
            <a:ext cx="2276668" cy="1998139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181" y="4223626"/>
            <a:ext cx="2508926" cy="2008369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851090" y="4808535"/>
            <a:ext cx="1341210" cy="906223"/>
          </a:xfrm>
          <a:prstGeom prst="rect">
            <a:avLst/>
          </a:prstGeom>
        </p:spPr>
      </p:pic>
      <p:sp>
        <p:nvSpPr>
          <p:cNvPr id="33" name="5-Point Star 32"/>
          <p:cNvSpPr/>
          <p:nvPr/>
        </p:nvSpPr>
        <p:spPr>
          <a:xfrm>
            <a:off x="-984871" y="3984158"/>
            <a:ext cx="914400" cy="9144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990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96296E-6 L -0.27787 -0.3081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 L -0.64649 0.14584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02" y="2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0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1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27787 -0.30811 " pathEditMode="relative" rAng="0" ptsTypes="AA">
                                      <p:cBhvr>
                                        <p:cTn id="3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1 L -0.64649 0.14583 " pathEditMode="relative" rAng="0" ptsTypes="AA">
                                      <p:cBhvr>
                                        <p:cTn id="3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4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5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96296E-6 L -0.30273 -0.40069 " pathEditMode="relative" rAng="0" ptsTypes="AA">
                                      <p:cBhvr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43" y="-20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219 -0.40301 L -0.6375 0.14584 " pathEditMode="relative" rAng="0" ptsTypes="AA">
                                      <p:cBhvr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66" y="27431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96296E-6 L -0.32045 0.55394 " pathEditMode="relative" rAng="0" ptsTypes="AA">
                                      <p:cBhvr>
                                        <p:cTn id="6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29" y="2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2" dur="5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3" dur="5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5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6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8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9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27787 -0.30811 " pathEditMode="relative" rAng="0" ptsTypes="AA">
                                      <p:cBhvr>
                                        <p:cTn id="9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1 L -0.64649 0.14583 " pathEditMode="relative" rAng="0" ptsTypes="AA">
                                      <p:cBhvr>
                                        <p:cTn id="9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4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5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5" grpId="2" animBg="1"/>
      <p:bldP spid="26" grpId="0" animBg="1"/>
      <p:bldP spid="26" grpId="1" animBg="1"/>
      <p:bldP spid="31" grpId="0" animBg="1"/>
      <p:bldP spid="31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1" b="18694"/>
          <a:stretch/>
        </p:blipFill>
        <p:spPr>
          <a:xfrm>
            <a:off x="0" y="-76199"/>
            <a:ext cx="12192000" cy="7010400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2847600" y="734815"/>
            <a:ext cx="5862548" cy="3083993"/>
            <a:chOff x="2847600" y="734815"/>
            <a:chExt cx="5862548" cy="3083993"/>
          </a:xfrm>
        </p:grpSpPr>
        <p:sp>
          <p:nvSpPr>
            <p:cNvPr id="2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6941"/>
              </a:avLst>
            </a:prstGeom>
            <a:blipFill>
              <a:blip r:embed="rId7"/>
              <a:tile tx="0" ty="0" sx="100000" sy="100000" flip="none" algn="tl"/>
            </a:blip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5" name="Rectangle 34"/>
          <p:cNvSpPr/>
          <p:nvPr/>
        </p:nvSpPr>
        <p:spPr>
          <a:xfrm>
            <a:off x="3405075" y="1600522"/>
            <a:ext cx="4890631" cy="13877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3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 you think of 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Snow White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>
              <a:lnSpc>
                <a:spcPct val="13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think _________.</a:t>
            </a: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44597" flipH="1">
            <a:off x="5661856" y="260638"/>
            <a:ext cx="761354" cy="925844"/>
          </a:xfrm>
          <a:prstGeom prst="rect">
            <a:avLst/>
          </a:prstGeom>
        </p:spPr>
      </p:pic>
      <p:sp>
        <p:nvSpPr>
          <p:cNvPr id="25" name="Rounded Rectangle 24"/>
          <p:cNvSpPr/>
          <p:nvPr/>
        </p:nvSpPr>
        <p:spPr>
          <a:xfrm>
            <a:off x="3051943" y="7615713"/>
            <a:ext cx="3566160" cy="100584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farm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2803872" y="4184425"/>
            <a:ext cx="5906276" cy="100584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She’s greedy.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2847600" y="5474129"/>
            <a:ext cx="5906276" cy="100584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She’s kind.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3095671" y="8939294"/>
            <a:ext cx="3566160" cy="100584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farm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48544" y="1389364"/>
            <a:ext cx="1249152" cy="191849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5722" y="2819739"/>
            <a:ext cx="2276668" cy="199813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181" y="4240841"/>
            <a:ext cx="2508926" cy="200836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84" y="4025978"/>
            <a:ext cx="2234223" cy="2257955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5868">
            <a:off x="10775999" y="3726756"/>
            <a:ext cx="2152106" cy="1722738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8160" flipH="1">
            <a:off x="6014650" y="298100"/>
            <a:ext cx="641099" cy="77960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4904" y="2819738"/>
            <a:ext cx="2276668" cy="199813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641" y="190653"/>
            <a:ext cx="680415" cy="827418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900204" y="-57522"/>
            <a:ext cx="1950889" cy="865707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5722" y="2802524"/>
            <a:ext cx="2276668" cy="1998139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181" y="4223626"/>
            <a:ext cx="2508926" cy="2008369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936112" y="4807442"/>
            <a:ext cx="1341210" cy="906223"/>
          </a:xfrm>
          <a:prstGeom prst="rect">
            <a:avLst/>
          </a:prstGeom>
        </p:spPr>
      </p:pic>
      <p:sp>
        <p:nvSpPr>
          <p:cNvPr id="33" name="5-Point Star 32"/>
          <p:cNvSpPr/>
          <p:nvPr/>
        </p:nvSpPr>
        <p:spPr>
          <a:xfrm>
            <a:off x="-1183957" y="5565569"/>
            <a:ext cx="914400" cy="9144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885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96296E-6 L -0.27787 -0.3081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 L -0.64649 0.14584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02" y="2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0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1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27787 -0.30811 " pathEditMode="relative" rAng="0" ptsTypes="AA">
                                      <p:cBhvr>
                                        <p:cTn id="3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1 L -0.64649 0.14583 " pathEditMode="relative" rAng="0" ptsTypes="AA">
                                      <p:cBhvr>
                                        <p:cTn id="3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4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5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96296E-6 L -0.30273 -0.40069 " pathEditMode="relative" rAng="0" ptsTypes="AA">
                                      <p:cBhvr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43" y="-20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219 -0.40301 L -0.6375 0.14584 " pathEditMode="relative" rAng="0" ptsTypes="AA">
                                      <p:cBhvr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66" y="27431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96296E-6 L -0.32045 0.55394 " pathEditMode="relative" rAng="0" ptsTypes="AA">
                                      <p:cBhvr>
                                        <p:cTn id="6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29" y="2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2" dur="5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3" dur="5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5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6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8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9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27787 -0.30811 " pathEditMode="relative" rAng="0" ptsTypes="AA">
                                      <p:cBhvr>
                                        <p:cTn id="9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1 L -0.64649 0.14583 " pathEditMode="relative" rAng="0" ptsTypes="AA">
                                      <p:cBhvr>
                                        <p:cTn id="9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4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5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5" grpId="2" animBg="1"/>
      <p:bldP spid="26" grpId="0" animBg="1"/>
      <p:bldP spid="26" grpId="1" animBg="1"/>
      <p:bldP spid="31" grpId="0" animBg="1"/>
      <p:bldP spid="31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426</TotalTime>
  <Words>234</Words>
  <Application>Microsoft Office PowerPoint</Application>
  <PresentationFormat>Custom</PresentationFormat>
  <Paragraphs>103</Paragraphs>
  <Slides>18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0" baseType="lpstr">
      <vt:lpstr>Arial</vt:lpstr>
      <vt:lpstr>Century Gothic</vt:lpstr>
      <vt:lpstr>Calibri Light</vt:lpstr>
      <vt:lpstr>Wingdings</vt:lpstr>
      <vt:lpstr>.VnHelvetInsH</vt:lpstr>
      <vt:lpstr>Arial Black</vt:lpstr>
      <vt:lpstr>Cambria</vt:lpstr>
      <vt:lpstr>.VnVogue</vt:lpstr>
      <vt:lpstr>Calibri</vt:lpstr>
      <vt:lpstr>Ravie</vt:lpstr>
      <vt:lpstr>Cooper Black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ismail - [2010]</dc:creator>
  <cp:lastModifiedBy>PC</cp:lastModifiedBy>
  <cp:revision>35</cp:revision>
  <dcterms:created xsi:type="dcterms:W3CDTF">2021-05-24T10:09:48Z</dcterms:created>
  <dcterms:modified xsi:type="dcterms:W3CDTF">2021-08-24T16:45:20Z</dcterms:modified>
</cp:coreProperties>
</file>