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handoutMasterIdLst>
    <p:handoutMasterId r:id="rId27"/>
  </p:handoutMasterIdLst>
  <p:sldIdLst>
    <p:sldId id="256" r:id="rId3"/>
    <p:sldId id="378" r:id="rId4"/>
    <p:sldId id="380" r:id="rId5"/>
    <p:sldId id="350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07" r:id="rId17"/>
    <p:sldId id="305" r:id="rId18"/>
    <p:sldId id="371" r:id="rId19"/>
    <p:sldId id="308" r:id="rId20"/>
    <p:sldId id="311" r:id="rId21"/>
    <p:sldId id="312" r:id="rId22"/>
    <p:sldId id="382" r:id="rId23"/>
    <p:sldId id="383" r:id="rId24"/>
    <p:sldId id="384" r:id="rId26"/>
  </p:sldIdLst>
  <p:sldSz cx="12192000" cy="6858000"/>
  <p:notesSz cx="6858000" cy="9144000"/>
  <p:embeddedFontLst>
    <p:embeddedFont>
      <p:font typeface="SimSun" panose="02010600030101010101" pitchFamily="2" charset="-122"/>
      <p:regular r:id="rId32"/>
    </p:embeddedFont>
    <p:embeddedFont>
      <p:font typeface="Edwardian Script ITC" panose="030303020407070D0804" charset="0"/>
      <p:regular r:id="rId33"/>
    </p:embeddedFont>
    <p:embeddedFont>
      <p:font typeface="inpin liuliuyuan" panose="020B0704020202020204" pitchFamily="2" charset="-122"/>
      <p:bold r:id="rId34"/>
      <p:boldItalic r:id="rId35"/>
    </p:embeddedFont>
    <p:embeddedFont>
      <p:font typeface="xiaobai" panose="020B0704020202020204" pitchFamily="2" charset="-122"/>
      <p:bold r:id="rId36"/>
      <p:boldItalic r:id="rId37"/>
    </p:embeddedFont>
    <p:embeddedFont>
      <p:font typeface="Cooper Black" panose="0208090404030B020404" pitchFamily="18" charset="0"/>
      <p:regular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  <p:embeddedFont>
      <p:font typeface="Microsoft YaHei" panose="020B0503020204020204" charset="-122"/>
      <p:regular r:id="rId47"/>
    </p:embeddedFont>
    <p:embeddedFont>
      <p:font typeface="inpin tianyihei" panose="020B0704020202020204" pitchFamily="2" charset="-122"/>
      <p:bold r:id="rId48"/>
      <p:boldItalic r:id="rId49"/>
    </p:embeddedFont>
    <p:embeddedFont>
      <p:font typeface="Calibri Light" panose="020F030202020403020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CFCB3"/>
    <a:srgbClr val="F9C32B"/>
    <a:srgbClr val="DAF3FF"/>
    <a:srgbClr val="4EC799"/>
    <a:srgbClr val="3DBA8C"/>
    <a:srgbClr val="D33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-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font" Target="fonts/font20.fntdata"/><Relationship Id="rId50" Type="http://schemas.openxmlformats.org/officeDocument/2006/relationships/font" Target="fonts/font19.fntdata"/><Relationship Id="rId5" Type="http://schemas.openxmlformats.org/officeDocument/2006/relationships/slide" Target="slides/slide3.xml"/><Relationship Id="rId49" Type="http://schemas.openxmlformats.org/officeDocument/2006/relationships/font" Target="fonts/font18.fntdata"/><Relationship Id="rId48" Type="http://schemas.openxmlformats.org/officeDocument/2006/relationships/font" Target="fonts/font17.fntdata"/><Relationship Id="rId47" Type="http://schemas.openxmlformats.org/officeDocument/2006/relationships/font" Target="fonts/font16.fntdata"/><Relationship Id="rId46" Type="http://schemas.openxmlformats.org/officeDocument/2006/relationships/font" Target="fonts/font15.fntdata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539-6D1C-4EC1-ABBF-96D2FA2E9DB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DF92-E608-4AF9-9FFF-58E0E366EB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F9CC6-8508-4B36-BA9B-5994C220AC5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1B343-CC33-4848-9F28-1840E4D12AE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5C3DFAF-A2B8-E643-B436-C3914E7CB73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4DB8C93-A78B-C74D-BB40-FFB938FB7652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8.png"/><Relationship Id="rId13" Type="http://schemas.openxmlformats.org/officeDocument/2006/relationships/image" Target="../media/image7.png"/><Relationship Id="rId12" Type="http://schemas.openxmlformats.org/officeDocument/2006/relationships/image" Target="../media/image6.png"/><Relationship Id="rId11" Type="http://schemas.openxmlformats.org/officeDocument/2006/relationships/image" Target="../media/image5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 userDrawn="1"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24870" y="5690870"/>
            <a:ext cx="1167130" cy="11671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40" y="680771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98" y="-103921"/>
            <a:ext cx="1535541" cy="12365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622360" y="92614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Text Box 9"/>
          <p:cNvSpPr txBox="1"/>
          <p:nvPr userDrawn="1"/>
        </p:nvSpPr>
        <p:spPr>
          <a:xfrm>
            <a:off x="0" y="13335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12" name="Picture 11" descr="ML (1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77550" y="5690870"/>
            <a:ext cx="1167130" cy="1167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6" grpId="0" bldLvl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4.png"/><Relationship Id="rId10" Type="http://schemas.microsoft.com/office/2007/relationships/media" Target="../media/media1.mp3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5" Type="http://schemas.openxmlformats.org/officeDocument/2006/relationships/slideLayout" Target="../slideLayouts/slideLayout3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34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slide" Target="slide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6" Type="http://schemas.openxmlformats.org/officeDocument/2006/relationships/slideLayout" Target="../slideLayouts/slideLayout3.xml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1.png"/><Relationship Id="rId10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5.wav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tags" Target="../tags/tag2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6.wav"/><Relationship Id="rId7" Type="http://schemas.openxmlformats.org/officeDocument/2006/relationships/image" Target="../media/image42.png"/><Relationship Id="rId6" Type="http://schemas.openxmlformats.org/officeDocument/2006/relationships/image" Target="../media/image43.png"/><Relationship Id="rId5" Type="http://schemas.openxmlformats.org/officeDocument/2006/relationships/tags" Target="../tags/tag3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5" Type="http://schemas.openxmlformats.org/officeDocument/2006/relationships/slideLayout" Target="../slideLayouts/slideLayout3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1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slideLayout" Target="../slideLayouts/slideLayout3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-1264086" y="866113"/>
            <a:ext cx="140417" cy="2438098"/>
          </a:xfrm>
          <a:custGeom>
            <a:avLst/>
            <a:gdLst/>
            <a:ahLst/>
            <a:cxnLst/>
            <a:rect l="l" t="t" r="r" b="b"/>
            <a:pathLst>
              <a:path w="253059" h="4393931">
                <a:moveTo>
                  <a:pt x="118592" y="4090750"/>
                </a:moveTo>
                <a:cubicBezTo>
                  <a:pt x="156857" y="4090750"/>
                  <a:pt x="184522" y="4097883"/>
                  <a:pt x="201587" y="4112149"/>
                </a:cubicBezTo>
                <a:cubicBezTo>
                  <a:pt x="218653" y="4126415"/>
                  <a:pt x="227186" y="4144347"/>
                  <a:pt x="227186" y="4165945"/>
                </a:cubicBezTo>
                <a:cubicBezTo>
                  <a:pt x="227186" y="4178611"/>
                  <a:pt x="223719" y="4190077"/>
                  <a:pt x="216786" y="4200343"/>
                </a:cubicBezTo>
                <a:cubicBezTo>
                  <a:pt x="209853" y="4210609"/>
                  <a:pt x="199387" y="4219609"/>
                  <a:pt x="185388" y="4227342"/>
                </a:cubicBezTo>
                <a:cubicBezTo>
                  <a:pt x="196721" y="4230141"/>
                  <a:pt x="205387" y="4233408"/>
                  <a:pt x="211387" y="4237141"/>
                </a:cubicBezTo>
                <a:cubicBezTo>
                  <a:pt x="221119" y="4243141"/>
                  <a:pt x="228686" y="4251040"/>
                  <a:pt x="234085" y="4260840"/>
                </a:cubicBezTo>
                <a:cubicBezTo>
                  <a:pt x="239485" y="4270639"/>
                  <a:pt x="242185" y="4282338"/>
                  <a:pt x="242185" y="4295937"/>
                </a:cubicBezTo>
                <a:cubicBezTo>
                  <a:pt x="242185" y="4313003"/>
                  <a:pt x="237718" y="4329369"/>
                  <a:pt x="228786" y="4345034"/>
                </a:cubicBezTo>
                <a:cubicBezTo>
                  <a:pt x="219853" y="4360700"/>
                  <a:pt x="206987" y="4372766"/>
                  <a:pt x="190188" y="4381232"/>
                </a:cubicBezTo>
                <a:cubicBezTo>
                  <a:pt x="173389" y="4389699"/>
                  <a:pt x="151324" y="4393931"/>
                  <a:pt x="123992" y="4393931"/>
                </a:cubicBezTo>
                <a:cubicBezTo>
                  <a:pt x="97327" y="4393931"/>
                  <a:pt x="76295" y="4390798"/>
                  <a:pt x="60896" y="4384532"/>
                </a:cubicBezTo>
                <a:cubicBezTo>
                  <a:pt x="45497" y="4378266"/>
                  <a:pt x="32831" y="4369100"/>
                  <a:pt x="22898" y="4357034"/>
                </a:cubicBezTo>
                <a:cubicBezTo>
                  <a:pt x="12965" y="4344968"/>
                  <a:pt x="5333" y="4329802"/>
                  <a:pt x="0" y="4311536"/>
                </a:cubicBezTo>
                <a:lnTo>
                  <a:pt x="81395" y="4300737"/>
                </a:lnTo>
                <a:cubicBezTo>
                  <a:pt x="84594" y="4317136"/>
                  <a:pt x="89561" y="4328502"/>
                  <a:pt x="96294" y="4334835"/>
                </a:cubicBezTo>
                <a:cubicBezTo>
                  <a:pt x="103027" y="4341168"/>
                  <a:pt x="111593" y="4344334"/>
                  <a:pt x="121992" y="4344334"/>
                </a:cubicBezTo>
                <a:cubicBezTo>
                  <a:pt x="132925" y="4344334"/>
                  <a:pt x="142024" y="4340335"/>
                  <a:pt x="149291" y="4332335"/>
                </a:cubicBezTo>
                <a:cubicBezTo>
                  <a:pt x="156557" y="4324336"/>
                  <a:pt x="160190" y="4313669"/>
                  <a:pt x="160190" y="4300337"/>
                </a:cubicBezTo>
                <a:cubicBezTo>
                  <a:pt x="160190" y="4286738"/>
                  <a:pt x="156690" y="4276205"/>
                  <a:pt x="149690" y="4268739"/>
                </a:cubicBezTo>
                <a:cubicBezTo>
                  <a:pt x="142691" y="4261273"/>
                  <a:pt x="133191" y="4257540"/>
                  <a:pt x="121192" y="4257540"/>
                </a:cubicBezTo>
                <a:cubicBezTo>
                  <a:pt x="114793" y="4257540"/>
                  <a:pt x="105993" y="4259140"/>
                  <a:pt x="94794" y="4262339"/>
                </a:cubicBezTo>
                <a:lnTo>
                  <a:pt x="98994" y="4204143"/>
                </a:lnTo>
                <a:cubicBezTo>
                  <a:pt x="103527" y="4204810"/>
                  <a:pt x="107060" y="4205143"/>
                  <a:pt x="109593" y="4205143"/>
                </a:cubicBezTo>
                <a:cubicBezTo>
                  <a:pt x="120259" y="4205143"/>
                  <a:pt x="129158" y="4201743"/>
                  <a:pt x="136291" y="4194944"/>
                </a:cubicBezTo>
                <a:cubicBezTo>
                  <a:pt x="143424" y="4188144"/>
                  <a:pt x="146991" y="4180078"/>
                  <a:pt x="146991" y="4170745"/>
                </a:cubicBezTo>
                <a:cubicBezTo>
                  <a:pt x="146991" y="4161812"/>
                  <a:pt x="144324" y="4154679"/>
                  <a:pt x="138991" y="4149346"/>
                </a:cubicBezTo>
                <a:cubicBezTo>
                  <a:pt x="133658" y="4144014"/>
                  <a:pt x="126325" y="4141347"/>
                  <a:pt x="116992" y="4141347"/>
                </a:cubicBezTo>
                <a:cubicBezTo>
                  <a:pt x="107393" y="4141347"/>
                  <a:pt x="99594" y="4144247"/>
                  <a:pt x="93594" y="4150046"/>
                </a:cubicBezTo>
                <a:cubicBezTo>
                  <a:pt x="87594" y="4155846"/>
                  <a:pt x="83528" y="4166012"/>
                  <a:pt x="81395" y="4180544"/>
                </a:cubicBezTo>
                <a:lnTo>
                  <a:pt x="4399" y="4166745"/>
                </a:lnTo>
                <a:cubicBezTo>
                  <a:pt x="10799" y="4142214"/>
                  <a:pt x="23098" y="4123415"/>
                  <a:pt x="41297" y="4110349"/>
                </a:cubicBezTo>
                <a:cubicBezTo>
                  <a:pt x="59496" y="4097283"/>
                  <a:pt x="85261" y="4090750"/>
                  <a:pt x="118592" y="4090750"/>
                </a:cubicBezTo>
                <a:close/>
                <a:moveTo>
                  <a:pt x="10199" y="3514725"/>
                </a:moveTo>
                <a:lnTo>
                  <a:pt x="91594" y="3514725"/>
                </a:lnTo>
                <a:lnTo>
                  <a:pt x="91594" y="3622718"/>
                </a:lnTo>
                <a:cubicBezTo>
                  <a:pt x="102660" y="3611252"/>
                  <a:pt x="113659" y="3603053"/>
                  <a:pt x="124592" y="3598120"/>
                </a:cubicBezTo>
                <a:cubicBezTo>
                  <a:pt x="135525" y="3593186"/>
                  <a:pt x="148457" y="3590720"/>
                  <a:pt x="163390" y="3590720"/>
                </a:cubicBezTo>
                <a:cubicBezTo>
                  <a:pt x="185522" y="3590720"/>
                  <a:pt x="202954" y="3597453"/>
                  <a:pt x="215686" y="3610919"/>
                </a:cubicBezTo>
                <a:cubicBezTo>
                  <a:pt x="228419" y="3624385"/>
                  <a:pt x="234785" y="3645050"/>
                  <a:pt x="234785" y="3672915"/>
                </a:cubicBezTo>
                <a:lnTo>
                  <a:pt x="234785" y="3807907"/>
                </a:lnTo>
                <a:lnTo>
                  <a:pt x="152990" y="3807907"/>
                </a:lnTo>
                <a:lnTo>
                  <a:pt x="152990" y="3691114"/>
                </a:lnTo>
                <a:cubicBezTo>
                  <a:pt x="152990" y="3677781"/>
                  <a:pt x="150524" y="3668349"/>
                  <a:pt x="145591" y="3662816"/>
                </a:cubicBezTo>
                <a:cubicBezTo>
                  <a:pt x="140658" y="3657282"/>
                  <a:pt x="133725" y="3654516"/>
                  <a:pt x="124792" y="3654516"/>
                </a:cubicBezTo>
                <a:cubicBezTo>
                  <a:pt x="114926" y="3654516"/>
                  <a:pt x="106926" y="3658249"/>
                  <a:pt x="100793" y="3665715"/>
                </a:cubicBezTo>
                <a:cubicBezTo>
                  <a:pt x="94661" y="3673182"/>
                  <a:pt x="91594" y="3686581"/>
                  <a:pt x="91594" y="3705913"/>
                </a:cubicBezTo>
                <a:lnTo>
                  <a:pt x="91594" y="3807907"/>
                </a:lnTo>
                <a:lnTo>
                  <a:pt x="10199" y="3807907"/>
                </a:lnTo>
                <a:close/>
                <a:moveTo>
                  <a:pt x="127043" y="3000170"/>
                </a:moveTo>
                <a:cubicBezTo>
                  <a:pt x="152375" y="3000170"/>
                  <a:pt x="171074" y="3002103"/>
                  <a:pt x="183140" y="3005970"/>
                </a:cubicBezTo>
                <a:cubicBezTo>
                  <a:pt x="195206" y="3009836"/>
                  <a:pt x="205272" y="3015835"/>
                  <a:pt x="213338" y="3023968"/>
                </a:cubicBezTo>
                <a:cubicBezTo>
                  <a:pt x="221404" y="3032101"/>
                  <a:pt x="228104" y="3043101"/>
                  <a:pt x="233437" y="3056966"/>
                </a:cubicBezTo>
                <a:lnTo>
                  <a:pt x="156241" y="3064566"/>
                </a:lnTo>
                <a:cubicBezTo>
                  <a:pt x="154241" y="3057766"/>
                  <a:pt x="150908" y="3052767"/>
                  <a:pt x="146242" y="3049567"/>
                </a:cubicBezTo>
                <a:cubicBezTo>
                  <a:pt x="139842" y="3045301"/>
                  <a:pt x="132109" y="3043167"/>
                  <a:pt x="123043" y="3043167"/>
                </a:cubicBezTo>
                <a:cubicBezTo>
                  <a:pt x="113844" y="3043167"/>
                  <a:pt x="107144" y="3044798"/>
                  <a:pt x="102945" y="3048059"/>
                </a:cubicBezTo>
                <a:cubicBezTo>
                  <a:pt x="98745" y="3051321"/>
                  <a:pt x="96645" y="3055281"/>
                  <a:pt x="96645" y="3059941"/>
                </a:cubicBezTo>
                <a:cubicBezTo>
                  <a:pt x="96645" y="3065132"/>
                  <a:pt x="99311" y="3069060"/>
                  <a:pt x="104644" y="3071722"/>
                </a:cubicBezTo>
                <a:cubicBezTo>
                  <a:pt x="109977" y="3074384"/>
                  <a:pt x="121577" y="3076781"/>
                  <a:pt x="139442" y="3078912"/>
                </a:cubicBezTo>
                <a:cubicBezTo>
                  <a:pt x="166507" y="3081974"/>
                  <a:pt x="186639" y="3086236"/>
                  <a:pt x="199839" y="3091697"/>
                </a:cubicBezTo>
                <a:cubicBezTo>
                  <a:pt x="213038" y="3097158"/>
                  <a:pt x="223137" y="3104950"/>
                  <a:pt x="230137" y="3115072"/>
                </a:cubicBezTo>
                <a:cubicBezTo>
                  <a:pt x="237136" y="3125194"/>
                  <a:pt x="240636" y="3136316"/>
                  <a:pt x="240636" y="3148436"/>
                </a:cubicBezTo>
                <a:cubicBezTo>
                  <a:pt x="240636" y="3160689"/>
                  <a:pt x="236936" y="3172610"/>
                  <a:pt x="229537" y="3184198"/>
                </a:cubicBezTo>
                <a:cubicBezTo>
                  <a:pt x="222137" y="3195786"/>
                  <a:pt x="210471" y="3205009"/>
                  <a:pt x="194539" y="3211868"/>
                </a:cubicBezTo>
                <a:cubicBezTo>
                  <a:pt x="178607" y="3218727"/>
                  <a:pt x="156908" y="3222156"/>
                  <a:pt x="129443" y="3222156"/>
                </a:cubicBezTo>
                <a:cubicBezTo>
                  <a:pt x="90645" y="3222156"/>
                  <a:pt x="63014" y="3216623"/>
                  <a:pt x="46548" y="3205557"/>
                </a:cubicBezTo>
                <a:cubicBezTo>
                  <a:pt x="30082" y="3194491"/>
                  <a:pt x="19516" y="3178759"/>
                  <a:pt x="14850" y="3158360"/>
                </a:cubicBezTo>
                <a:lnTo>
                  <a:pt x="95645" y="3150761"/>
                </a:lnTo>
                <a:cubicBezTo>
                  <a:pt x="98978" y="3160360"/>
                  <a:pt x="103644" y="3167226"/>
                  <a:pt x="109644" y="3171359"/>
                </a:cubicBezTo>
                <a:cubicBezTo>
                  <a:pt x="115644" y="3175493"/>
                  <a:pt x="123643" y="3177559"/>
                  <a:pt x="133643" y="3177559"/>
                </a:cubicBezTo>
                <a:cubicBezTo>
                  <a:pt x="144575" y="3177559"/>
                  <a:pt x="153041" y="3175229"/>
                  <a:pt x="159041" y="3170569"/>
                </a:cubicBezTo>
                <a:cubicBezTo>
                  <a:pt x="163707" y="3167109"/>
                  <a:pt x="166041" y="3162783"/>
                  <a:pt x="166041" y="3157592"/>
                </a:cubicBezTo>
                <a:cubicBezTo>
                  <a:pt x="166041" y="3151734"/>
                  <a:pt x="162974" y="3147207"/>
                  <a:pt x="156841" y="3144011"/>
                </a:cubicBezTo>
                <a:cubicBezTo>
                  <a:pt x="152441" y="3141749"/>
                  <a:pt x="140776" y="3138953"/>
                  <a:pt x="121843" y="3135624"/>
                </a:cubicBezTo>
                <a:cubicBezTo>
                  <a:pt x="93578" y="3130697"/>
                  <a:pt x="73946" y="3126136"/>
                  <a:pt x="62947" y="3121941"/>
                </a:cubicBezTo>
                <a:cubicBezTo>
                  <a:pt x="51948" y="3117745"/>
                  <a:pt x="42681" y="3110653"/>
                  <a:pt x="35149" y="3100664"/>
                </a:cubicBezTo>
                <a:cubicBezTo>
                  <a:pt x="27616" y="3090675"/>
                  <a:pt x="23849" y="3079287"/>
                  <a:pt x="23849" y="3066500"/>
                </a:cubicBezTo>
                <a:cubicBezTo>
                  <a:pt x="23849" y="3052513"/>
                  <a:pt x="27916" y="3040459"/>
                  <a:pt x="36049" y="3030337"/>
                </a:cubicBezTo>
                <a:cubicBezTo>
                  <a:pt x="44181" y="3020215"/>
                  <a:pt x="55381" y="3012656"/>
                  <a:pt x="69647" y="3007662"/>
                </a:cubicBezTo>
                <a:cubicBezTo>
                  <a:pt x="83912" y="3002667"/>
                  <a:pt x="103044" y="3000170"/>
                  <a:pt x="127043" y="3000170"/>
                </a:cubicBezTo>
                <a:close/>
                <a:moveTo>
                  <a:pt x="89399" y="2423945"/>
                </a:moveTo>
                <a:lnTo>
                  <a:pt x="170794" y="2423945"/>
                </a:lnTo>
                <a:lnTo>
                  <a:pt x="170794" y="2636332"/>
                </a:lnTo>
                <a:lnTo>
                  <a:pt x="89399" y="2636332"/>
                </a:lnTo>
                <a:close/>
                <a:moveTo>
                  <a:pt x="89399" y="2343150"/>
                </a:moveTo>
                <a:lnTo>
                  <a:pt x="170794" y="2343150"/>
                </a:lnTo>
                <a:lnTo>
                  <a:pt x="170794" y="2398546"/>
                </a:lnTo>
                <a:lnTo>
                  <a:pt x="89399" y="2398546"/>
                </a:lnTo>
                <a:close/>
                <a:moveTo>
                  <a:pt x="89199" y="1752600"/>
                </a:moveTo>
                <a:lnTo>
                  <a:pt x="170794" y="1752600"/>
                </a:lnTo>
                <a:lnTo>
                  <a:pt x="170794" y="2045782"/>
                </a:lnTo>
                <a:lnTo>
                  <a:pt x="89199" y="2045782"/>
                </a:lnTo>
                <a:close/>
                <a:moveTo>
                  <a:pt x="115593" y="1306566"/>
                </a:moveTo>
                <a:cubicBezTo>
                  <a:pt x="105193" y="1306566"/>
                  <a:pt x="96894" y="1310333"/>
                  <a:pt x="90694" y="1317866"/>
                </a:cubicBezTo>
                <a:cubicBezTo>
                  <a:pt x="84494" y="1325399"/>
                  <a:pt x="81395" y="1337898"/>
                  <a:pt x="81395" y="1355364"/>
                </a:cubicBezTo>
                <a:cubicBezTo>
                  <a:pt x="81395" y="1370696"/>
                  <a:pt x="84661" y="1382062"/>
                  <a:pt x="91194" y="1389461"/>
                </a:cubicBezTo>
                <a:cubicBezTo>
                  <a:pt x="97727" y="1396861"/>
                  <a:pt x="106326" y="1400561"/>
                  <a:pt x="116992" y="1400561"/>
                </a:cubicBezTo>
                <a:cubicBezTo>
                  <a:pt x="127125" y="1400561"/>
                  <a:pt x="135625" y="1396727"/>
                  <a:pt x="142491" y="1389061"/>
                </a:cubicBezTo>
                <a:cubicBezTo>
                  <a:pt x="149357" y="1381395"/>
                  <a:pt x="152790" y="1369829"/>
                  <a:pt x="152790" y="1354363"/>
                </a:cubicBezTo>
                <a:cubicBezTo>
                  <a:pt x="152790" y="1338898"/>
                  <a:pt x="149191" y="1327065"/>
                  <a:pt x="141991" y="1318866"/>
                </a:cubicBezTo>
                <a:cubicBezTo>
                  <a:pt x="134791" y="1310666"/>
                  <a:pt x="125992" y="1306566"/>
                  <a:pt x="115593" y="1306566"/>
                </a:cubicBezTo>
                <a:close/>
                <a:moveTo>
                  <a:pt x="86994" y="1247570"/>
                </a:moveTo>
                <a:cubicBezTo>
                  <a:pt x="103527" y="1247570"/>
                  <a:pt x="117159" y="1250370"/>
                  <a:pt x="127892" y="1255969"/>
                </a:cubicBezTo>
                <a:cubicBezTo>
                  <a:pt x="138625" y="1261569"/>
                  <a:pt x="148657" y="1270835"/>
                  <a:pt x="157990" y="1283768"/>
                </a:cubicBezTo>
                <a:lnTo>
                  <a:pt x="157990" y="1252370"/>
                </a:lnTo>
                <a:lnTo>
                  <a:pt x="234185" y="1252370"/>
                </a:lnTo>
                <a:lnTo>
                  <a:pt x="234185" y="1452957"/>
                </a:lnTo>
                <a:lnTo>
                  <a:pt x="234385" y="1462357"/>
                </a:lnTo>
                <a:cubicBezTo>
                  <a:pt x="234385" y="1475689"/>
                  <a:pt x="231552" y="1488389"/>
                  <a:pt x="225886" y="1500454"/>
                </a:cubicBezTo>
                <a:cubicBezTo>
                  <a:pt x="220219" y="1512520"/>
                  <a:pt x="212687" y="1522286"/>
                  <a:pt x="203287" y="1529753"/>
                </a:cubicBezTo>
                <a:cubicBezTo>
                  <a:pt x="193888" y="1537219"/>
                  <a:pt x="181955" y="1542618"/>
                  <a:pt x="167489" y="1545952"/>
                </a:cubicBezTo>
                <a:cubicBezTo>
                  <a:pt x="153024" y="1549285"/>
                  <a:pt x="136458" y="1550951"/>
                  <a:pt x="117792" y="1550951"/>
                </a:cubicBezTo>
                <a:cubicBezTo>
                  <a:pt x="75128" y="1550951"/>
                  <a:pt x="45830" y="1544552"/>
                  <a:pt x="29898" y="1531753"/>
                </a:cubicBezTo>
                <a:cubicBezTo>
                  <a:pt x="13965" y="1518954"/>
                  <a:pt x="5999" y="1501821"/>
                  <a:pt x="5999" y="1480356"/>
                </a:cubicBezTo>
                <a:cubicBezTo>
                  <a:pt x="5999" y="1477689"/>
                  <a:pt x="6133" y="1474089"/>
                  <a:pt x="6399" y="1469556"/>
                </a:cubicBezTo>
                <a:lnTo>
                  <a:pt x="85394" y="1478556"/>
                </a:lnTo>
                <a:cubicBezTo>
                  <a:pt x="87394" y="1485889"/>
                  <a:pt x="90461" y="1490955"/>
                  <a:pt x="94594" y="1493755"/>
                </a:cubicBezTo>
                <a:cubicBezTo>
                  <a:pt x="100593" y="1497888"/>
                  <a:pt x="108126" y="1499954"/>
                  <a:pt x="117192" y="1499954"/>
                </a:cubicBezTo>
                <a:cubicBezTo>
                  <a:pt x="128925" y="1499954"/>
                  <a:pt x="137691" y="1496822"/>
                  <a:pt x="143491" y="1490555"/>
                </a:cubicBezTo>
                <a:cubicBezTo>
                  <a:pt x="149291" y="1484289"/>
                  <a:pt x="152190" y="1473356"/>
                  <a:pt x="152190" y="1457757"/>
                </a:cubicBezTo>
                <a:lnTo>
                  <a:pt x="152190" y="1425559"/>
                </a:lnTo>
                <a:cubicBezTo>
                  <a:pt x="144191" y="1435025"/>
                  <a:pt x="136191" y="1441891"/>
                  <a:pt x="128192" y="1446158"/>
                </a:cubicBezTo>
                <a:cubicBezTo>
                  <a:pt x="115659" y="1452824"/>
                  <a:pt x="102127" y="1456157"/>
                  <a:pt x="87594" y="1456157"/>
                </a:cubicBezTo>
                <a:cubicBezTo>
                  <a:pt x="59196" y="1456157"/>
                  <a:pt x="36264" y="1443758"/>
                  <a:pt x="18798" y="1418960"/>
                </a:cubicBezTo>
                <a:cubicBezTo>
                  <a:pt x="6399" y="1401361"/>
                  <a:pt x="200" y="1378095"/>
                  <a:pt x="200" y="1349164"/>
                </a:cubicBezTo>
                <a:cubicBezTo>
                  <a:pt x="200" y="1316099"/>
                  <a:pt x="8199" y="1290901"/>
                  <a:pt x="24198" y="1273568"/>
                </a:cubicBezTo>
                <a:cubicBezTo>
                  <a:pt x="40197" y="1256236"/>
                  <a:pt x="61129" y="1247570"/>
                  <a:pt x="86994" y="1247570"/>
                </a:cubicBezTo>
                <a:close/>
                <a:moveTo>
                  <a:pt x="162790" y="657020"/>
                </a:moveTo>
                <a:cubicBezTo>
                  <a:pt x="185322" y="657020"/>
                  <a:pt x="202954" y="663720"/>
                  <a:pt x="215686" y="677119"/>
                </a:cubicBezTo>
                <a:cubicBezTo>
                  <a:pt x="228419" y="690518"/>
                  <a:pt x="234785" y="711217"/>
                  <a:pt x="234785" y="739215"/>
                </a:cubicBezTo>
                <a:lnTo>
                  <a:pt x="234785" y="874207"/>
                </a:lnTo>
                <a:lnTo>
                  <a:pt x="152990" y="874207"/>
                </a:lnTo>
                <a:lnTo>
                  <a:pt x="152990" y="757414"/>
                </a:lnTo>
                <a:cubicBezTo>
                  <a:pt x="152990" y="744081"/>
                  <a:pt x="150524" y="734649"/>
                  <a:pt x="145591" y="729116"/>
                </a:cubicBezTo>
                <a:cubicBezTo>
                  <a:pt x="140658" y="723583"/>
                  <a:pt x="133725" y="720816"/>
                  <a:pt x="124792" y="720816"/>
                </a:cubicBezTo>
                <a:cubicBezTo>
                  <a:pt x="114926" y="720816"/>
                  <a:pt x="106926" y="724549"/>
                  <a:pt x="100793" y="732015"/>
                </a:cubicBezTo>
                <a:cubicBezTo>
                  <a:pt x="94661" y="739482"/>
                  <a:pt x="91594" y="752881"/>
                  <a:pt x="91594" y="772213"/>
                </a:cubicBezTo>
                <a:lnTo>
                  <a:pt x="91594" y="874207"/>
                </a:lnTo>
                <a:lnTo>
                  <a:pt x="10199" y="874207"/>
                </a:lnTo>
                <a:lnTo>
                  <a:pt x="10199" y="661820"/>
                </a:lnTo>
                <a:lnTo>
                  <a:pt x="85994" y="661820"/>
                </a:lnTo>
                <a:lnTo>
                  <a:pt x="85994" y="696418"/>
                </a:lnTo>
                <a:cubicBezTo>
                  <a:pt x="97327" y="682285"/>
                  <a:pt x="108793" y="672186"/>
                  <a:pt x="120392" y="666119"/>
                </a:cubicBezTo>
                <a:cubicBezTo>
                  <a:pt x="131992" y="660053"/>
                  <a:pt x="146124" y="657020"/>
                  <a:pt x="162790" y="657020"/>
                </a:cubicBezTo>
                <a:close/>
                <a:moveTo>
                  <a:pt x="5874" y="0"/>
                </a:moveTo>
                <a:lnTo>
                  <a:pt x="248659" y="0"/>
                </a:lnTo>
                <a:lnTo>
                  <a:pt x="248659" y="62596"/>
                </a:lnTo>
                <a:lnTo>
                  <a:pt x="96668" y="62596"/>
                </a:lnTo>
                <a:lnTo>
                  <a:pt x="96668" y="109193"/>
                </a:lnTo>
                <a:lnTo>
                  <a:pt x="237660" y="109193"/>
                </a:lnTo>
                <a:lnTo>
                  <a:pt x="237660" y="168989"/>
                </a:lnTo>
                <a:lnTo>
                  <a:pt x="96668" y="168989"/>
                </a:lnTo>
                <a:lnTo>
                  <a:pt x="96668" y="226786"/>
                </a:lnTo>
                <a:lnTo>
                  <a:pt x="253059" y="226786"/>
                </a:lnTo>
                <a:lnTo>
                  <a:pt x="253059" y="293182"/>
                </a:lnTo>
                <a:lnTo>
                  <a:pt x="5874" y="29318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prstDash val="solid"/>
          </a:ln>
          <a:effectLst>
            <a:outerShdw blurRad="12700" dist="38100" dir="2700000" algn="tl" rotWithShape="0">
              <a:schemeClr val="bg1">
                <a:lumMod val="5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endParaRPr lang="zh-CN" alt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/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/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/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61" y="3508385"/>
            <a:ext cx="4531192" cy="38865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365"/>
            <a:ext cx="8756650" cy="672846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2318399" y="4848146"/>
            <a:ext cx="4674035" cy="808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2000" b="1" dirty="0">
                <a:solidFill>
                  <a:srgbClr val="FD9C42"/>
                </a:solidFill>
                <a:latin typeface="inpin liuliuyuan" panose="020B0704020202020204" pitchFamily="2" charset="-122"/>
                <a:ea typeface="inpin liuliuyuan" panose="020B0704020202020204" pitchFamily="2" charset="-122"/>
              </a:rPr>
              <a:t>Book: Englis 3</a:t>
            </a:r>
            <a:endParaRPr lang="en-US" altLang="zh-CN" sz="2000" b="1" dirty="0">
              <a:solidFill>
                <a:srgbClr val="FD9C42"/>
              </a:solidFill>
              <a:latin typeface="inpin liuliuyuan" panose="020B0704020202020204" pitchFamily="2" charset="-122"/>
              <a:ea typeface="inpin liuliuyuan" panose="020B0704020202020204" pitchFamily="2" charset="-122"/>
            </a:endParaRPr>
          </a:p>
          <a:p>
            <a:pPr algn="ctr">
              <a:lnSpc>
                <a:spcPts val="2800"/>
              </a:lnSpc>
            </a:pPr>
            <a:r>
              <a:rPr lang="en-US" altLang="zh-CN" sz="2000" b="1" dirty="0">
                <a:solidFill>
                  <a:srgbClr val="FD9C42"/>
                </a:solidFill>
                <a:latin typeface="inpin liuliuyuan" panose="020B0704020202020204" pitchFamily="2" charset="-122"/>
                <a:ea typeface="inpin liuliuyuan" panose="020B0704020202020204" pitchFamily="2" charset="-122"/>
              </a:rPr>
              <a:t>Teacher: Miss Linh</a:t>
            </a:r>
            <a:endParaRPr lang="en-US" altLang="zh-CN" sz="2000" b="1" dirty="0">
              <a:solidFill>
                <a:srgbClr val="FD9C42"/>
              </a:solidFill>
              <a:latin typeface="inpin liuliuyuan" panose="020B0704020202020204" pitchFamily="2" charset="-122"/>
              <a:ea typeface="inpin liuliuyuan" panose="020B0704020202020204" pitchFamily="2" charset="-122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70" y="5202504"/>
            <a:ext cx="5274942" cy="2107595"/>
          </a:xfrm>
          <a:prstGeom prst="rect">
            <a:avLst/>
          </a:prstGeom>
        </p:spPr>
      </p:pic>
      <p:sp>
        <p:nvSpPr>
          <p:cNvPr id="54" name="标题 1"/>
          <p:cNvSpPr txBox="1"/>
          <p:nvPr/>
        </p:nvSpPr>
        <p:spPr>
          <a:xfrm>
            <a:off x="1314450" y="4156710"/>
            <a:ext cx="6227445" cy="9232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xiaobai" panose="020B0704020202020204" pitchFamily="2" charset="-122"/>
                <a:ea typeface="xiaobai" panose="020B0704020202020204" pitchFamily="2" charset="-122"/>
              </a:rPr>
              <a:t>Welcome to our class</a:t>
            </a:r>
            <a:endParaRPr lang="en-US" altLang="zh-CN" sz="9600" dirty="0">
              <a:solidFill>
                <a:schemeClr val="tx1">
                  <a:lumMod val="95000"/>
                  <a:lumOff val="5000"/>
                </a:schemeClr>
              </a:solidFill>
              <a:latin typeface="xiaobai" panose="020B0704020202020204" pitchFamily="2" charset="-122"/>
              <a:ea typeface="xiaobai" panose="020B0704020202020204" pitchFamily="2" charset="-122"/>
            </a:endParaRPr>
          </a:p>
        </p:txBody>
      </p:sp>
      <p:pic>
        <p:nvPicPr>
          <p:cNvPr id="61" name="5c40741ee2086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137" y="-903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48" grpId="0" bldLvl="0" animBg="1"/>
      <p:bldP spid="49" grpId="0" bldLvl="0" animBg="1"/>
      <p:bldP spid="50" grpId="0" bldLvl="0" animBg="1"/>
      <p:bldP spid="51" grpId="0" bldLvl="0" animBg="1"/>
      <p:bldP spid="56" grpId="0"/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cô giáo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" y="559686"/>
            <a:ext cx="11924461" cy="6297256"/>
          </a:xfrm>
          <a:prstGeom prst="rect">
            <a:avLst/>
          </a:prstGeom>
        </p:spPr>
      </p:pic>
      <p:grpSp>
        <p:nvGrpSpPr>
          <p:cNvPr id="19" name="đáp án đúng"/>
          <p:cNvGrpSpPr/>
          <p:nvPr/>
        </p:nvGrpSpPr>
        <p:grpSpPr>
          <a:xfrm>
            <a:off x="4517987" y="4983727"/>
            <a:ext cx="3096828" cy="892510"/>
            <a:chOff x="1309117" y="4993481"/>
            <a:chExt cx="3097784" cy="892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17" y="4993481"/>
              <a:ext cx="3097784" cy="8927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059167" y="5125722"/>
              <a:ext cx="1285493" cy="646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FF00"/>
                  </a:solidFill>
                </a:rPr>
                <a:t>rulers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4" name="ti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54" y="5041076"/>
            <a:ext cx="516848" cy="537522"/>
          </a:xfrm>
          <a:prstGeom prst="rect">
            <a:avLst/>
          </a:prstGeom>
        </p:spPr>
      </p:pic>
      <p:grpSp>
        <p:nvGrpSpPr>
          <p:cNvPr id="20" name="đáp án sai 2"/>
          <p:cNvGrpSpPr/>
          <p:nvPr/>
        </p:nvGrpSpPr>
        <p:grpSpPr>
          <a:xfrm>
            <a:off x="8112780" y="4983725"/>
            <a:ext cx="3096828" cy="892510"/>
            <a:chOff x="4592174" y="4993480"/>
            <a:chExt cx="3097784" cy="8927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74" y="4993480"/>
              <a:ext cx="3097784" cy="89278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844106" y="5116607"/>
              <a:ext cx="2031119" cy="646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FF00"/>
                  </a:solidFill>
                </a:rPr>
                <a:t>the rulers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5" name="cros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1" y="5116845"/>
            <a:ext cx="509987" cy="551904"/>
          </a:xfrm>
          <a:prstGeom prst="rect">
            <a:avLst/>
          </a:prstGeom>
        </p:spPr>
      </p:pic>
      <p:grpSp>
        <p:nvGrpSpPr>
          <p:cNvPr id="22" name="đáp án sai 1"/>
          <p:cNvGrpSpPr/>
          <p:nvPr/>
        </p:nvGrpSpPr>
        <p:grpSpPr>
          <a:xfrm>
            <a:off x="992295" y="5051757"/>
            <a:ext cx="3096828" cy="892510"/>
            <a:chOff x="7868298" y="4993479"/>
            <a:chExt cx="3097784" cy="8927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298" y="4993479"/>
              <a:ext cx="3097784" cy="8927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76" y="5147483"/>
              <a:ext cx="1106735" cy="646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FF00"/>
                  </a:solidFill>
                </a:rPr>
                <a:t>ruler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0" name="cros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32" y="5184876"/>
            <a:ext cx="509987" cy="551904"/>
          </a:xfrm>
          <a:prstGeom prst="rect">
            <a:avLst/>
          </a:prstGeom>
        </p:spPr>
      </p:pic>
      <p:pic>
        <p:nvPicPr>
          <p:cNvPr id="28" name="trở về trò chơi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0" y="6005930"/>
            <a:ext cx="4172126" cy="701794"/>
          </a:xfrm>
          <a:prstGeom prst="rect">
            <a:avLst/>
          </a:prstGeom>
        </p:spPr>
      </p:pic>
      <p:grpSp>
        <p:nvGrpSpPr>
          <p:cNvPr id="32" name="đúng rồi"/>
          <p:cNvGrpSpPr/>
          <p:nvPr/>
        </p:nvGrpSpPr>
        <p:grpSpPr>
          <a:xfrm>
            <a:off x="5588565" y="222525"/>
            <a:ext cx="4219308" cy="3086606"/>
            <a:chOff x="5588408" y="221534"/>
            <a:chExt cx="4220610" cy="30875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4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7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" b="13030"/>
          <a:stretch>
            <a:fillRect/>
          </a:stretch>
        </p:blipFill>
        <p:spPr>
          <a:xfrm>
            <a:off x="-3995147" y="2630153"/>
            <a:ext cx="1083221" cy="1078161"/>
          </a:xfrm>
          <a:prstGeom prst="ellipse">
            <a:avLst/>
          </a:prstGeom>
        </p:spPr>
      </p:pic>
      <p:pic>
        <p:nvPicPr>
          <p:cNvPr id="42" name="Picture 2" descr="Vectormenez Clipart: Clipart Ruler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06" y="1412766"/>
            <a:ext cx="2164786" cy="10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MsPham2"/>
          <p:cNvSpPr txBox="1"/>
          <p:nvPr/>
        </p:nvSpPr>
        <p:spPr>
          <a:xfrm>
            <a:off x="1235987" y="2988410"/>
            <a:ext cx="6006489" cy="7149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1499870">
              <a:spcBef>
                <a:spcPct val="50000"/>
              </a:spcBef>
            </a:pPr>
            <a:r>
              <a:rPr lang="en-US" altLang="zh-CN" sz="36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What colour are your ____?</a:t>
            </a:r>
            <a:endParaRPr lang="en-US" altLang="zh-CN" sz="3600" b="1" dirty="0">
              <a:solidFill>
                <a:srgbClr val="FFFF0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4" name="Picture 2" descr="Vectormenez Clipart: Clipart Ruler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90" y="1840734"/>
            <a:ext cx="2164786" cy="10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cô giáo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" y="559686"/>
            <a:ext cx="11924461" cy="6297256"/>
          </a:xfrm>
          <a:prstGeom prst="rect">
            <a:avLst/>
          </a:prstGeom>
        </p:spPr>
      </p:pic>
      <p:grpSp>
        <p:nvGrpSpPr>
          <p:cNvPr id="19" name="đáp án đúng"/>
          <p:cNvGrpSpPr/>
          <p:nvPr/>
        </p:nvGrpSpPr>
        <p:grpSpPr>
          <a:xfrm>
            <a:off x="1175026" y="4983725"/>
            <a:ext cx="3096828" cy="892510"/>
            <a:chOff x="1309117" y="4993481"/>
            <a:chExt cx="3097784" cy="892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17" y="4993481"/>
              <a:ext cx="3097784" cy="8927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19165" y="5126642"/>
              <a:ext cx="2282555" cy="64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FF00"/>
                  </a:solidFill>
                </a:rPr>
                <a:t>is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4" name="ti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94" y="5041076"/>
            <a:ext cx="516848" cy="537522"/>
          </a:xfrm>
          <a:prstGeom prst="rect">
            <a:avLst/>
          </a:prstGeom>
        </p:spPr>
      </p:pic>
      <p:grpSp>
        <p:nvGrpSpPr>
          <p:cNvPr id="20" name="đáp án sai 2"/>
          <p:cNvGrpSpPr/>
          <p:nvPr/>
        </p:nvGrpSpPr>
        <p:grpSpPr>
          <a:xfrm>
            <a:off x="8112781" y="4983719"/>
            <a:ext cx="3096829" cy="892508"/>
            <a:chOff x="4592174" y="4993480"/>
            <a:chExt cx="3097784" cy="8927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74" y="4993480"/>
              <a:ext cx="3097784" cy="89278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682825" y="5135961"/>
              <a:ext cx="2372929" cy="646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FF00"/>
                  </a:solidFill>
                </a:rPr>
                <a:t>do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5" name="cros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1" y="5116845"/>
            <a:ext cx="509987" cy="551904"/>
          </a:xfrm>
          <a:prstGeom prst="rect">
            <a:avLst/>
          </a:prstGeom>
        </p:spPr>
      </p:pic>
      <p:grpSp>
        <p:nvGrpSpPr>
          <p:cNvPr id="22" name="đáp án sai 1"/>
          <p:cNvGrpSpPr/>
          <p:nvPr/>
        </p:nvGrpSpPr>
        <p:grpSpPr>
          <a:xfrm>
            <a:off x="4604857" y="4983719"/>
            <a:ext cx="3096828" cy="892508"/>
            <a:chOff x="7868298" y="4993479"/>
            <a:chExt cx="3097784" cy="8927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298" y="4993479"/>
              <a:ext cx="3097784" cy="8927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087439" y="5132966"/>
              <a:ext cx="2339780" cy="646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FF00"/>
                  </a:solidFill>
                </a:rPr>
                <a:t>are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0" name="cros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90" y="5116845"/>
            <a:ext cx="509987" cy="551904"/>
          </a:xfrm>
          <a:prstGeom prst="rect">
            <a:avLst/>
          </a:prstGeom>
        </p:spPr>
      </p:pic>
      <p:pic>
        <p:nvPicPr>
          <p:cNvPr id="28" name="trở về trò chơi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0" y="6005930"/>
            <a:ext cx="4172126" cy="701794"/>
          </a:xfrm>
          <a:prstGeom prst="rect">
            <a:avLst/>
          </a:prstGeom>
        </p:spPr>
      </p:pic>
      <p:grpSp>
        <p:nvGrpSpPr>
          <p:cNvPr id="32" name="đúng rồi"/>
          <p:cNvGrpSpPr/>
          <p:nvPr/>
        </p:nvGrpSpPr>
        <p:grpSpPr>
          <a:xfrm>
            <a:off x="5588565" y="222525"/>
            <a:ext cx="4219308" cy="3086606"/>
            <a:chOff x="5588408" y="221534"/>
            <a:chExt cx="4220610" cy="30875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4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7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9" name="MsPham2"/>
          <p:cNvSpPr txBox="1"/>
          <p:nvPr/>
        </p:nvSpPr>
        <p:spPr>
          <a:xfrm>
            <a:off x="1175027" y="3247196"/>
            <a:ext cx="6006489" cy="7149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1499870">
              <a:spcBef>
                <a:spcPct val="50000"/>
              </a:spcBef>
            </a:pPr>
            <a:r>
              <a:rPr lang="en-US" altLang="zh-CN" sz="36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What colour ___ your pen?</a:t>
            </a:r>
            <a:endParaRPr lang="en-US" altLang="zh-CN" sz="3600" b="1" dirty="0">
              <a:solidFill>
                <a:srgbClr val="FFFF0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92" y="1150143"/>
            <a:ext cx="1853462" cy="1853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ề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1058"/>
            <a:ext cx="12188238" cy="6855884"/>
          </a:xfrm>
          <a:prstGeom prst="rect">
            <a:avLst/>
          </a:prstGeom>
        </p:spPr>
      </p:pic>
      <p:pic>
        <p:nvPicPr>
          <p:cNvPr id="8" name="hình cô giá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" y="559686"/>
            <a:ext cx="11924461" cy="6297256"/>
          </a:xfrm>
          <a:prstGeom prst="rect">
            <a:avLst/>
          </a:prstGeom>
        </p:spPr>
      </p:pic>
      <p:grpSp>
        <p:nvGrpSpPr>
          <p:cNvPr id="19" name="đáp án đúng"/>
          <p:cNvGrpSpPr/>
          <p:nvPr/>
        </p:nvGrpSpPr>
        <p:grpSpPr>
          <a:xfrm>
            <a:off x="8023578" y="4976629"/>
            <a:ext cx="3096828" cy="892510"/>
            <a:chOff x="1309117" y="4993481"/>
            <a:chExt cx="3097784" cy="892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17" y="4993481"/>
              <a:ext cx="3097784" cy="8927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349347" y="5030348"/>
              <a:ext cx="2326996" cy="831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499870"/>
              <a:r>
                <a:rPr lang="en-US" altLang="zh-CN" sz="2400" b="1">
                  <a:solidFill>
                    <a:srgbClr val="FFFF0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What colour </a:t>
              </a:r>
              <a:endParaRPr lang="en-US" altLang="zh-CN" sz="24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  <a:p>
              <a:pPr algn="ctr" defTabSz="1499870"/>
              <a:r>
                <a:rPr lang="en-US" altLang="zh-CN" sz="2400" b="1">
                  <a:solidFill>
                    <a:srgbClr val="FFFF0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is your pencil?</a:t>
              </a:r>
              <a:endPara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tic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45" y="5033977"/>
            <a:ext cx="516848" cy="537522"/>
          </a:xfrm>
          <a:prstGeom prst="rect">
            <a:avLst/>
          </a:prstGeom>
        </p:spPr>
      </p:pic>
      <p:grpSp>
        <p:nvGrpSpPr>
          <p:cNvPr id="20" name="đáp án sai 2"/>
          <p:cNvGrpSpPr/>
          <p:nvPr/>
        </p:nvGrpSpPr>
        <p:grpSpPr>
          <a:xfrm>
            <a:off x="1289080" y="4951971"/>
            <a:ext cx="3096827" cy="892510"/>
            <a:chOff x="4592174" y="4993480"/>
            <a:chExt cx="3097784" cy="8927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74" y="4993480"/>
              <a:ext cx="3097784" cy="89278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620622" y="5018147"/>
              <a:ext cx="2751924" cy="831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499870"/>
              <a:r>
                <a:rPr lang="en-US" altLang="zh-CN" sz="2400" b="1">
                  <a:solidFill>
                    <a:srgbClr val="FFFF0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What colour </a:t>
              </a:r>
              <a:endParaRPr lang="en-US" altLang="zh-CN" sz="24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  <a:p>
              <a:pPr algn="ctr" defTabSz="1499870"/>
              <a:r>
                <a:rPr lang="en-US" altLang="zh-CN" sz="2400" b="1">
                  <a:solidFill>
                    <a:srgbClr val="FFFF0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are your pencils?</a:t>
              </a:r>
              <a:endPara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5" name="cross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64" y="5085089"/>
            <a:ext cx="509987" cy="551904"/>
          </a:xfrm>
          <a:prstGeom prst="rect">
            <a:avLst/>
          </a:prstGeom>
        </p:spPr>
      </p:pic>
      <p:grpSp>
        <p:nvGrpSpPr>
          <p:cNvPr id="22" name="đáp án sai 1"/>
          <p:cNvGrpSpPr/>
          <p:nvPr/>
        </p:nvGrpSpPr>
        <p:grpSpPr>
          <a:xfrm>
            <a:off x="4604858" y="4935342"/>
            <a:ext cx="3096829" cy="954107"/>
            <a:chOff x="7868298" y="4945081"/>
            <a:chExt cx="3097784" cy="9544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298" y="4993479"/>
              <a:ext cx="3097784" cy="8927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011738" y="4945081"/>
              <a:ext cx="2338220" cy="95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499870"/>
              <a:r>
                <a:rPr lang="en-US" altLang="zh-CN" sz="2800" b="1">
                  <a:solidFill>
                    <a:srgbClr val="FFFF0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Is this </a:t>
              </a:r>
              <a:endParaRPr lang="en-US" altLang="zh-CN" sz="28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  <a:p>
              <a:pPr algn="ctr" defTabSz="1499870"/>
              <a:r>
                <a:rPr lang="en-US" altLang="zh-CN" sz="2800" b="1">
                  <a:solidFill>
                    <a:srgbClr val="FFFF0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your pencil?</a:t>
              </a:r>
              <a:endParaRPr lang="en-US" altLang="zh-CN" sz="2800" b="1" dirty="0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" name="cross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90" y="5116845"/>
            <a:ext cx="509987" cy="551904"/>
          </a:xfrm>
          <a:prstGeom prst="rect">
            <a:avLst/>
          </a:prstGeom>
        </p:spPr>
      </p:pic>
      <p:pic>
        <p:nvPicPr>
          <p:cNvPr id="28" name="trở về trò chơi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0" y="6005930"/>
            <a:ext cx="4172126" cy="701794"/>
          </a:xfrm>
          <a:prstGeom prst="rect">
            <a:avLst/>
          </a:prstGeom>
        </p:spPr>
      </p:pic>
      <p:grpSp>
        <p:nvGrpSpPr>
          <p:cNvPr id="32" name="đúng rồi"/>
          <p:cNvGrpSpPr/>
          <p:nvPr/>
        </p:nvGrpSpPr>
        <p:grpSpPr>
          <a:xfrm>
            <a:off x="5588565" y="222525"/>
            <a:ext cx="4219308" cy="3086606"/>
            <a:chOff x="5588408" y="221534"/>
            <a:chExt cx="4220610" cy="30875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4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7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7" name="MsPham2"/>
          <p:cNvSpPr txBox="1"/>
          <p:nvPr/>
        </p:nvSpPr>
        <p:spPr>
          <a:xfrm>
            <a:off x="1900246" y="3174278"/>
            <a:ext cx="4419009" cy="7149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1499870">
              <a:spcBef>
                <a:spcPct val="50000"/>
              </a:spcBef>
            </a:pPr>
            <a:r>
              <a:rPr lang="en-US" altLang="zh-CN" sz="36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It’s green.</a:t>
            </a:r>
            <a:endParaRPr lang="en-US" altLang="zh-CN" sz="3600" b="1" dirty="0">
              <a:solidFill>
                <a:srgbClr val="FFFF0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b="33334"/>
          <a:stretch>
            <a:fillRect/>
          </a:stretch>
        </p:blipFill>
        <p:spPr>
          <a:xfrm>
            <a:off x="2272397" y="1165999"/>
            <a:ext cx="3231540" cy="1807125"/>
          </a:xfrm>
          <a:prstGeom prst="rect">
            <a:avLst/>
          </a:prstGeom>
        </p:spPr>
      </p:pic>
      <p:sp>
        <p:nvSpPr>
          <p:cNvPr id="2" name="Text Box 1"/>
          <p:cNvSpPr txBox="1"/>
          <p:nvPr userDrawn="1"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22965" y="1270"/>
            <a:ext cx="1167130" cy="1167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cô giáo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" y="559686"/>
            <a:ext cx="11924461" cy="6297256"/>
          </a:xfrm>
          <a:prstGeom prst="rect">
            <a:avLst/>
          </a:prstGeom>
        </p:spPr>
      </p:pic>
      <p:grpSp>
        <p:nvGrpSpPr>
          <p:cNvPr id="19" name="đáp án đúng"/>
          <p:cNvGrpSpPr/>
          <p:nvPr/>
        </p:nvGrpSpPr>
        <p:grpSpPr>
          <a:xfrm>
            <a:off x="4517987" y="4983725"/>
            <a:ext cx="3096828" cy="892510"/>
            <a:chOff x="1309117" y="4993481"/>
            <a:chExt cx="3097784" cy="892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17" y="4993481"/>
              <a:ext cx="3097784" cy="8927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167327" y="5223549"/>
              <a:ext cx="872624" cy="523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</a:rPr>
                <a:t>desk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4" name="ti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54" y="5041076"/>
            <a:ext cx="516848" cy="537522"/>
          </a:xfrm>
          <a:prstGeom prst="rect">
            <a:avLst/>
          </a:prstGeom>
        </p:spPr>
      </p:pic>
      <p:grpSp>
        <p:nvGrpSpPr>
          <p:cNvPr id="20" name="đáp án sai 2"/>
          <p:cNvGrpSpPr/>
          <p:nvPr/>
        </p:nvGrpSpPr>
        <p:grpSpPr>
          <a:xfrm>
            <a:off x="8112782" y="4983725"/>
            <a:ext cx="3096829" cy="892510"/>
            <a:chOff x="4592174" y="4993480"/>
            <a:chExt cx="3097784" cy="8927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74" y="4993480"/>
              <a:ext cx="3097784" cy="89278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507551" y="5229856"/>
              <a:ext cx="727539" cy="523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</a:rPr>
                <a:t>box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5" name="cros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1" y="5116845"/>
            <a:ext cx="509987" cy="551904"/>
          </a:xfrm>
          <a:prstGeom prst="rect">
            <a:avLst/>
          </a:prstGeom>
        </p:spPr>
      </p:pic>
      <p:grpSp>
        <p:nvGrpSpPr>
          <p:cNvPr id="22" name="đáp án sai 1"/>
          <p:cNvGrpSpPr/>
          <p:nvPr/>
        </p:nvGrpSpPr>
        <p:grpSpPr>
          <a:xfrm>
            <a:off x="992293" y="5051760"/>
            <a:ext cx="3096828" cy="892510"/>
            <a:chOff x="7868298" y="4993479"/>
            <a:chExt cx="3097784" cy="8927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298" y="4993479"/>
              <a:ext cx="3097784" cy="8927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38730" y="5205210"/>
              <a:ext cx="1012385" cy="523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</a:rPr>
                <a:t>desks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0" name="cros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32" y="5184876"/>
            <a:ext cx="509987" cy="551904"/>
          </a:xfrm>
          <a:prstGeom prst="rect">
            <a:avLst/>
          </a:prstGeom>
        </p:spPr>
      </p:pic>
      <p:pic>
        <p:nvPicPr>
          <p:cNvPr id="28" name="trở về trò chơi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0" y="6005930"/>
            <a:ext cx="4172126" cy="701794"/>
          </a:xfrm>
          <a:prstGeom prst="rect">
            <a:avLst/>
          </a:prstGeom>
        </p:spPr>
      </p:pic>
      <p:grpSp>
        <p:nvGrpSpPr>
          <p:cNvPr id="32" name="đúng rồi"/>
          <p:cNvGrpSpPr/>
          <p:nvPr/>
        </p:nvGrpSpPr>
        <p:grpSpPr>
          <a:xfrm>
            <a:off x="5588565" y="222525"/>
            <a:ext cx="4219308" cy="3086606"/>
            <a:chOff x="5588408" y="221534"/>
            <a:chExt cx="4220610" cy="30875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4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7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3" name="MsPham2"/>
          <p:cNvSpPr txBox="1"/>
          <p:nvPr/>
        </p:nvSpPr>
        <p:spPr>
          <a:xfrm>
            <a:off x="1178963" y="3101741"/>
            <a:ext cx="6036987" cy="7149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1499870">
              <a:spcBef>
                <a:spcPct val="50000"/>
              </a:spcBef>
            </a:pPr>
            <a:r>
              <a:rPr lang="en-US" altLang="zh-CN" sz="36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What colour is your ____?</a:t>
            </a:r>
            <a:endParaRPr lang="en-US" altLang="zh-CN" sz="3600" b="1" dirty="0">
              <a:solidFill>
                <a:srgbClr val="FFFF0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t="22394" b="18221"/>
          <a:stretch>
            <a:fillRect/>
          </a:stretch>
        </p:blipFill>
        <p:spPr>
          <a:xfrm>
            <a:off x="2239116" y="975359"/>
            <a:ext cx="3361852" cy="1996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cô giáo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" y="559686"/>
            <a:ext cx="11924461" cy="6297256"/>
          </a:xfrm>
          <a:prstGeom prst="rect">
            <a:avLst/>
          </a:prstGeom>
        </p:spPr>
      </p:pic>
      <p:grpSp>
        <p:nvGrpSpPr>
          <p:cNvPr id="19" name="đáp án đúng"/>
          <p:cNvGrpSpPr/>
          <p:nvPr/>
        </p:nvGrpSpPr>
        <p:grpSpPr>
          <a:xfrm>
            <a:off x="1175026" y="4983727"/>
            <a:ext cx="3096828" cy="892510"/>
            <a:chOff x="1309117" y="4993481"/>
            <a:chExt cx="3097784" cy="892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17" y="4993481"/>
              <a:ext cx="3097784" cy="8927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04513" y="5224554"/>
              <a:ext cx="1893859" cy="58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</a:rPr>
                <a:t>It’s brown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4" name="ti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94" y="5041076"/>
            <a:ext cx="516848" cy="537522"/>
          </a:xfrm>
          <a:prstGeom prst="rect">
            <a:avLst/>
          </a:prstGeom>
        </p:spPr>
      </p:pic>
      <p:grpSp>
        <p:nvGrpSpPr>
          <p:cNvPr id="20" name="đáp án sai 2"/>
          <p:cNvGrpSpPr/>
          <p:nvPr/>
        </p:nvGrpSpPr>
        <p:grpSpPr>
          <a:xfrm>
            <a:off x="8112780" y="4983725"/>
            <a:ext cx="3096828" cy="892510"/>
            <a:chOff x="4592174" y="4993480"/>
            <a:chExt cx="3097784" cy="8927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74" y="4993480"/>
              <a:ext cx="3097784" cy="89278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64590" y="5225313"/>
              <a:ext cx="1534098" cy="58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</a:rPr>
                <a:t>It’s blue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5" name="cros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1" y="5116845"/>
            <a:ext cx="509987" cy="551904"/>
          </a:xfrm>
          <a:prstGeom prst="rect">
            <a:avLst/>
          </a:prstGeom>
        </p:spPr>
      </p:pic>
      <p:grpSp>
        <p:nvGrpSpPr>
          <p:cNvPr id="22" name="đáp án sai 1"/>
          <p:cNvGrpSpPr/>
          <p:nvPr/>
        </p:nvGrpSpPr>
        <p:grpSpPr>
          <a:xfrm>
            <a:off x="4604856" y="4983726"/>
            <a:ext cx="3096828" cy="892510"/>
            <a:chOff x="7868298" y="4993479"/>
            <a:chExt cx="3097784" cy="8927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298" y="4993479"/>
              <a:ext cx="3097784" cy="8927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346128" y="5147483"/>
              <a:ext cx="1678414" cy="58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</a:rPr>
                <a:t>It’s black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0" name="cros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90" y="5116845"/>
            <a:ext cx="509987" cy="551904"/>
          </a:xfrm>
          <a:prstGeom prst="rect">
            <a:avLst/>
          </a:prstGeom>
        </p:spPr>
      </p:pic>
      <p:pic>
        <p:nvPicPr>
          <p:cNvPr id="28" name="trở về trò chơi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0" y="6005930"/>
            <a:ext cx="4172126" cy="701794"/>
          </a:xfrm>
          <a:prstGeom prst="rect">
            <a:avLst/>
          </a:prstGeom>
        </p:spPr>
      </p:pic>
      <p:grpSp>
        <p:nvGrpSpPr>
          <p:cNvPr id="32" name="đúng rồi"/>
          <p:cNvGrpSpPr/>
          <p:nvPr/>
        </p:nvGrpSpPr>
        <p:grpSpPr>
          <a:xfrm>
            <a:off x="5588565" y="222525"/>
            <a:ext cx="4219308" cy="3086606"/>
            <a:chOff x="5588408" y="221534"/>
            <a:chExt cx="4220610" cy="30875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4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7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9" name="MsPham2"/>
          <p:cNvSpPr txBox="1"/>
          <p:nvPr/>
        </p:nvSpPr>
        <p:spPr>
          <a:xfrm>
            <a:off x="1371600" y="2925336"/>
            <a:ext cx="6056777" cy="7149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1499870">
              <a:spcBef>
                <a:spcPct val="50000"/>
              </a:spcBef>
            </a:pPr>
            <a:r>
              <a:rPr lang="en-US" altLang="zh-CN" sz="36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What colour is your desk?</a:t>
            </a:r>
            <a:endParaRPr lang="en-US" altLang="zh-CN" sz="3600" b="1" dirty="0">
              <a:solidFill>
                <a:srgbClr val="FFFF0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/>
          <a:srcRect t="22394" b="18221"/>
          <a:stretch>
            <a:fillRect/>
          </a:stretch>
        </p:blipFill>
        <p:spPr>
          <a:xfrm>
            <a:off x="2239116" y="975359"/>
            <a:ext cx="3361852" cy="1996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8" y="1076313"/>
            <a:ext cx="4192676" cy="2523890"/>
          </a:xfrm>
          <a:prstGeom prst="rect">
            <a:avLst/>
          </a:prstGeom>
        </p:spPr>
      </p:pic>
      <p:sp>
        <p:nvSpPr>
          <p:cNvPr id="2" name="MsPham5"/>
          <p:cNvSpPr txBox="1"/>
          <p:nvPr/>
        </p:nvSpPr>
        <p:spPr>
          <a:xfrm>
            <a:off x="1863735" y="3016189"/>
            <a:ext cx="941445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PHONICS</a:t>
            </a:r>
            <a:endParaRPr lang="en-US" altLang="zh-CN" sz="54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1900" y="4477918"/>
            <a:ext cx="21101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3200" b="1" dirty="0">
                <a:solidFill>
                  <a:schemeClr val="tx1"/>
                </a:solidFill>
              </a:rPr>
              <a:t> “i” and “o”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ldLvl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835" y="635635"/>
            <a:ext cx="9340215" cy="3088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9829" y="105094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46" y="1273300"/>
            <a:ext cx="452423" cy="457200"/>
          </a:xfrm>
          <a:prstGeom prst="rect">
            <a:avLst/>
          </a:prstGeom>
        </p:spPr>
      </p:pic>
      <p:pic>
        <p:nvPicPr>
          <p:cNvPr id="2" name="Jolly Phonics - -i- Sound - Short Song 🎵">
            <a:hlinkClick r:id="" action="ppaction://media"/>
          </p:cNvPr>
          <p:cNvPicPr>
            <a:picLocks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19835" y="1826260"/>
            <a:ext cx="9340215" cy="4954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90" y="2887345"/>
            <a:ext cx="2343150" cy="3893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9 What colour is it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185" y="3769360"/>
            <a:ext cx="9752965" cy="3088640"/>
          </a:xfrm>
          <a:prstGeom prst="rect">
            <a:avLst/>
          </a:prstGeom>
        </p:spPr>
      </p:pic>
      <p:pic>
        <p:nvPicPr>
          <p:cNvPr id="12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76" y="5725107"/>
            <a:ext cx="452423" cy="457200"/>
          </a:xfrm>
          <a:prstGeom prst="rect">
            <a:avLst/>
          </a:prstGeom>
        </p:spPr>
      </p:pic>
      <p:pic>
        <p:nvPicPr>
          <p:cNvPr id="4" name="Jolly Phonics - -o- Sound - Short Song 🎵">
            <a:hlinkClick r:id="" action="ppaction://media"/>
          </p:cNvPr>
          <p:cNvPicPr>
            <a:picLocks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4185" y="613410"/>
            <a:ext cx="9752965" cy="4699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1811020"/>
            <a:ext cx="2214880" cy="406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9 What colour is it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27189" y="126684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5234" y="744793"/>
            <a:ext cx="10518471" cy="27931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58292" y="1113985"/>
            <a:ext cx="1167897" cy="805758"/>
          </a:xfrm>
          <a:prstGeom prst="roundRect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26724" y="1839733"/>
            <a:ext cx="2362954" cy="1002605"/>
          </a:xfrm>
          <a:prstGeom prst="roundRect">
            <a:avLst/>
          </a:prstGeom>
          <a:solidFill>
            <a:srgbClr val="FCF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7257" y="1193063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9923" y="2173105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963" y="1288263"/>
            <a:ext cx="452423" cy="457200"/>
          </a:xfrm>
          <a:prstGeom prst="rect">
            <a:avLst/>
          </a:pr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273" y="2230288"/>
            <a:ext cx="452423" cy="45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95" y="3300095"/>
            <a:ext cx="3718560" cy="3718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9 What colour is it-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9 What colour is it- - Lesson 3 - 2 Listen and writ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7724" y="217489"/>
            <a:ext cx="2520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Read and match.</a:t>
            </a:r>
            <a:endParaRPr lang="en-US" sz="2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4845" y="784661"/>
            <a:ext cx="9385975" cy="5824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0131" t="55189" r="245" b="-1471"/>
          <a:stretch>
            <a:fillRect/>
          </a:stretch>
        </p:blipFill>
        <p:spPr>
          <a:xfrm>
            <a:off x="6048736" y="2746889"/>
            <a:ext cx="4702084" cy="839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0670" b="54835"/>
          <a:stretch>
            <a:fillRect/>
          </a:stretch>
        </p:blipFill>
        <p:spPr>
          <a:xfrm>
            <a:off x="6048735" y="4725945"/>
            <a:ext cx="4674165" cy="819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131" r="245" b="53718"/>
          <a:stretch>
            <a:fillRect/>
          </a:stretch>
        </p:blipFill>
        <p:spPr>
          <a:xfrm>
            <a:off x="6048736" y="5695203"/>
            <a:ext cx="4702084" cy="839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88" t="55809" r="49988" b="-2091"/>
          <a:stretch>
            <a:fillRect/>
          </a:stretch>
        </p:blipFill>
        <p:spPr>
          <a:xfrm>
            <a:off x="6048736" y="3736417"/>
            <a:ext cx="4702084" cy="839591"/>
          </a:xfrm>
          <a:prstGeom prst="rect">
            <a:avLst/>
          </a:prstGeom>
        </p:spPr>
      </p:pic>
      <p:pic>
        <p:nvPicPr>
          <p:cNvPr id="14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68" y="198782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48" y="190654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33" y="995435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45" y="843280"/>
            <a:ext cx="6682105" cy="49739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11" y="3833319"/>
            <a:ext cx="2313945" cy="249530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9" name="Rectangle 11"/>
          <p:cNvSpPr>
            <a:spLocks noChangeArrowheads="1"/>
          </p:cNvSpPr>
          <p:nvPr/>
        </p:nvSpPr>
        <p:spPr bwMode="gray">
          <a:xfrm>
            <a:off x="4790440" y="1649095"/>
            <a:ext cx="4763770" cy="2584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iaobai" panose="020B0704020202020204" pitchFamily="2" charset="-122"/>
                <a:ea typeface="xiaobai" panose="020B0704020202020204" pitchFamily="2" charset="-122"/>
              </a:rPr>
              <a:t>Unit 9:</a:t>
            </a:r>
            <a:endParaRPr kumimoji="0" lang="en-US" altLang="zh-CN" sz="54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xiaobai" panose="020B0704020202020204" pitchFamily="2" charset="-122"/>
              <a:ea typeface="xiaobai" panose="020B0704020202020204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xiaobai" panose="020B0704020202020204" pitchFamily="2" charset="-122"/>
                <a:ea typeface="xiaobai" panose="020B0704020202020204" pitchFamily="2" charset="-122"/>
              </a:rPr>
              <a:t>What colour is it?</a:t>
            </a:r>
            <a:endParaRPr kumimoji="0" lang="en-US" altLang="zh-CN" sz="54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xiaobai" panose="020B0704020202020204" pitchFamily="2" charset="-122"/>
              <a:ea typeface="xiaobai" panose="020B0704020202020204" pitchFamily="2" charset="-122"/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5350984" y="4855667"/>
            <a:ext cx="3272905" cy="45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inpin liuliuyuan" panose="020B0704020202020204" pitchFamily="2" charset="-122"/>
                <a:ea typeface="inpin liuliuyuan" panose="020B0704020202020204" pitchFamily="2" charset="-122"/>
              </a:rPr>
              <a:t>Lesson 3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inpin liuliuyuan" panose="020B0704020202020204" pitchFamily="2" charset="-122"/>
              <a:ea typeface="inpin liuliuyuan" panose="020B0704020202020204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9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0739" y="28924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  <a:endParaRPr lang="en-US" sz="2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864" y="972564"/>
            <a:ext cx="11050329" cy="4977794"/>
          </a:xfrm>
          <a:prstGeom prst="round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42011" y="3322320"/>
            <a:ext cx="2126309" cy="751840"/>
          </a:xfrm>
          <a:prstGeom prst="roundRect">
            <a:avLst/>
          </a:prstGeom>
          <a:solidFill>
            <a:srgbClr val="FCFC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60491" y="2529840"/>
            <a:ext cx="2126309" cy="751840"/>
          </a:xfrm>
          <a:prstGeom prst="roundRect">
            <a:avLst/>
          </a:prstGeom>
          <a:solidFill>
            <a:srgbClr val="FCFC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42010" y="4124960"/>
            <a:ext cx="2126309" cy="751840"/>
          </a:xfrm>
          <a:prstGeom prst="roundRect">
            <a:avLst/>
          </a:prstGeom>
          <a:solidFill>
            <a:srgbClr val="FCFC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257210" y="4124960"/>
            <a:ext cx="2126309" cy="751840"/>
          </a:xfrm>
          <a:prstGeom prst="roundRect">
            <a:avLst/>
          </a:prstGeom>
          <a:solidFill>
            <a:srgbClr val="FCFC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85690" y="4907280"/>
            <a:ext cx="2126309" cy="751840"/>
          </a:xfrm>
          <a:prstGeom prst="roundRect">
            <a:avLst/>
          </a:prstGeom>
          <a:solidFill>
            <a:srgbClr val="FCFC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sp>
        <p:nvSpPr>
          <p:cNvPr id="14" name="任意多边形: 形状 13"/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弧形 14"/>
          <p:cNvSpPr/>
          <p:nvPr/>
        </p:nvSpPr>
        <p:spPr>
          <a:xfrm>
            <a:off x="1199293" y="1718555"/>
            <a:ext cx="4042854" cy="4789438"/>
          </a:xfrm>
          <a:prstGeom prst="arc">
            <a:avLst>
              <a:gd name="adj1" fmla="val 16199999"/>
              <a:gd name="adj2" fmla="val 306144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41925" y="1205230"/>
            <a:ext cx="4631690" cy="15557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pin tianyihei" panose="020B0704020202020204" pitchFamily="2" charset="-122"/>
                <a:ea typeface="inpin tianyihei" panose="020B0704020202020204" pitchFamily="2" charset="-122"/>
                <a:cs typeface="SimSun" panose="02010600030101010101" pitchFamily="2" charset="-122"/>
              </a:rPr>
              <a:t>Review the new phonics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pin tianyihei" panose="020B0704020202020204" pitchFamily="2" charset="-122"/>
              <a:ea typeface="inpin tianyihei" panose="020B0704020202020204" pitchFamily="2" charset="-122"/>
              <a:cs typeface="SimSun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pin tianyihei" panose="020B0704020202020204" pitchFamily="2" charset="-122"/>
                <a:ea typeface="inpin tianyihei" panose="020B0704020202020204" pitchFamily="2" charset="-122"/>
                <a:cs typeface="SimSun" panose="02010600030101010101" pitchFamily="2" charset="-122"/>
              </a:rPr>
              <a:t>“i” and “o”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pin tianyihei" panose="020B0704020202020204" pitchFamily="2" charset="-122"/>
              <a:ea typeface="inpin tianyihei" panose="020B0704020202020204" pitchFamily="2" charset="-122"/>
              <a:cs typeface="SimSun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75882" y="3062756"/>
            <a:ext cx="5004114" cy="15557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5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inpin tianyihei" panose="020B0704020202020204" pitchFamily="2" charset="-122"/>
                <a:ea typeface="inpin tianyihei" panose="020B0704020202020204" pitchFamily="2" charset="-122"/>
                <a:cs typeface="Arial" panose="020B0604020202020204" pitchFamily="34" charset="0"/>
              </a:rPr>
              <a:t>Do the homework:</a:t>
            </a:r>
            <a:endParaRPr kumimoji="0" lang="en-US" altLang="zh-CN" sz="2800" b="0" i="0" u="none" strike="noStrike" kern="0" cap="none" spc="5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inpin tianyihei" panose="020B0704020202020204" pitchFamily="2" charset="-122"/>
              <a:ea typeface="inpin tianyihei" panose="020B0704020202020204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5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inpin tianyihei" panose="020B0704020202020204" pitchFamily="2" charset="-122"/>
                <a:ea typeface="inpin tianyihei" panose="020B0704020202020204" pitchFamily="2" charset="-122"/>
                <a:cs typeface="Arial" panose="020B0604020202020204" pitchFamily="34" charset="0"/>
              </a:rPr>
              <a:t>  Page 38 - 39</a:t>
            </a:r>
            <a:endParaRPr kumimoji="0" lang="en-US" altLang="zh-CN" sz="2800" b="0" i="0" u="none" strike="noStrike" kern="0" cap="none" spc="5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inpin tianyihei" panose="020B0704020202020204" pitchFamily="2" charset="-122"/>
              <a:ea typeface="inpin tianyihei" panose="020B0704020202020204" pitchFamily="2" charset="-122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39316" y="4755933"/>
            <a:ext cx="5004114" cy="8235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5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npin tianyihei" panose="020B0704020202020204" pitchFamily="2" charset="-122"/>
                <a:ea typeface="inpin tianyihei" panose="020B0704020202020204" pitchFamily="2" charset="-122"/>
                <a:cs typeface="Arial" panose="020B0604020202020204" pitchFamily="34" charset="0"/>
              </a:rPr>
              <a:t>Prepare: Unit 10 - Lesson 1</a:t>
            </a:r>
            <a:endParaRPr kumimoji="0" lang="en-US" altLang="zh-CN" sz="2800" b="0" i="0" u="none" strike="noStrike" kern="0" cap="none" spc="5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inpin tianyihei" panose="020B0704020202020204" pitchFamily="2" charset="-122"/>
              <a:ea typeface="inpin tianyihei" panose="020B0704020202020204" pitchFamily="2" charset="-122"/>
              <a:cs typeface="Arial" panose="020B0604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306614" y="1809768"/>
            <a:ext cx="754419" cy="754419"/>
          </a:xfrm>
          <a:prstGeom prst="ellipse">
            <a:avLst/>
          </a:prstGeom>
          <a:solidFill>
            <a:srgbClr val="FCD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pin tianyihei" panose="020B0704020202020204" pitchFamily="2" charset="-122"/>
                <a:ea typeface="inpin tianyihei" panose="020B0704020202020204" pitchFamily="2" charset="-122"/>
              </a:rPr>
              <a:t>01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pin tianyihei" panose="020B0704020202020204" pitchFamily="2" charset="-122"/>
              <a:ea typeface="inpin tianyihei" panose="020B0704020202020204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829652" y="3143058"/>
            <a:ext cx="754419" cy="754419"/>
          </a:xfrm>
          <a:prstGeom prst="ellipse">
            <a:avLst/>
          </a:prstGeom>
          <a:solidFill>
            <a:srgbClr val="ED8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pin tianyihei" panose="020B0704020202020204" pitchFamily="2" charset="-122"/>
                <a:ea typeface="inpin tianyihei" panose="020B0704020202020204" pitchFamily="2" charset="-122"/>
              </a:rPr>
              <a:t>02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pin tianyihei" panose="020B0704020202020204" pitchFamily="2" charset="-122"/>
              <a:ea typeface="inpin tianyihei" panose="020B0704020202020204" pitchFamily="2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738211" y="4528457"/>
            <a:ext cx="754419" cy="754419"/>
          </a:xfrm>
          <a:prstGeom prst="ellipse">
            <a:avLst/>
          </a:prstGeom>
          <a:solidFill>
            <a:srgbClr val="FCD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pin tianyihei" panose="020B0704020202020204" pitchFamily="2" charset="-122"/>
                <a:ea typeface="inpin tianyihei" panose="020B0704020202020204" pitchFamily="2" charset="-122"/>
              </a:rPr>
              <a:t>03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pin tianyihei" panose="020B0704020202020204" pitchFamily="2" charset="-122"/>
              <a:ea typeface="inpin tianyihei" panose="020B0704020202020204" pitchFamily="2" charset="-122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7" y="1791090"/>
            <a:ext cx="4427444" cy="3966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8" grpId="0"/>
      <p:bldP spid="19" grpId="0"/>
      <p:bldP spid="20" grpId="0"/>
      <p:bldP spid="21" grpId="0" bldLvl="0" animBg="1"/>
      <p:bldP spid="22" grpId="0" bldLvl="0" animBg="1"/>
      <p:bldP spid="2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841375"/>
            <a:ext cx="7855585" cy="78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ject 41"/>
          <p:cNvSpPr/>
          <p:nvPr/>
        </p:nvSpPr>
        <p:spPr>
          <a:xfrm>
            <a:off x="7995285" y="120650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>
            <a:endParaRPr sz="2000"/>
          </a:p>
        </p:txBody>
      </p:sp>
      <p:sp>
        <p:nvSpPr>
          <p:cNvPr id="3" name="Text Box 2"/>
          <p:cNvSpPr txBox="1"/>
          <p:nvPr/>
        </p:nvSpPr>
        <p:spPr>
          <a:xfrm>
            <a:off x="2088515" y="2878455"/>
            <a:ext cx="633222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Thursday, December 9    2021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Unit 9: What colour is it? - Lesson 3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i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 Phonics</a:t>
            </a:r>
            <a:endParaRPr lang="en-US" sz="2000" i="1" u="sng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phonic “i” : it  -&gt; What colour is it?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phonic “o” : orange  -&gt; It’s orange. 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Homework</a:t>
            </a: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Do WB : Page 38 - 39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Prepare: Unit 10 - Lesson 1</a:t>
            </a:r>
            <a:endParaRPr lang="en-US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Text Box 47"/>
          <p:cNvSpPr txBox="1"/>
          <p:nvPr/>
        </p:nvSpPr>
        <p:spPr>
          <a:xfrm>
            <a:off x="5197475" y="2878455"/>
            <a:ext cx="475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endParaRPr lang="en-US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35" y="4224655"/>
            <a:ext cx="1926590" cy="1844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ject 3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688472" y="14866"/>
            <a:ext cx="1909954" cy="690756"/>
          </a:xfrm>
          <a:prstGeom prst="rect">
            <a:avLst/>
          </a:prstGeom>
        </p:spPr>
      </p:pic>
      <p:pic>
        <p:nvPicPr>
          <p:cNvPr id="5" name="Goodbye Song for Kids - Kindergarten, Preschool &amp; ESL - Fun Kids English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35" y="7486650"/>
            <a:ext cx="619125" cy="619125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111" y="2168583"/>
            <a:ext cx="2962275" cy="3924300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4702810" y="3917950"/>
            <a:ext cx="6073775" cy="10966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8800" b="1" dirty="0"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Microsoft YaHei" panose="020B0503020204020204" charset="-122"/>
                <a:ea typeface="Microsoft YaHei" panose="020B0503020204020204" charset="-122"/>
              </a:rPr>
              <a:t>THANK YOU</a:t>
            </a:r>
            <a:endParaRPr lang="zh-CN" altLang="en-US" sz="8800" b="1" dirty="0"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4" name="任意多边形: 形状 13"/>
          <p:cNvSpPr/>
          <p:nvPr/>
        </p:nvSpPr>
        <p:spPr>
          <a:xfrm>
            <a:off x="7900716" y="115867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liuliuyuan" panose="020B0704020202020204" pitchFamily="2" charset="-122"/>
              <a:ea typeface="inpin liuliuyuan" panose="020B0704020202020204" pitchFamily="2" charset="-122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liuliuyuan" panose="020B0704020202020204" pitchFamily="2" charset="-122"/>
              <a:ea typeface="inpin liuliuyuan" panose="020B0704020202020204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036147" y="1517912"/>
            <a:ext cx="96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inpin liuliuyuan" panose="020B0704020202020204" pitchFamily="2" charset="-122"/>
                <a:ea typeface="inpin liuliuyuan" panose="020B0704020202020204" pitchFamily="2" charset="-122"/>
              </a:rPr>
              <a:t>01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inpin liuliuyuan" panose="020B0704020202020204" pitchFamily="2" charset="-122"/>
              <a:ea typeface="inpin liuliuyuan" panose="020B0704020202020204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817891" y="3074297"/>
            <a:ext cx="96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inpin liuliuyuan" panose="020B0704020202020204" pitchFamily="2" charset="-122"/>
                <a:ea typeface="inpin liuliuyuan" panose="020B0704020202020204" pitchFamily="2" charset="-122"/>
              </a:rPr>
              <a:t>03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inpin liuliuyuan" panose="020B0704020202020204" pitchFamily="2" charset="-122"/>
              <a:ea typeface="inpin liuliuyuan" panose="020B0704020202020204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048057" y="3586577"/>
            <a:ext cx="96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inpin liuliuyuan" panose="020B0704020202020204" pitchFamily="2" charset="-122"/>
                <a:ea typeface="inpin liuliuyuan" panose="020B0704020202020204" pitchFamily="2" charset="-122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inpin liuliuyuan" panose="020B0704020202020204" pitchFamily="2" charset="-122"/>
              <a:ea typeface="inpin liuliuyuan" panose="020B0704020202020204" pitchFamily="2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52400" y="1972945"/>
            <a:ext cx="3726815" cy="1383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inpin liuliuyuan" panose="020B0704020202020204" pitchFamily="2" charset="-122"/>
                <a:ea typeface="inpin liuliuyuan" panose="020B0704020202020204" pitchFamily="2" charset="-122"/>
              </a:rPr>
              <a:t>Review the words about colour.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inpin liuliuyuan" panose="020B0704020202020204" pitchFamily="2" charset="-122"/>
              <a:ea typeface="inpin liuliuyuan" panose="020B0704020202020204" pitchFamily="2" charset="-122"/>
              <a:sym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00660" y="4069080"/>
            <a:ext cx="3726815" cy="20300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inpin liuliuyuan" panose="020B0704020202020204" pitchFamily="2" charset="-122"/>
                <a:ea typeface="inpin liuliuyuan" panose="020B0704020202020204" pitchFamily="2" charset="-122"/>
              </a:rPr>
              <a:t>Review the sentences to ask about colour.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inpin liuliuyuan" panose="020B0704020202020204" pitchFamily="2" charset="-122"/>
              <a:ea typeface="inpin liuliuyuan" panose="020B0704020202020204" pitchFamily="2" charset="-122"/>
              <a:sym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574915" y="3586480"/>
            <a:ext cx="3746500" cy="1383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pin liuliuyuan" panose="020B0704020202020204" pitchFamily="2" charset="-122"/>
                <a:ea typeface="inpin liuliuyuan" panose="020B0704020202020204" pitchFamily="2" charset="-122"/>
              </a:rPr>
              <a:t>Learn the new phonics “i” and “o”.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pin liuliuyuan" panose="020B0704020202020204" pitchFamily="2" charset="-122"/>
              <a:ea typeface="inpin liuliuyuan" panose="020B0704020202020204" pitchFamily="2" charset="-122"/>
              <a:sym typeface="+mn-ea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05" y="1973547"/>
            <a:ext cx="3583488" cy="4128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6" grpId="0" bldLvl="0" animBg="1"/>
      <p:bldP spid="42" grpId="0"/>
      <p:bldP spid="43" grpId="0"/>
      <p:bldP spid="44" grpId="0"/>
      <p:bldP spid="46" grpId="0"/>
      <p:bldP spid="47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5"/>
          <p:cNvSpPr txBox="1"/>
          <p:nvPr/>
        </p:nvSpPr>
        <p:spPr>
          <a:xfrm>
            <a:off x="4290060" y="1925320"/>
            <a:ext cx="6726555" cy="872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TriangleInverted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Warm-up</a:t>
            </a:r>
            <a:endParaRPr lang="en-US" altLang="zh-CN" sz="44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黑体" panose="0201060906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659715" y="2850716"/>
            <a:ext cx="1359129" cy="1395467"/>
            <a:chOff x="4506622" y="3540122"/>
            <a:chExt cx="1604503" cy="1647401"/>
          </a:xfrm>
        </p:grpSpPr>
        <p:sp>
          <p:nvSpPr>
            <p:cNvPr id="21" name="Oval 85"/>
            <p:cNvSpPr>
              <a:spLocks noChangeArrowheads="1"/>
            </p:cNvSpPr>
            <p:nvPr/>
          </p:nvSpPr>
          <p:spPr bwMode="auto">
            <a:xfrm>
              <a:off x="5754780" y="5106560"/>
              <a:ext cx="82551" cy="809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45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liuliuyuan" panose="020B0704020202020204" pitchFamily="2" charset="-122"/>
                <a:ea typeface="inpin liuliuyuan" panose="020B0704020202020204" pitchFamily="2" charset="-122"/>
                <a:cs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506622" y="3540122"/>
              <a:ext cx="1604503" cy="1604503"/>
              <a:chOff x="1862597" y="2201413"/>
              <a:chExt cx="2171700" cy="217170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1862597" y="2201413"/>
                <a:ext cx="2171700" cy="21717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liuliuyuan" panose="020B0704020202020204" pitchFamily="2" charset="-122"/>
                  <a:ea typeface="inpin liuliuyuan" panose="020B0704020202020204" pitchFamily="2" charset="-122"/>
                  <a:cs typeface="+mn-lt"/>
                </a:endParaRPr>
              </a:p>
            </p:txBody>
          </p:sp>
          <p:sp>
            <p:nvSpPr>
              <p:cNvPr id="26" name="饼形 6"/>
              <p:cNvSpPr/>
              <p:nvPr/>
            </p:nvSpPr>
            <p:spPr>
              <a:xfrm>
                <a:off x="1862597" y="2201413"/>
                <a:ext cx="2171700" cy="2171700"/>
              </a:xfrm>
              <a:prstGeom prst="pie">
                <a:avLst>
                  <a:gd name="adj1" fmla="val 7072156"/>
                  <a:gd name="adj2" fmla="val 16200000"/>
                </a:avLst>
              </a:prstGeom>
              <a:solidFill>
                <a:srgbClr val="ED8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liuliuyuan" panose="020B0704020202020204" pitchFamily="2" charset="-122"/>
                  <a:ea typeface="inpin liuliuyuan" panose="020B0704020202020204" pitchFamily="2" charset="-122"/>
                  <a:cs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967372" y="2306188"/>
                <a:ext cx="1962150" cy="1962150"/>
              </a:xfrm>
              <a:prstGeom prst="ellipse">
                <a:avLst/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liuliuyuan" panose="020B0704020202020204" pitchFamily="2" charset="-122"/>
                  <a:ea typeface="inpin liuliuyuan" panose="020B0704020202020204" pitchFamily="2" charset="-122"/>
                  <a:cs typeface="+mn-lt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4584032" y="4099812"/>
              <a:ext cx="1449683" cy="54349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liuliuyuan" panose="020B0704020202020204" pitchFamily="2" charset="-122"/>
                  <a:ea typeface="inpin liuliuyuan" panose="020B0704020202020204" pitchFamily="2" charset="-122"/>
                  <a:cs typeface="+mn-lt"/>
                </a:rPr>
                <a:t>Play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liuliuyuan" panose="020B0704020202020204" pitchFamily="2" charset="-122"/>
                <a:ea typeface="inpin liuliuyuan" panose="020B0704020202020204" pitchFamily="2" charset="-122"/>
                <a:cs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731454" y="4078806"/>
            <a:ext cx="1359129" cy="1359130"/>
            <a:chOff x="10608345" y="3540122"/>
            <a:chExt cx="1604503" cy="1604503"/>
          </a:xfrm>
        </p:grpSpPr>
        <p:grpSp>
          <p:nvGrpSpPr>
            <p:cNvPr id="35" name="组合 34"/>
            <p:cNvGrpSpPr/>
            <p:nvPr/>
          </p:nvGrpSpPr>
          <p:grpSpPr>
            <a:xfrm>
              <a:off x="10608345" y="3540122"/>
              <a:ext cx="1604503" cy="1604503"/>
              <a:chOff x="1862597" y="2201413"/>
              <a:chExt cx="2171700" cy="2171700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1862597" y="2201413"/>
                <a:ext cx="2171700" cy="21717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liuliuyuan" panose="020B0704020202020204" pitchFamily="2" charset="-122"/>
                  <a:ea typeface="inpin liuliuyuan" panose="020B0704020202020204" pitchFamily="2" charset="-122"/>
                  <a:cs typeface="+mn-lt"/>
                </a:endParaRPr>
              </a:p>
            </p:txBody>
          </p:sp>
          <p:sp>
            <p:nvSpPr>
              <p:cNvPr id="38" name="饼形 16"/>
              <p:cNvSpPr/>
              <p:nvPr/>
            </p:nvSpPr>
            <p:spPr>
              <a:xfrm>
                <a:off x="1862597" y="2201413"/>
                <a:ext cx="2171700" cy="2171700"/>
              </a:xfrm>
              <a:prstGeom prst="pie">
                <a:avLst/>
              </a:prstGeom>
              <a:solidFill>
                <a:srgbClr val="ED81A1"/>
              </a:solidFill>
              <a:ln>
                <a:solidFill>
                  <a:srgbClr val="ED81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liuliuyuan" panose="020B0704020202020204" pitchFamily="2" charset="-122"/>
                  <a:ea typeface="inpin liuliuyuan" panose="020B0704020202020204" pitchFamily="2" charset="-122"/>
                  <a:cs typeface="+mn-lt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967372" y="2306188"/>
                <a:ext cx="1962150" cy="1962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liuliuyuan" panose="020B0704020202020204" pitchFamily="2" charset="-122"/>
                  <a:ea typeface="inpin liuliuyuan" panose="020B0704020202020204" pitchFamily="2" charset="-122"/>
                  <a:cs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10685755" y="4099813"/>
              <a:ext cx="1449683" cy="54349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liuliuyuan" panose="020B0704020202020204" pitchFamily="2" charset="-122"/>
                  <a:ea typeface="inpin liuliuyuan" panose="020B0704020202020204" pitchFamily="2" charset="-122"/>
                  <a:cs typeface="+mn-lt"/>
                </a:rPr>
                <a:t>game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liuliuyuan" panose="020B0704020202020204" pitchFamily="2" charset="-122"/>
                <a:ea typeface="inpin liuliuyuan" panose="020B0704020202020204" pitchFamily="2" charset="-122"/>
                <a:cs typeface="+mn-lt"/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8" y="2576512"/>
            <a:ext cx="3582364" cy="3582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cô giáo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80" y="559686"/>
            <a:ext cx="11924461" cy="6297256"/>
          </a:xfrm>
          <a:prstGeom prst="rect">
            <a:avLst/>
          </a:prstGeom>
        </p:spPr>
      </p:pic>
      <p:grpSp>
        <p:nvGrpSpPr>
          <p:cNvPr id="40" name="đáp án đúng"/>
          <p:cNvGrpSpPr/>
          <p:nvPr/>
        </p:nvGrpSpPr>
        <p:grpSpPr>
          <a:xfrm>
            <a:off x="4517987" y="4983725"/>
            <a:ext cx="3096828" cy="892510"/>
            <a:chOff x="1309117" y="4993481"/>
            <a:chExt cx="3097784" cy="89278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17" y="4993481"/>
              <a:ext cx="3097784" cy="89278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872223" y="5223549"/>
              <a:ext cx="1462839" cy="523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</a:rPr>
                <a:t>Yes, it is.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3" name="ti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54" y="5041076"/>
            <a:ext cx="516848" cy="537522"/>
          </a:xfrm>
          <a:prstGeom prst="rect">
            <a:avLst/>
          </a:prstGeom>
        </p:spPr>
      </p:pic>
      <p:grpSp>
        <p:nvGrpSpPr>
          <p:cNvPr id="44" name="đáp án sai 2"/>
          <p:cNvGrpSpPr/>
          <p:nvPr/>
        </p:nvGrpSpPr>
        <p:grpSpPr>
          <a:xfrm>
            <a:off x="8112782" y="4983725"/>
            <a:ext cx="3096829" cy="892510"/>
            <a:chOff x="4592174" y="4993480"/>
            <a:chExt cx="3097784" cy="89278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74" y="4993480"/>
              <a:ext cx="3097784" cy="892785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972340" y="5229856"/>
              <a:ext cx="1797969" cy="523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</a:rPr>
                <a:t>Yes, this is.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7" name="cros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1" y="5116845"/>
            <a:ext cx="509987" cy="551904"/>
          </a:xfrm>
          <a:prstGeom prst="rect">
            <a:avLst/>
          </a:prstGeom>
        </p:spPr>
      </p:pic>
      <p:grpSp>
        <p:nvGrpSpPr>
          <p:cNvPr id="48" name="đáp án sai 1"/>
          <p:cNvGrpSpPr/>
          <p:nvPr/>
        </p:nvGrpSpPr>
        <p:grpSpPr>
          <a:xfrm>
            <a:off x="992293" y="5051760"/>
            <a:ext cx="3096828" cy="892510"/>
            <a:chOff x="7868298" y="4993479"/>
            <a:chExt cx="3097784" cy="89278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298" y="4993479"/>
              <a:ext cx="3097784" cy="89278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8413506" y="5205210"/>
              <a:ext cx="1462839" cy="523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</a:rPr>
                <a:t>Yes, is it.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1" name="cros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32" y="5184876"/>
            <a:ext cx="509987" cy="551904"/>
          </a:xfrm>
          <a:prstGeom prst="rect">
            <a:avLst/>
          </a:prstGeom>
        </p:spPr>
      </p:pic>
      <p:pic>
        <p:nvPicPr>
          <p:cNvPr id="52" name="trở về trò chơi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0" y="6005930"/>
            <a:ext cx="4172126" cy="701794"/>
          </a:xfrm>
          <a:prstGeom prst="rect">
            <a:avLst/>
          </a:prstGeom>
        </p:spPr>
      </p:pic>
      <p:grpSp>
        <p:nvGrpSpPr>
          <p:cNvPr id="53" name="đúng rồi"/>
          <p:cNvGrpSpPr/>
          <p:nvPr/>
        </p:nvGrpSpPr>
        <p:grpSpPr>
          <a:xfrm>
            <a:off x="5588565" y="222525"/>
            <a:ext cx="4219308" cy="3086606"/>
            <a:chOff x="5588408" y="221534"/>
            <a:chExt cx="4220610" cy="3087559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90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6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9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2" name="MsPham2"/>
          <p:cNvSpPr txBox="1"/>
          <p:nvPr/>
        </p:nvSpPr>
        <p:spPr>
          <a:xfrm>
            <a:off x="1178963" y="3101741"/>
            <a:ext cx="6036987" cy="7149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1499870">
              <a:spcBef>
                <a:spcPct val="50000"/>
              </a:spcBef>
            </a:pPr>
            <a:r>
              <a:rPr lang="en-US" altLang="zh-CN" sz="36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Is this your rubber?</a:t>
            </a:r>
            <a:endParaRPr lang="en-US" altLang="zh-CN" sz="3600" b="1" dirty="0">
              <a:solidFill>
                <a:srgbClr val="FFFF0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1427" y="1399412"/>
            <a:ext cx="1717774" cy="1188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cô giáo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" y="559686"/>
            <a:ext cx="11924461" cy="6297256"/>
          </a:xfrm>
          <a:prstGeom prst="rect">
            <a:avLst/>
          </a:prstGeom>
        </p:spPr>
      </p:pic>
      <p:grpSp>
        <p:nvGrpSpPr>
          <p:cNvPr id="40" name="đáp án đúng"/>
          <p:cNvGrpSpPr/>
          <p:nvPr/>
        </p:nvGrpSpPr>
        <p:grpSpPr>
          <a:xfrm>
            <a:off x="1175026" y="4983727"/>
            <a:ext cx="3096828" cy="892510"/>
            <a:chOff x="1309117" y="4993481"/>
            <a:chExt cx="3097784" cy="89278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17" y="4993481"/>
              <a:ext cx="3097784" cy="892785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938405" y="5125722"/>
              <a:ext cx="1527011" cy="460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</a:rPr>
                <a:t>school bag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4" name="ti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94" y="5041076"/>
            <a:ext cx="516848" cy="537522"/>
          </a:xfrm>
          <a:prstGeom prst="rect">
            <a:avLst/>
          </a:prstGeom>
        </p:spPr>
      </p:pic>
      <p:grpSp>
        <p:nvGrpSpPr>
          <p:cNvPr id="45" name="đáp án sai 2"/>
          <p:cNvGrpSpPr/>
          <p:nvPr/>
        </p:nvGrpSpPr>
        <p:grpSpPr>
          <a:xfrm>
            <a:off x="8112780" y="4983725"/>
            <a:ext cx="3096828" cy="892510"/>
            <a:chOff x="4592174" y="4993480"/>
            <a:chExt cx="3097784" cy="89278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74" y="4993480"/>
              <a:ext cx="3097784" cy="89278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437422" y="5113941"/>
              <a:ext cx="1045533" cy="460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</a:rPr>
                <a:t>rubber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8" name="cros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1" y="5116845"/>
            <a:ext cx="509987" cy="551904"/>
          </a:xfrm>
          <a:prstGeom prst="rect">
            <a:avLst/>
          </a:prstGeom>
        </p:spPr>
      </p:pic>
      <p:grpSp>
        <p:nvGrpSpPr>
          <p:cNvPr id="49" name="đáp án sai 1"/>
          <p:cNvGrpSpPr/>
          <p:nvPr/>
        </p:nvGrpSpPr>
        <p:grpSpPr>
          <a:xfrm>
            <a:off x="4604856" y="4983726"/>
            <a:ext cx="3096828" cy="892510"/>
            <a:chOff x="7868298" y="4993479"/>
            <a:chExt cx="3097784" cy="89278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298" y="4993479"/>
              <a:ext cx="3097784" cy="892785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714335" y="5147483"/>
              <a:ext cx="941996" cy="460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</a:rPr>
                <a:t>pencil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2" name="cros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90" y="5116845"/>
            <a:ext cx="509987" cy="551904"/>
          </a:xfrm>
          <a:prstGeom prst="rect">
            <a:avLst/>
          </a:prstGeom>
        </p:spPr>
      </p:pic>
      <p:pic>
        <p:nvPicPr>
          <p:cNvPr id="53" name="trở về trò chơi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0" y="6005930"/>
            <a:ext cx="4172126" cy="701794"/>
          </a:xfrm>
          <a:prstGeom prst="rect">
            <a:avLst/>
          </a:prstGeom>
        </p:spPr>
      </p:pic>
      <p:grpSp>
        <p:nvGrpSpPr>
          <p:cNvPr id="54" name="đúng rồi"/>
          <p:cNvGrpSpPr/>
          <p:nvPr/>
        </p:nvGrpSpPr>
        <p:grpSpPr>
          <a:xfrm>
            <a:off x="5588565" y="222525"/>
            <a:ext cx="4219308" cy="3086606"/>
            <a:chOff x="5588408" y="221534"/>
            <a:chExt cx="4220610" cy="308755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90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7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60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3" name="MsPham2"/>
          <p:cNvSpPr txBox="1"/>
          <p:nvPr/>
        </p:nvSpPr>
        <p:spPr>
          <a:xfrm>
            <a:off x="1757167" y="2686831"/>
            <a:ext cx="5029374" cy="13280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1499870">
              <a:spcBef>
                <a:spcPct val="50000"/>
              </a:spcBef>
            </a:pPr>
            <a:r>
              <a:rPr lang="en-US" altLang="zh-CN" sz="36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What colour is your____?</a:t>
            </a:r>
            <a:endParaRPr lang="en-US" altLang="zh-CN" sz="3600" b="1" dirty="0">
              <a:solidFill>
                <a:srgbClr val="FFFF0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2601" y="799081"/>
            <a:ext cx="1719234" cy="2252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hình cô giáo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" y="559686"/>
            <a:ext cx="11924461" cy="6297256"/>
          </a:xfrm>
          <a:prstGeom prst="rect">
            <a:avLst/>
          </a:prstGeom>
        </p:spPr>
      </p:pic>
      <p:grpSp>
        <p:nvGrpSpPr>
          <p:cNvPr id="41" name="đáp án đúng"/>
          <p:cNvGrpSpPr/>
          <p:nvPr/>
        </p:nvGrpSpPr>
        <p:grpSpPr>
          <a:xfrm>
            <a:off x="8023578" y="4976629"/>
            <a:ext cx="3096828" cy="892510"/>
            <a:chOff x="1309117" y="4993481"/>
            <a:chExt cx="3097784" cy="89278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17" y="4993481"/>
              <a:ext cx="3097784" cy="892785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725223" y="5242331"/>
              <a:ext cx="1581691" cy="461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F00"/>
                  </a:solidFill>
                </a:rPr>
                <a:t>No, it isn’t.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4" name="ti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045" y="5033977"/>
            <a:ext cx="516848" cy="537522"/>
          </a:xfrm>
          <a:prstGeom prst="rect">
            <a:avLst/>
          </a:prstGeom>
        </p:spPr>
      </p:pic>
      <p:grpSp>
        <p:nvGrpSpPr>
          <p:cNvPr id="45" name="đáp án sai 2"/>
          <p:cNvGrpSpPr/>
          <p:nvPr/>
        </p:nvGrpSpPr>
        <p:grpSpPr>
          <a:xfrm>
            <a:off x="1289082" y="4951971"/>
            <a:ext cx="3096828" cy="892510"/>
            <a:chOff x="4592174" y="4993480"/>
            <a:chExt cx="3097784" cy="89278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74" y="4993480"/>
              <a:ext cx="3097784" cy="89278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023506" y="5259167"/>
              <a:ext cx="1698746" cy="461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F00"/>
                  </a:solidFill>
                </a:rPr>
                <a:t>No, I.m not.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8" name="cros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64" y="5085089"/>
            <a:ext cx="509987" cy="551904"/>
          </a:xfrm>
          <a:prstGeom prst="rect">
            <a:avLst/>
          </a:prstGeom>
        </p:spPr>
      </p:pic>
      <p:grpSp>
        <p:nvGrpSpPr>
          <p:cNvPr id="49" name="đáp án sai 1"/>
          <p:cNvGrpSpPr/>
          <p:nvPr/>
        </p:nvGrpSpPr>
        <p:grpSpPr>
          <a:xfrm>
            <a:off x="4604858" y="4983726"/>
            <a:ext cx="3096829" cy="892510"/>
            <a:chOff x="7868298" y="4993479"/>
            <a:chExt cx="3097784" cy="89278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298" y="4993479"/>
              <a:ext cx="3097784" cy="892785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405843" y="5278480"/>
              <a:ext cx="1467842" cy="461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rgbClr val="FFFF00"/>
                  </a:solidFill>
                </a:defRPr>
              </a:lvl1pPr>
            </a:lstStyle>
            <a:p>
              <a:r>
                <a:rPr lang="en-US"/>
                <a:t>No, it not.</a:t>
              </a:r>
              <a:endParaRPr lang="en-US" dirty="0"/>
            </a:p>
          </p:txBody>
        </p:sp>
      </p:grpSp>
      <p:pic>
        <p:nvPicPr>
          <p:cNvPr id="52" name="cros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90" y="5116845"/>
            <a:ext cx="509987" cy="551904"/>
          </a:xfrm>
          <a:prstGeom prst="rect">
            <a:avLst/>
          </a:prstGeom>
        </p:spPr>
      </p:pic>
      <p:pic>
        <p:nvPicPr>
          <p:cNvPr id="53" name="trở về trò chơi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0" y="6005930"/>
            <a:ext cx="4172126" cy="701794"/>
          </a:xfrm>
          <a:prstGeom prst="rect">
            <a:avLst/>
          </a:prstGeom>
        </p:spPr>
      </p:pic>
      <p:grpSp>
        <p:nvGrpSpPr>
          <p:cNvPr id="54" name="đúng rồi"/>
          <p:cNvGrpSpPr/>
          <p:nvPr/>
        </p:nvGrpSpPr>
        <p:grpSpPr>
          <a:xfrm>
            <a:off x="5588565" y="222525"/>
            <a:ext cx="4219308" cy="3086606"/>
            <a:chOff x="5588408" y="221534"/>
            <a:chExt cx="4220610" cy="308755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90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7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60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3" name="MsPham2"/>
          <p:cNvSpPr txBox="1"/>
          <p:nvPr/>
        </p:nvSpPr>
        <p:spPr>
          <a:xfrm>
            <a:off x="1845485" y="1345113"/>
            <a:ext cx="4419009" cy="72081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1499870">
              <a:spcBef>
                <a:spcPct val="50000"/>
              </a:spcBef>
            </a:pPr>
            <a:r>
              <a:rPr lang="en-US" altLang="zh-CN" sz="36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Is that your book?</a:t>
            </a:r>
            <a:endParaRPr lang="en-US" altLang="zh-CN" sz="3600" b="1" dirty="0">
              <a:solidFill>
                <a:srgbClr val="FFFF0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9"/>
          <a:srcRect l="19062" t="5937" r="19375" b="5937"/>
          <a:stretch>
            <a:fillRect/>
          </a:stretch>
        </p:blipFill>
        <p:spPr>
          <a:xfrm rot="900000">
            <a:off x="3564508" y="2474205"/>
            <a:ext cx="980963" cy="1298971"/>
          </a:xfrm>
          <a:prstGeom prst="rect">
            <a:avLst/>
          </a:prstGeom>
        </p:spPr>
      </p:pic>
      <p:sp>
        <p:nvSpPr>
          <p:cNvPr id="2" name="Text Box 1"/>
          <p:cNvSpPr txBox="1"/>
          <p:nvPr userDrawn="1"/>
        </p:nvSpPr>
        <p:spPr>
          <a:xfrm>
            <a:off x="0" y="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L (1)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022965" y="1270"/>
            <a:ext cx="1167130" cy="1167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hình cô giáo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" y="559686"/>
            <a:ext cx="11924461" cy="6297256"/>
          </a:xfrm>
          <a:prstGeom prst="rect">
            <a:avLst/>
          </a:prstGeom>
        </p:spPr>
      </p:pic>
      <p:grpSp>
        <p:nvGrpSpPr>
          <p:cNvPr id="41" name="đáp án đúng"/>
          <p:cNvGrpSpPr/>
          <p:nvPr/>
        </p:nvGrpSpPr>
        <p:grpSpPr>
          <a:xfrm>
            <a:off x="1175026" y="4983727"/>
            <a:ext cx="3096828" cy="892510"/>
            <a:chOff x="1309117" y="4993481"/>
            <a:chExt cx="3097784" cy="89278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17" y="4993481"/>
              <a:ext cx="3097784" cy="892785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72184" y="5178181"/>
              <a:ext cx="2026886" cy="523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</a:rPr>
                <a:t>What colour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4" name="ti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94" y="5041076"/>
            <a:ext cx="516848" cy="537522"/>
          </a:xfrm>
          <a:prstGeom prst="rect">
            <a:avLst/>
          </a:prstGeom>
        </p:spPr>
      </p:pic>
      <p:grpSp>
        <p:nvGrpSpPr>
          <p:cNvPr id="45" name="đáp án sai 2"/>
          <p:cNvGrpSpPr/>
          <p:nvPr/>
        </p:nvGrpSpPr>
        <p:grpSpPr>
          <a:xfrm>
            <a:off x="8112780" y="4983725"/>
            <a:ext cx="3096828" cy="892510"/>
            <a:chOff x="4592174" y="4993480"/>
            <a:chExt cx="3097784" cy="89278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74" y="4993480"/>
              <a:ext cx="3097784" cy="89278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54992" y="5113941"/>
              <a:ext cx="1210385" cy="58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</a:rPr>
                <a:t>What 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8" name="cros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1" y="5116845"/>
            <a:ext cx="509987" cy="551904"/>
          </a:xfrm>
          <a:prstGeom prst="rect">
            <a:avLst/>
          </a:prstGeom>
        </p:spPr>
      </p:pic>
      <p:grpSp>
        <p:nvGrpSpPr>
          <p:cNvPr id="49" name="đáp án sai 1"/>
          <p:cNvGrpSpPr/>
          <p:nvPr/>
        </p:nvGrpSpPr>
        <p:grpSpPr>
          <a:xfrm>
            <a:off x="4604856" y="4983726"/>
            <a:ext cx="3096828" cy="892510"/>
            <a:chOff x="7868298" y="4993479"/>
            <a:chExt cx="3097784" cy="89278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298" y="4993479"/>
              <a:ext cx="3097784" cy="892785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102716" y="5147483"/>
              <a:ext cx="2165235" cy="523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</a:rPr>
                <a:t>What colours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2" name="cros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90" y="5116845"/>
            <a:ext cx="509987" cy="551904"/>
          </a:xfrm>
          <a:prstGeom prst="rect">
            <a:avLst/>
          </a:prstGeom>
        </p:spPr>
      </p:pic>
      <p:pic>
        <p:nvPicPr>
          <p:cNvPr id="53" name="trở về trò chơi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0" y="6005930"/>
            <a:ext cx="4172126" cy="701794"/>
          </a:xfrm>
          <a:prstGeom prst="rect">
            <a:avLst/>
          </a:prstGeom>
        </p:spPr>
      </p:pic>
      <p:grpSp>
        <p:nvGrpSpPr>
          <p:cNvPr id="54" name="đúng rồi"/>
          <p:cNvGrpSpPr/>
          <p:nvPr/>
        </p:nvGrpSpPr>
        <p:grpSpPr>
          <a:xfrm>
            <a:off x="5588565" y="222525"/>
            <a:ext cx="4219308" cy="3086606"/>
            <a:chOff x="5588408" y="221534"/>
            <a:chExt cx="4220610" cy="308755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90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7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60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3" name="MsPham2"/>
          <p:cNvSpPr txBox="1"/>
          <p:nvPr/>
        </p:nvSpPr>
        <p:spPr>
          <a:xfrm>
            <a:off x="1295400" y="3090102"/>
            <a:ext cx="5682046" cy="71494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1499870">
              <a:spcBef>
                <a:spcPct val="50000"/>
              </a:spcBef>
            </a:pPr>
            <a:r>
              <a:rPr lang="en-US" altLang="zh-CN" sz="36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______ are your books?</a:t>
            </a:r>
            <a:endParaRPr lang="en-US" altLang="zh-CN" sz="3600" b="1" dirty="0">
              <a:solidFill>
                <a:srgbClr val="FFFF0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1485" y="1462615"/>
            <a:ext cx="2625332" cy="164960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390" y="948154"/>
            <a:ext cx="2625332" cy="1649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cô giáo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0" y="559686"/>
            <a:ext cx="11924461" cy="6297256"/>
          </a:xfrm>
          <a:prstGeom prst="rect">
            <a:avLst/>
          </a:prstGeom>
        </p:spPr>
      </p:pic>
      <p:grpSp>
        <p:nvGrpSpPr>
          <p:cNvPr id="19" name="đáp án đúng"/>
          <p:cNvGrpSpPr/>
          <p:nvPr/>
        </p:nvGrpSpPr>
        <p:grpSpPr>
          <a:xfrm>
            <a:off x="1175026" y="4983727"/>
            <a:ext cx="3096828" cy="892510"/>
            <a:chOff x="1309117" y="4993481"/>
            <a:chExt cx="3097784" cy="892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17" y="4993481"/>
              <a:ext cx="3097784" cy="8927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472290" y="5125722"/>
              <a:ext cx="459247" cy="583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499870"/>
              <a:r>
                <a:rPr lang="en-US" altLang="zh-CN" sz="3200" b="1">
                  <a:solidFill>
                    <a:srgbClr val="FFFF00"/>
                  </a:solidFill>
                  <a:latin typeface="Century Gothic" panose="020B0502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is</a:t>
              </a:r>
              <a:endParaRPr lang="en-US" altLang="zh-CN" sz="3200" b="1" dirty="0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ti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94" y="5041076"/>
            <a:ext cx="516848" cy="537522"/>
          </a:xfrm>
          <a:prstGeom prst="rect">
            <a:avLst/>
          </a:prstGeom>
        </p:spPr>
      </p:pic>
      <p:grpSp>
        <p:nvGrpSpPr>
          <p:cNvPr id="20" name="đáp án sai 2"/>
          <p:cNvGrpSpPr/>
          <p:nvPr/>
        </p:nvGrpSpPr>
        <p:grpSpPr>
          <a:xfrm>
            <a:off x="8112780" y="4983725"/>
            <a:ext cx="3096828" cy="892510"/>
            <a:chOff x="4592174" y="4993480"/>
            <a:chExt cx="3097784" cy="8927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174" y="4993480"/>
              <a:ext cx="3097784" cy="89278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506023" y="5113941"/>
              <a:ext cx="908330" cy="583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</a:rPr>
                <a:t>isn’t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5" name="cros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461" y="5116845"/>
            <a:ext cx="509987" cy="551904"/>
          </a:xfrm>
          <a:prstGeom prst="rect">
            <a:avLst/>
          </a:prstGeom>
        </p:spPr>
      </p:pic>
      <p:grpSp>
        <p:nvGrpSpPr>
          <p:cNvPr id="22" name="đáp án sai 1"/>
          <p:cNvGrpSpPr/>
          <p:nvPr/>
        </p:nvGrpSpPr>
        <p:grpSpPr>
          <a:xfrm>
            <a:off x="4604855" y="4983726"/>
            <a:ext cx="3096828" cy="892510"/>
            <a:chOff x="7868298" y="4993479"/>
            <a:chExt cx="3097784" cy="8927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298" y="4993479"/>
              <a:ext cx="3097784" cy="8927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883188" y="5147483"/>
              <a:ext cx="734915" cy="58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</a:rPr>
                <a:t>are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0" name="cros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90" y="5116845"/>
            <a:ext cx="509987" cy="551904"/>
          </a:xfrm>
          <a:prstGeom prst="rect">
            <a:avLst/>
          </a:prstGeom>
        </p:spPr>
      </p:pic>
      <p:pic>
        <p:nvPicPr>
          <p:cNvPr id="28" name="trở về trò chơi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0" y="6005930"/>
            <a:ext cx="4172126" cy="701794"/>
          </a:xfrm>
          <a:prstGeom prst="rect">
            <a:avLst/>
          </a:prstGeom>
        </p:spPr>
      </p:pic>
      <p:grpSp>
        <p:nvGrpSpPr>
          <p:cNvPr id="32" name="đúng rồi"/>
          <p:cNvGrpSpPr/>
          <p:nvPr/>
        </p:nvGrpSpPr>
        <p:grpSpPr>
          <a:xfrm>
            <a:off x="5588565" y="222525"/>
            <a:ext cx="4219308" cy="3086606"/>
            <a:chOff x="5588408" y="221534"/>
            <a:chExt cx="4220610" cy="30875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4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7" name="sai rồi"/>
          <p:cNvGrpSpPr/>
          <p:nvPr/>
        </p:nvGrpSpPr>
        <p:grpSpPr>
          <a:xfrm>
            <a:off x="5577686" y="222525"/>
            <a:ext cx="4219308" cy="3086606"/>
            <a:chOff x="5588408" y="221534"/>
            <a:chExt cx="4220610" cy="308755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959" y="221534"/>
              <a:ext cx="2653518" cy="1569089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5588408" y="235799"/>
              <a:ext cx="4220610" cy="30732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69127" y="3164993"/>
            <a:ext cx="8267755" cy="702766"/>
          </a:xfrm>
          <a:prstGeom prst="cloud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499870">
              <a:spcBef>
                <a:spcPct val="50000"/>
              </a:spcBef>
            </a:pPr>
            <a:r>
              <a:rPr lang="en-US" altLang="zh-CN" sz="2400" b="1">
                <a:solidFill>
                  <a:srgbClr val="FFFF0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What colour ____ your pencil case?</a:t>
            </a:r>
            <a:endParaRPr lang="en-US" altLang="zh-CN" sz="2400" b="1" dirty="0">
              <a:solidFill>
                <a:srgbClr val="FFFF0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1105" y="1002566"/>
            <a:ext cx="2519000" cy="2284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1275</Words>
  <Application>WPS Presentation</Application>
  <PresentationFormat>Widescreen</PresentationFormat>
  <Paragraphs>172</Paragraphs>
  <Slides>23</Slides>
  <Notes>0</Notes>
  <HiddenSlides>0</HiddenSlides>
  <MMClips>16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8" baseType="lpstr">
      <vt:lpstr>Arial</vt:lpstr>
      <vt:lpstr>SimSun</vt:lpstr>
      <vt:lpstr>Wingdings</vt:lpstr>
      <vt:lpstr>Edwardian Script ITC</vt:lpstr>
      <vt:lpstr>Microsoft JhengHei</vt:lpstr>
      <vt:lpstr>PMingLiU</vt:lpstr>
      <vt:lpstr>PMingLiU-ExtB</vt:lpstr>
      <vt:lpstr>Arial Black</vt:lpstr>
      <vt:lpstr>字魂59号-创粗黑</vt:lpstr>
      <vt:lpstr>inpin liuliuyuan</vt:lpstr>
      <vt:lpstr>xiaobai</vt:lpstr>
      <vt:lpstr>Cooper Black</vt:lpstr>
      <vt:lpstr>黑体</vt:lpstr>
      <vt:lpstr>Britannic Bold</vt:lpstr>
      <vt:lpstr>Champion Script</vt:lpstr>
      <vt:lpstr>Yu Gothic UI</vt:lpstr>
      <vt:lpstr>Century Gothic</vt:lpstr>
      <vt:lpstr>Calibri</vt:lpstr>
      <vt:lpstr>Microsoft YaHei</vt:lpstr>
      <vt:lpstr>Arial Unicode MS</vt:lpstr>
      <vt:lpstr>DengXian</vt:lpstr>
      <vt:lpstr>inpin tianyihei</vt:lpstr>
      <vt:lpstr>Times New Roman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127</cp:revision>
  <dcterms:created xsi:type="dcterms:W3CDTF">2020-11-27T03:23:00Z</dcterms:created>
  <dcterms:modified xsi:type="dcterms:W3CDTF">2021-12-07T00:55:01Z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19BDDBBD48E04CDF9EC92BC8E3D34CA6</vt:lpwstr>
  </property>
  <property fmtid="{D5CDD505-2E9C-101B-9397-08002B2CF9AE}" pid="3" name="KSOProductBuildVer">
    <vt:lpwstr>1033-11.2.0.10382</vt:lpwstr>
  </property>
</Properties>
</file>