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6"/>
  </p:handoutMasterIdLst>
  <p:sldIdLst>
    <p:sldId id="256" r:id="rId3"/>
    <p:sldId id="365" r:id="rId4"/>
    <p:sldId id="366" r:id="rId5"/>
    <p:sldId id="343" r:id="rId6"/>
    <p:sldId id="276" r:id="rId7"/>
    <p:sldId id="277" r:id="rId8"/>
    <p:sldId id="301" r:id="rId9"/>
    <p:sldId id="278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02" r:id="rId19"/>
    <p:sldId id="303" r:id="rId20"/>
    <p:sldId id="304" r:id="rId21"/>
    <p:sldId id="371" r:id="rId22"/>
    <p:sldId id="345" r:id="rId23"/>
    <p:sldId id="338" r:id="rId25"/>
  </p:sldIdLst>
  <p:sldSz cx="12192000" cy="6858000"/>
  <p:notesSz cx="6858000" cy="9144000"/>
  <p:embeddedFontLst>
    <p:embeddedFont>
      <p:font typeface="SimSun" panose="02010600030101010101" pitchFamily="2" charset="-122"/>
      <p:regular r:id="rId31"/>
    </p:embeddedFont>
    <p:embeddedFont>
      <p:font typeface="Edwardian Script ITC" panose="030303020407070D0804" charset="0"/>
      <p:regular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Cooper Black" panose="0208090404030B020404" charset="0"/>
      <p:regular r:id="rId35"/>
    </p:embeddedFont>
    <p:embeddedFont>
      <p:font typeface="Lucida Calligraphy" panose="03010101010101010101" charset="0"/>
      <p:regular r:id="rId36"/>
      <p:italic r:id="rId37"/>
    </p:embeddedFont>
    <p:embeddedFont>
      <p:font typeface="Microsoft YaHei" panose="020B0503020204020204" charset="-122"/>
      <p:regular r:id="rId38"/>
    </p:embeddedFont>
    <p:embeddedFont>
      <p:font typeface=".VnArial" panose="020B7200000000000000" pitchFamily="34" charset="0"/>
      <p:regular r:id="rId39"/>
      <p:bold r:id="rId40"/>
      <p:italic r:id="rId41"/>
      <p:boldItalic r:id="rId42"/>
    </p:embeddedFont>
    <p:embeddedFont>
      <p:font typeface="Segoe UI Semibold" panose="020B0702040204020203" pitchFamily="34" charset="0"/>
      <p:bold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  <p:embeddedFont>
      <p:font typeface="Calibri Light" panose="020F0302020204030204" charset="0"/>
      <p:regular r:id="rId48"/>
      <p: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E6"/>
    <a:srgbClr val="4EC799"/>
    <a:srgbClr val="3DBA8C"/>
    <a:srgbClr val="D33AB5"/>
    <a:srgbClr val="FF3399"/>
    <a:srgbClr val="FCFCB3"/>
    <a:srgbClr val="F9C32B"/>
    <a:srgbClr val="DA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979" y="2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9" Type="http://schemas.openxmlformats.org/officeDocument/2006/relationships/font" Target="fonts/font19.fntdata"/><Relationship Id="rId48" Type="http://schemas.openxmlformats.org/officeDocument/2006/relationships/font" Target="fonts/font18.fntdata"/><Relationship Id="rId47" Type="http://schemas.openxmlformats.org/officeDocument/2006/relationships/font" Target="fonts/font17.fntdata"/><Relationship Id="rId46" Type="http://schemas.openxmlformats.org/officeDocument/2006/relationships/font" Target="fonts/font16.fntdata"/><Relationship Id="rId45" Type="http://schemas.openxmlformats.org/officeDocument/2006/relationships/font" Target="fonts/font15.fntdata"/><Relationship Id="rId44" Type="http://schemas.openxmlformats.org/officeDocument/2006/relationships/font" Target="fonts/font14.fntdata"/><Relationship Id="rId43" Type="http://schemas.openxmlformats.org/officeDocument/2006/relationships/font" Target="fonts/font13.fntdata"/><Relationship Id="rId42" Type="http://schemas.openxmlformats.org/officeDocument/2006/relationships/font" Target="fonts/font12.fntdata"/><Relationship Id="rId41" Type="http://schemas.openxmlformats.org/officeDocument/2006/relationships/font" Target="fonts/font11.fntdata"/><Relationship Id="rId40" Type="http://schemas.openxmlformats.org/officeDocument/2006/relationships/font" Target="fonts/font10.fntdata"/><Relationship Id="rId4" Type="http://schemas.openxmlformats.org/officeDocument/2006/relationships/slide" Target="slides/slide2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74539-6D1C-4EC1-ABBF-96D2FA2E9DB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7DF92-E608-4AF9-9FFF-58E0E366EB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F9CC6-8508-4B36-BA9B-5994C220AC5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1B343-CC33-4848-9F28-1840E4D12AE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microsoft.com/office/2007/relationships/hdphoto" Target="../media/image4.wdp"/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 userDrawn="1"/>
        </p:nvSpPr>
        <p:spPr>
          <a:xfrm>
            <a:off x="0" y="-26670"/>
            <a:ext cx="28098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2400">
                <a:solidFill>
                  <a:schemeClr val="tx1"/>
                </a:solidFill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solidFill>
                <a:schemeClr val="tx1"/>
              </a:solidFill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6" name="Picture 5" descr="ML (1)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14735" y="5813425"/>
            <a:ext cx="977265" cy="9772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35" name="图片 34"/>
          <p:cNvPicPr>
            <a:picLocks noChangeAspect="1"/>
          </p:cNvPicPr>
          <p:nvPr userDrawn="1"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880" b="18919"/>
          <a:stretch>
            <a:fillRect/>
          </a:stretch>
        </p:blipFill>
        <p:spPr>
          <a:xfrm>
            <a:off x="584200" y="563880"/>
            <a:ext cx="3999865" cy="1221740"/>
          </a:xfrm>
          <a:prstGeom prst="rect">
            <a:avLst/>
          </a:prstGeom>
        </p:spPr>
      </p:pic>
      <p:sp>
        <p:nvSpPr>
          <p:cNvPr id="2" name="Text Box 1"/>
          <p:cNvSpPr txBox="1"/>
          <p:nvPr userDrawn="1"/>
        </p:nvSpPr>
        <p:spPr>
          <a:xfrm>
            <a:off x="133350" y="0"/>
            <a:ext cx="34956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>
                <a:latin typeface="Edwardian Script ITC" panose="030303020407070D0804" charset="0"/>
                <a:cs typeface="Edwardian Script ITC" panose="030303020407070D0804" charset="0"/>
              </a:rPr>
              <a:t>Thanh Am Primary School</a:t>
            </a:r>
            <a:endParaRPr lang="en-US" sz="2400">
              <a:latin typeface="Edwardian Script ITC" panose="030303020407070D0804" charset="0"/>
              <a:cs typeface="Edwardian Script ITC" panose="030303020407070D0804" charset="0"/>
            </a:endParaRPr>
          </a:p>
        </p:txBody>
      </p:sp>
      <p:pic>
        <p:nvPicPr>
          <p:cNvPr id="4" name="Picture 3" descr="ML (1)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07725" y="5871845"/>
            <a:ext cx="986155" cy="9861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microsoft.com/office/2007/relationships/media" Target="../media/audio1.wav"/><Relationship Id="rId7" Type="http://schemas.openxmlformats.org/officeDocument/2006/relationships/audio" Target="../media/audio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hdphoto" Target="../media/image52.wdp"/><Relationship Id="rId8" Type="http://schemas.openxmlformats.org/officeDocument/2006/relationships/image" Target="../media/image51.png"/><Relationship Id="rId7" Type="http://schemas.microsoft.com/office/2007/relationships/hdphoto" Target="../media/image50.wdp"/><Relationship Id="rId6" Type="http://schemas.openxmlformats.org/officeDocument/2006/relationships/image" Target="../media/image49.png"/><Relationship Id="rId52" Type="http://schemas.openxmlformats.org/officeDocument/2006/relationships/slideLayout" Target="../slideLayouts/slideLayout1.xml"/><Relationship Id="rId51" Type="http://schemas.openxmlformats.org/officeDocument/2006/relationships/image" Target="../media/image87.GIF"/><Relationship Id="rId50" Type="http://schemas.openxmlformats.org/officeDocument/2006/relationships/slide" Target="slide17.xml"/><Relationship Id="rId5" Type="http://schemas.microsoft.com/office/2007/relationships/hdphoto" Target="../media/image48.wdp"/><Relationship Id="rId49" Type="http://schemas.microsoft.com/office/2007/relationships/hdphoto" Target="../media/image86.wdp"/><Relationship Id="rId48" Type="http://schemas.openxmlformats.org/officeDocument/2006/relationships/image" Target="../media/image85.png"/><Relationship Id="rId47" Type="http://schemas.openxmlformats.org/officeDocument/2006/relationships/slide" Target="slide15.xml"/><Relationship Id="rId46" Type="http://schemas.microsoft.com/office/2007/relationships/hdphoto" Target="../media/image84.wdp"/><Relationship Id="rId45" Type="http://schemas.openxmlformats.org/officeDocument/2006/relationships/image" Target="../media/image83.png"/><Relationship Id="rId44" Type="http://schemas.openxmlformats.org/officeDocument/2006/relationships/slide" Target="slide14.xml"/><Relationship Id="rId43" Type="http://schemas.microsoft.com/office/2007/relationships/hdphoto" Target="../media/image82.wdp"/><Relationship Id="rId42" Type="http://schemas.openxmlformats.org/officeDocument/2006/relationships/image" Target="../media/image81.png"/><Relationship Id="rId41" Type="http://schemas.openxmlformats.org/officeDocument/2006/relationships/slide" Target="slide13.xml"/><Relationship Id="rId40" Type="http://schemas.microsoft.com/office/2007/relationships/hdphoto" Target="../media/image80.wdp"/><Relationship Id="rId4" Type="http://schemas.openxmlformats.org/officeDocument/2006/relationships/image" Target="../media/image47.png"/><Relationship Id="rId39" Type="http://schemas.openxmlformats.org/officeDocument/2006/relationships/image" Target="../media/image79.png"/><Relationship Id="rId38" Type="http://schemas.openxmlformats.org/officeDocument/2006/relationships/slide" Target="slide12.xml"/><Relationship Id="rId37" Type="http://schemas.microsoft.com/office/2007/relationships/hdphoto" Target="../media/image78.wdp"/><Relationship Id="rId36" Type="http://schemas.openxmlformats.org/officeDocument/2006/relationships/image" Target="../media/image77.png"/><Relationship Id="rId35" Type="http://schemas.openxmlformats.org/officeDocument/2006/relationships/slide" Target="slide11.xml"/><Relationship Id="rId34" Type="http://schemas.microsoft.com/office/2007/relationships/hdphoto" Target="../media/image76.wdp"/><Relationship Id="rId33" Type="http://schemas.openxmlformats.org/officeDocument/2006/relationships/image" Target="../media/image75.png"/><Relationship Id="rId32" Type="http://schemas.openxmlformats.org/officeDocument/2006/relationships/slide" Target="slide16.xml"/><Relationship Id="rId31" Type="http://schemas.microsoft.com/office/2007/relationships/hdphoto" Target="../media/image74.wdp"/><Relationship Id="rId30" Type="http://schemas.openxmlformats.org/officeDocument/2006/relationships/image" Target="../media/image73.png"/><Relationship Id="rId3" Type="http://schemas.microsoft.com/office/2007/relationships/hdphoto" Target="../media/image46.wdp"/><Relationship Id="rId29" Type="http://schemas.microsoft.com/office/2007/relationships/hdphoto" Target="../media/image72.wdp"/><Relationship Id="rId28" Type="http://schemas.openxmlformats.org/officeDocument/2006/relationships/image" Target="../media/image71.png"/><Relationship Id="rId27" Type="http://schemas.openxmlformats.org/officeDocument/2006/relationships/image" Target="../media/image70.png"/><Relationship Id="rId26" Type="http://schemas.microsoft.com/office/2007/relationships/hdphoto" Target="../media/image69.wdp"/><Relationship Id="rId25" Type="http://schemas.openxmlformats.org/officeDocument/2006/relationships/image" Target="../media/image68.png"/><Relationship Id="rId24" Type="http://schemas.microsoft.com/office/2007/relationships/hdphoto" Target="../media/image67.wdp"/><Relationship Id="rId23" Type="http://schemas.openxmlformats.org/officeDocument/2006/relationships/image" Target="../media/image66.png"/><Relationship Id="rId22" Type="http://schemas.microsoft.com/office/2007/relationships/hdphoto" Target="../media/image65.wdp"/><Relationship Id="rId21" Type="http://schemas.openxmlformats.org/officeDocument/2006/relationships/image" Target="../media/image64.png"/><Relationship Id="rId20" Type="http://schemas.microsoft.com/office/2007/relationships/hdphoto" Target="../media/image63.wdp"/><Relationship Id="rId2" Type="http://schemas.openxmlformats.org/officeDocument/2006/relationships/image" Target="../media/image45.png"/><Relationship Id="rId19" Type="http://schemas.openxmlformats.org/officeDocument/2006/relationships/image" Target="../media/image62.png"/><Relationship Id="rId18" Type="http://schemas.openxmlformats.org/officeDocument/2006/relationships/image" Target="../media/image61.png"/><Relationship Id="rId17" Type="http://schemas.microsoft.com/office/2007/relationships/hdphoto" Target="../media/image60.wdp"/><Relationship Id="rId16" Type="http://schemas.openxmlformats.org/officeDocument/2006/relationships/image" Target="../media/image59.png"/><Relationship Id="rId15" Type="http://schemas.microsoft.com/office/2007/relationships/hdphoto" Target="../media/image58.wdp"/><Relationship Id="rId14" Type="http://schemas.openxmlformats.org/officeDocument/2006/relationships/image" Target="../media/image57.png"/><Relationship Id="rId13" Type="http://schemas.microsoft.com/office/2007/relationships/hdphoto" Target="../media/image56.wdp"/><Relationship Id="rId12" Type="http://schemas.openxmlformats.org/officeDocument/2006/relationships/image" Target="../media/image55.png"/><Relationship Id="rId11" Type="http://schemas.microsoft.com/office/2007/relationships/hdphoto" Target="../media/image54.wdp"/><Relationship Id="rId10" Type="http://schemas.openxmlformats.org/officeDocument/2006/relationships/image" Target="../media/image53.png"/><Relationship Id="rId1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0.png"/><Relationship Id="rId3" Type="http://schemas.openxmlformats.org/officeDocument/2006/relationships/slide" Target="slide10.xml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0.png"/><Relationship Id="rId3" Type="http://schemas.openxmlformats.org/officeDocument/2006/relationships/slide" Target="slide10.xml"/><Relationship Id="rId2" Type="http://schemas.openxmlformats.org/officeDocument/2006/relationships/image" Target="../media/image91.png"/><Relationship Id="rId1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0.png"/><Relationship Id="rId3" Type="http://schemas.openxmlformats.org/officeDocument/2006/relationships/slide" Target="slide10.xml"/><Relationship Id="rId2" Type="http://schemas.openxmlformats.org/officeDocument/2006/relationships/image" Target="../media/image92.png"/><Relationship Id="rId1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3.png"/><Relationship Id="rId3" Type="http://schemas.openxmlformats.org/officeDocument/2006/relationships/image" Target="../media/image90.png"/><Relationship Id="rId2" Type="http://schemas.openxmlformats.org/officeDocument/2006/relationships/slide" Target="slide10.xml"/><Relationship Id="rId1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4.png"/><Relationship Id="rId3" Type="http://schemas.openxmlformats.org/officeDocument/2006/relationships/image" Target="../media/image90.png"/><Relationship Id="rId2" Type="http://schemas.openxmlformats.org/officeDocument/2006/relationships/slide" Target="slide10.xml"/><Relationship Id="rId1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5.png"/><Relationship Id="rId3" Type="http://schemas.openxmlformats.org/officeDocument/2006/relationships/image" Target="../media/image90.png"/><Relationship Id="rId2" Type="http://schemas.openxmlformats.org/officeDocument/2006/relationships/slide" Target="slide10.xml"/><Relationship Id="rId1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audio" Target="../media/audio7.wav"/><Relationship Id="rId8" Type="http://schemas.openxmlformats.org/officeDocument/2006/relationships/audio" Target="../media/audio6.wav"/><Relationship Id="rId7" Type="http://schemas.openxmlformats.org/officeDocument/2006/relationships/audio" Target="../media/audio5.wav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audio" Target="../media/audio8.wav"/><Relationship Id="rId6" Type="http://schemas.openxmlformats.org/officeDocument/2006/relationships/image" Target="../media/image105.png"/><Relationship Id="rId5" Type="http://schemas.openxmlformats.org/officeDocument/2006/relationships/image" Target="../media/image97.pn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tags" Target="../tags/tag1.xml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43.png"/><Relationship Id="rId7" Type="http://schemas.openxmlformats.org/officeDocument/2006/relationships/slide" Target="slide10.xml"/><Relationship Id="rId6" Type="http://schemas.openxmlformats.org/officeDocument/2006/relationships/image" Target="../media/image42.png"/><Relationship Id="rId5" Type="http://schemas.microsoft.com/office/2007/relationships/media" Target="../media/audio2.wav"/><Relationship Id="rId4" Type="http://schemas.openxmlformats.org/officeDocument/2006/relationships/audio" Target="../media/audio2.wav"/><Relationship Id="rId3" Type="http://schemas.microsoft.com/office/2007/relationships/hdphoto" Target="../media/image41.wdp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375"/>
            <a:ext cx="10920095" cy="6340475"/>
          </a:xfrm>
          <a:prstGeom prst="rect">
            <a:avLst/>
          </a:prstGeom>
        </p:spPr>
      </p:pic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30" b="61022"/>
          <a:stretch>
            <a:fillRect/>
          </a:stretch>
        </p:blipFill>
        <p:spPr>
          <a:xfrm>
            <a:off x="4157409" y="877036"/>
            <a:ext cx="1600996" cy="1363413"/>
          </a:xfrm>
          <a:prstGeom prst="rect">
            <a:avLst/>
          </a:prstGeom>
        </p:spPr>
      </p:pic>
      <p:pic>
        <p:nvPicPr>
          <p:cNvPr id="18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7" t="414" r="680" b="50281"/>
          <a:stretch>
            <a:fillRect/>
          </a:stretch>
        </p:blipFill>
        <p:spPr>
          <a:xfrm>
            <a:off x="9868315" y="406955"/>
            <a:ext cx="1192194" cy="1724628"/>
          </a:xfrm>
          <a:prstGeom prst="rect">
            <a:avLst/>
          </a:prstGeom>
        </p:spPr>
      </p:pic>
      <p:pic>
        <p:nvPicPr>
          <p:cNvPr id="25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7" t="69942"/>
          <a:stretch>
            <a:fillRect/>
          </a:stretch>
        </p:blipFill>
        <p:spPr>
          <a:xfrm>
            <a:off x="9496102" y="4085607"/>
            <a:ext cx="1314500" cy="859247"/>
          </a:xfrm>
          <a:prstGeom prst="rect">
            <a:avLst/>
          </a:prstGeom>
        </p:spPr>
      </p:pic>
      <p:pic>
        <p:nvPicPr>
          <p:cNvPr id="26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0" r="40431"/>
          <a:stretch>
            <a:fillRect/>
          </a:stretch>
        </p:blipFill>
        <p:spPr>
          <a:xfrm>
            <a:off x="4447554" y="2965636"/>
            <a:ext cx="1762376" cy="1675126"/>
          </a:xfrm>
          <a:prstGeom prst="rect">
            <a:avLst/>
          </a:prstGeom>
        </p:spPr>
      </p:pic>
      <p:pic>
        <p:nvPicPr>
          <p:cNvPr id="32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0" t="19252"/>
          <a:stretch>
            <a:fillRect/>
          </a:stretch>
        </p:blipFill>
        <p:spPr>
          <a:xfrm flipH="1">
            <a:off x="0" y="2131695"/>
            <a:ext cx="5430520" cy="4726305"/>
          </a:xfrm>
          <a:prstGeom prst="rect">
            <a:avLst/>
          </a:prstGeom>
        </p:spPr>
      </p:pic>
      <p:pic>
        <p:nvPicPr>
          <p:cNvPr id="33" name="HAPPY_1525159782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9371" y="-487822"/>
            <a:ext cx="487363" cy="487363"/>
          </a:xfrm>
          <a:prstGeom prst="rect">
            <a:avLst/>
          </a:prstGeom>
        </p:spPr>
      </p:pic>
      <p:sp>
        <p:nvSpPr>
          <p:cNvPr id="34" name="object 22"/>
          <p:cNvSpPr txBox="1">
            <a:spLocks noGrp="1"/>
          </p:cNvSpPr>
          <p:nvPr/>
        </p:nvSpPr>
        <p:spPr>
          <a:xfrm>
            <a:off x="5422265" y="1671955"/>
            <a:ext cx="5172075" cy="1836420"/>
          </a:xfrm>
          <a:prstGeom prst="rect">
            <a:avLst/>
          </a:prstGeom>
        </p:spPr>
        <p:txBody>
          <a:bodyPr vert="horz" wrap="square" lIns="0" tIns="148166" rIns="0" bIns="0" rtlCol="0">
            <a:prstTxWarp prst="textPlain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6450" indent="0" algn="ctr">
              <a:lnSpc>
                <a:spcPct val="100000"/>
              </a:lnSpc>
              <a:spcBef>
                <a:spcPts val="1750"/>
              </a:spcBef>
              <a:buNone/>
            </a:pPr>
            <a:r>
              <a:rPr sz="4400" b="1" spc="1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Welcome</a:t>
            </a:r>
            <a:endParaRPr sz="4400" b="1" spc="17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marL="806450" indent="0" algn="ctr">
              <a:lnSpc>
                <a:spcPct val="100000"/>
              </a:lnSpc>
              <a:spcBef>
                <a:spcPts val="1650"/>
              </a:spcBef>
              <a:buNone/>
            </a:pPr>
            <a:r>
              <a:rPr sz="4400" b="1" spc="9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sz="4400" b="1" spc="-2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spc="-2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our</a:t>
            </a:r>
            <a:r>
              <a:rPr sz="4400" b="1" spc="-2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sz="4400" b="1" spc="17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Class!</a:t>
            </a:r>
            <a:endParaRPr sz="4400" b="1" spc="17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object 23"/>
          <p:cNvSpPr txBox="1"/>
          <p:nvPr/>
        </p:nvSpPr>
        <p:spPr>
          <a:xfrm>
            <a:off x="6932930" y="5024755"/>
            <a:ext cx="4643755" cy="759460"/>
          </a:xfrm>
          <a:prstGeom prst="rect">
            <a:avLst/>
          </a:prstGeom>
        </p:spPr>
        <p:txBody>
          <a:bodyPr vert="horz" wrap="square" lIns="0" tIns="846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Book: English 3</a:t>
            </a:r>
            <a:endParaRPr lang="en-US" sz="2400" spc="-1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-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Teacher</a:t>
            </a:r>
            <a:r>
              <a:rPr lang="en-US" sz="2400" spc="-3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6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sz="2400" spc="-14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sz="2400" spc="-13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</a:t>
            </a:r>
            <a:r>
              <a:rPr sz="2400" spc="-2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spc="-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endParaRPr lang="en-US" sz="2400" spc="-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4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570" y="2113916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05" y="3978545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" y="4871386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941145" y="2891378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400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57" y="3931177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610" y="3931315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1599" y="4029710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4" y="-25400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400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53" y="2691084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1907" y="2805003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400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115413" y="3057327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4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334437" y="3231220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0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985" y="4364123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8" action="ppaction://hlinksldjump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5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1" action="ppaction://hlinksldjump"/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6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4" action="ppaction://hlinksldjump"/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0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47" action="ppaction://hlinksldjump"/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unnamed">
            <a:hlinkClick r:id="rId50" action="ppaction://hlinksldjump"/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011420" y="2297430"/>
            <a:ext cx="982980" cy="982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1.21093 0.04814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6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86067E-6 L -1.19184 0.02471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1" y="1236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01235" y="4230370"/>
            <a:ext cx="5733415" cy="15906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48505" y="927100"/>
            <a:ext cx="6238875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7999"/>
            <a:ext cx="4064000" cy="2800001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5076190" y="4440555"/>
            <a:ext cx="51060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yellow.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5076190" y="967105"/>
            <a:ext cx="54717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600" b="1" i="1"/>
              <a:t>What colour are your school bags?</a:t>
            </a:r>
            <a:endParaRPr lang="ru-RU" sz="36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766" y="2385457"/>
            <a:ext cx="3058219" cy="1625413"/>
          </a:xfrm>
          <a:prstGeom prst="rect">
            <a:avLst/>
          </a:prstGeom>
        </p:spPr>
      </p:pic>
      <p:pic>
        <p:nvPicPr>
          <p:cNvPr id="12" name="Picture 2" descr="Smiling Alligator on Safari clipar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0" grpId="0" bldLvl="0" animBg="1"/>
      <p:bldP spid="1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299849"/>
            <a:ext cx="3749839" cy="258355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801235" y="3850640"/>
            <a:ext cx="5733415" cy="15906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48505" y="927100"/>
            <a:ext cx="6238875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6118150" y="4195090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It’s pink.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75885" y="1038860"/>
            <a:ext cx="35953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is your ruler?</a:t>
            </a:r>
            <a:endParaRPr lang="ru-RU" sz="3600" b="1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8206" t="9121" r="9701" b="9234"/>
          <a:stretch>
            <a:fillRect/>
          </a:stretch>
        </p:blipFill>
        <p:spPr>
          <a:xfrm>
            <a:off x="8971915" y="977265"/>
            <a:ext cx="1379220" cy="1372235"/>
          </a:xfrm>
          <a:prstGeom prst="rect">
            <a:avLst/>
          </a:prstGeom>
        </p:spPr>
      </p:pic>
      <p:pic>
        <p:nvPicPr>
          <p:cNvPr id="12" name="Picture 2" descr="Smiling Alligator on Safari clipar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316735"/>
            <a:ext cx="3725333" cy="256666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801235" y="4230370"/>
            <a:ext cx="5733415" cy="15906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48505" y="927100"/>
            <a:ext cx="6238875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6299760" y="4518305"/>
            <a:ext cx="309984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They’re red.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21404" y="1038207"/>
            <a:ext cx="358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are your pens?</a:t>
            </a:r>
            <a:endParaRPr lang="ru-RU" sz="3600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404" y="1379187"/>
            <a:ext cx="2731245" cy="1969179"/>
          </a:xfrm>
          <a:prstGeom prst="rect">
            <a:avLst/>
          </a:prstGeom>
        </p:spPr>
      </p:pic>
      <p:pic>
        <p:nvPicPr>
          <p:cNvPr id="12" name="Picture 2" descr="Smiling Alligator on Safari clipar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594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386735"/>
            <a:ext cx="3623733" cy="2496667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801235" y="4230370"/>
            <a:ext cx="5733415" cy="15906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48505" y="927100"/>
            <a:ext cx="6238875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12" name="Picture 2" descr="Smiling Alligator on Safari clipar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589" y="27623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5774055" y="4476115"/>
            <a:ext cx="41992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They’re blue.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0438" y="1037983"/>
            <a:ext cx="39566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are your pencil cases?</a:t>
            </a:r>
            <a:endParaRPr lang="ru-RU" sz="3600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8275" y="1038225"/>
            <a:ext cx="2270760" cy="1602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299849"/>
            <a:ext cx="3749839" cy="258355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801235" y="4230370"/>
            <a:ext cx="5733415" cy="15906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48505" y="927100"/>
            <a:ext cx="6238875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12" name="Picture 2" descr="Smiling Alligator on Safari clipar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129" y="42228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5544185" y="4381500"/>
            <a:ext cx="42481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They’re purple.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91154" y="1038207"/>
            <a:ext cx="358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are your pencils?</a:t>
            </a:r>
            <a:endParaRPr lang="ru-RU" sz="3600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276" y="927296"/>
            <a:ext cx="2115495" cy="18594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2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299849"/>
            <a:ext cx="3749839" cy="258355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801235" y="4230370"/>
            <a:ext cx="5733415" cy="159067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48505" y="927100"/>
            <a:ext cx="6238875" cy="1422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12" name="Picture 2" descr="Smiling Alligator on Safari clipar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069" y="65596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5744770" y="4575455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It’s orange.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0000">
            <a:off x="8408035" y="1482090"/>
            <a:ext cx="1971675" cy="11544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64789" y="1038207"/>
            <a:ext cx="35826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/>
              <a:t>What colour is your pencil case?</a:t>
            </a:r>
            <a:endParaRPr lang="ru-RU" sz="36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2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4371" y="899624"/>
            <a:ext cx="331406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 Listen and number.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0690" y="2869565"/>
            <a:ext cx="7513320" cy="24282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055740" y="4860372"/>
            <a:ext cx="36576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91437" y="4860372"/>
            <a:ext cx="36576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08968" y="4860372"/>
            <a:ext cx="36576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173271" y="4860372"/>
            <a:ext cx="365760" cy="365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09360827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584" y="5878937"/>
            <a:ext cx="452423" cy="457200"/>
          </a:xfrm>
          <a:prstGeom prst="rect">
            <a:avLst/>
          </a:prstGeom>
        </p:spPr>
      </p:pic>
      <p:sp>
        <p:nvSpPr>
          <p:cNvPr id="11" name="Star: 32 Points 10"/>
          <p:cNvSpPr/>
          <p:nvPr/>
        </p:nvSpPr>
        <p:spPr>
          <a:xfrm>
            <a:off x="7656805" y="5878937"/>
            <a:ext cx="457200" cy="457200"/>
          </a:xfrm>
          <a:prstGeom prst="star32">
            <a:avLst/>
          </a:prstGeom>
          <a:solidFill>
            <a:srgbClr val="D3F1E6"/>
          </a:solidFill>
          <a:ln>
            <a:solidFill>
              <a:srgbClr val="3DBA8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tar: 32 Points 15"/>
          <p:cNvSpPr/>
          <p:nvPr/>
        </p:nvSpPr>
        <p:spPr>
          <a:xfrm>
            <a:off x="8206907" y="5855442"/>
            <a:ext cx="457200" cy="457200"/>
          </a:xfrm>
          <a:prstGeom prst="star32">
            <a:avLst/>
          </a:prstGeom>
          <a:solidFill>
            <a:srgbClr val="D3F1E6"/>
          </a:solidFill>
          <a:ln>
            <a:solidFill>
              <a:srgbClr val="3DBA8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tar: 32 Points 16"/>
          <p:cNvSpPr/>
          <p:nvPr/>
        </p:nvSpPr>
        <p:spPr>
          <a:xfrm>
            <a:off x="8757009" y="5878937"/>
            <a:ext cx="457200" cy="457200"/>
          </a:xfrm>
          <a:prstGeom prst="star32">
            <a:avLst/>
          </a:prstGeom>
          <a:solidFill>
            <a:srgbClr val="D3F1E6"/>
          </a:solidFill>
          <a:ln>
            <a:solidFill>
              <a:srgbClr val="3DBA8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tar: 32 Points 17"/>
          <p:cNvSpPr/>
          <p:nvPr/>
        </p:nvSpPr>
        <p:spPr>
          <a:xfrm>
            <a:off x="9362990" y="5884017"/>
            <a:ext cx="457200" cy="457200"/>
          </a:xfrm>
          <a:prstGeom prst="star32">
            <a:avLst/>
          </a:prstGeom>
          <a:solidFill>
            <a:srgbClr val="D3F1E6"/>
          </a:solidFill>
          <a:ln>
            <a:solidFill>
              <a:srgbClr val="3DBA8C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 flipH="1">
            <a:off x="-608330" y="1647825"/>
            <a:ext cx="9841230" cy="4876165"/>
            <a:chOff x="3246438" y="1068388"/>
            <a:chExt cx="5711825" cy="4678363"/>
          </a:xfrm>
          <a:solidFill>
            <a:schemeClr val="tx1"/>
          </a:solidFill>
        </p:grpSpPr>
        <p:sp>
          <p:nvSpPr>
            <p:cNvPr id="3" name="Freeform 5"/>
            <p:cNvSpPr/>
            <p:nvPr/>
          </p:nvSpPr>
          <p:spPr bwMode="auto">
            <a:xfrm>
              <a:off x="3251201" y="3335338"/>
              <a:ext cx="1773238" cy="1609725"/>
            </a:xfrm>
            <a:custGeom>
              <a:avLst/>
              <a:gdLst>
                <a:gd name="T0" fmla="*/ 1697 w 1708"/>
                <a:gd name="T1" fmla="*/ 1365 h 1551"/>
                <a:gd name="T2" fmla="*/ 1422 w 1708"/>
                <a:gd name="T3" fmla="*/ 1470 h 1551"/>
                <a:gd name="T4" fmla="*/ 1072 w 1708"/>
                <a:gd name="T5" fmla="*/ 1471 h 1551"/>
                <a:gd name="T6" fmla="*/ 478 w 1708"/>
                <a:gd name="T7" fmla="*/ 1262 h 1551"/>
                <a:gd name="T8" fmla="*/ 166 w 1708"/>
                <a:gd name="T9" fmla="*/ 672 h 1551"/>
                <a:gd name="T10" fmla="*/ 422 w 1708"/>
                <a:gd name="T11" fmla="*/ 54 h 1551"/>
                <a:gd name="T12" fmla="*/ 393 w 1708"/>
                <a:gd name="T13" fmla="*/ 16 h 1551"/>
                <a:gd name="T14" fmla="*/ 349 w 1708"/>
                <a:gd name="T15" fmla="*/ 1214 h 1551"/>
                <a:gd name="T16" fmla="*/ 906 w 1708"/>
                <a:gd name="T17" fmla="*/ 1500 h 1551"/>
                <a:gd name="T18" fmla="*/ 1579 w 1708"/>
                <a:gd name="T19" fmla="*/ 1467 h 1551"/>
                <a:gd name="T20" fmla="*/ 1704 w 1708"/>
                <a:gd name="T21" fmla="*/ 1373 h 1551"/>
                <a:gd name="T22" fmla="*/ 1697 w 1708"/>
                <a:gd name="T23" fmla="*/ 1365 h 1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08" h="1551">
                  <a:moveTo>
                    <a:pt x="1697" y="1365"/>
                  </a:moveTo>
                  <a:cubicBezTo>
                    <a:pt x="1630" y="1437"/>
                    <a:pt x="1515" y="1458"/>
                    <a:pt x="1422" y="1470"/>
                  </a:cubicBezTo>
                  <a:cubicBezTo>
                    <a:pt x="1307" y="1486"/>
                    <a:pt x="1188" y="1481"/>
                    <a:pt x="1072" y="1471"/>
                  </a:cubicBezTo>
                  <a:cubicBezTo>
                    <a:pt x="854" y="1452"/>
                    <a:pt x="649" y="1407"/>
                    <a:pt x="478" y="1262"/>
                  </a:cubicBezTo>
                  <a:cubicBezTo>
                    <a:pt x="305" y="1115"/>
                    <a:pt x="190" y="898"/>
                    <a:pt x="166" y="672"/>
                  </a:cubicBezTo>
                  <a:cubicBezTo>
                    <a:pt x="142" y="434"/>
                    <a:pt x="242" y="210"/>
                    <a:pt x="422" y="54"/>
                  </a:cubicBezTo>
                  <a:cubicBezTo>
                    <a:pt x="442" y="36"/>
                    <a:pt x="414" y="0"/>
                    <a:pt x="393" y="16"/>
                  </a:cubicBezTo>
                  <a:cubicBezTo>
                    <a:pt x="0" y="317"/>
                    <a:pt x="41" y="866"/>
                    <a:pt x="349" y="1214"/>
                  </a:cubicBezTo>
                  <a:cubicBezTo>
                    <a:pt x="495" y="1380"/>
                    <a:pt x="690" y="1468"/>
                    <a:pt x="906" y="1500"/>
                  </a:cubicBezTo>
                  <a:cubicBezTo>
                    <a:pt x="1121" y="1532"/>
                    <a:pt x="1372" y="1551"/>
                    <a:pt x="1579" y="1467"/>
                  </a:cubicBezTo>
                  <a:cubicBezTo>
                    <a:pt x="1629" y="1447"/>
                    <a:pt x="1671" y="1415"/>
                    <a:pt x="1704" y="1373"/>
                  </a:cubicBezTo>
                  <a:cubicBezTo>
                    <a:pt x="1708" y="1368"/>
                    <a:pt x="1702" y="1361"/>
                    <a:pt x="1697" y="13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4" name="Freeform 6"/>
            <p:cNvSpPr/>
            <p:nvPr/>
          </p:nvSpPr>
          <p:spPr bwMode="auto">
            <a:xfrm>
              <a:off x="3246438" y="1457326"/>
              <a:ext cx="2112963" cy="1933575"/>
            </a:xfrm>
            <a:custGeom>
              <a:avLst/>
              <a:gdLst>
                <a:gd name="T0" fmla="*/ 394 w 2035"/>
                <a:gd name="T1" fmla="*/ 1839 h 1862"/>
                <a:gd name="T2" fmla="*/ 299 w 2035"/>
                <a:gd name="T3" fmla="*/ 1656 h 1862"/>
                <a:gd name="T4" fmla="*/ 221 w 2035"/>
                <a:gd name="T5" fmla="*/ 1452 h 1862"/>
                <a:gd name="T6" fmla="*/ 241 w 2035"/>
                <a:gd name="T7" fmla="*/ 997 h 1862"/>
                <a:gd name="T8" fmla="*/ 650 w 2035"/>
                <a:gd name="T9" fmla="*/ 365 h 1862"/>
                <a:gd name="T10" fmla="*/ 1301 w 2035"/>
                <a:gd name="T11" fmla="*/ 65 h 1862"/>
                <a:gd name="T12" fmla="*/ 1991 w 2035"/>
                <a:gd name="T13" fmla="*/ 323 h 1862"/>
                <a:gd name="T14" fmla="*/ 2019 w 2035"/>
                <a:gd name="T15" fmla="*/ 295 h 1862"/>
                <a:gd name="T16" fmla="*/ 1371 w 2035"/>
                <a:gd name="T17" fmla="*/ 0 h 1862"/>
                <a:gd name="T18" fmla="*/ 709 w 2035"/>
                <a:gd name="T19" fmla="*/ 241 h 1862"/>
                <a:gd name="T20" fmla="*/ 226 w 2035"/>
                <a:gd name="T21" fmla="*/ 1619 h 1862"/>
                <a:gd name="T22" fmla="*/ 375 w 2035"/>
                <a:gd name="T23" fmla="*/ 1851 h 1862"/>
                <a:gd name="T24" fmla="*/ 394 w 2035"/>
                <a:gd name="T25" fmla="*/ 1839 h 1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5" h="1862">
                  <a:moveTo>
                    <a:pt x="394" y="1839"/>
                  </a:moveTo>
                  <a:cubicBezTo>
                    <a:pt x="360" y="1781"/>
                    <a:pt x="330" y="1716"/>
                    <a:pt x="299" y="1656"/>
                  </a:cubicBezTo>
                  <a:cubicBezTo>
                    <a:pt x="266" y="1591"/>
                    <a:pt x="240" y="1523"/>
                    <a:pt x="221" y="1452"/>
                  </a:cubicBezTo>
                  <a:cubicBezTo>
                    <a:pt x="181" y="1301"/>
                    <a:pt x="199" y="1146"/>
                    <a:pt x="241" y="997"/>
                  </a:cubicBezTo>
                  <a:cubicBezTo>
                    <a:pt x="310" y="752"/>
                    <a:pt x="461" y="533"/>
                    <a:pt x="650" y="365"/>
                  </a:cubicBezTo>
                  <a:cubicBezTo>
                    <a:pt x="830" y="204"/>
                    <a:pt x="1059" y="88"/>
                    <a:pt x="1301" y="65"/>
                  </a:cubicBezTo>
                  <a:cubicBezTo>
                    <a:pt x="1565" y="40"/>
                    <a:pt x="1795" y="154"/>
                    <a:pt x="1991" y="323"/>
                  </a:cubicBezTo>
                  <a:cubicBezTo>
                    <a:pt x="2010" y="340"/>
                    <a:pt x="2035" y="315"/>
                    <a:pt x="2019" y="295"/>
                  </a:cubicBezTo>
                  <a:cubicBezTo>
                    <a:pt x="1859" y="102"/>
                    <a:pt x="1621" y="0"/>
                    <a:pt x="1371" y="0"/>
                  </a:cubicBezTo>
                  <a:cubicBezTo>
                    <a:pt x="1131" y="0"/>
                    <a:pt x="899" y="101"/>
                    <a:pt x="709" y="241"/>
                  </a:cubicBezTo>
                  <a:cubicBezTo>
                    <a:pt x="298" y="545"/>
                    <a:pt x="0" y="1121"/>
                    <a:pt x="226" y="1619"/>
                  </a:cubicBezTo>
                  <a:cubicBezTo>
                    <a:pt x="266" y="1706"/>
                    <a:pt x="320" y="1775"/>
                    <a:pt x="375" y="1851"/>
                  </a:cubicBezTo>
                  <a:cubicBezTo>
                    <a:pt x="384" y="1862"/>
                    <a:pt x="402" y="1852"/>
                    <a:pt x="394" y="18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5292726" y="1068388"/>
              <a:ext cx="2541588" cy="1016000"/>
            </a:xfrm>
            <a:custGeom>
              <a:avLst/>
              <a:gdLst>
                <a:gd name="T0" fmla="*/ 38 w 2447"/>
                <a:gd name="T1" fmla="*/ 664 h 979"/>
                <a:gd name="T2" fmla="*/ 1375 w 2447"/>
                <a:gd name="T3" fmla="*/ 104 h 979"/>
                <a:gd name="T4" fmla="*/ 2005 w 2447"/>
                <a:gd name="T5" fmla="*/ 373 h 979"/>
                <a:gd name="T6" fmla="*/ 2402 w 2447"/>
                <a:gd name="T7" fmla="*/ 953 h 979"/>
                <a:gd name="T8" fmla="*/ 2442 w 2447"/>
                <a:gd name="T9" fmla="*/ 943 h 979"/>
                <a:gd name="T10" fmla="*/ 1377 w 2447"/>
                <a:gd name="T11" fmla="*/ 41 h 979"/>
                <a:gd name="T12" fmla="*/ 622 w 2447"/>
                <a:gd name="T13" fmla="*/ 99 h 979"/>
                <a:gd name="T14" fmla="*/ 15 w 2447"/>
                <a:gd name="T15" fmla="*/ 622 h 979"/>
                <a:gd name="T16" fmla="*/ 6 w 2447"/>
                <a:gd name="T17" fmla="*/ 656 h 979"/>
                <a:gd name="T18" fmla="*/ 38 w 2447"/>
                <a:gd name="T19" fmla="*/ 664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7" h="979">
                  <a:moveTo>
                    <a:pt x="38" y="664"/>
                  </a:moveTo>
                  <a:cubicBezTo>
                    <a:pt x="235" y="159"/>
                    <a:pt x="897" y="25"/>
                    <a:pt x="1375" y="104"/>
                  </a:cubicBezTo>
                  <a:cubicBezTo>
                    <a:pt x="1602" y="141"/>
                    <a:pt x="1823" y="231"/>
                    <a:pt x="2005" y="373"/>
                  </a:cubicBezTo>
                  <a:cubicBezTo>
                    <a:pt x="2195" y="521"/>
                    <a:pt x="2325" y="727"/>
                    <a:pt x="2402" y="953"/>
                  </a:cubicBezTo>
                  <a:cubicBezTo>
                    <a:pt x="2411" y="979"/>
                    <a:pt x="2447" y="968"/>
                    <a:pt x="2442" y="943"/>
                  </a:cubicBezTo>
                  <a:cubicBezTo>
                    <a:pt x="2340" y="436"/>
                    <a:pt x="1862" y="118"/>
                    <a:pt x="1377" y="41"/>
                  </a:cubicBezTo>
                  <a:cubicBezTo>
                    <a:pt x="1125" y="0"/>
                    <a:pt x="864" y="21"/>
                    <a:pt x="622" y="99"/>
                  </a:cubicBezTo>
                  <a:cubicBezTo>
                    <a:pt x="370" y="180"/>
                    <a:pt x="103" y="360"/>
                    <a:pt x="15" y="622"/>
                  </a:cubicBezTo>
                  <a:cubicBezTo>
                    <a:pt x="13" y="633"/>
                    <a:pt x="10" y="645"/>
                    <a:pt x="6" y="656"/>
                  </a:cubicBezTo>
                  <a:cubicBezTo>
                    <a:pt x="0" y="676"/>
                    <a:pt x="30" y="683"/>
                    <a:pt x="38" y="6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7" name="Freeform 8"/>
            <p:cNvSpPr/>
            <p:nvPr/>
          </p:nvSpPr>
          <p:spPr bwMode="auto">
            <a:xfrm>
              <a:off x="7777163" y="1998663"/>
              <a:ext cx="1181100" cy="2060575"/>
            </a:xfrm>
            <a:custGeom>
              <a:avLst/>
              <a:gdLst>
                <a:gd name="T0" fmla="*/ 20 w 1137"/>
                <a:gd name="T1" fmla="*/ 63 h 1984"/>
                <a:gd name="T2" fmla="*/ 215 w 1137"/>
                <a:gd name="T3" fmla="*/ 53 h 1984"/>
                <a:gd name="T4" fmla="*/ 400 w 1137"/>
                <a:gd name="T5" fmla="*/ 98 h 1984"/>
                <a:gd name="T6" fmla="*/ 735 w 1137"/>
                <a:gd name="T7" fmla="*/ 336 h 1984"/>
                <a:gd name="T8" fmla="*/ 1044 w 1137"/>
                <a:gd name="T9" fmla="*/ 988 h 1984"/>
                <a:gd name="T10" fmla="*/ 897 w 1137"/>
                <a:gd name="T11" fmla="*/ 1554 h 1984"/>
                <a:gd name="T12" fmla="*/ 343 w 1137"/>
                <a:gd name="T13" fmla="*/ 1942 h 1984"/>
                <a:gd name="T14" fmla="*/ 358 w 1137"/>
                <a:gd name="T15" fmla="*/ 1980 h 1984"/>
                <a:gd name="T16" fmla="*/ 953 w 1137"/>
                <a:gd name="T17" fmla="*/ 1587 h 1984"/>
                <a:gd name="T18" fmla="*/ 1107 w 1137"/>
                <a:gd name="T19" fmla="*/ 964 h 1984"/>
                <a:gd name="T20" fmla="*/ 752 w 1137"/>
                <a:gd name="T21" fmla="*/ 266 h 1984"/>
                <a:gd name="T22" fmla="*/ 415 w 1137"/>
                <a:gd name="T23" fmla="*/ 44 h 1984"/>
                <a:gd name="T24" fmla="*/ 215 w 1137"/>
                <a:gd name="T25" fmla="*/ 2 h 1984"/>
                <a:gd name="T26" fmla="*/ 119 w 1137"/>
                <a:gd name="T27" fmla="*/ 7 h 1984"/>
                <a:gd name="T28" fmla="*/ 14 w 1137"/>
                <a:gd name="T29" fmla="*/ 41 h 1984"/>
                <a:gd name="T30" fmla="*/ 20 w 1137"/>
                <a:gd name="T31" fmla="*/ 63 h 1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1984">
                  <a:moveTo>
                    <a:pt x="20" y="63"/>
                  </a:moveTo>
                  <a:cubicBezTo>
                    <a:pt x="80" y="48"/>
                    <a:pt x="154" y="49"/>
                    <a:pt x="215" y="53"/>
                  </a:cubicBezTo>
                  <a:cubicBezTo>
                    <a:pt x="278" y="57"/>
                    <a:pt x="341" y="76"/>
                    <a:pt x="400" y="98"/>
                  </a:cubicBezTo>
                  <a:cubicBezTo>
                    <a:pt x="528" y="148"/>
                    <a:pt x="641" y="238"/>
                    <a:pt x="735" y="336"/>
                  </a:cubicBezTo>
                  <a:cubicBezTo>
                    <a:pt x="900" y="510"/>
                    <a:pt x="1016" y="750"/>
                    <a:pt x="1044" y="988"/>
                  </a:cubicBezTo>
                  <a:cubicBezTo>
                    <a:pt x="1069" y="1190"/>
                    <a:pt x="1016" y="1389"/>
                    <a:pt x="897" y="1554"/>
                  </a:cubicBezTo>
                  <a:cubicBezTo>
                    <a:pt x="757" y="1747"/>
                    <a:pt x="548" y="1839"/>
                    <a:pt x="343" y="1942"/>
                  </a:cubicBezTo>
                  <a:cubicBezTo>
                    <a:pt x="321" y="1953"/>
                    <a:pt x="337" y="1984"/>
                    <a:pt x="358" y="1980"/>
                  </a:cubicBezTo>
                  <a:cubicBezTo>
                    <a:pt x="592" y="1933"/>
                    <a:pt x="812" y="1776"/>
                    <a:pt x="953" y="1587"/>
                  </a:cubicBezTo>
                  <a:cubicBezTo>
                    <a:pt x="1086" y="1410"/>
                    <a:pt x="1137" y="1182"/>
                    <a:pt x="1107" y="964"/>
                  </a:cubicBezTo>
                  <a:cubicBezTo>
                    <a:pt x="1071" y="703"/>
                    <a:pt x="938" y="452"/>
                    <a:pt x="752" y="266"/>
                  </a:cubicBezTo>
                  <a:cubicBezTo>
                    <a:pt x="656" y="170"/>
                    <a:pt x="542" y="93"/>
                    <a:pt x="415" y="44"/>
                  </a:cubicBezTo>
                  <a:cubicBezTo>
                    <a:pt x="351" y="19"/>
                    <a:pt x="283" y="6"/>
                    <a:pt x="215" y="2"/>
                  </a:cubicBezTo>
                  <a:cubicBezTo>
                    <a:pt x="183" y="0"/>
                    <a:pt x="150" y="2"/>
                    <a:pt x="119" y="7"/>
                  </a:cubicBezTo>
                  <a:cubicBezTo>
                    <a:pt x="78" y="13"/>
                    <a:pt x="52" y="27"/>
                    <a:pt x="14" y="41"/>
                  </a:cubicBezTo>
                  <a:cubicBezTo>
                    <a:pt x="0" y="46"/>
                    <a:pt x="6" y="66"/>
                    <a:pt x="20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19" name="Freeform 9"/>
            <p:cNvSpPr/>
            <p:nvPr/>
          </p:nvSpPr>
          <p:spPr bwMode="auto">
            <a:xfrm>
              <a:off x="7016751" y="4010026"/>
              <a:ext cx="1208088" cy="1095375"/>
            </a:xfrm>
            <a:custGeom>
              <a:avLst/>
              <a:gdLst>
                <a:gd name="T0" fmla="*/ 1056 w 1164"/>
                <a:gd name="T1" fmla="*/ 16 h 1055"/>
                <a:gd name="T2" fmla="*/ 1085 w 1164"/>
                <a:gd name="T3" fmla="*/ 64 h 1055"/>
                <a:gd name="T4" fmla="*/ 1110 w 1164"/>
                <a:gd name="T5" fmla="*/ 176 h 1055"/>
                <a:gd name="T6" fmla="*/ 1081 w 1164"/>
                <a:gd name="T7" fmla="*/ 362 h 1055"/>
                <a:gd name="T8" fmla="*/ 828 w 1164"/>
                <a:gd name="T9" fmla="*/ 714 h 1055"/>
                <a:gd name="T10" fmla="*/ 30 w 1164"/>
                <a:gd name="T11" fmla="*/ 996 h 1055"/>
                <a:gd name="T12" fmla="*/ 30 w 1164"/>
                <a:gd name="T13" fmla="*/ 1042 h 1055"/>
                <a:gd name="T14" fmla="*/ 893 w 1164"/>
                <a:gd name="T15" fmla="*/ 736 h 1055"/>
                <a:gd name="T16" fmla="*/ 1143 w 1164"/>
                <a:gd name="T17" fmla="*/ 346 h 1055"/>
                <a:gd name="T18" fmla="*/ 1154 w 1164"/>
                <a:gd name="T19" fmla="*/ 140 h 1055"/>
                <a:gd name="T20" fmla="*/ 1121 w 1164"/>
                <a:gd name="T21" fmla="*/ 43 h 1055"/>
                <a:gd name="T22" fmla="*/ 1066 w 1164"/>
                <a:gd name="T23" fmla="*/ 4 h 1055"/>
                <a:gd name="T24" fmla="*/ 1056 w 1164"/>
                <a:gd name="T25" fmla="*/ 16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64" h="1055">
                  <a:moveTo>
                    <a:pt x="1056" y="16"/>
                  </a:moveTo>
                  <a:cubicBezTo>
                    <a:pt x="1068" y="25"/>
                    <a:pt x="1078" y="52"/>
                    <a:pt x="1085" y="64"/>
                  </a:cubicBezTo>
                  <a:cubicBezTo>
                    <a:pt x="1104" y="97"/>
                    <a:pt x="1108" y="139"/>
                    <a:pt x="1110" y="176"/>
                  </a:cubicBezTo>
                  <a:cubicBezTo>
                    <a:pt x="1115" y="240"/>
                    <a:pt x="1103" y="302"/>
                    <a:pt x="1081" y="362"/>
                  </a:cubicBezTo>
                  <a:cubicBezTo>
                    <a:pt x="1032" y="501"/>
                    <a:pt x="939" y="620"/>
                    <a:pt x="828" y="714"/>
                  </a:cubicBezTo>
                  <a:cubicBezTo>
                    <a:pt x="609" y="901"/>
                    <a:pt x="312" y="981"/>
                    <a:pt x="30" y="996"/>
                  </a:cubicBezTo>
                  <a:cubicBezTo>
                    <a:pt x="0" y="998"/>
                    <a:pt x="0" y="1041"/>
                    <a:pt x="30" y="1042"/>
                  </a:cubicBezTo>
                  <a:cubicBezTo>
                    <a:pt x="339" y="1055"/>
                    <a:pt x="661" y="941"/>
                    <a:pt x="893" y="736"/>
                  </a:cubicBezTo>
                  <a:cubicBezTo>
                    <a:pt x="1011" y="632"/>
                    <a:pt x="1097" y="496"/>
                    <a:pt x="1143" y="346"/>
                  </a:cubicBezTo>
                  <a:cubicBezTo>
                    <a:pt x="1163" y="279"/>
                    <a:pt x="1164" y="208"/>
                    <a:pt x="1154" y="140"/>
                  </a:cubicBezTo>
                  <a:cubicBezTo>
                    <a:pt x="1150" y="106"/>
                    <a:pt x="1138" y="73"/>
                    <a:pt x="1121" y="43"/>
                  </a:cubicBezTo>
                  <a:cubicBezTo>
                    <a:pt x="1105" y="16"/>
                    <a:pt x="1089" y="17"/>
                    <a:pt x="1066" y="4"/>
                  </a:cubicBezTo>
                  <a:cubicBezTo>
                    <a:pt x="1058" y="0"/>
                    <a:pt x="1049" y="11"/>
                    <a:pt x="105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20" name="Freeform 10"/>
            <p:cNvSpPr/>
            <p:nvPr/>
          </p:nvSpPr>
          <p:spPr bwMode="auto">
            <a:xfrm>
              <a:off x="4975226" y="4775201"/>
              <a:ext cx="1274763" cy="733425"/>
            </a:xfrm>
            <a:custGeom>
              <a:avLst/>
              <a:gdLst>
                <a:gd name="T0" fmla="*/ 28 w 1229"/>
                <a:gd name="T1" fmla="*/ 8 h 706"/>
                <a:gd name="T2" fmla="*/ 139 w 1229"/>
                <a:gd name="T3" fmla="*/ 371 h 706"/>
                <a:gd name="T4" fmla="*/ 420 w 1229"/>
                <a:gd name="T5" fmla="*/ 595 h 706"/>
                <a:gd name="T6" fmla="*/ 1199 w 1229"/>
                <a:gd name="T7" fmla="*/ 617 h 706"/>
                <a:gd name="T8" fmla="*/ 1186 w 1229"/>
                <a:gd name="T9" fmla="*/ 571 h 706"/>
                <a:gd name="T10" fmla="*/ 469 w 1229"/>
                <a:gd name="T11" fmla="*/ 549 h 706"/>
                <a:gd name="T12" fmla="*/ 191 w 1229"/>
                <a:gd name="T13" fmla="*/ 341 h 706"/>
                <a:gd name="T14" fmla="*/ 105 w 1229"/>
                <a:gd name="T15" fmla="*/ 187 h 706"/>
                <a:gd name="T16" fmla="*/ 43 w 1229"/>
                <a:gd name="T17" fmla="*/ 7 h 706"/>
                <a:gd name="T18" fmla="*/ 28 w 1229"/>
                <a:gd name="T19" fmla="*/ 8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9" h="706">
                  <a:moveTo>
                    <a:pt x="28" y="8"/>
                  </a:moveTo>
                  <a:cubicBezTo>
                    <a:pt x="0" y="129"/>
                    <a:pt x="72" y="275"/>
                    <a:pt x="139" y="371"/>
                  </a:cubicBezTo>
                  <a:cubicBezTo>
                    <a:pt x="210" y="470"/>
                    <a:pt x="310" y="545"/>
                    <a:pt x="420" y="595"/>
                  </a:cubicBezTo>
                  <a:cubicBezTo>
                    <a:pt x="664" y="706"/>
                    <a:pt x="948" y="698"/>
                    <a:pt x="1199" y="617"/>
                  </a:cubicBezTo>
                  <a:cubicBezTo>
                    <a:pt x="1229" y="608"/>
                    <a:pt x="1217" y="563"/>
                    <a:pt x="1186" y="571"/>
                  </a:cubicBezTo>
                  <a:cubicBezTo>
                    <a:pt x="954" y="630"/>
                    <a:pt x="695" y="637"/>
                    <a:pt x="469" y="549"/>
                  </a:cubicBezTo>
                  <a:cubicBezTo>
                    <a:pt x="360" y="506"/>
                    <a:pt x="262" y="433"/>
                    <a:pt x="191" y="341"/>
                  </a:cubicBezTo>
                  <a:cubicBezTo>
                    <a:pt x="155" y="294"/>
                    <a:pt x="127" y="241"/>
                    <a:pt x="105" y="187"/>
                  </a:cubicBezTo>
                  <a:cubicBezTo>
                    <a:pt x="81" y="128"/>
                    <a:pt x="72" y="63"/>
                    <a:pt x="43" y="7"/>
                  </a:cubicBezTo>
                  <a:cubicBezTo>
                    <a:pt x="40" y="0"/>
                    <a:pt x="30" y="2"/>
                    <a:pt x="2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sp>
          <p:nvSpPr>
            <p:cNvPr id="21" name="Freeform 11"/>
            <p:cNvSpPr/>
            <p:nvPr/>
          </p:nvSpPr>
          <p:spPr bwMode="auto">
            <a:xfrm>
              <a:off x="6203951" y="5040313"/>
              <a:ext cx="1285875" cy="706438"/>
            </a:xfrm>
            <a:custGeom>
              <a:avLst/>
              <a:gdLst>
                <a:gd name="T0" fmla="*/ 9 w 1238"/>
                <a:gd name="T1" fmla="*/ 343 h 681"/>
                <a:gd name="T2" fmla="*/ 575 w 1238"/>
                <a:gd name="T3" fmla="*/ 605 h 681"/>
                <a:gd name="T4" fmla="*/ 1222 w 1238"/>
                <a:gd name="T5" fmla="*/ 529 h 681"/>
                <a:gd name="T6" fmla="*/ 1222 w 1238"/>
                <a:gd name="T7" fmla="*/ 485 h 681"/>
                <a:gd name="T8" fmla="*/ 968 w 1238"/>
                <a:gd name="T9" fmla="*/ 314 h 681"/>
                <a:gd name="T10" fmla="*/ 825 w 1238"/>
                <a:gd name="T11" fmla="*/ 32 h 681"/>
                <a:gd name="T12" fmla="*/ 776 w 1238"/>
                <a:gd name="T13" fmla="*/ 46 h 681"/>
                <a:gd name="T14" fmla="*/ 921 w 1238"/>
                <a:gd name="T15" fmla="*/ 340 h 681"/>
                <a:gd name="T16" fmla="*/ 1196 w 1238"/>
                <a:gd name="T17" fmla="*/ 529 h 681"/>
                <a:gd name="T18" fmla="*/ 1196 w 1238"/>
                <a:gd name="T19" fmla="*/ 485 h 681"/>
                <a:gd name="T20" fmla="*/ 23 w 1238"/>
                <a:gd name="T21" fmla="*/ 324 h 681"/>
                <a:gd name="T22" fmla="*/ 9 w 1238"/>
                <a:gd name="T23" fmla="*/ 343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8" h="681">
                  <a:moveTo>
                    <a:pt x="9" y="343"/>
                  </a:moveTo>
                  <a:cubicBezTo>
                    <a:pt x="152" y="493"/>
                    <a:pt x="376" y="569"/>
                    <a:pt x="575" y="605"/>
                  </a:cubicBezTo>
                  <a:cubicBezTo>
                    <a:pt x="792" y="644"/>
                    <a:pt x="1024" y="631"/>
                    <a:pt x="1222" y="529"/>
                  </a:cubicBezTo>
                  <a:cubicBezTo>
                    <a:pt x="1238" y="520"/>
                    <a:pt x="1238" y="494"/>
                    <a:pt x="1222" y="485"/>
                  </a:cubicBezTo>
                  <a:cubicBezTo>
                    <a:pt x="1131" y="437"/>
                    <a:pt x="1041" y="387"/>
                    <a:pt x="968" y="314"/>
                  </a:cubicBezTo>
                  <a:cubicBezTo>
                    <a:pt x="889" y="238"/>
                    <a:pt x="847" y="138"/>
                    <a:pt x="825" y="32"/>
                  </a:cubicBezTo>
                  <a:cubicBezTo>
                    <a:pt x="819" y="0"/>
                    <a:pt x="770" y="14"/>
                    <a:pt x="776" y="46"/>
                  </a:cubicBezTo>
                  <a:cubicBezTo>
                    <a:pt x="799" y="157"/>
                    <a:pt x="844" y="256"/>
                    <a:pt x="921" y="340"/>
                  </a:cubicBezTo>
                  <a:cubicBezTo>
                    <a:pt x="997" y="422"/>
                    <a:pt x="1098" y="479"/>
                    <a:pt x="1196" y="529"/>
                  </a:cubicBezTo>
                  <a:cubicBezTo>
                    <a:pt x="1196" y="514"/>
                    <a:pt x="1196" y="500"/>
                    <a:pt x="1196" y="485"/>
                  </a:cubicBezTo>
                  <a:cubicBezTo>
                    <a:pt x="821" y="681"/>
                    <a:pt x="352" y="551"/>
                    <a:pt x="23" y="324"/>
                  </a:cubicBezTo>
                  <a:cubicBezTo>
                    <a:pt x="12" y="316"/>
                    <a:pt x="0" y="333"/>
                    <a:pt x="9" y="3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良品线简" panose="020F0502020204030204"/>
                <a:cs typeface="+mn-ea"/>
                <a:sym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3517901" y="1225551"/>
              <a:ext cx="5260975" cy="4090987"/>
              <a:chOff x="3517901" y="1225551"/>
              <a:chExt cx="5260975" cy="4090987"/>
            </a:xfrm>
            <a:grpFill/>
          </p:grpSpPr>
          <p:sp>
            <p:nvSpPr>
              <p:cNvPr id="23" name="Freeform 12"/>
              <p:cNvSpPr/>
              <p:nvPr/>
            </p:nvSpPr>
            <p:spPr bwMode="auto">
              <a:xfrm>
                <a:off x="7805738" y="2135188"/>
                <a:ext cx="109538" cy="38100"/>
              </a:xfrm>
              <a:custGeom>
                <a:avLst/>
                <a:gdLst>
                  <a:gd name="T0" fmla="*/ 6 w 106"/>
                  <a:gd name="T1" fmla="*/ 35 h 37"/>
                  <a:gd name="T2" fmla="*/ 45 w 106"/>
                  <a:gd name="T3" fmla="*/ 33 h 37"/>
                  <a:gd name="T4" fmla="*/ 97 w 106"/>
                  <a:gd name="T5" fmla="*/ 22 h 37"/>
                  <a:gd name="T6" fmla="*/ 97 w 106"/>
                  <a:gd name="T7" fmla="*/ 6 h 37"/>
                  <a:gd name="T8" fmla="*/ 52 w 106"/>
                  <a:gd name="T9" fmla="*/ 6 h 37"/>
                  <a:gd name="T10" fmla="*/ 4 w 106"/>
                  <a:gd name="T11" fmla="*/ 24 h 37"/>
                  <a:gd name="T12" fmla="*/ 6 w 106"/>
                  <a:gd name="T13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37">
                    <a:moveTo>
                      <a:pt x="6" y="35"/>
                    </a:moveTo>
                    <a:cubicBezTo>
                      <a:pt x="20" y="37"/>
                      <a:pt x="32" y="35"/>
                      <a:pt x="45" y="33"/>
                    </a:cubicBezTo>
                    <a:cubicBezTo>
                      <a:pt x="63" y="30"/>
                      <a:pt x="80" y="29"/>
                      <a:pt x="97" y="22"/>
                    </a:cubicBezTo>
                    <a:cubicBezTo>
                      <a:pt x="105" y="19"/>
                      <a:pt x="106" y="9"/>
                      <a:pt x="97" y="6"/>
                    </a:cubicBezTo>
                    <a:cubicBezTo>
                      <a:pt x="81" y="0"/>
                      <a:pt x="68" y="2"/>
                      <a:pt x="52" y="6"/>
                    </a:cubicBezTo>
                    <a:cubicBezTo>
                      <a:pt x="34" y="9"/>
                      <a:pt x="17" y="13"/>
                      <a:pt x="4" y="24"/>
                    </a:cubicBezTo>
                    <a:cubicBezTo>
                      <a:pt x="0" y="27"/>
                      <a:pt x="2" y="34"/>
                      <a:pt x="6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4" name="Freeform 13"/>
              <p:cNvSpPr/>
              <p:nvPr/>
            </p:nvSpPr>
            <p:spPr bwMode="auto">
              <a:xfrm>
                <a:off x="8018463" y="2144713"/>
                <a:ext cx="92075" cy="34925"/>
              </a:xfrm>
              <a:custGeom>
                <a:avLst/>
                <a:gdLst>
                  <a:gd name="T0" fmla="*/ 4 w 89"/>
                  <a:gd name="T1" fmla="*/ 9 h 35"/>
                  <a:gd name="T2" fmla="*/ 79 w 89"/>
                  <a:gd name="T3" fmla="*/ 34 h 35"/>
                  <a:gd name="T4" fmla="*/ 83 w 89"/>
                  <a:gd name="T5" fmla="*/ 20 h 35"/>
                  <a:gd name="T6" fmla="*/ 7 w 89"/>
                  <a:gd name="T7" fmla="*/ 0 h 35"/>
                  <a:gd name="T8" fmla="*/ 4 w 89"/>
                  <a:gd name="T9" fmla="*/ 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35">
                    <a:moveTo>
                      <a:pt x="4" y="9"/>
                    </a:moveTo>
                    <a:cubicBezTo>
                      <a:pt x="28" y="23"/>
                      <a:pt x="52" y="31"/>
                      <a:pt x="79" y="34"/>
                    </a:cubicBezTo>
                    <a:cubicBezTo>
                      <a:pt x="87" y="35"/>
                      <a:pt x="89" y="24"/>
                      <a:pt x="83" y="20"/>
                    </a:cubicBezTo>
                    <a:cubicBezTo>
                      <a:pt x="59" y="6"/>
                      <a:pt x="34" y="3"/>
                      <a:pt x="7" y="0"/>
                    </a:cubicBezTo>
                    <a:cubicBezTo>
                      <a:pt x="2" y="0"/>
                      <a:pt x="0" y="7"/>
                      <a:pt x="4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5" name="Freeform 14"/>
              <p:cNvSpPr/>
              <p:nvPr/>
            </p:nvSpPr>
            <p:spPr bwMode="auto">
              <a:xfrm>
                <a:off x="8228013" y="2225676"/>
                <a:ext cx="107950" cy="61913"/>
              </a:xfrm>
              <a:custGeom>
                <a:avLst/>
                <a:gdLst>
                  <a:gd name="T0" fmla="*/ 6 w 105"/>
                  <a:gd name="T1" fmla="*/ 10 h 59"/>
                  <a:gd name="T2" fmla="*/ 91 w 105"/>
                  <a:gd name="T3" fmla="*/ 55 h 59"/>
                  <a:gd name="T4" fmla="*/ 99 w 105"/>
                  <a:gd name="T5" fmla="*/ 44 h 59"/>
                  <a:gd name="T6" fmla="*/ 9 w 105"/>
                  <a:gd name="T7" fmla="*/ 1 h 59"/>
                  <a:gd name="T8" fmla="*/ 6 w 105"/>
                  <a:gd name="T9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59">
                    <a:moveTo>
                      <a:pt x="6" y="10"/>
                    </a:moveTo>
                    <a:cubicBezTo>
                      <a:pt x="35" y="21"/>
                      <a:pt x="64" y="39"/>
                      <a:pt x="91" y="55"/>
                    </a:cubicBezTo>
                    <a:cubicBezTo>
                      <a:pt x="97" y="59"/>
                      <a:pt x="105" y="49"/>
                      <a:pt x="99" y="44"/>
                    </a:cubicBezTo>
                    <a:cubicBezTo>
                      <a:pt x="72" y="20"/>
                      <a:pt x="44" y="7"/>
                      <a:pt x="9" y="1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6" name="Freeform 15"/>
              <p:cNvSpPr/>
              <p:nvPr/>
            </p:nvSpPr>
            <p:spPr bwMode="auto">
              <a:xfrm>
                <a:off x="8421688" y="2389188"/>
                <a:ext cx="77788" cy="84138"/>
              </a:xfrm>
              <a:custGeom>
                <a:avLst/>
                <a:gdLst>
                  <a:gd name="T0" fmla="*/ 1 w 75"/>
                  <a:gd name="T1" fmla="*/ 1 h 81"/>
                  <a:gd name="T2" fmla="*/ 14 w 75"/>
                  <a:gd name="T3" fmla="*/ 20 h 81"/>
                  <a:gd name="T4" fmla="*/ 31 w 75"/>
                  <a:gd name="T5" fmla="*/ 42 h 81"/>
                  <a:gd name="T6" fmla="*/ 62 w 75"/>
                  <a:gd name="T7" fmla="*/ 77 h 81"/>
                  <a:gd name="T8" fmla="*/ 72 w 75"/>
                  <a:gd name="T9" fmla="*/ 71 h 81"/>
                  <a:gd name="T10" fmla="*/ 45 w 75"/>
                  <a:gd name="T11" fmla="*/ 35 h 81"/>
                  <a:gd name="T12" fmla="*/ 24 w 75"/>
                  <a:gd name="T13" fmla="*/ 16 h 81"/>
                  <a:gd name="T14" fmla="*/ 2 w 75"/>
                  <a:gd name="T15" fmla="*/ 0 h 81"/>
                  <a:gd name="T16" fmla="*/ 1 w 75"/>
                  <a:gd name="T1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81">
                    <a:moveTo>
                      <a:pt x="1" y="1"/>
                    </a:moveTo>
                    <a:cubicBezTo>
                      <a:pt x="6" y="6"/>
                      <a:pt x="9" y="14"/>
                      <a:pt x="14" y="20"/>
                    </a:cubicBezTo>
                    <a:cubicBezTo>
                      <a:pt x="19" y="27"/>
                      <a:pt x="25" y="35"/>
                      <a:pt x="31" y="42"/>
                    </a:cubicBezTo>
                    <a:cubicBezTo>
                      <a:pt x="41" y="54"/>
                      <a:pt x="51" y="66"/>
                      <a:pt x="62" y="77"/>
                    </a:cubicBezTo>
                    <a:cubicBezTo>
                      <a:pt x="66" y="81"/>
                      <a:pt x="75" y="77"/>
                      <a:pt x="72" y="71"/>
                    </a:cubicBezTo>
                    <a:cubicBezTo>
                      <a:pt x="66" y="57"/>
                      <a:pt x="57" y="46"/>
                      <a:pt x="45" y="35"/>
                    </a:cubicBezTo>
                    <a:cubicBezTo>
                      <a:pt x="38" y="28"/>
                      <a:pt x="31" y="22"/>
                      <a:pt x="24" y="16"/>
                    </a:cubicBezTo>
                    <a:cubicBezTo>
                      <a:pt x="17" y="10"/>
                      <a:pt x="8" y="6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7" name="Freeform 16"/>
              <p:cNvSpPr/>
              <p:nvPr/>
            </p:nvSpPr>
            <p:spPr bwMode="auto">
              <a:xfrm>
                <a:off x="8572501" y="2570163"/>
                <a:ext cx="60325" cy="90488"/>
              </a:xfrm>
              <a:custGeom>
                <a:avLst/>
                <a:gdLst>
                  <a:gd name="T0" fmla="*/ 3 w 57"/>
                  <a:gd name="T1" fmla="*/ 10 h 88"/>
                  <a:gd name="T2" fmla="*/ 47 w 57"/>
                  <a:gd name="T3" fmla="*/ 83 h 88"/>
                  <a:gd name="T4" fmla="*/ 55 w 57"/>
                  <a:gd name="T5" fmla="*/ 77 h 88"/>
                  <a:gd name="T6" fmla="*/ 11 w 57"/>
                  <a:gd name="T7" fmla="*/ 5 h 88"/>
                  <a:gd name="T8" fmla="*/ 3 w 57"/>
                  <a:gd name="T9" fmla="*/ 1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88">
                    <a:moveTo>
                      <a:pt x="3" y="10"/>
                    </a:moveTo>
                    <a:cubicBezTo>
                      <a:pt x="17" y="35"/>
                      <a:pt x="27" y="63"/>
                      <a:pt x="47" y="83"/>
                    </a:cubicBezTo>
                    <a:cubicBezTo>
                      <a:pt x="51" y="88"/>
                      <a:pt x="57" y="82"/>
                      <a:pt x="55" y="77"/>
                    </a:cubicBezTo>
                    <a:cubicBezTo>
                      <a:pt x="44" y="51"/>
                      <a:pt x="28" y="27"/>
                      <a:pt x="11" y="5"/>
                    </a:cubicBezTo>
                    <a:cubicBezTo>
                      <a:pt x="8" y="0"/>
                      <a:pt x="0" y="4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8" name="Freeform 17"/>
              <p:cNvSpPr/>
              <p:nvPr/>
            </p:nvSpPr>
            <p:spPr bwMode="auto">
              <a:xfrm>
                <a:off x="8664576" y="2767013"/>
                <a:ext cx="42863" cy="88900"/>
              </a:xfrm>
              <a:custGeom>
                <a:avLst/>
                <a:gdLst>
                  <a:gd name="T0" fmla="*/ 3 w 41"/>
                  <a:gd name="T1" fmla="*/ 7 h 86"/>
                  <a:gd name="T2" fmla="*/ 30 w 41"/>
                  <a:gd name="T3" fmla="*/ 79 h 86"/>
                  <a:gd name="T4" fmla="*/ 40 w 41"/>
                  <a:gd name="T5" fmla="*/ 76 h 86"/>
                  <a:gd name="T6" fmla="*/ 9 w 41"/>
                  <a:gd name="T7" fmla="*/ 4 h 86"/>
                  <a:gd name="T8" fmla="*/ 3 w 41"/>
                  <a:gd name="T9" fmla="*/ 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86">
                    <a:moveTo>
                      <a:pt x="3" y="7"/>
                    </a:moveTo>
                    <a:cubicBezTo>
                      <a:pt x="16" y="29"/>
                      <a:pt x="21" y="56"/>
                      <a:pt x="30" y="79"/>
                    </a:cubicBezTo>
                    <a:cubicBezTo>
                      <a:pt x="32" y="86"/>
                      <a:pt x="41" y="83"/>
                      <a:pt x="40" y="76"/>
                    </a:cubicBezTo>
                    <a:cubicBezTo>
                      <a:pt x="36" y="48"/>
                      <a:pt x="25" y="27"/>
                      <a:pt x="9" y="4"/>
                    </a:cubicBezTo>
                    <a:cubicBezTo>
                      <a:pt x="7" y="0"/>
                      <a:pt x="0" y="3"/>
                      <a:pt x="3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29" name="Freeform 18"/>
              <p:cNvSpPr/>
              <p:nvPr/>
            </p:nvSpPr>
            <p:spPr bwMode="auto">
              <a:xfrm>
                <a:off x="8740776" y="2992438"/>
                <a:ext cx="26988" cy="107950"/>
              </a:xfrm>
              <a:custGeom>
                <a:avLst/>
                <a:gdLst>
                  <a:gd name="T0" fmla="*/ 2 w 27"/>
                  <a:gd name="T1" fmla="*/ 7 h 104"/>
                  <a:gd name="T2" fmla="*/ 17 w 27"/>
                  <a:gd name="T3" fmla="*/ 100 h 104"/>
                  <a:gd name="T4" fmla="*/ 23 w 27"/>
                  <a:gd name="T5" fmla="*/ 100 h 104"/>
                  <a:gd name="T6" fmla="*/ 9 w 27"/>
                  <a:gd name="T7" fmla="*/ 4 h 104"/>
                  <a:gd name="T8" fmla="*/ 2 w 27"/>
                  <a:gd name="T9" fmla="*/ 7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104">
                    <a:moveTo>
                      <a:pt x="2" y="7"/>
                    </a:moveTo>
                    <a:cubicBezTo>
                      <a:pt x="14" y="36"/>
                      <a:pt x="13" y="68"/>
                      <a:pt x="17" y="100"/>
                    </a:cubicBezTo>
                    <a:cubicBezTo>
                      <a:pt x="17" y="104"/>
                      <a:pt x="23" y="104"/>
                      <a:pt x="23" y="100"/>
                    </a:cubicBezTo>
                    <a:cubicBezTo>
                      <a:pt x="27" y="67"/>
                      <a:pt x="24" y="33"/>
                      <a:pt x="9" y="4"/>
                    </a:cubicBezTo>
                    <a:cubicBezTo>
                      <a:pt x="7" y="0"/>
                      <a:pt x="0" y="3"/>
                      <a:pt x="2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0" name="Freeform 19"/>
              <p:cNvSpPr/>
              <p:nvPr/>
            </p:nvSpPr>
            <p:spPr bwMode="auto">
              <a:xfrm>
                <a:off x="8753476" y="3206751"/>
                <a:ext cx="25400" cy="80963"/>
              </a:xfrm>
              <a:custGeom>
                <a:avLst/>
                <a:gdLst>
                  <a:gd name="T0" fmla="*/ 13 w 24"/>
                  <a:gd name="T1" fmla="*/ 2 h 78"/>
                  <a:gd name="T2" fmla="*/ 4 w 24"/>
                  <a:gd name="T3" fmla="*/ 32 h 78"/>
                  <a:gd name="T4" fmla="*/ 2 w 24"/>
                  <a:gd name="T5" fmla="*/ 46 h 78"/>
                  <a:gd name="T6" fmla="*/ 0 w 24"/>
                  <a:gd name="T7" fmla="*/ 66 h 78"/>
                  <a:gd name="T8" fmla="*/ 13 w 24"/>
                  <a:gd name="T9" fmla="*/ 71 h 78"/>
                  <a:gd name="T10" fmla="*/ 23 w 24"/>
                  <a:gd name="T11" fmla="*/ 39 h 78"/>
                  <a:gd name="T12" fmla="*/ 15 w 24"/>
                  <a:gd name="T13" fmla="*/ 2 h 78"/>
                  <a:gd name="T14" fmla="*/ 13 w 24"/>
                  <a:gd name="T15" fmla="*/ 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78">
                    <a:moveTo>
                      <a:pt x="13" y="2"/>
                    </a:moveTo>
                    <a:cubicBezTo>
                      <a:pt x="9" y="12"/>
                      <a:pt x="6" y="21"/>
                      <a:pt x="4" y="32"/>
                    </a:cubicBezTo>
                    <a:cubicBezTo>
                      <a:pt x="3" y="37"/>
                      <a:pt x="2" y="41"/>
                      <a:pt x="2" y="46"/>
                    </a:cubicBezTo>
                    <a:cubicBezTo>
                      <a:pt x="1" y="53"/>
                      <a:pt x="1" y="59"/>
                      <a:pt x="0" y="66"/>
                    </a:cubicBezTo>
                    <a:cubicBezTo>
                      <a:pt x="0" y="72"/>
                      <a:pt x="9" y="78"/>
                      <a:pt x="13" y="71"/>
                    </a:cubicBezTo>
                    <a:cubicBezTo>
                      <a:pt x="18" y="60"/>
                      <a:pt x="21" y="52"/>
                      <a:pt x="23" y="39"/>
                    </a:cubicBezTo>
                    <a:cubicBezTo>
                      <a:pt x="24" y="25"/>
                      <a:pt x="20" y="15"/>
                      <a:pt x="15" y="2"/>
                    </a:cubicBezTo>
                    <a:cubicBezTo>
                      <a:pt x="15" y="0"/>
                      <a:pt x="13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1" name="Freeform 20"/>
              <p:cNvSpPr/>
              <p:nvPr/>
            </p:nvSpPr>
            <p:spPr bwMode="auto">
              <a:xfrm>
                <a:off x="8672513" y="3368676"/>
                <a:ext cx="61913" cy="100013"/>
              </a:xfrm>
              <a:custGeom>
                <a:avLst/>
                <a:gdLst>
                  <a:gd name="T0" fmla="*/ 46 w 61"/>
                  <a:gd name="T1" fmla="*/ 3 h 97"/>
                  <a:gd name="T2" fmla="*/ 6 w 61"/>
                  <a:gd name="T3" fmla="*/ 81 h 97"/>
                  <a:gd name="T4" fmla="*/ 20 w 61"/>
                  <a:gd name="T5" fmla="*/ 91 h 97"/>
                  <a:gd name="T6" fmla="*/ 52 w 61"/>
                  <a:gd name="T7" fmla="*/ 51 h 97"/>
                  <a:gd name="T8" fmla="*/ 53 w 61"/>
                  <a:gd name="T9" fmla="*/ 3 h 97"/>
                  <a:gd name="T10" fmla="*/ 46 w 61"/>
                  <a:gd name="T11" fmla="*/ 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97">
                    <a:moveTo>
                      <a:pt x="46" y="3"/>
                    </a:moveTo>
                    <a:cubicBezTo>
                      <a:pt x="33" y="29"/>
                      <a:pt x="23" y="57"/>
                      <a:pt x="6" y="81"/>
                    </a:cubicBezTo>
                    <a:cubicBezTo>
                      <a:pt x="0" y="89"/>
                      <a:pt x="13" y="97"/>
                      <a:pt x="20" y="91"/>
                    </a:cubicBezTo>
                    <a:cubicBezTo>
                      <a:pt x="34" y="80"/>
                      <a:pt x="45" y="69"/>
                      <a:pt x="52" y="51"/>
                    </a:cubicBezTo>
                    <a:cubicBezTo>
                      <a:pt x="58" y="35"/>
                      <a:pt x="61" y="20"/>
                      <a:pt x="53" y="3"/>
                    </a:cubicBezTo>
                    <a:cubicBezTo>
                      <a:pt x="52" y="0"/>
                      <a:pt x="47" y="1"/>
                      <a:pt x="4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2" name="Freeform 21"/>
              <p:cNvSpPr/>
              <p:nvPr/>
            </p:nvSpPr>
            <p:spPr bwMode="auto">
              <a:xfrm>
                <a:off x="8559801" y="3544888"/>
                <a:ext cx="68263" cy="84138"/>
              </a:xfrm>
              <a:custGeom>
                <a:avLst/>
                <a:gdLst>
                  <a:gd name="T0" fmla="*/ 51 w 66"/>
                  <a:gd name="T1" fmla="*/ 4 h 81"/>
                  <a:gd name="T2" fmla="*/ 24 w 66"/>
                  <a:gd name="T3" fmla="*/ 33 h 81"/>
                  <a:gd name="T4" fmla="*/ 14 w 66"/>
                  <a:gd name="T5" fmla="*/ 46 h 81"/>
                  <a:gd name="T6" fmla="*/ 5 w 66"/>
                  <a:gd name="T7" fmla="*/ 62 h 81"/>
                  <a:gd name="T8" fmla="*/ 18 w 66"/>
                  <a:gd name="T9" fmla="*/ 75 h 81"/>
                  <a:gd name="T10" fmla="*/ 32 w 66"/>
                  <a:gd name="T11" fmla="*/ 65 h 81"/>
                  <a:gd name="T12" fmla="*/ 45 w 66"/>
                  <a:gd name="T13" fmla="*/ 49 h 81"/>
                  <a:gd name="T14" fmla="*/ 63 w 66"/>
                  <a:gd name="T15" fmla="*/ 11 h 81"/>
                  <a:gd name="T16" fmla="*/ 51 w 66"/>
                  <a:gd name="T17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81">
                    <a:moveTo>
                      <a:pt x="51" y="4"/>
                    </a:moveTo>
                    <a:cubicBezTo>
                      <a:pt x="41" y="13"/>
                      <a:pt x="32" y="22"/>
                      <a:pt x="24" y="33"/>
                    </a:cubicBezTo>
                    <a:cubicBezTo>
                      <a:pt x="21" y="37"/>
                      <a:pt x="17" y="41"/>
                      <a:pt x="14" y="46"/>
                    </a:cubicBezTo>
                    <a:cubicBezTo>
                      <a:pt x="10" y="51"/>
                      <a:pt x="9" y="57"/>
                      <a:pt x="5" y="62"/>
                    </a:cubicBezTo>
                    <a:cubicBezTo>
                      <a:pt x="0" y="70"/>
                      <a:pt x="10" y="81"/>
                      <a:pt x="18" y="75"/>
                    </a:cubicBezTo>
                    <a:cubicBezTo>
                      <a:pt x="22" y="72"/>
                      <a:pt x="29" y="69"/>
                      <a:pt x="32" y="65"/>
                    </a:cubicBezTo>
                    <a:cubicBezTo>
                      <a:pt x="37" y="60"/>
                      <a:pt x="41" y="55"/>
                      <a:pt x="45" y="49"/>
                    </a:cubicBezTo>
                    <a:cubicBezTo>
                      <a:pt x="53" y="37"/>
                      <a:pt x="59" y="25"/>
                      <a:pt x="63" y="11"/>
                    </a:cubicBezTo>
                    <a:cubicBezTo>
                      <a:pt x="66" y="4"/>
                      <a:pt x="56" y="0"/>
                      <a:pt x="5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3" name="Freeform 22"/>
              <p:cNvSpPr/>
              <p:nvPr/>
            </p:nvSpPr>
            <p:spPr bwMode="auto">
              <a:xfrm>
                <a:off x="8374063" y="3732213"/>
                <a:ext cx="80963" cy="65088"/>
              </a:xfrm>
              <a:custGeom>
                <a:avLst/>
                <a:gdLst>
                  <a:gd name="T0" fmla="*/ 66 w 79"/>
                  <a:gd name="T1" fmla="*/ 3 h 62"/>
                  <a:gd name="T2" fmla="*/ 35 w 79"/>
                  <a:gd name="T3" fmla="*/ 23 h 62"/>
                  <a:gd name="T4" fmla="*/ 6 w 79"/>
                  <a:gd name="T5" fmla="*/ 48 h 62"/>
                  <a:gd name="T6" fmla="*/ 14 w 79"/>
                  <a:gd name="T7" fmla="*/ 58 h 62"/>
                  <a:gd name="T8" fmla="*/ 45 w 79"/>
                  <a:gd name="T9" fmla="*/ 38 h 62"/>
                  <a:gd name="T10" fmla="*/ 73 w 79"/>
                  <a:gd name="T11" fmla="*/ 13 h 62"/>
                  <a:gd name="T12" fmla="*/ 66 w 79"/>
                  <a:gd name="T13" fmla="*/ 3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62">
                    <a:moveTo>
                      <a:pt x="66" y="3"/>
                    </a:moveTo>
                    <a:cubicBezTo>
                      <a:pt x="55" y="9"/>
                      <a:pt x="45" y="15"/>
                      <a:pt x="35" y="23"/>
                    </a:cubicBezTo>
                    <a:cubicBezTo>
                      <a:pt x="25" y="31"/>
                      <a:pt x="16" y="39"/>
                      <a:pt x="6" y="48"/>
                    </a:cubicBezTo>
                    <a:cubicBezTo>
                      <a:pt x="0" y="53"/>
                      <a:pt x="8" y="62"/>
                      <a:pt x="14" y="58"/>
                    </a:cubicBezTo>
                    <a:cubicBezTo>
                      <a:pt x="25" y="52"/>
                      <a:pt x="35" y="46"/>
                      <a:pt x="45" y="38"/>
                    </a:cubicBezTo>
                    <a:cubicBezTo>
                      <a:pt x="55" y="30"/>
                      <a:pt x="64" y="21"/>
                      <a:pt x="73" y="13"/>
                    </a:cubicBezTo>
                    <a:cubicBezTo>
                      <a:pt x="79" y="9"/>
                      <a:pt x="72" y="0"/>
                      <a:pt x="66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4" name="Freeform 23"/>
              <p:cNvSpPr/>
              <p:nvPr/>
            </p:nvSpPr>
            <p:spPr bwMode="auto">
              <a:xfrm>
                <a:off x="7953376" y="3932238"/>
                <a:ext cx="93663" cy="30163"/>
              </a:xfrm>
              <a:custGeom>
                <a:avLst/>
                <a:gdLst>
                  <a:gd name="T0" fmla="*/ 82 w 91"/>
                  <a:gd name="T1" fmla="*/ 1 h 30"/>
                  <a:gd name="T2" fmla="*/ 42 w 91"/>
                  <a:gd name="T3" fmla="*/ 5 h 30"/>
                  <a:gd name="T4" fmla="*/ 9 w 91"/>
                  <a:gd name="T5" fmla="*/ 11 h 30"/>
                  <a:gd name="T6" fmla="*/ 9 w 91"/>
                  <a:gd name="T7" fmla="*/ 28 h 30"/>
                  <a:gd name="T8" fmla="*/ 45 w 91"/>
                  <a:gd name="T9" fmla="*/ 27 h 30"/>
                  <a:gd name="T10" fmla="*/ 86 w 91"/>
                  <a:gd name="T11" fmla="*/ 9 h 30"/>
                  <a:gd name="T12" fmla="*/ 82 w 91"/>
                  <a:gd name="T1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30">
                    <a:moveTo>
                      <a:pt x="82" y="1"/>
                    </a:moveTo>
                    <a:cubicBezTo>
                      <a:pt x="69" y="3"/>
                      <a:pt x="55" y="3"/>
                      <a:pt x="42" y="5"/>
                    </a:cubicBezTo>
                    <a:cubicBezTo>
                      <a:pt x="31" y="6"/>
                      <a:pt x="20" y="9"/>
                      <a:pt x="9" y="11"/>
                    </a:cubicBezTo>
                    <a:cubicBezTo>
                      <a:pt x="0" y="13"/>
                      <a:pt x="0" y="27"/>
                      <a:pt x="9" y="28"/>
                    </a:cubicBezTo>
                    <a:cubicBezTo>
                      <a:pt x="22" y="30"/>
                      <a:pt x="32" y="30"/>
                      <a:pt x="45" y="27"/>
                    </a:cubicBezTo>
                    <a:cubicBezTo>
                      <a:pt x="60" y="23"/>
                      <a:pt x="72" y="15"/>
                      <a:pt x="86" y="9"/>
                    </a:cubicBezTo>
                    <a:cubicBezTo>
                      <a:pt x="91" y="7"/>
                      <a:pt x="87" y="0"/>
                      <a:pt x="8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5" name="Freeform 24"/>
              <p:cNvSpPr/>
              <p:nvPr/>
            </p:nvSpPr>
            <p:spPr bwMode="auto">
              <a:xfrm>
                <a:off x="7991476" y="3992563"/>
                <a:ext cx="65088" cy="77788"/>
              </a:xfrm>
              <a:custGeom>
                <a:avLst/>
                <a:gdLst>
                  <a:gd name="T0" fmla="*/ 2 w 63"/>
                  <a:gd name="T1" fmla="*/ 6 h 74"/>
                  <a:gd name="T2" fmla="*/ 12 w 63"/>
                  <a:gd name="T3" fmla="*/ 18 h 74"/>
                  <a:gd name="T4" fmla="*/ 24 w 63"/>
                  <a:gd name="T5" fmla="*/ 34 h 74"/>
                  <a:gd name="T6" fmla="*/ 36 w 63"/>
                  <a:gd name="T7" fmla="*/ 51 h 74"/>
                  <a:gd name="T8" fmla="*/ 47 w 63"/>
                  <a:gd name="T9" fmla="*/ 66 h 74"/>
                  <a:gd name="T10" fmla="*/ 61 w 63"/>
                  <a:gd name="T11" fmla="*/ 60 h 74"/>
                  <a:gd name="T12" fmla="*/ 37 w 63"/>
                  <a:gd name="T13" fmla="*/ 16 h 74"/>
                  <a:gd name="T14" fmla="*/ 18 w 63"/>
                  <a:gd name="T15" fmla="*/ 3 h 74"/>
                  <a:gd name="T16" fmla="*/ 3 w 63"/>
                  <a:gd name="T17" fmla="*/ 2 h 74"/>
                  <a:gd name="T18" fmla="*/ 2 w 63"/>
                  <a:gd name="T19" fmla="*/ 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3" h="74">
                    <a:moveTo>
                      <a:pt x="2" y="6"/>
                    </a:moveTo>
                    <a:cubicBezTo>
                      <a:pt x="6" y="7"/>
                      <a:pt x="10" y="15"/>
                      <a:pt x="12" y="18"/>
                    </a:cubicBezTo>
                    <a:cubicBezTo>
                      <a:pt x="15" y="24"/>
                      <a:pt x="20" y="29"/>
                      <a:pt x="24" y="34"/>
                    </a:cubicBezTo>
                    <a:cubicBezTo>
                      <a:pt x="29" y="39"/>
                      <a:pt x="32" y="45"/>
                      <a:pt x="36" y="51"/>
                    </a:cubicBezTo>
                    <a:cubicBezTo>
                      <a:pt x="39" y="56"/>
                      <a:pt x="44" y="60"/>
                      <a:pt x="47" y="66"/>
                    </a:cubicBezTo>
                    <a:cubicBezTo>
                      <a:pt x="51" y="74"/>
                      <a:pt x="63" y="68"/>
                      <a:pt x="61" y="60"/>
                    </a:cubicBezTo>
                    <a:cubicBezTo>
                      <a:pt x="57" y="43"/>
                      <a:pt x="50" y="29"/>
                      <a:pt x="37" y="16"/>
                    </a:cubicBezTo>
                    <a:cubicBezTo>
                      <a:pt x="32" y="10"/>
                      <a:pt x="26" y="6"/>
                      <a:pt x="18" y="3"/>
                    </a:cubicBezTo>
                    <a:cubicBezTo>
                      <a:pt x="13" y="0"/>
                      <a:pt x="8" y="1"/>
                      <a:pt x="3" y="2"/>
                    </a:cubicBezTo>
                    <a:cubicBezTo>
                      <a:pt x="0" y="2"/>
                      <a:pt x="0" y="6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6" name="Freeform 25"/>
              <p:cNvSpPr/>
              <p:nvPr/>
            </p:nvSpPr>
            <p:spPr bwMode="auto">
              <a:xfrm>
                <a:off x="8085138" y="4160838"/>
                <a:ext cx="26988" cy="95250"/>
              </a:xfrm>
              <a:custGeom>
                <a:avLst/>
                <a:gdLst>
                  <a:gd name="T0" fmla="*/ 0 w 26"/>
                  <a:gd name="T1" fmla="*/ 8 h 91"/>
                  <a:gd name="T2" fmla="*/ 6 w 26"/>
                  <a:gd name="T3" fmla="*/ 83 h 91"/>
                  <a:gd name="T4" fmla="*/ 22 w 26"/>
                  <a:gd name="T5" fmla="*/ 83 h 91"/>
                  <a:gd name="T6" fmla="*/ 13 w 26"/>
                  <a:gd name="T7" fmla="*/ 5 h 91"/>
                  <a:gd name="T8" fmla="*/ 0 w 26"/>
                  <a:gd name="T9" fmla="*/ 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91">
                    <a:moveTo>
                      <a:pt x="0" y="8"/>
                    </a:moveTo>
                    <a:cubicBezTo>
                      <a:pt x="1" y="33"/>
                      <a:pt x="2" y="59"/>
                      <a:pt x="6" y="83"/>
                    </a:cubicBezTo>
                    <a:cubicBezTo>
                      <a:pt x="8" y="91"/>
                      <a:pt x="20" y="91"/>
                      <a:pt x="22" y="83"/>
                    </a:cubicBezTo>
                    <a:cubicBezTo>
                      <a:pt x="26" y="58"/>
                      <a:pt x="26" y="27"/>
                      <a:pt x="13" y="5"/>
                    </a:cubicBezTo>
                    <a:cubicBezTo>
                      <a:pt x="9" y="0"/>
                      <a:pt x="0" y="2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7" name="Freeform 26"/>
              <p:cNvSpPr/>
              <p:nvPr/>
            </p:nvSpPr>
            <p:spPr bwMode="auto">
              <a:xfrm>
                <a:off x="8034338" y="4348163"/>
                <a:ext cx="44450" cy="106363"/>
              </a:xfrm>
              <a:custGeom>
                <a:avLst/>
                <a:gdLst>
                  <a:gd name="T0" fmla="*/ 8 w 43"/>
                  <a:gd name="T1" fmla="*/ 99 h 102"/>
                  <a:gd name="T2" fmla="*/ 32 w 43"/>
                  <a:gd name="T3" fmla="*/ 61 h 102"/>
                  <a:gd name="T4" fmla="*/ 42 w 43"/>
                  <a:gd name="T5" fmla="*/ 9 h 102"/>
                  <a:gd name="T6" fmla="*/ 27 w 43"/>
                  <a:gd name="T7" fmla="*/ 7 h 102"/>
                  <a:gd name="T8" fmla="*/ 13 w 43"/>
                  <a:gd name="T9" fmla="*/ 50 h 102"/>
                  <a:gd name="T10" fmla="*/ 1 w 43"/>
                  <a:gd name="T11" fmla="*/ 95 h 102"/>
                  <a:gd name="T12" fmla="*/ 8 w 43"/>
                  <a:gd name="T13" fmla="*/ 99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2">
                    <a:moveTo>
                      <a:pt x="8" y="99"/>
                    </a:moveTo>
                    <a:cubicBezTo>
                      <a:pt x="19" y="87"/>
                      <a:pt x="26" y="76"/>
                      <a:pt x="32" y="61"/>
                    </a:cubicBezTo>
                    <a:cubicBezTo>
                      <a:pt x="38" y="44"/>
                      <a:pt x="40" y="27"/>
                      <a:pt x="42" y="9"/>
                    </a:cubicBezTo>
                    <a:cubicBezTo>
                      <a:pt x="43" y="0"/>
                      <a:pt x="30" y="0"/>
                      <a:pt x="27" y="7"/>
                    </a:cubicBezTo>
                    <a:cubicBezTo>
                      <a:pt x="21" y="22"/>
                      <a:pt x="16" y="35"/>
                      <a:pt x="13" y="50"/>
                    </a:cubicBezTo>
                    <a:cubicBezTo>
                      <a:pt x="9" y="64"/>
                      <a:pt x="7" y="81"/>
                      <a:pt x="1" y="95"/>
                    </a:cubicBezTo>
                    <a:cubicBezTo>
                      <a:pt x="0" y="99"/>
                      <a:pt x="6" y="102"/>
                      <a:pt x="8" y="9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8" name="Freeform 27"/>
              <p:cNvSpPr/>
              <p:nvPr/>
            </p:nvSpPr>
            <p:spPr bwMode="auto">
              <a:xfrm>
                <a:off x="7883526" y="4581526"/>
                <a:ext cx="80963" cy="74613"/>
              </a:xfrm>
              <a:custGeom>
                <a:avLst/>
                <a:gdLst>
                  <a:gd name="T0" fmla="*/ 7 w 78"/>
                  <a:gd name="T1" fmla="*/ 69 h 72"/>
                  <a:gd name="T2" fmla="*/ 45 w 78"/>
                  <a:gd name="T3" fmla="*/ 47 h 72"/>
                  <a:gd name="T4" fmla="*/ 75 w 78"/>
                  <a:gd name="T5" fmla="*/ 11 h 72"/>
                  <a:gd name="T6" fmla="*/ 67 w 78"/>
                  <a:gd name="T7" fmla="*/ 5 h 72"/>
                  <a:gd name="T8" fmla="*/ 37 w 78"/>
                  <a:gd name="T9" fmla="*/ 33 h 72"/>
                  <a:gd name="T10" fmla="*/ 4 w 78"/>
                  <a:gd name="T11" fmla="*/ 63 h 72"/>
                  <a:gd name="T12" fmla="*/ 7 w 78"/>
                  <a:gd name="T13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2">
                    <a:moveTo>
                      <a:pt x="7" y="69"/>
                    </a:moveTo>
                    <a:cubicBezTo>
                      <a:pt x="20" y="62"/>
                      <a:pt x="33" y="56"/>
                      <a:pt x="45" y="47"/>
                    </a:cubicBezTo>
                    <a:cubicBezTo>
                      <a:pt x="57" y="37"/>
                      <a:pt x="68" y="26"/>
                      <a:pt x="75" y="11"/>
                    </a:cubicBezTo>
                    <a:cubicBezTo>
                      <a:pt x="78" y="6"/>
                      <a:pt x="71" y="0"/>
                      <a:pt x="67" y="5"/>
                    </a:cubicBezTo>
                    <a:cubicBezTo>
                      <a:pt x="57" y="15"/>
                      <a:pt x="47" y="24"/>
                      <a:pt x="37" y="33"/>
                    </a:cubicBezTo>
                    <a:cubicBezTo>
                      <a:pt x="26" y="43"/>
                      <a:pt x="15" y="55"/>
                      <a:pt x="4" y="63"/>
                    </a:cubicBezTo>
                    <a:cubicBezTo>
                      <a:pt x="0" y="66"/>
                      <a:pt x="3" y="72"/>
                      <a:pt x="7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39" name="Freeform 28"/>
              <p:cNvSpPr/>
              <p:nvPr/>
            </p:nvSpPr>
            <p:spPr bwMode="auto">
              <a:xfrm>
                <a:off x="7666038" y="4762501"/>
                <a:ext cx="120650" cy="58738"/>
              </a:xfrm>
              <a:custGeom>
                <a:avLst/>
                <a:gdLst>
                  <a:gd name="T0" fmla="*/ 6 w 117"/>
                  <a:gd name="T1" fmla="*/ 56 h 56"/>
                  <a:gd name="T2" fmla="*/ 111 w 117"/>
                  <a:gd name="T3" fmla="*/ 13 h 56"/>
                  <a:gd name="T4" fmla="*/ 105 w 117"/>
                  <a:gd name="T5" fmla="*/ 2 h 56"/>
                  <a:gd name="T6" fmla="*/ 5 w 117"/>
                  <a:gd name="T7" fmla="*/ 48 h 56"/>
                  <a:gd name="T8" fmla="*/ 6 w 117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56">
                    <a:moveTo>
                      <a:pt x="6" y="56"/>
                    </a:moveTo>
                    <a:cubicBezTo>
                      <a:pt x="44" y="51"/>
                      <a:pt x="81" y="37"/>
                      <a:pt x="111" y="13"/>
                    </a:cubicBezTo>
                    <a:cubicBezTo>
                      <a:pt x="117" y="9"/>
                      <a:pt x="111" y="0"/>
                      <a:pt x="105" y="2"/>
                    </a:cubicBezTo>
                    <a:cubicBezTo>
                      <a:pt x="70" y="12"/>
                      <a:pt x="40" y="36"/>
                      <a:pt x="5" y="48"/>
                    </a:cubicBezTo>
                    <a:cubicBezTo>
                      <a:pt x="0" y="49"/>
                      <a:pt x="1" y="56"/>
                      <a:pt x="6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0" name="Freeform 29"/>
              <p:cNvSpPr/>
              <p:nvPr/>
            </p:nvSpPr>
            <p:spPr bwMode="auto">
              <a:xfrm>
                <a:off x="7434263" y="4868863"/>
                <a:ext cx="123825" cy="47625"/>
              </a:xfrm>
              <a:custGeom>
                <a:avLst/>
                <a:gdLst>
                  <a:gd name="T0" fmla="*/ 4 w 120"/>
                  <a:gd name="T1" fmla="*/ 46 h 46"/>
                  <a:gd name="T2" fmla="*/ 117 w 120"/>
                  <a:gd name="T3" fmla="*/ 10 h 46"/>
                  <a:gd name="T4" fmla="*/ 112 w 120"/>
                  <a:gd name="T5" fmla="*/ 2 h 46"/>
                  <a:gd name="T6" fmla="*/ 3 w 120"/>
                  <a:gd name="T7" fmla="*/ 39 h 46"/>
                  <a:gd name="T8" fmla="*/ 4 w 120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46">
                    <a:moveTo>
                      <a:pt x="4" y="46"/>
                    </a:moveTo>
                    <a:cubicBezTo>
                      <a:pt x="43" y="44"/>
                      <a:pt x="86" y="36"/>
                      <a:pt x="117" y="10"/>
                    </a:cubicBezTo>
                    <a:cubicBezTo>
                      <a:pt x="120" y="7"/>
                      <a:pt x="116" y="0"/>
                      <a:pt x="112" y="2"/>
                    </a:cubicBezTo>
                    <a:cubicBezTo>
                      <a:pt x="75" y="14"/>
                      <a:pt x="40" y="27"/>
                      <a:pt x="3" y="39"/>
                    </a:cubicBezTo>
                    <a:cubicBezTo>
                      <a:pt x="0" y="40"/>
                      <a:pt x="0" y="46"/>
                      <a:pt x="4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1" name="Freeform 30"/>
              <p:cNvSpPr/>
              <p:nvPr/>
            </p:nvSpPr>
            <p:spPr bwMode="auto">
              <a:xfrm>
                <a:off x="7192963" y="4932363"/>
                <a:ext cx="153988" cy="38100"/>
              </a:xfrm>
              <a:custGeom>
                <a:avLst/>
                <a:gdLst>
                  <a:gd name="T0" fmla="*/ 6 w 148"/>
                  <a:gd name="T1" fmla="*/ 36 h 37"/>
                  <a:gd name="T2" fmla="*/ 137 w 148"/>
                  <a:gd name="T3" fmla="*/ 20 h 37"/>
                  <a:gd name="T4" fmla="*/ 133 w 148"/>
                  <a:gd name="T5" fmla="*/ 3 h 37"/>
                  <a:gd name="T6" fmla="*/ 3 w 148"/>
                  <a:gd name="T7" fmla="*/ 31 h 37"/>
                  <a:gd name="T8" fmla="*/ 6 w 148"/>
                  <a:gd name="T9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8" h="37">
                    <a:moveTo>
                      <a:pt x="6" y="36"/>
                    </a:moveTo>
                    <a:cubicBezTo>
                      <a:pt x="51" y="28"/>
                      <a:pt x="94" y="36"/>
                      <a:pt x="137" y="20"/>
                    </a:cubicBezTo>
                    <a:cubicBezTo>
                      <a:pt x="148" y="16"/>
                      <a:pt x="144" y="0"/>
                      <a:pt x="133" y="3"/>
                    </a:cubicBezTo>
                    <a:cubicBezTo>
                      <a:pt x="88" y="13"/>
                      <a:pt x="46" y="13"/>
                      <a:pt x="3" y="31"/>
                    </a:cubicBezTo>
                    <a:cubicBezTo>
                      <a:pt x="0" y="32"/>
                      <a:pt x="2" y="37"/>
                      <a:pt x="6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2" name="Freeform 31"/>
              <p:cNvSpPr/>
              <p:nvPr/>
            </p:nvSpPr>
            <p:spPr bwMode="auto">
              <a:xfrm>
                <a:off x="6989763" y="4945063"/>
                <a:ext cx="88900" cy="22225"/>
              </a:xfrm>
              <a:custGeom>
                <a:avLst/>
                <a:gdLst>
                  <a:gd name="T0" fmla="*/ 4 w 86"/>
                  <a:gd name="T1" fmla="*/ 18 h 22"/>
                  <a:gd name="T2" fmla="*/ 80 w 86"/>
                  <a:gd name="T3" fmla="*/ 10 h 22"/>
                  <a:gd name="T4" fmla="*/ 77 w 86"/>
                  <a:gd name="T5" fmla="*/ 1 h 22"/>
                  <a:gd name="T6" fmla="*/ 4 w 86"/>
                  <a:gd name="T7" fmla="*/ 8 h 22"/>
                  <a:gd name="T8" fmla="*/ 4 w 86"/>
                  <a:gd name="T9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22">
                    <a:moveTo>
                      <a:pt x="4" y="18"/>
                    </a:moveTo>
                    <a:cubicBezTo>
                      <a:pt x="30" y="22"/>
                      <a:pt x="56" y="21"/>
                      <a:pt x="80" y="10"/>
                    </a:cubicBezTo>
                    <a:cubicBezTo>
                      <a:pt x="86" y="8"/>
                      <a:pt x="82" y="0"/>
                      <a:pt x="77" y="1"/>
                    </a:cubicBezTo>
                    <a:cubicBezTo>
                      <a:pt x="53" y="5"/>
                      <a:pt x="28" y="5"/>
                      <a:pt x="4" y="8"/>
                    </a:cubicBezTo>
                    <a:cubicBezTo>
                      <a:pt x="0" y="9"/>
                      <a:pt x="0" y="17"/>
                      <a:pt x="4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3" name="Freeform 32"/>
              <p:cNvSpPr/>
              <p:nvPr/>
            </p:nvSpPr>
            <p:spPr bwMode="auto">
              <a:xfrm>
                <a:off x="6748463" y="4924426"/>
                <a:ext cx="80963" cy="31750"/>
              </a:xfrm>
              <a:custGeom>
                <a:avLst/>
                <a:gdLst>
                  <a:gd name="T0" fmla="*/ 6 w 79"/>
                  <a:gd name="T1" fmla="*/ 17 h 31"/>
                  <a:gd name="T2" fmla="*/ 37 w 79"/>
                  <a:gd name="T3" fmla="*/ 24 h 31"/>
                  <a:gd name="T4" fmla="*/ 72 w 79"/>
                  <a:gd name="T5" fmla="*/ 31 h 31"/>
                  <a:gd name="T6" fmla="*/ 75 w 79"/>
                  <a:gd name="T7" fmla="*/ 21 h 31"/>
                  <a:gd name="T8" fmla="*/ 6 w 79"/>
                  <a:gd name="T9" fmla="*/ 6 h 31"/>
                  <a:gd name="T10" fmla="*/ 6 w 79"/>
                  <a:gd name="T11" fmla="*/ 17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31">
                    <a:moveTo>
                      <a:pt x="6" y="17"/>
                    </a:moveTo>
                    <a:cubicBezTo>
                      <a:pt x="16" y="20"/>
                      <a:pt x="27" y="22"/>
                      <a:pt x="37" y="24"/>
                    </a:cubicBezTo>
                    <a:cubicBezTo>
                      <a:pt x="49" y="27"/>
                      <a:pt x="60" y="31"/>
                      <a:pt x="72" y="31"/>
                    </a:cubicBezTo>
                    <a:cubicBezTo>
                      <a:pt x="78" y="31"/>
                      <a:pt x="79" y="24"/>
                      <a:pt x="75" y="21"/>
                    </a:cubicBezTo>
                    <a:cubicBezTo>
                      <a:pt x="56" y="8"/>
                      <a:pt x="28" y="0"/>
                      <a:pt x="6" y="6"/>
                    </a:cubicBezTo>
                    <a:cubicBezTo>
                      <a:pt x="0" y="8"/>
                      <a:pt x="1" y="15"/>
                      <a:pt x="6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4" name="Freeform 33"/>
              <p:cNvSpPr/>
              <p:nvPr/>
            </p:nvSpPr>
            <p:spPr bwMode="auto">
              <a:xfrm>
                <a:off x="6559551" y="4949826"/>
                <a:ext cx="68263" cy="61913"/>
              </a:xfrm>
              <a:custGeom>
                <a:avLst/>
                <a:gdLst>
                  <a:gd name="T0" fmla="*/ 11 w 67"/>
                  <a:gd name="T1" fmla="*/ 56 h 59"/>
                  <a:gd name="T2" fmla="*/ 39 w 67"/>
                  <a:gd name="T3" fmla="*/ 37 h 59"/>
                  <a:gd name="T4" fmla="*/ 63 w 67"/>
                  <a:gd name="T5" fmla="*/ 12 h 59"/>
                  <a:gd name="T6" fmla="*/ 55 w 67"/>
                  <a:gd name="T7" fmla="*/ 4 h 59"/>
                  <a:gd name="T8" fmla="*/ 31 w 67"/>
                  <a:gd name="T9" fmla="*/ 25 h 59"/>
                  <a:gd name="T10" fmla="*/ 4 w 67"/>
                  <a:gd name="T11" fmla="*/ 48 h 59"/>
                  <a:gd name="T12" fmla="*/ 11 w 67"/>
                  <a:gd name="T13" fmla="*/ 56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7" h="59">
                    <a:moveTo>
                      <a:pt x="11" y="56"/>
                    </a:moveTo>
                    <a:cubicBezTo>
                      <a:pt x="21" y="50"/>
                      <a:pt x="30" y="44"/>
                      <a:pt x="39" y="37"/>
                    </a:cubicBezTo>
                    <a:cubicBezTo>
                      <a:pt x="48" y="29"/>
                      <a:pt x="55" y="21"/>
                      <a:pt x="63" y="12"/>
                    </a:cubicBezTo>
                    <a:cubicBezTo>
                      <a:pt x="67" y="7"/>
                      <a:pt x="60" y="0"/>
                      <a:pt x="55" y="4"/>
                    </a:cubicBezTo>
                    <a:cubicBezTo>
                      <a:pt x="47" y="11"/>
                      <a:pt x="39" y="17"/>
                      <a:pt x="31" y="25"/>
                    </a:cubicBezTo>
                    <a:cubicBezTo>
                      <a:pt x="22" y="33"/>
                      <a:pt x="14" y="41"/>
                      <a:pt x="4" y="48"/>
                    </a:cubicBezTo>
                    <a:cubicBezTo>
                      <a:pt x="0" y="52"/>
                      <a:pt x="6" y="59"/>
                      <a:pt x="11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5" name="Freeform 34"/>
              <p:cNvSpPr/>
              <p:nvPr/>
            </p:nvSpPr>
            <p:spPr bwMode="auto">
              <a:xfrm>
                <a:off x="6375401" y="5078413"/>
                <a:ext cx="80963" cy="49213"/>
              </a:xfrm>
              <a:custGeom>
                <a:avLst/>
                <a:gdLst>
                  <a:gd name="T0" fmla="*/ 5 w 78"/>
                  <a:gd name="T1" fmla="*/ 46 h 46"/>
                  <a:gd name="T2" fmla="*/ 41 w 78"/>
                  <a:gd name="T3" fmla="*/ 34 h 46"/>
                  <a:gd name="T4" fmla="*/ 73 w 78"/>
                  <a:gd name="T5" fmla="*/ 11 h 46"/>
                  <a:gd name="T6" fmla="*/ 67 w 78"/>
                  <a:gd name="T7" fmla="*/ 2 h 46"/>
                  <a:gd name="T8" fmla="*/ 33 w 78"/>
                  <a:gd name="T9" fmla="*/ 21 h 46"/>
                  <a:gd name="T10" fmla="*/ 3 w 78"/>
                  <a:gd name="T11" fmla="*/ 41 h 46"/>
                  <a:gd name="T12" fmla="*/ 5 w 78"/>
                  <a:gd name="T13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46">
                    <a:moveTo>
                      <a:pt x="5" y="46"/>
                    </a:moveTo>
                    <a:cubicBezTo>
                      <a:pt x="17" y="42"/>
                      <a:pt x="29" y="41"/>
                      <a:pt x="41" y="34"/>
                    </a:cubicBezTo>
                    <a:cubicBezTo>
                      <a:pt x="53" y="28"/>
                      <a:pt x="63" y="20"/>
                      <a:pt x="73" y="11"/>
                    </a:cubicBezTo>
                    <a:cubicBezTo>
                      <a:pt x="78" y="6"/>
                      <a:pt x="72" y="0"/>
                      <a:pt x="67" y="2"/>
                    </a:cubicBezTo>
                    <a:cubicBezTo>
                      <a:pt x="55" y="8"/>
                      <a:pt x="44" y="14"/>
                      <a:pt x="33" y="21"/>
                    </a:cubicBezTo>
                    <a:cubicBezTo>
                      <a:pt x="23" y="28"/>
                      <a:pt x="14" y="37"/>
                      <a:pt x="3" y="41"/>
                    </a:cubicBezTo>
                    <a:cubicBezTo>
                      <a:pt x="0" y="42"/>
                      <a:pt x="2" y="46"/>
                      <a:pt x="5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6" name="Freeform 35"/>
              <p:cNvSpPr/>
              <p:nvPr/>
            </p:nvSpPr>
            <p:spPr bwMode="auto">
              <a:xfrm>
                <a:off x="6167438" y="5192713"/>
                <a:ext cx="114300" cy="50800"/>
              </a:xfrm>
              <a:custGeom>
                <a:avLst/>
                <a:gdLst>
                  <a:gd name="T0" fmla="*/ 10 w 110"/>
                  <a:gd name="T1" fmla="*/ 48 h 50"/>
                  <a:gd name="T2" fmla="*/ 105 w 110"/>
                  <a:gd name="T3" fmla="*/ 11 h 50"/>
                  <a:gd name="T4" fmla="*/ 102 w 110"/>
                  <a:gd name="T5" fmla="*/ 2 h 50"/>
                  <a:gd name="T6" fmla="*/ 7 w 110"/>
                  <a:gd name="T7" fmla="*/ 37 h 50"/>
                  <a:gd name="T8" fmla="*/ 10 w 110"/>
                  <a:gd name="T9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0">
                    <a:moveTo>
                      <a:pt x="10" y="48"/>
                    </a:moveTo>
                    <a:cubicBezTo>
                      <a:pt x="45" y="42"/>
                      <a:pt x="75" y="29"/>
                      <a:pt x="105" y="11"/>
                    </a:cubicBezTo>
                    <a:cubicBezTo>
                      <a:pt x="110" y="8"/>
                      <a:pt x="107" y="0"/>
                      <a:pt x="102" y="2"/>
                    </a:cubicBezTo>
                    <a:cubicBezTo>
                      <a:pt x="71" y="15"/>
                      <a:pt x="40" y="30"/>
                      <a:pt x="7" y="37"/>
                    </a:cubicBezTo>
                    <a:cubicBezTo>
                      <a:pt x="0" y="39"/>
                      <a:pt x="3" y="50"/>
                      <a:pt x="10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7" name="Freeform 36"/>
              <p:cNvSpPr/>
              <p:nvPr/>
            </p:nvSpPr>
            <p:spPr bwMode="auto">
              <a:xfrm>
                <a:off x="5929313" y="5272088"/>
                <a:ext cx="131763" cy="36513"/>
              </a:xfrm>
              <a:custGeom>
                <a:avLst/>
                <a:gdLst>
                  <a:gd name="T0" fmla="*/ 7 w 128"/>
                  <a:gd name="T1" fmla="*/ 30 h 35"/>
                  <a:gd name="T2" fmla="*/ 120 w 128"/>
                  <a:gd name="T3" fmla="*/ 16 h 35"/>
                  <a:gd name="T4" fmla="*/ 114 w 128"/>
                  <a:gd name="T5" fmla="*/ 2 h 35"/>
                  <a:gd name="T6" fmla="*/ 7 w 128"/>
                  <a:gd name="T7" fmla="*/ 18 h 35"/>
                  <a:gd name="T8" fmla="*/ 7 w 128"/>
                  <a:gd name="T9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35">
                    <a:moveTo>
                      <a:pt x="7" y="30"/>
                    </a:moveTo>
                    <a:cubicBezTo>
                      <a:pt x="47" y="33"/>
                      <a:pt x="84" y="35"/>
                      <a:pt x="120" y="16"/>
                    </a:cubicBezTo>
                    <a:cubicBezTo>
                      <a:pt x="128" y="11"/>
                      <a:pt x="122" y="0"/>
                      <a:pt x="114" y="2"/>
                    </a:cubicBezTo>
                    <a:cubicBezTo>
                      <a:pt x="79" y="10"/>
                      <a:pt x="43" y="15"/>
                      <a:pt x="7" y="18"/>
                    </a:cubicBezTo>
                    <a:cubicBezTo>
                      <a:pt x="0" y="18"/>
                      <a:pt x="0" y="29"/>
                      <a:pt x="7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8" name="Freeform 37"/>
              <p:cNvSpPr/>
              <p:nvPr/>
            </p:nvSpPr>
            <p:spPr bwMode="auto">
              <a:xfrm>
                <a:off x="5719763" y="5281613"/>
                <a:ext cx="104775" cy="34925"/>
              </a:xfrm>
              <a:custGeom>
                <a:avLst/>
                <a:gdLst>
                  <a:gd name="T0" fmla="*/ 3 w 101"/>
                  <a:gd name="T1" fmla="*/ 11 h 33"/>
                  <a:gd name="T2" fmla="*/ 94 w 101"/>
                  <a:gd name="T3" fmla="*/ 29 h 33"/>
                  <a:gd name="T4" fmla="*/ 94 w 101"/>
                  <a:gd name="T5" fmla="*/ 15 h 33"/>
                  <a:gd name="T6" fmla="*/ 6 w 101"/>
                  <a:gd name="T7" fmla="*/ 3 h 33"/>
                  <a:gd name="T8" fmla="*/ 3 w 101"/>
                  <a:gd name="T9" fmla="*/ 1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33">
                    <a:moveTo>
                      <a:pt x="3" y="11"/>
                    </a:moveTo>
                    <a:cubicBezTo>
                      <a:pt x="29" y="28"/>
                      <a:pt x="65" y="33"/>
                      <a:pt x="94" y="29"/>
                    </a:cubicBezTo>
                    <a:cubicBezTo>
                      <a:pt x="101" y="28"/>
                      <a:pt x="101" y="16"/>
                      <a:pt x="94" y="15"/>
                    </a:cubicBezTo>
                    <a:cubicBezTo>
                      <a:pt x="66" y="10"/>
                      <a:pt x="34" y="0"/>
                      <a:pt x="6" y="3"/>
                    </a:cubicBezTo>
                    <a:cubicBezTo>
                      <a:pt x="1" y="3"/>
                      <a:pt x="0" y="9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49" name="Freeform 38"/>
              <p:cNvSpPr/>
              <p:nvPr/>
            </p:nvSpPr>
            <p:spPr bwMode="auto">
              <a:xfrm>
                <a:off x="5516563" y="5238751"/>
                <a:ext cx="103188" cy="33338"/>
              </a:xfrm>
              <a:custGeom>
                <a:avLst/>
                <a:gdLst>
                  <a:gd name="T0" fmla="*/ 5 w 100"/>
                  <a:gd name="T1" fmla="*/ 9 h 32"/>
                  <a:gd name="T2" fmla="*/ 92 w 100"/>
                  <a:gd name="T3" fmla="*/ 31 h 32"/>
                  <a:gd name="T4" fmla="*/ 94 w 100"/>
                  <a:gd name="T5" fmla="*/ 22 h 32"/>
                  <a:gd name="T6" fmla="*/ 7 w 100"/>
                  <a:gd name="T7" fmla="*/ 1 h 32"/>
                  <a:gd name="T8" fmla="*/ 5 w 100"/>
                  <a:gd name="T9" fmla="*/ 9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2">
                    <a:moveTo>
                      <a:pt x="5" y="9"/>
                    </a:moveTo>
                    <a:cubicBezTo>
                      <a:pt x="34" y="18"/>
                      <a:pt x="62" y="26"/>
                      <a:pt x="92" y="31"/>
                    </a:cubicBezTo>
                    <a:cubicBezTo>
                      <a:pt x="98" y="32"/>
                      <a:pt x="100" y="24"/>
                      <a:pt x="94" y="22"/>
                    </a:cubicBezTo>
                    <a:cubicBezTo>
                      <a:pt x="66" y="13"/>
                      <a:pt x="37" y="6"/>
                      <a:pt x="7" y="1"/>
                    </a:cubicBezTo>
                    <a:cubicBezTo>
                      <a:pt x="2" y="0"/>
                      <a:pt x="0" y="7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0" name="Freeform 39"/>
              <p:cNvSpPr/>
              <p:nvPr/>
            </p:nvSpPr>
            <p:spPr bwMode="auto">
              <a:xfrm>
                <a:off x="5327651" y="5132388"/>
                <a:ext cx="85725" cy="60325"/>
              </a:xfrm>
              <a:custGeom>
                <a:avLst/>
                <a:gdLst>
                  <a:gd name="T0" fmla="*/ 2 w 82"/>
                  <a:gd name="T1" fmla="*/ 8 h 58"/>
                  <a:gd name="T2" fmla="*/ 71 w 82"/>
                  <a:gd name="T3" fmla="*/ 57 h 58"/>
                  <a:gd name="T4" fmla="*/ 74 w 82"/>
                  <a:gd name="T5" fmla="*/ 44 h 58"/>
                  <a:gd name="T6" fmla="*/ 11 w 82"/>
                  <a:gd name="T7" fmla="*/ 3 h 58"/>
                  <a:gd name="T8" fmla="*/ 2 w 82"/>
                  <a:gd name="T9" fmla="*/ 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2" h="58">
                    <a:moveTo>
                      <a:pt x="2" y="8"/>
                    </a:moveTo>
                    <a:cubicBezTo>
                      <a:pt x="14" y="38"/>
                      <a:pt x="41" y="52"/>
                      <a:pt x="71" y="57"/>
                    </a:cubicBezTo>
                    <a:cubicBezTo>
                      <a:pt x="79" y="58"/>
                      <a:pt x="82" y="47"/>
                      <a:pt x="74" y="44"/>
                    </a:cubicBezTo>
                    <a:cubicBezTo>
                      <a:pt x="51" y="35"/>
                      <a:pt x="30" y="19"/>
                      <a:pt x="11" y="3"/>
                    </a:cubicBezTo>
                    <a:cubicBezTo>
                      <a:pt x="8" y="0"/>
                      <a:pt x="0" y="3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1" name="Freeform 40"/>
              <p:cNvSpPr/>
              <p:nvPr/>
            </p:nvSpPr>
            <p:spPr bwMode="auto">
              <a:xfrm>
                <a:off x="5167313" y="4940301"/>
                <a:ext cx="87313" cy="103188"/>
              </a:xfrm>
              <a:custGeom>
                <a:avLst/>
                <a:gdLst>
                  <a:gd name="T0" fmla="*/ 4 w 83"/>
                  <a:gd name="T1" fmla="*/ 13 h 98"/>
                  <a:gd name="T2" fmla="*/ 72 w 83"/>
                  <a:gd name="T3" fmla="*/ 94 h 98"/>
                  <a:gd name="T4" fmla="*/ 80 w 83"/>
                  <a:gd name="T5" fmla="*/ 87 h 98"/>
                  <a:gd name="T6" fmla="*/ 13 w 83"/>
                  <a:gd name="T7" fmla="*/ 4 h 98"/>
                  <a:gd name="T8" fmla="*/ 4 w 83"/>
                  <a:gd name="T9" fmla="*/ 13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98">
                    <a:moveTo>
                      <a:pt x="4" y="13"/>
                    </a:moveTo>
                    <a:cubicBezTo>
                      <a:pt x="23" y="41"/>
                      <a:pt x="44" y="74"/>
                      <a:pt x="72" y="94"/>
                    </a:cubicBezTo>
                    <a:cubicBezTo>
                      <a:pt x="76" y="98"/>
                      <a:pt x="83" y="91"/>
                      <a:pt x="80" y="87"/>
                    </a:cubicBezTo>
                    <a:cubicBezTo>
                      <a:pt x="61" y="58"/>
                      <a:pt x="41" y="25"/>
                      <a:pt x="13" y="4"/>
                    </a:cubicBezTo>
                    <a:cubicBezTo>
                      <a:pt x="8" y="0"/>
                      <a:pt x="0" y="8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2" name="Freeform 41"/>
              <p:cNvSpPr/>
              <p:nvPr/>
            </p:nvSpPr>
            <p:spPr bwMode="auto">
              <a:xfrm>
                <a:off x="5113338" y="4803776"/>
                <a:ext cx="50800" cy="74613"/>
              </a:xfrm>
              <a:custGeom>
                <a:avLst/>
                <a:gdLst>
                  <a:gd name="T0" fmla="*/ 2 w 49"/>
                  <a:gd name="T1" fmla="*/ 6 h 71"/>
                  <a:gd name="T2" fmla="*/ 15 w 49"/>
                  <a:gd name="T3" fmla="*/ 35 h 71"/>
                  <a:gd name="T4" fmla="*/ 35 w 49"/>
                  <a:gd name="T5" fmla="*/ 65 h 71"/>
                  <a:gd name="T6" fmla="*/ 45 w 49"/>
                  <a:gd name="T7" fmla="*/ 59 h 71"/>
                  <a:gd name="T8" fmla="*/ 26 w 49"/>
                  <a:gd name="T9" fmla="*/ 28 h 71"/>
                  <a:gd name="T10" fmla="*/ 5 w 49"/>
                  <a:gd name="T11" fmla="*/ 3 h 71"/>
                  <a:gd name="T12" fmla="*/ 2 w 49"/>
                  <a:gd name="T13" fmla="*/ 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71">
                    <a:moveTo>
                      <a:pt x="2" y="6"/>
                    </a:moveTo>
                    <a:cubicBezTo>
                      <a:pt x="6" y="15"/>
                      <a:pt x="10" y="25"/>
                      <a:pt x="15" y="35"/>
                    </a:cubicBezTo>
                    <a:cubicBezTo>
                      <a:pt x="21" y="46"/>
                      <a:pt x="27" y="55"/>
                      <a:pt x="35" y="65"/>
                    </a:cubicBezTo>
                    <a:cubicBezTo>
                      <a:pt x="39" y="71"/>
                      <a:pt x="49" y="66"/>
                      <a:pt x="45" y="59"/>
                    </a:cubicBezTo>
                    <a:cubicBezTo>
                      <a:pt x="39" y="49"/>
                      <a:pt x="33" y="38"/>
                      <a:pt x="26" y="28"/>
                    </a:cubicBezTo>
                    <a:cubicBezTo>
                      <a:pt x="20" y="19"/>
                      <a:pt x="13" y="11"/>
                      <a:pt x="5" y="3"/>
                    </a:cubicBezTo>
                    <a:cubicBezTo>
                      <a:pt x="4" y="0"/>
                      <a:pt x="0" y="3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3" name="Freeform 42"/>
              <p:cNvSpPr/>
              <p:nvPr/>
            </p:nvSpPr>
            <p:spPr bwMode="auto">
              <a:xfrm>
                <a:off x="5035551" y="4613276"/>
                <a:ext cx="60325" cy="101600"/>
              </a:xfrm>
              <a:custGeom>
                <a:avLst/>
                <a:gdLst>
                  <a:gd name="T0" fmla="*/ 2 w 58"/>
                  <a:gd name="T1" fmla="*/ 8 h 97"/>
                  <a:gd name="T2" fmla="*/ 45 w 58"/>
                  <a:gd name="T3" fmla="*/ 91 h 97"/>
                  <a:gd name="T4" fmla="*/ 56 w 58"/>
                  <a:gd name="T5" fmla="*/ 84 h 97"/>
                  <a:gd name="T6" fmla="*/ 11 w 58"/>
                  <a:gd name="T7" fmla="*/ 4 h 97"/>
                  <a:gd name="T8" fmla="*/ 2 w 58"/>
                  <a:gd name="T9" fmla="*/ 8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7">
                    <a:moveTo>
                      <a:pt x="2" y="8"/>
                    </a:moveTo>
                    <a:cubicBezTo>
                      <a:pt x="10" y="37"/>
                      <a:pt x="25" y="67"/>
                      <a:pt x="45" y="91"/>
                    </a:cubicBezTo>
                    <a:cubicBezTo>
                      <a:pt x="50" y="97"/>
                      <a:pt x="58" y="91"/>
                      <a:pt x="56" y="84"/>
                    </a:cubicBezTo>
                    <a:cubicBezTo>
                      <a:pt x="49" y="54"/>
                      <a:pt x="29" y="28"/>
                      <a:pt x="11" y="4"/>
                    </a:cubicBezTo>
                    <a:cubicBezTo>
                      <a:pt x="7" y="0"/>
                      <a:pt x="0" y="2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4" name="Freeform 43"/>
              <p:cNvSpPr/>
              <p:nvPr/>
            </p:nvSpPr>
            <p:spPr bwMode="auto">
              <a:xfrm>
                <a:off x="4221163" y="4760913"/>
                <a:ext cx="82550" cy="20638"/>
              </a:xfrm>
              <a:custGeom>
                <a:avLst/>
                <a:gdLst>
                  <a:gd name="T0" fmla="*/ 2 w 79"/>
                  <a:gd name="T1" fmla="*/ 4 h 19"/>
                  <a:gd name="T2" fmla="*/ 74 w 79"/>
                  <a:gd name="T3" fmla="*/ 19 h 19"/>
                  <a:gd name="T4" fmla="*/ 76 w 79"/>
                  <a:gd name="T5" fmla="*/ 14 h 19"/>
                  <a:gd name="T6" fmla="*/ 3 w 79"/>
                  <a:gd name="T7" fmla="*/ 0 h 19"/>
                  <a:gd name="T8" fmla="*/ 2 w 79"/>
                  <a:gd name="T9" fmla="*/ 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19">
                    <a:moveTo>
                      <a:pt x="2" y="4"/>
                    </a:moveTo>
                    <a:cubicBezTo>
                      <a:pt x="26" y="11"/>
                      <a:pt x="50" y="14"/>
                      <a:pt x="74" y="19"/>
                    </a:cubicBezTo>
                    <a:cubicBezTo>
                      <a:pt x="77" y="19"/>
                      <a:pt x="79" y="15"/>
                      <a:pt x="76" y="14"/>
                    </a:cubicBezTo>
                    <a:cubicBezTo>
                      <a:pt x="52" y="8"/>
                      <a:pt x="27" y="7"/>
                      <a:pt x="3" y="0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5" name="Freeform 44"/>
              <p:cNvSpPr/>
              <p:nvPr/>
            </p:nvSpPr>
            <p:spPr bwMode="auto">
              <a:xfrm>
                <a:off x="4384676" y="4772026"/>
                <a:ext cx="106363" cy="17463"/>
              </a:xfrm>
              <a:custGeom>
                <a:avLst/>
                <a:gdLst>
                  <a:gd name="T0" fmla="*/ 5 w 102"/>
                  <a:gd name="T1" fmla="*/ 16 h 17"/>
                  <a:gd name="T2" fmla="*/ 98 w 102"/>
                  <a:gd name="T3" fmla="*/ 10 h 17"/>
                  <a:gd name="T4" fmla="*/ 98 w 102"/>
                  <a:gd name="T5" fmla="*/ 3 h 17"/>
                  <a:gd name="T6" fmla="*/ 3 w 102"/>
                  <a:gd name="T7" fmla="*/ 11 h 17"/>
                  <a:gd name="T8" fmla="*/ 5 w 102"/>
                  <a:gd name="T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7">
                    <a:moveTo>
                      <a:pt x="5" y="16"/>
                    </a:moveTo>
                    <a:cubicBezTo>
                      <a:pt x="35" y="11"/>
                      <a:pt x="67" y="13"/>
                      <a:pt x="98" y="10"/>
                    </a:cubicBezTo>
                    <a:cubicBezTo>
                      <a:pt x="102" y="10"/>
                      <a:pt x="102" y="3"/>
                      <a:pt x="98" y="3"/>
                    </a:cubicBezTo>
                    <a:cubicBezTo>
                      <a:pt x="66" y="0"/>
                      <a:pt x="34" y="2"/>
                      <a:pt x="3" y="11"/>
                    </a:cubicBezTo>
                    <a:cubicBezTo>
                      <a:pt x="0" y="12"/>
                      <a:pt x="1" y="17"/>
                      <a:pt x="5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6" name="Freeform 45"/>
              <p:cNvSpPr/>
              <p:nvPr/>
            </p:nvSpPr>
            <p:spPr bwMode="auto">
              <a:xfrm>
                <a:off x="4584701" y="4762501"/>
                <a:ext cx="90488" cy="34925"/>
              </a:xfrm>
              <a:custGeom>
                <a:avLst/>
                <a:gdLst>
                  <a:gd name="T0" fmla="*/ 4 w 87"/>
                  <a:gd name="T1" fmla="*/ 20 h 33"/>
                  <a:gd name="T2" fmla="*/ 83 w 87"/>
                  <a:gd name="T3" fmla="*/ 12 h 33"/>
                  <a:gd name="T4" fmla="*/ 77 w 87"/>
                  <a:gd name="T5" fmla="*/ 2 h 33"/>
                  <a:gd name="T6" fmla="*/ 6 w 87"/>
                  <a:gd name="T7" fmla="*/ 10 h 33"/>
                  <a:gd name="T8" fmla="*/ 4 w 87"/>
                  <a:gd name="T9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33">
                    <a:moveTo>
                      <a:pt x="4" y="20"/>
                    </a:moveTo>
                    <a:cubicBezTo>
                      <a:pt x="29" y="33"/>
                      <a:pt x="61" y="33"/>
                      <a:pt x="83" y="12"/>
                    </a:cubicBezTo>
                    <a:cubicBezTo>
                      <a:pt x="87" y="9"/>
                      <a:pt x="83" y="0"/>
                      <a:pt x="77" y="2"/>
                    </a:cubicBezTo>
                    <a:cubicBezTo>
                      <a:pt x="55" y="11"/>
                      <a:pt x="30" y="13"/>
                      <a:pt x="6" y="10"/>
                    </a:cubicBezTo>
                    <a:cubicBezTo>
                      <a:pt x="1" y="10"/>
                      <a:pt x="0" y="17"/>
                      <a:pt x="4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7" name="Freeform 46"/>
              <p:cNvSpPr/>
              <p:nvPr/>
            </p:nvSpPr>
            <p:spPr bwMode="auto">
              <a:xfrm>
                <a:off x="4751388" y="4727576"/>
                <a:ext cx="88900" cy="25400"/>
              </a:xfrm>
              <a:custGeom>
                <a:avLst/>
                <a:gdLst>
                  <a:gd name="T0" fmla="*/ 5 w 86"/>
                  <a:gd name="T1" fmla="*/ 24 h 25"/>
                  <a:gd name="T2" fmla="*/ 79 w 86"/>
                  <a:gd name="T3" fmla="*/ 11 h 25"/>
                  <a:gd name="T4" fmla="*/ 76 w 86"/>
                  <a:gd name="T5" fmla="*/ 1 h 25"/>
                  <a:gd name="T6" fmla="*/ 41 w 86"/>
                  <a:gd name="T7" fmla="*/ 8 h 25"/>
                  <a:gd name="T8" fmla="*/ 5 w 86"/>
                  <a:gd name="T9" fmla="*/ 17 h 25"/>
                  <a:gd name="T10" fmla="*/ 5 w 86"/>
                  <a:gd name="T11" fmla="*/ 2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6" h="25">
                    <a:moveTo>
                      <a:pt x="5" y="24"/>
                    </a:moveTo>
                    <a:cubicBezTo>
                      <a:pt x="32" y="25"/>
                      <a:pt x="54" y="20"/>
                      <a:pt x="79" y="11"/>
                    </a:cubicBezTo>
                    <a:cubicBezTo>
                      <a:pt x="86" y="9"/>
                      <a:pt x="83" y="0"/>
                      <a:pt x="76" y="1"/>
                    </a:cubicBezTo>
                    <a:cubicBezTo>
                      <a:pt x="64" y="3"/>
                      <a:pt x="53" y="5"/>
                      <a:pt x="41" y="8"/>
                    </a:cubicBezTo>
                    <a:cubicBezTo>
                      <a:pt x="30" y="11"/>
                      <a:pt x="17" y="16"/>
                      <a:pt x="5" y="17"/>
                    </a:cubicBezTo>
                    <a:cubicBezTo>
                      <a:pt x="0" y="17"/>
                      <a:pt x="0" y="24"/>
                      <a:pt x="5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8" name="Freeform 47"/>
              <p:cNvSpPr/>
              <p:nvPr/>
            </p:nvSpPr>
            <p:spPr bwMode="auto">
              <a:xfrm>
                <a:off x="4892676" y="4657726"/>
                <a:ext cx="92075" cy="52388"/>
              </a:xfrm>
              <a:custGeom>
                <a:avLst/>
                <a:gdLst>
                  <a:gd name="T0" fmla="*/ 9 w 89"/>
                  <a:gd name="T1" fmla="*/ 48 h 50"/>
                  <a:gd name="T2" fmla="*/ 43 w 89"/>
                  <a:gd name="T3" fmla="*/ 32 h 50"/>
                  <a:gd name="T4" fmla="*/ 81 w 89"/>
                  <a:gd name="T5" fmla="*/ 15 h 50"/>
                  <a:gd name="T6" fmla="*/ 77 w 89"/>
                  <a:gd name="T7" fmla="*/ 1 h 50"/>
                  <a:gd name="T8" fmla="*/ 38 w 89"/>
                  <a:gd name="T9" fmla="*/ 14 h 50"/>
                  <a:gd name="T10" fmla="*/ 4 w 89"/>
                  <a:gd name="T11" fmla="*/ 41 h 50"/>
                  <a:gd name="T12" fmla="*/ 9 w 89"/>
                  <a:gd name="T13" fmla="*/ 4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50">
                    <a:moveTo>
                      <a:pt x="9" y="48"/>
                    </a:moveTo>
                    <a:cubicBezTo>
                      <a:pt x="20" y="42"/>
                      <a:pt x="32" y="37"/>
                      <a:pt x="43" y="32"/>
                    </a:cubicBezTo>
                    <a:cubicBezTo>
                      <a:pt x="55" y="26"/>
                      <a:pt x="68" y="20"/>
                      <a:pt x="81" y="15"/>
                    </a:cubicBezTo>
                    <a:cubicBezTo>
                      <a:pt x="89" y="11"/>
                      <a:pt x="86" y="0"/>
                      <a:pt x="77" y="1"/>
                    </a:cubicBezTo>
                    <a:cubicBezTo>
                      <a:pt x="62" y="4"/>
                      <a:pt x="51" y="7"/>
                      <a:pt x="38" y="14"/>
                    </a:cubicBezTo>
                    <a:cubicBezTo>
                      <a:pt x="25" y="22"/>
                      <a:pt x="15" y="32"/>
                      <a:pt x="4" y="41"/>
                    </a:cubicBezTo>
                    <a:cubicBezTo>
                      <a:pt x="0" y="44"/>
                      <a:pt x="5" y="50"/>
                      <a:pt x="9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59" name="Freeform 48"/>
              <p:cNvSpPr/>
              <p:nvPr/>
            </p:nvSpPr>
            <p:spPr bwMode="auto">
              <a:xfrm>
                <a:off x="4024313" y="4714876"/>
                <a:ext cx="93663" cy="31750"/>
              </a:xfrm>
              <a:custGeom>
                <a:avLst/>
                <a:gdLst>
                  <a:gd name="T0" fmla="*/ 3 w 91"/>
                  <a:gd name="T1" fmla="*/ 6 h 31"/>
                  <a:gd name="T2" fmla="*/ 83 w 91"/>
                  <a:gd name="T3" fmla="*/ 30 h 31"/>
                  <a:gd name="T4" fmla="*/ 85 w 91"/>
                  <a:gd name="T5" fmla="*/ 21 h 31"/>
                  <a:gd name="T6" fmla="*/ 5 w 91"/>
                  <a:gd name="T7" fmla="*/ 1 h 31"/>
                  <a:gd name="T8" fmla="*/ 3 w 91"/>
                  <a:gd name="T9" fmla="*/ 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31">
                    <a:moveTo>
                      <a:pt x="3" y="6"/>
                    </a:moveTo>
                    <a:cubicBezTo>
                      <a:pt x="29" y="18"/>
                      <a:pt x="55" y="25"/>
                      <a:pt x="83" y="30"/>
                    </a:cubicBezTo>
                    <a:cubicBezTo>
                      <a:pt x="89" y="31"/>
                      <a:pt x="91" y="23"/>
                      <a:pt x="85" y="21"/>
                    </a:cubicBezTo>
                    <a:cubicBezTo>
                      <a:pt x="59" y="12"/>
                      <a:pt x="33" y="6"/>
                      <a:pt x="5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0" name="Freeform 49"/>
              <p:cNvSpPr/>
              <p:nvPr/>
            </p:nvSpPr>
            <p:spPr bwMode="auto">
              <a:xfrm>
                <a:off x="3851276" y="4625976"/>
                <a:ext cx="98425" cy="63500"/>
              </a:xfrm>
              <a:custGeom>
                <a:avLst/>
                <a:gdLst>
                  <a:gd name="T0" fmla="*/ 2 w 94"/>
                  <a:gd name="T1" fmla="*/ 4 h 61"/>
                  <a:gd name="T2" fmla="*/ 82 w 94"/>
                  <a:gd name="T3" fmla="*/ 60 h 61"/>
                  <a:gd name="T4" fmla="*/ 88 w 94"/>
                  <a:gd name="T5" fmla="*/ 49 h 61"/>
                  <a:gd name="T6" fmla="*/ 5 w 94"/>
                  <a:gd name="T7" fmla="*/ 1 h 61"/>
                  <a:gd name="T8" fmla="*/ 2 w 94"/>
                  <a:gd name="T9" fmla="*/ 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61">
                    <a:moveTo>
                      <a:pt x="2" y="4"/>
                    </a:moveTo>
                    <a:cubicBezTo>
                      <a:pt x="26" y="27"/>
                      <a:pt x="50" y="51"/>
                      <a:pt x="82" y="60"/>
                    </a:cubicBezTo>
                    <a:cubicBezTo>
                      <a:pt x="88" y="61"/>
                      <a:pt x="94" y="53"/>
                      <a:pt x="88" y="49"/>
                    </a:cubicBezTo>
                    <a:cubicBezTo>
                      <a:pt x="64" y="28"/>
                      <a:pt x="35" y="13"/>
                      <a:pt x="5" y="1"/>
                    </a:cubicBezTo>
                    <a:cubicBezTo>
                      <a:pt x="3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1" name="Freeform 50"/>
              <p:cNvSpPr/>
              <p:nvPr/>
            </p:nvSpPr>
            <p:spPr bwMode="auto">
              <a:xfrm>
                <a:off x="3706813" y="4486276"/>
                <a:ext cx="82550" cy="73025"/>
              </a:xfrm>
              <a:custGeom>
                <a:avLst/>
                <a:gdLst>
                  <a:gd name="T0" fmla="*/ 2 w 79"/>
                  <a:gd name="T1" fmla="*/ 9 h 71"/>
                  <a:gd name="T2" fmla="*/ 68 w 79"/>
                  <a:gd name="T3" fmla="*/ 69 h 71"/>
                  <a:gd name="T4" fmla="*/ 75 w 79"/>
                  <a:gd name="T5" fmla="*/ 61 h 71"/>
                  <a:gd name="T6" fmla="*/ 9 w 79"/>
                  <a:gd name="T7" fmla="*/ 4 h 71"/>
                  <a:gd name="T8" fmla="*/ 2 w 79"/>
                  <a:gd name="T9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71">
                    <a:moveTo>
                      <a:pt x="2" y="9"/>
                    </a:moveTo>
                    <a:cubicBezTo>
                      <a:pt x="15" y="34"/>
                      <a:pt x="42" y="57"/>
                      <a:pt x="68" y="69"/>
                    </a:cubicBezTo>
                    <a:cubicBezTo>
                      <a:pt x="73" y="71"/>
                      <a:pt x="79" y="65"/>
                      <a:pt x="75" y="61"/>
                    </a:cubicBezTo>
                    <a:cubicBezTo>
                      <a:pt x="53" y="40"/>
                      <a:pt x="28" y="25"/>
                      <a:pt x="9" y="4"/>
                    </a:cubicBezTo>
                    <a:cubicBezTo>
                      <a:pt x="5" y="0"/>
                      <a:pt x="0" y="5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2" name="Freeform 51"/>
              <p:cNvSpPr/>
              <p:nvPr/>
            </p:nvSpPr>
            <p:spPr bwMode="auto">
              <a:xfrm>
                <a:off x="3595688" y="4313238"/>
                <a:ext cx="57150" cy="82550"/>
              </a:xfrm>
              <a:custGeom>
                <a:avLst/>
                <a:gdLst>
                  <a:gd name="T0" fmla="*/ 1 w 56"/>
                  <a:gd name="T1" fmla="*/ 6 h 79"/>
                  <a:gd name="T2" fmla="*/ 45 w 56"/>
                  <a:gd name="T3" fmla="*/ 75 h 79"/>
                  <a:gd name="T4" fmla="*/ 52 w 56"/>
                  <a:gd name="T5" fmla="*/ 68 h 79"/>
                  <a:gd name="T6" fmla="*/ 9 w 56"/>
                  <a:gd name="T7" fmla="*/ 4 h 79"/>
                  <a:gd name="T8" fmla="*/ 1 w 56"/>
                  <a:gd name="T9" fmla="*/ 6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79">
                    <a:moveTo>
                      <a:pt x="1" y="6"/>
                    </a:moveTo>
                    <a:cubicBezTo>
                      <a:pt x="5" y="35"/>
                      <a:pt x="24" y="56"/>
                      <a:pt x="45" y="75"/>
                    </a:cubicBezTo>
                    <a:cubicBezTo>
                      <a:pt x="50" y="79"/>
                      <a:pt x="56" y="73"/>
                      <a:pt x="52" y="68"/>
                    </a:cubicBezTo>
                    <a:cubicBezTo>
                      <a:pt x="35" y="48"/>
                      <a:pt x="22" y="26"/>
                      <a:pt x="9" y="4"/>
                    </a:cubicBezTo>
                    <a:cubicBezTo>
                      <a:pt x="7" y="0"/>
                      <a:pt x="0" y="2"/>
                      <a:pt x="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3" name="Freeform 52"/>
              <p:cNvSpPr/>
              <p:nvPr/>
            </p:nvSpPr>
            <p:spPr bwMode="auto">
              <a:xfrm>
                <a:off x="3533776" y="4113213"/>
                <a:ext cx="42863" cy="101600"/>
              </a:xfrm>
              <a:custGeom>
                <a:avLst/>
                <a:gdLst>
                  <a:gd name="T0" fmla="*/ 2 w 42"/>
                  <a:gd name="T1" fmla="*/ 5 h 99"/>
                  <a:gd name="T2" fmla="*/ 31 w 42"/>
                  <a:gd name="T3" fmla="*/ 94 h 99"/>
                  <a:gd name="T4" fmla="*/ 39 w 42"/>
                  <a:gd name="T5" fmla="*/ 89 h 99"/>
                  <a:gd name="T6" fmla="*/ 10 w 42"/>
                  <a:gd name="T7" fmla="*/ 5 h 99"/>
                  <a:gd name="T8" fmla="*/ 2 w 42"/>
                  <a:gd name="T9" fmla="*/ 5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99">
                    <a:moveTo>
                      <a:pt x="2" y="5"/>
                    </a:moveTo>
                    <a:cubicBezTo>
                      <a:pt x="0" y="37"/>
                      <a:pt x="13" y="68"/>
                      <a:pt x="31" y="94"/>
                    </a:cubicBezTo>
                    <a:cubicBezTo>
                      <a:pt x="35" y="99"/>
                      <a:pt x="42" y="94"/>
                      <a:pt x="39" y="89"/>
                    </a:cubicBezTo>
                    <a:cubicBezTo>
                      <a:pt x="24" y="64"/>
                      <a:pt x="14" y="34"/>
                      <a:pt x="10" y="5"/>
                    </a:cubicBezTo>
                    <a:cubicBezTo>
                      <a:pt x="9" y="0"/>
                      <a:pt x="3" y="0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4" name="Freeform 53"/>
              <p:cNvSpPr/>
              <p:nvPr/>
            </p:nvSpPr>
            <p:spPr bwMode="auto">
              <a:xfrm>
                <a:off x="3517901" y="3932238"/>
                <a:ext cx="20638" cy="79375"/>
              </a:xfrm>
              <a:custGeom>
                <a:avLst/>
                <a:gdLst>
                  <a:gd name="T0" fmla="*/ 4 w 19"/>
                  <a:gd name="T1" fmla="*/ 4 h 76"/>
                  <a:gd name="T2" fmla="*/ 10 w 19"/>
                  <a:gd name="T3" fmla="*/ 71 h 76"/>
                  <a:gd name="T4" fmla="*/ 18 w 19"/>
                  <a:gd name="T5" fmla="*/ 68 h 76"/>
                  <a:gd name="T6" fmla="*/ 10 w 19"/>
                  <a:gd name="T7" fmla="*/ 4 h 76"/>
                  <a:gd name="T8" fmla="*/ 4 w 1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6">
                    <a:moveTo>
                      <a:pt x="4" y="4"/>
                    </a:moveTo>
                    <a:cubicBezTo>
                      <a:pt x="2" y="27"/>
                      <a:pt x="0" y="50"/>
                      <a:pt x="10" y="71"/>
                    </a:cubicBezTo>
                    <a:cubicBezTo>
                      <a:pt x="13" y="76"/>
                      <a:pt x="19" y="72"/>
                      <a:pt x="18" y="68"/>
                    </a:cubicBezTo>
                    <a:cubicBezTo>
                      <a:pt x="15" y="47"/>
                      <a:pt x="12" y="25"/>
                      <a:pt x="10" y="4"/>
                    </a:cubicBezTo>
                    <a:cubicBezTo>
                      <a:pt x="10" y="0"/>
                      <a:pt x="4" y="0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5" name="Freeform 54"/>
              <p:cNvSpPr/>
              <p:nvPr/>
            </p:nvSpPr>
            <p:spPr bwMode="auto">
              <a:xfrm>
                <a:off x="3522663" y="3695701"/>
                <a:ext cx="47625" cy="131763"/>
              </a:xfrm>
              <a:custGeom>
                <a:avLst/>
                <a:gdLst>
                  <a:gd name="T0" fmla="*/ 4 w 46"/>
                  <a:gd name="T1" fmla="*/ 125 h 127"/>
                  <a:gd name="T2" fmla="*/ 43 w 46"/>
                  <a:gd name="T3" fmla="*/ 12 h 127"/>
                  <a:gd name="T4" fmla="*/ 33 w 46"/>
                  <a:gd name="T5" fmla="*/ 6 h 127"/>
                  <a:gd name="T6" fmla="*/ 0 w 46"/>
                  <a:gd name="T7" fmla="*/ 124 h 127"/>
                  <a:gd name="T8" fmla="*/ 4 w 46"/>
                  <a:gd name="T9" fmla="*/ 125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127">
                    <a:moveTo>
                      <a:pt x="4" y="125"/>
                    </a:moveTo>
                    <a:cubicBezTo>
                      <a:pt x="17" y="88"/>
                      <a:pt x="25" y="47"/>
                      <a:pt x="43" y="12"/>
                    </a:cubicBezTo>
                    <a:cubicBezTo>
                      <a:pt x="46" y="5"/>
                      <a:pt x="37" y="0"/>
                      <a:pt x="33" y="6"/>
                    </a:cubicBezTo>
                    <a:cubicBezTo>
                      <a:pt x="10" y="43"/>
                      <a:pt x="6" y="82"/>
                      <a:pt x="0" y="124"/>
                    </a:cubicBezTo>
                    <a:cubicBezTo>
                      <a:pt x="0" y="126"/>
                      <a:pt x="3" y="127"/>
                      <a:pt x="4" y="1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6" name="Freeform 55"/>
              <p:cNvSpPr/>
              <p:nvPr/>
            </p:nvSpPr>
            <p:spPr bwMode="auto">
              <a:xfrm>
                <a:off x="3586163" y="3575051"/>
                <a:ext cx="50800" cy="66675"/>
              </a:xfrm>
              <a:custGeom>
                <a:avLst/>
                <a:gdLst>
                  <a:gd name="T0" fmla="*/ 9 w 48"/>
                  <a:gd name="T1" fmla="*/ 61 h 64"/>
                  <a:gd name="T2" fmla="*/ 21 w 48"/>
                  <a:gd name="T3" fmla="*/ 53 h 64"/>
                  <a:gd name="T4" fmla="*/ 31 w 48"/>
                  <a:gd name="T5" fmla="*/ 40 h 64"/>
                  <a:gd name="T6" fmla="*/ 47 w 48"/>
                  <a:gd name="T7" fmla="*/ 9 h 64"/>
                  <a:gd name="T8" fmla="*/ 39 w 48"/>
                  <a:gd name="T9" fmla="*/ 3 h 64"/>
                  <a:gd name="T10" fmla="*/ 18 w 48"/>
                  <a:gd name="T11" fmla="*/ 29 h 64"/>
                  <a:gd name="T12" fmla="*/ 11 w 48"/>
                  <a:gd name="T13" fmla="*/ 41 h 64"/>
                  <a:gd name="T14" fmla="*/ 3 w 48"/>
                  <a:gd name="T15" fmla="*/ 57 h 64"/>
                  <a:gd name="T16" fmla="*/ 9 w 48"/>
                  <a:gd name="T17" fmla="*/ 61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64">
                    <a:moveTo>
                      <a:pt x="9" y="61"/>
                    </a:moveTo>
                    <a:cubicBezTo>
                      <a:pt x="13" y="58"/>
                      <a:pt x="17" y="56"/>
                      <a:pt x="21" y="53"/>
                    </a:cubicBezTo>
                    <a:cubicBezTo>
                      <a:pt x="25" y="49"/>
                      <a:pt x="28" y="45"/>
                      <a:pt x="31" y="40"/>
                    </a:cubicBezTo>
                    <a:cubicBezTo>
                      <a:pt x="39" y="31"/>
                      <a:pt x="44" y="21"/>
                      <a:pt x="47" y="9"/>
                    </a:cubicBezTo>
                    <a:cubicBezTo>
                      <a:pt x="48" y="5"/>
                      <a:pt x="43" y="0"/>
                      <a:pt x="39" y="3"/>
                    </a:cubicBezTo>
                    <a:cubicBezTo>
                      <a:pt x="30" y="11"/>
                      <a:pt x="24" y="19"/>
                      <a:pt x="18" y="29"/>
                    </a:cubicBezTo>
                    <a:cubicBezTo>
                      <a:pt x="15" y="33"/>
                      <a:pt x="13" y="37"/>
                      <a:pt x="11" y="41"/>
                    </a:cubicBezTo>
                    <a:cubicBezTo>
                      <a:pt x="8" y="46"/>
                      <a:pt x="6" y="52"/>
                      <a:pt x="3" y="57"/>
                    </a:cubicBezTo>
                    <a:cubicBezTo>
                      <a:pt x="0" y="60"/>
                      <a:pt x="5" y="64"/>
                      <a:pt x="9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7" name="Freeform 56"/>
              <p:cNvSpPr/>
              <p:nvPr/>
            </p:nvSpPr>
            <p:spPr bwMode="auto">
              <a:xfrm>
                <a:off x="3698876" y="3435351"/>
                <a:ext cx="66675" cy="74613"/>
              </a:xfrm>
              <a:custGeom>
                <a:avLst/>
                <a:gdLst>
                  <a:gd name="T0" fmla="*/ 11 w 64"/>
                  <a:gd name="T1" fmla="*/ 66 h 71"/>
                  <a:gd name="T2" fmla="*/ 60 w 64"/>
                  <a:gd name="T3" fmla="*/ 9 h 71"/>
                  <a:gd name="T4" fmla="*/ 56 w 64"/>
                  <a:gd name="T5" fmla="*/ 1 h 71"/>
                  <a:gd name="T6" fmla="*/ 2 w 64"/>
                  <a:gd name="T7" fmla="*/ 62 h 71"/>
                  <a:gd name="T8" fmla="*/ 11 w 64"/>
                  <a:gd name="T9" fmla="*/ 6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71">
                    <a:moveTo>
                      <a:pt x="11" y="66"/>
                    </a:moveTo>
                    <a:cubicBezTo>
                      <a:pt x="22" y="42"/>
                      <a:pt x="41" y="26"/>
                      <a:pt x="60" y="9"/>
                    </a:cubicBezTo>
                    <a:cubicBezTo>
                      <a:pt x="64" y="6"/>
                      <a:pt x="60" y="0"/>
                      <a:pt x="56" y="1"/>
                    </a:cubicBezTo>
                    <a:cubicBezTo>
                      <a:pt x="26" y="8"/>
                      <a:pt x="8" y="34"/>
                      <a:pt x="2" y="62"/>
                    </a:cubicBezTo>
                    <a:cubicBezTo>
                      <a:pt x="0" y="67"/>
                      <a:pt x="8" y="71"/>
                      <a:pt x="11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8" name="Freeform 57"/>
              <p:cNvSpPr/>
              <p:nvPr/>
            </p:nvSpPr>
            <p:spPr bwMode="auto">
              <a:xfrm>
                <a:off x="3798888" y="3357563"/>
                <a:ext cx="57150" cy="34925"/>
              </a:xfrm>
              <a:custGeom>
                <a:avLst/>
                <a:gdLst>
                  <a:gd name="T0" fmla="*/ 5 w 56"/>
                  <a:gd name="T1" fmla="*/ 33 h 34"/>
                  <a:gd name="T2" fmla="*/ 16 w 56"/>
                  <a:gd name="T3" fmla="*/ 32 h 34"/>
                  <a:gd name="T4" fmla="*/ 29 w 56"/>
                  <a:gd name="T5" fmla="*/ 28 h 34"/>
                  <a:gd name="T6" fmla="*/ 51 w 56"/>
                  <a:gd name="T7" fmla="*/ 13 h 34"/>
                  <a:gd name="T8" fmla="*/ 46 w 56"/>
                  <a:gd name="T9" fmla="*/ 2 h 34"/>
                  <a:gd name="T10" fmla="*/ 22 w 56"/>
                  <a:gd name="T11" fmla="*/ 11 h 34"/>
                  <a:gd name="T12" fmla="*/ 10 w 56"/>
                  <a:gd name="T13" fmla="*/ 19 h 34"/>
                  <a:gd name="T14" fmla="*/ 3 w 56"/>
                  <a:gd name="T15" fmla="*/ 27 h 34"/>
                  <a:gd name="T16" fmla="*/ 5 w 56"/>
                  <a:gd name="T17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" h="34">
                    <a:moveTo>
                      <a:pt x="5" y="33"/>
                    </a:moveTo>
                    <a:cubicBezTo>
                      <a:pt x="9" y="32"/>
                      <a:pt x="12" y="33"/>
                      <a:pt x="16" y="32"/>
                    </a:cubicBezTo>
                    <a:cubicBezTo>
                      <a:pt x="20" y="31"/>
                      <a:pt x="24" y="29"/>
                      <a:pt x="29" y="28"/>
                    </a:cubicBezTo>
                    <a:cubicBezTo>
                      <a:pt x="38" y="24"/>
                      <a:pt x="43" y="19"/>
                      <a:pt x="51" y="13"/>
                    </a:cubicBezTo>
                    <a:cubicBezTo>
                      <a:pt x="56" y="10"/>
                      <a:pt x="53" y="0"/>
                      <a:pt x="46" y="2"/>
                    </a:cubicBezTo>
                    <a:cubicBezTo>
                      <a:pt x="37" y="5"/>
                      <a:pt x="30" y="7"/>
                      <a:pt x="22" y="11"/>
                    </a:cubicBezTo>
                    <a:cubicBezTo>
                      <a:pt x="18" y="14"/>
                      <a:pt x="14" y="16"/>
                      <a:pt x="10" y="19"/>
                    </a:cubicBezTo>
                    <a:cubicBezTo>
                      <a:pt x="7" y="21"/>
                      <a:pt x="5" y="25"/>
                      <a:pt x="3" y="27"/>
                    </a:cubicBezTo>
                    <a:cubicBezTo>
                      <a:pt x="0" y="29"/>
                      <a:pt x="1" y="34"/>
                      <a:pt x="5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69" name="Freeform 58"/>
              <p:cNvSpPr/>
              <p:nvPr/>
            </p:nvSpPr>
            <p:spPr bwMode="auto">
              <a:xfrm>
                <a:off x="3725863" y="3227388"/>
                <a:ext cx="76200" cy="69850"/>
              </a:xfrm>
              <a:custGeom>
                <a:avLst/>
                <a:gdLst>
                  <a:gd name="T0" fmla="*/ 69 w 74"/>
                  <a:gd name="T1" fmla="*/ 58 h 68"/>
                  <a:gd name="T2" fmla="*/ 42 w 74"/>
                  <a:gd name="T3" fmla="*/ 36 h 68"/>
                  <a:gd name="T4" fmla="*/ 14 w 74"/>
                  <a:gd name="T5" fmla="*/ 6 h 68"/>
                  <a:gd name="T6" fmla="*/ 3 w 74"/>
                  <a:gd name="T7" fmla="*/ 15 h 68"/>
                  <a:gd name="T8" fmla="*/ 66 w 74"/>
                  <a:gd name="T9" fmla="*/ 66 h 68"/>
                  <a:gd name="T10" fmla="*/ 69 w 74"/>
                  <a:gd name="T11" fmla="*/ 5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68">
                    <a:moveTo>
                      <a:pt x="69" y="58"/>
                    </a:moveTo>
                    <a:cubicBezTo>
                      <a:pt x="59" y="53"/>
                      <a:pt x="50" y="44"/>
                      <a:pt x="42" y="36"/>
                    </a:cubicBezTo>
                    <a:cubicBezTo>
                      <a:pt x="32" y="26"/>
                      <a:pt x="23" y="16"/>
                      <a:pt x="14" y="6"/>
                    </a:cubicBezTo>
                    <a:cubicBezTo>
                      <a:pt x="9" y="0"/>
                      <a:pt x="0" y="8"/>
                      <a:pt x="3" y="15"/>
                    </a:cubicBezTo>
                    <a:cubicBezTo>
                      <a:pt x="17" y="41"/>
                      <a:pt x="38" y="58"/>
                      <a:pt x="66" y="66"/>
                    </a:cubicBezTo>
                    <a:cubicBezTo>
                      <a:pt x="71" y="68"/>
                      <a:pt x="74" y="60"/>
                      <a:pt x="69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0" name="Freeform 59"/>
              <p:cNvSpPr/>
              <p:nvPr/>
            </p:nvSpPr>
            <p:spPr bwMode="auto">
              <a:xfrm>
                <a:off x="3622676" y="3065463"/>
                <a:ext cx="60325" cy="96838"/>
              </a:xfrm>
              <a:custGeom>
                <a:avLst/>
                <a:gdLst>
                  <a:gd name="T0" fmla="*/ 54 w 58"/>
                  <a:gd name="T1" fmla="*/ 85 h 94"/>
                  <a:gd name="T2" fmla="*/ 12 w 58"/>
                  <a:gd name="T3" fmla="*/ 6 h 94"/>
                  <a:gd name="T4" fmla="*/ 2 w 58"/>
                  <a:gd name="T5" fmla="*/ 9 h 94"/>
                  <a:gd name="T6" fmla="*/ 47 w 58"/>
                  <a:gd name="T7" fmla="*/ 91 h 94"/>
                  <a:gd name="T8" fmla="*/ 54 w 58"/>
                  <a:gd name="T9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94">
                    <a:moveTo>
                      <a:pt x="54" y="85"/>
                    </a:moveTo>
                    <a:cubicBezTo>
                      <a:pt x="37" y="61"/>
                      <a:pt x="23" y="35"/>
                      <a:pt x="12" y="6"/>
                    </a:cubicBezTo>
                    <a:cubicBezTo>
                      <a:pt x="10" y="0"/>
                      <a:pt x="0" y="2"/>
                      <a:pt x="2" y="9"/>
                    </a:cubicBezTo>
                    <a:cubicBezTo>
                      <a:pt x="7" y="41"/>
                      <a:pt x="22" y="71"/>
                      <a:pt x="47" y="91"/>
                    </a:cubicBezTo>
                    <a:cubicBezTo>
                      <a:pt x="51" y="94"/>
                      <a:pt x="58" y="90"/>
                      <a:pt x="54" y="8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1" name="Freeform 60"/>
              <p:cNvSpPr/>
              <p:nvPr/>
            </p:nvSpPr>
            <p:spPr bwMode="auto">
              <a:xfrm>
                <a:off x="3565526" y="2909888"/>
                <a:ext cx="22225" cy="68263"/>
              </a:xfrm>
              <a:custGeom>
                <a:avLst/>
                <a:gdLst>
                  <a:gd name="T0" fmla="*/ 22 w 22"/>
                  <a:gd name="T1" fmla="*/ 62 h 66"/>
                  <a:gd name="T2" fmla="*/ 9 w 22"/>
                  <a:gd name="T3" fmla="*/ 4 h 66"/>
                  <a:gd name="T4" fmla="*/ 1 w 22"/>
                  <a:gd name="T5" fmla="*/ 6 h 66"/>
                  <a:gd name="T6" fmla="*/ 18 w 22"/>
                  <a:gd name="T7" fmla="*/ 64 h 66"/>
                  <a:gd name="T8" fmla="*/ 22 w 22"/>
                  <a:gd name="T9" fmla="*/ 62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66">
                    <a:moveTo>
                      <a:pt x="22" y="62"/>
                    </a:moveTo>
                    <a:cubicBezTo>
                      <a:pt x="17" y="43"/>
                      <a:pt x="16" y="23"/>
                      <a:pt x="9" y="4"/>
                    </a:cubicBezTo>
                    <a:cubicBezTo>
                      <a:pt x="7" y="0"/>
                      <a:pt x="0" y="1"/>
                      <a:pt x="1" y="6"/>
                    </a:cubicBezTo>
                    <a:cubicBezTo>
                      <a:pt x="6" y="25"/>
                      <a:pt x="6" y="47"/>
                      <a:pt x="18" y="64"/>
                    </a:cubicBezTo>
                    <a:cubicBezTo>
                      <a:pt x="19" y="66"/>
                      <a:pt x="22" y="65"/>
                      <a:pt x="22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2" name="Freeform 61"/>
              <p:cNvSpPr/>
              <p:nvPr/>
            </p:nvSpPr>
            <p:spPr bwMode="auto">
              <a:xfrm>
                <a:off x="3538538" y="2741613"/>
                <a:ext cx="28575" cy="100013"/>
              </a:xfrm>
              <a:custGeom>
                <a:avLst/>
                <a:gdLst>
                  <a:gd name="T0" fmla="*/ 22 w 27"/>
                  <a:gd name="T1" fmla="*/ 89 h 96"/>
                  <a:gd name="T2" fmla="*/ 15 w 27"/>
                  <a:gd name="T3" fmla="*/ 8 h 96"/>
                  <a:gd name="T4" fmla="*/ 2 w 27"/>
                  <a:gd name="T5" fmla="*/ 8 h 96"/>
                  <a:gd name="T6" fmla="*/ 9 w 27"/>
                  <a:gd name="T7" fmla="*/ 89 h 96"/>
                  <a:gd name="T8" fmla="*/ 22 w 27"/>
                  <a:gd name="T9" fmla="*/ 8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96">
                    <a:moveTo>
                      <a:pt x="22" y="89"/>
                    </a:moveTo>
                    <a:cubicBezTo>
                      <a:pt x="27" y="62"/>
                      <a:pt x="18" y="35"/>
                      <a:pt x="15" y="8"/>
                    </a:cubicBezTo>
                    <a:cubicBezTo>
                      <a:pt x="14" y="0"/>
                      <a:pt x="3" y="0"/>
                      <a:pt x="2" y="8"/>
                    </a:cubicBezTo>
                    <a:cubicBezTo>
                      <a:pt x="0" y="35"/>
                      <a:pt x="4" y="62"/>
                      <a:pt x="9" y="89"/>
                    </a:cubicBezTo>
                    <a:cubicBezTo>
                      <a:pt x="10" y="96"/>
                      <a:pt x="21" y="96"/>
                      <a:pt x="22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3" name="Freeform 62"/>
              <p:cNvSpPr/>
              <p:nvPr/>
            </p:nvSpPr>
            <p:spPr bwMode="auto">
              <a:xfrm>
                <a:off x="3546476" y="2592388"/>
                <a:ext cx="22225" cy="73025"/>
              </a:xfrm>
              <a:custGeom>
                <a:avLst/>
                <a:gdLst>
                  <a:gd name="T0" fmla="*/ 13 w 22"/>
                  <a:gd name="T1" fmla="*/ 66 h 70"/>
                  <a:gd name="T2" fmla="*/ 21 w 22"/>
                  <a:gd name="T3" fmla="*/ 8 h 70"/>
                  <a:gd name="T4" fmla="*/ 11 w 22"/>
                  <a:gd name="T5" fmla="*/ 6 h 70"/>
                  <a:gd name="T6" fmla="*/ 5 w 22"/>
                  <a:gd name="T7" fmla="*/ 66 h 70"/>
                  <a:gd name="T8" fmla="*/ 13 w 22"/>
                  <a:gd name="T9" fmla="*/ 6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70">
                    <a:moveTo>
                      <a:pt x="13" y="66"/>
                    </a:moveTo>
                    <a:cubicBezTo>
                      <a:pt x="17" y="47"/>
                      <a:pt x="16" y="27"/>
                      <a:pt x="21" y="8"/>
                    </a:cubicBezTo>
                    <a:cubicBezTo>
                      <a:pt x="22" y="2"/>
                      <a:pt x="13" y="0"/>
                      <a:pt x="11" y="6"/>
                    </a:cubicBezTo>
                    <a:cubicBezTo>
                      <a:pt x="4" y="26"/>
                      <a:pt x="0" y="45"/>
                      <a:pt x="5" y="66"/>
                    </a:cubicBezTo>
                    <a:cubicBezTo>
                      <a:pt x="6" y="70"/>
                      <a:pt x="12" y="70"/>
                      <a:pt x="13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4" name="Freeform 63"/>
              <p:cNvSpPr/>
              <p:nvPr/>
            </p:nvSpPr>
            <p:spPr bwMode="auto">
              <a:xfrm>
                <a:off x="3595688" y="2397126"/>
                <a:ext cx="49213" cy="103188"/>
              </a:xfrm>
              <a:custGeom>
                <a:avLst/>
                <a:gdLst>
                  <a:gd name="T0" fmla="*/ 7 w 47"/>
                  <a:gd name="T1" fmla="*/ 96 h 99"/>
                  <a:gd name="T2" fmla="*/ 45 w 47"/>
                  <a:gd name="T3" fmla="*/ 8 h 99"/>
                  <a:gd name="T4" fmla="*/ 36 w 47"/>
                  <a:gd name="T5" fmla="*/ 5 h 99"/>
                  <a:gd name="T6" fmla="*/ 0 w 47"/>
                  <a:gd name="T7" fmla="*/ 94 h 99"/>
                  <a:gd name="T8" fmla="*/ 7 w 47"/>
                  <a:gd name="T9" fmla="*/ 9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99">
                    <a:moveTo>
                      <a:pt x="7" y="96"/>
                    </a:moveTo>
                    <a:cubicBezTo>
                      <a:pt x="20" y="67"/>
                      <a:pt x="33" y="38"/>
                      <a:pt x="45" y="8"/>
                    </a:cubicBezTo>
                    <a:cubicBezTo>
                      <a:pt x="47" y="3"/>
                      <a:pt x="39" y="0"/>
                      <a:pt x="36" y="5"/>
                    </a:cubicBezTo>
                    <a:cubicBezTo>
                      <a:pt x="19" y="33"/>
                      <a:pt x="4" y="61"/>
                      <a:pt x="0" y="94"/>
                    </a:cubicBezTo>
                    <a:cubicBezTo>
                      <a:pt x="0" y="97"/>
                      <a:pt x="6" y="99"/>
                      <a:pt x="7" y="9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5" name="Freeform 64"/>
              <p:cNvSpPr/>
              <p:nvPr/>
            </p:nvSpPr>
            <p:spPr bwMode="auto">
              <a:xfrm>
                <a:off x="3670301" y="2254251"/>
                <a:ext cx="57150" cy="80963"/>
              </a:xfrm>
              <a:custGeom>
                <a:avLst/>
                <a:gdLst>
                  <a:gd name="T0" fmla="*/ 8 w 55"/>
                  <a:gd name="T1" fmla="*/ 74 h 78"/>
                  <a:gd name="T2" fmla="*/ 27 w 55"/>
                  <a:gd name="T3" fmla="*/ 44 h 78"/>
                  <a:gd name="T4" fmla="*/ 52 w 55"/>
                  <a:gd name="T5" fmla="*/ 10 h 78"/>
                  <a:gd name="T6" fmla="*/ 45 w 55"/>
                  <a:gd name="T7" fmla="*/ 3 h 78"/>
                  <a:gd name="T8" fmla="*/ 16 w 55"/>
                  <a:gd name="T9" fmla="*/ 33 h 78"/>
                  <a:gd name="T10" fmla="*/ 1 w 55"/>
                  <a:gd name="T11" fmla="*/ 72 h 78"/>
                  <a:gd name="T12" fmla="*/ 8 w 55"/>
                  <a:gd name="T13" fmla="*/ 7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78">
                    <a:moveTo>
                      <a:pt x="8" y="74"/>
                    </a:moveTo>
                    <a:cubicBezTo>
                      <a:pt x="12" y="63"/>
                      <a:pt x="21" y="53"/>
                      <a:pt x="27" y="44"/>
                    </a:cubicBezTo>
                    <a:cubicBezTo>
                      <a:pt x="35" y="32"/>
                      <a:pt x="45" y="22"/>
                      <a:pt x="52" y="10"/>
                    </a:cubicBezTo>
                    <a:cubicBezTo>
                      <a:pt x="55" y="6"/>
                      <a:pt x="50" y="0"/>
                      <a:pt x="45" y="3"/>
                    </a:cubicBezTo>
                    <a:cubicBezTo>
                      <a:pt x="34" y="11"/>
                      <a:pt x="25" y="21"/>
                      <a:pt x="16" y="33"/>
                    </a:cubicBezTo>
                    <a:cubicBezTo>
                      <a:pt x="7" y="45"/>
                      <a:pt x="5" y="57"/>
                      <a:pt x="1" y="72"/>
                    </a:cubicBezTo>
                    <a:cubicBezTo>
                      <a:pt x="0" y="76"/>
                      <a:pt x="6" y="78"/>
                      <a:pt x="8" y="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6" name="Freeform 65"/>
              <p:cNvSpPr/>
              <p:nvPr/>
            </p:nvSpPr>
            <p:spPr bwMode="auto">
              <a:xfrm>
                <a:off x="3754438" y="2087563"/>
                <a:ext cx="73025" cy="87313"/>
              </a:xfrm>
              <a:custGeom>
                <a:avLst/>
                <a:gdLst>
                  <a:gd name="T0" fmla="*/ 6 w 71"/>
                  <a:gd name="T1" fmla="*/ 84 h 85"/>
                  <a:gd name="T2" fmla="*/ 66 w 71"/>
                  <a:gd name="T3" fmla="*/ 14 h 85"/>
                  <a:gd name="T4" fmla="*/ 58 w 71"/>
                  <a:gd name="T5" fmla="*/ 5 h 85"/>
                  <a:gd name="T6" fmla="*/ 1 w 71"/>
                  <a:gd name="T7" fmla="*/ 81 h 85"/>
                  <a:gd name="T8" fmla="*/ 6 w 71"/>
                  <a:gd name="T9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85">
                    <a:moveTo>
                      <a:pt x="6" y="84"/>
                    </a:moveTo>
                    <a:cubicBezTo>
                      <a:pt x="31" y="64"/>
                      <a:pt x="46" y="37"/>
                      <a:pt x="66" y="14"/>
                    </a:cubicBezTo>
                    <a:cubicBezTo>
                      <a:pt x="71" y="8"/>
                      <a:pt x="64" y="0"/>
                      <a:pt x="58" y="5"/>
                    </a:cubicBezTo>
                    <a:cubicBezTo>
                      <a:pt x="33" y="26"/>
                      <a:pt x="11" y="49"/>
                      <a:pt x="1" y="81"/>
                    </a:cubicBezTo>
                    <a:cubicBezTo>
                      <a:pt x="0" y="84"/>
                      <a:pt x="4" y="85"/>
                      <a:pt x="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7" name="Freeform 66"/>
              <p:cNvSpPr/>
              <p:nvPr/>
            </p:nvSpPr>
            <p:spPr bwMode="auto">
              <a:xfrm>
                <a:off x="3865563" y="1936751"/>
                <a:ext cx="80963" cy="104775"/>
              </a:xfrm>
              <a:custGeom>
                <a:avLst/>
                <a:gdLst>
                  <a:gd name="T0" fmla="*/ 8 w 79"/>
                  <a:gd name="T1" fmla="*/ 98 h 101"/>
                  <a:gd name="T2" fmla="*/ 74 w 79"/>
                  <a:gd name="T3" fmla="*/ 12 h 101"/>
                  <a:gd name="T4" fmla="*/ 67 w 79"/>
                  <a:gd name="T5" fmla="*/ 5 h 101"/>
                  <a:gd name="T6" fmla="*/ 31 w 79"/>
                  <a:gd name="T7" fmla="*/ 43 h 101"/>
                  <a:gd name="T8" fmla="*/ 2 w 79"/>
                  <a:gd name="T9" fmla="*/ 94 h 101"/>
                  <a:gd name="T10" fmla="*/ 8 w 79"/>
                  <a:gd name="T11" fmla="*/ 98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" h="101">
                    <a:moveTo>
                      <a:pt x="8" y="98"/>
                    </a:moveTo>
                    <a:cubicBezTo>
                      <a:pt x="34" y="72"/>
                      <a:pt x="51" y="41"/>
                      <a:pt x="74" y="12"/>
                    </a:cubicBezTo>
                    <a:cubicBezTo>
                      <a:pt x="79" y="7"/>
                      <a:pt x="72" y="0"/>
                      <a:pt x="67" y="5"/>
                    </a:cubicBezTo>
                    <a:cubicBezTo>
                      <a:pt x="53" y="17"/>
                      <a:pt x="41" y="28"/>
                      <a:pt x="31" y="43"/>
                    </a:cubicBezTo>
                    <a:cubicBezTo>
                      <a:pt x="20" y="59"/>
                      <a:pt x="12" y="76"/>
                      <a:pt x="2" y="94"/>
                    </a:cubicBezTo>
                    <a:cubicBezTo>
                      <a:pt x="0" y="97"/>
                      <a:pt x="5" y="101"/>
                      <a:pt x="8" y="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8" name="Freeform 67"/>
              <p:cNvSpPr/>
              <p:nvPr/>
            </p:nvSpPr>
            <p:spPr bwMode="auto">
              <a:xfrm>
                <a:off x="3984626" y="1827213"/>
                <a:ext cx="87313" cy="65088"/>
              </a:xfrm>
              <a:custGeom>
                <a:avLst/>
                <a:gdLst>
                  <a:gd name="T0" fmla="*/ 8 w 85"/>
                  <a:gd name="T1" fmla="*/ 61 h 63"/>
                  <a:gd name="T2" fmla="*/ 23 w 85"/>
                  <a:gd name="T3" fmla="*/ 57 h 63"/>
                  <a:gd name="T4" fmla="*/ 40 w 85"/>
                  <a:gd name="T5" fmla="*/ 47 h 63"/>
                  <a:gd name="T6" fmla="*/ 76 w 85"/>
                  <a:gd name="T7" fmla="*/ 21 h 63"/>
                  <a:gd name="T8" fmla="*/ 67 w 85"/>
                  <a:gd name="T9" fmla="*/ 6 h 63"/>
                  <a:gd name="T10" fmla="*/ 34 w 85"/>
                  <a:gd name="T11" fmla="*/ 26 h 63"/>
                  <a:gd name="T12" fmla="*/ 18 w 85"/>
                  <a:gd name="T13" fmla="*/ 38 h 63"/>
                  <a:gd name="T14" fmla="*/ 3 w 85"/>
                  <a:gd name="T15" fmla="*/ 53 h 63"/>
                  <a:gd name="T16" fmla="*/ 8 w 85"/>
                  <a:gd name="T17" fmla="*/ 61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63">
                    <a:moveTo>
                      <a:pt x="8" y="61"/>
                    </a:moveTo>
                    <a:cubicBezTo>
                      <a:pt x="13" y="59"/>
                      <a:pt x="18" y="59"/>
                      <a:pt x="23" y="57"/>
                    </a:cubicBezTo>
                    <a:cubicBezTo>
                      <a:pt x="29" y="54"/>
                      <a:pt x="35" y="50"/>
                      <a:pt x="40" y="47"/>
                    </a:cubicBezTo>
                    <a:cubicBezTo>
                      <a:pt x="53" y="39"/>
                      <a:pt x="64" y="30"/>
                      <a:pt x="76" y="21"/>
                    </a:cubicBezTo>
                    <a:cubicBezTo>
                      <a:pt x="85" y="14"/>
                      <a:pt x="77" y="0"/>
                      <a:pt x="67" y="6"/>
                    </a:cubicBezTo>
                    <a:cubicBezTo>
                      <a:pt x="56" y="12"/>
                      <a:pt x="44" y="18"/>
                      <a:pt x="34" y="26"/>
                    </a:cubicBezTo>
                    <a:cubicBezTo>
                      <a:pt x="28" y="30"/>
                      <a:pt x="23" y="34"/>
                      <a:pt x="18" y="38"/>
                    </a:cubicBezTo>
                    <a:cubicBezTo>
                      <a:pt x="11" y="42"/>
                      <a:pt x="8" y="48"/>
                      <a:pt x="3" y="53"/>
                    </a:cubicBezTo>
                    <a:cubicBezTo>
                      <a:pt x="0" y="57"/>
                      <a:pt x="3" y="63"/>
                      <a:pt x="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79" name="Freeform 68"/>
              <p:cNvSpPr/>
              <p:nvPr/>
            </p:nvSpPr>
            <p:spPr bwMode="auto">
              <a:xfrm>
                <a:off x="4127501" y="1725613"/>
                <a:ext cx="109538" cy="76200"/>
              </a:xfrm>
              <a:custGeom>
                <a:avLst/>
                <a:gdLst>
                  <a:gd name="T0" fmla="*/ 9 w 105"/>
                  <a:gd name="T1" fmla="*/ 71 h 74"/>
                  <a:gd name="T2" fmla="*/ 96 w 105"/>
                  <a:gd name="T3" fmla="*/ 16 h 74"/>
                  <a:gd name="T4" fmla="*/ 89 w 105"/>
                  <a:gd name="T5" fmla="*/ 4 h 74"/>
                  <a:gd name="T6" fmla="*/ 2 w 105"/>
                  <a:gd name="T7" fmla="*/ 66 h 74"/>
                  <a:gd name="T8" fmla="*/ 9 w 105"/>
                  <a:gd name="T9" fmla="*/ 71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74">
                    <a:moveTo>
                      <a:pt x="9" y="71"/>
                    </a:moveTo>
                    <a:cubicBezTo>
                      <a:pt x="33" y="47"/>
                      <a:pt x="67" y="33"/>
                      <a:pt x="96" y="16"/>
                    </a:cubicBezTo>
                    <a:cubicBezTo>
                      <a:pt x="105" y="12"/>
                      <a:pt x="97" y="0"/>
                      <a:pt x="89" y="4"/>
                    </a:cubicBezTo>
                    <a:cubicBezTo>
                      <a:pt x="55" y="19"/>
                      <a:pt x="22" y="32"/>
                      <a:pt x="2" y="66"/>
                    </a:cubicBezTo>
                    <a:cubicBezTo>
                      <a:pt x="0" y="70"/>
                      <a:pt x="5" y="74"/>
                      <a:pt x="9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0" name="Freeform 69"/>
              <p:cNvSpPr/>
              <p:nvPr/>
            </p:nvSpPr>
            <p:spPr bwMode="auto">
              <a:xfrm>
                <a:off x="4300538" y="1655763"/>
                <a:ext cx="87313" cy="47625"/>
              </a:xfrm>
              <a:custGeom>
                <a:avLst/>
                <a:gdLst>
                  <a:gd name="T0" fmla="*/ 7 w 84"/>
                  <a:gd name="T1" fmla="*/ 46 h 47"/>
                  <a:gd name="T2" fmla="*/ 80 w 84"/>
                  <a:gd name="T3" fmla="*/ 9 h 47"/>
                  <a:gd name="T4" fmla="*/ 77 w 84"/>
                  <a:gd name="T5" fmla="*/ 3 h 47"/>
                  <a:gd name="T6" fmla="*/ 5 w 84"/>
                  <a:gd name="T7" fmla="*/ 38 h 47"/>
                  <a:gd name="T8" fmla="*/ 7 w 84"/>
                  <a:gd name="T9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47">
                    <a:moveTo>
                      <a:pt x="7" y="46"/>
                    </a:moveTo>
                    <a:cubicBezTo>
                      <a:pt x="36" y="41"/>
                      <a:pt x="58" y="26"/>
                      <a:pt x="80" y="9"/>
                    </a:cubicBezTo>
                    <a:cubicBezTo>
                      <a:pt x="84" y="6"/>
                      <a:pt x="81" y="0"/>
                      <a:pt x="77" y="3"/>
                    </a:cubicBezTo>
                    <a:cubicBezTo>
                      <a:pt x="54" y="16"/>
                      <a:pt x="30" y="29"/>
                      <a:pt x="5" y="38"/>
                    </a:cubicBezTo>
                    <a:cubicBezTo>
                      <a:pt x="0" y="40"/>
                      <a:pt x="2" y="47"/>
                      <a:pt x="7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1" name="Freeform 70"/>
              <p:cNvSpPr/>
              <p:nvPr/>
            </p:nvSpPr>
            <p:spPr bwMode="auto">
              <a:xfrm>
                <a:off x="4451351" y="1609726"/>
                <a:ext cx="103188" cy="31750"/>
              </a:xfrm>
              <a:custGeom>
                <a:avLst/>
                <a:gdLst>
                  <a:gd name="T0" fmla="*/ 4 w 100"/>
                  <a:gd name="T1" fmla="*/ 25 h 31"/>
                  <a:gd name="T2" fmla="*/ 95 w 100"/>
                  <a:gd name="T3" fmla="*/ 11 h 31"/>
                  <a:gd name="T4" fmla="*/ 92 w 100"/>
                  <a:gd name="T5" fmla="*/ 1 h 31"/>
                  <a:gd name="T6" fmla="*/ 4 w 100"/>
                  <a:gd name="T7" fmla="*/ 17 h 31"/>
                  <a:gd name="T8" fmla="*/ 4 w 100"/>
                  <a:gd name="T9" fmla="*/ 25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31">
                    <a:moveTo>
                      <a:pt x="4" y="25"/>
                    </a:moveTo>
                    <a:cubicBezTo>
                      <a:pt x="34" y="31"/>
                      <a:pt x="67" y="23"/>
                      <a:pt x="95" y="11"/>
                    </a:cubicBezTo>
                    <a:cubicBezTo>
                      <a:pt x="100" y="9"/>
                      <a:pt x="97" y="0"/>
                      <a:pt x="92" y="1"/>
                    </a:cubicBezTo>
                    <a:cubicBezTo>
                      <a:pt x="63" y="3"/>
                      <a:pt x="32" y="9"/>
                      <a:pt x="4" y="17"/>
                    </a:cubicBezTo>
                    <a:cubicBezTo>
                      <a:pt x="0" y="18"/>
                      <a:pt x="0" y="24"/>
                      <a:pt x="4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2" name="Freeform 71"/>
              <p:cNvSpPr/>
              <p:nvPr/>
            </p:nvSpPr>
            <p:spPr bwMode="auto">
              <a:xfrm>
                <a:off x="4638676" y="1628776"/>
                <a:ext cx="109538" cy="19050"/>
              </a:xfrm>
              <a:custGeom>
                <a:avLst/>
                <a:gdLst>
                  <a:gd name="T0" fmla="*/ 4 w 105"/>
                  <a:gd name="T1" fmla="*/ 13 h 18"/>
                  <a:gd name="T2" fmla="*/ 99 w 105"/>
                  <a:gd name="T3" fmla="*/ 14 h 18"/>
                  <a:gd name="T4" fmla="*/ 99 w 105"/>
                  <a:gd name="T5" fmla="*/ 4 h 18"/>
                  <a:gd name="T6" fmla="*/ 4 w 105"/>
                  <a:gd name="T7" fmla="*/ 5 h 18"/>
                  <a:gd name="T8" fmla="*/ 4 w 105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8">
                    <a:moveTo>
                      <a:pt x="4" y="13"/>
                    </a:moveTo>
                    <a:cubicBezTo>
                      <a:pt x="35" y="18"/>
                      <a:pt x="67" y="17"/>
                      <a:pt x="99" y="14"/>
                    </a:cubicBezTo>
                    <a:cubicBezTo>
                      <a:pt x="105" y="13"/>
                      <a:pt x="105" y="5"/>
                      <a:pt x="99" y="4"/>
                    </a:cubicBezTo>
                    <a:cubicBezTo>
                      <a:pt x="67" y="1"/>
                      <a:pt x="35" y="0"/>
                      <a:pt x="4" y="5"/>
                    </a:cubicBezTo>
                    <a:cubicBezTo>
                      <a:pt x="0" y="6"/>
                      <a:pt x="0" y="12"/>
                      <a:pt x="4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3" name="Freeform 72"/>
              <p:cNvSpPr/>
              <p:nvPr/>
            </p:nvSpPr>
            <p:spPr bwMode="auto">
              <a:xfrm>
                <a:off x="4851401" y="1643063"/>
                <a:ext cx="68263" cy="30163"/>
              </a:xfrm>
              <a:custGeom>
                <a:avLst/>
                <a:gdLst>
                  <a:gd name="T0" fmla="*/ 2 w 65"/>
                  <a:gd name="T1" fmla="*/ 4 h 28"/>
                  <a:gd name="T2" fmla="*/ 59 w 65"/>
                  <a:gd name="T3" fmla="*/ 27 h 28"/>
                  <a:gd name="T4" fmla="*/ 62 w 65"/>
                  <a:gd name="T5" fmla="*/ 21 h 28"/>
                  <a:gd name="T6" fmla="*/ 3 w 65"/>
                  <a:gd name="T7" fmla="*/ 1 h 28"/>
                  <a:gd name="T8" fmla="*/ 2 w 65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2" y="4"/>
                    </a:moveTo>
                    <a:cubicBezTo>
                      <a:pt x="19" y="15"/>
                      <a:pt x="40" y="22"/>
                      <a:pt x="59" y="27"/>
                    </a:cubicBezTo>
                    <a:cubicBezTo>
                      <a:pt x="63" y="28"/>
                      <a:pt x="65" y="23"/>
                      <a:pt x="62" y="21"/>
                    </a:cubicBezTo>
                    <a:cubicBezTo>
                      <a:pt x="43" y="13"/>
                      <a:pt x="23" y="7"/>
                      <a:pt x="3" y="1"/>
                    </a:cubicBezTo>
                    <a:cubicBezTo>
                      <a:pt x="1" y="0"/>
                      <a:pt x="0" y="3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4" name="Freeform 73"/>
              <p:cNvSpPr/>
              <p:nvPr/>
            </p:nvSpPr>
            <p:spPr bwMode="auto">
              <a:xfrm>
                <a:off x="5008563" y="1714501"/>
                <a:ext cx="71438" cy="33338"/>
              </a:xfrm>
              <a:custGeom>
                <a:avLst/>
                <a:gdLst>
                  <a:gd name="T0" fmla="*/ 3 w 68"/>
                  <a:gd name="T1" fmla="*/ 10 h 33"/>
                  <a:gd name="T2" fmla="*/ 59 w 68"/>
                  <a:gd name="T3" fmla="*/ 32 h 33"/>
                  <a:gd name="T4" fmla="*/ 64 w 68"/>
                  <a:gd name="T5" fmla="*/ 26 h 33"/>
                  <a:gd name="T6" fmla="*/ 3 w 68"/>
                  <a:gd name="T7" fmla="*/ 4 h 33"/>
                  <a:gd name="T8" fmla="*/ 3 w 68"/>
                  <a:gd name="T9" fmla="*/ 1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33">
                    <a:moveTo>
                      <a:pt x="3" y="10"/>
                    </a:moveTo>
                    <a:cubicBezTo>
                      <a:pt x="23" y="14"/>
                      <a:pt x="40" y="23"/>
                      <a:pt x="59" y="32"/>
                    </a:cubicBezTo>
                    <a:cubicBezTo>
                      <a:pt x="63" y="33"/>
                      <a:pt x="68" y="29"/>
                      <a:pt x="64" y="26"/>
                    </a:cubicBezTo>
                    <a:cubicBezTo>
                      <a:pt x="46" y="10"/>
                      <a:pt x="26" y="0"/>
                      <a:pt x="3" y="4"/>
                    </a:cubicBezTo>
                    <a:cubicBezTo>
                      <a:pt x="0" y="4"/>
                      <a:pt x="0" y="9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5" name="Freeform 74"/>
              <p:cNvSpPr/>
              <p:nvPr/>
            </p:nvSpPr>
            <p:spPr bwMode="auto">
              <a:xfrm>
                <a:off x="5149851" y="1784351"/>
                <a:ext cx="85725" cy="47625"/>
              </a:xfrm>
              <a:custGeom>
                <a:avLst/>
                <a:gdLst>
                  <a:gd name="T0" fmla="*/ 3 w 83"/>
                  <a:gd name="T1" fmla="*/ 6 h 46"/>
                  <a:gd name="T2" fmla="*/ 75 w 83"/>
                  <a:gd name="T3" fmla="*/ 43 h 46"/>
                  <a:gd name="T4" fmla="*/ 79 w 83"/>
                  <a:gd name="T5" fmla="*/ 37 h 46"/>
                  <a:gd name="T6" fmla="*/ 6 w 83"/>
                  <a:gd name="T7" fmla="*/ 1 h 46"/>
                  <a:gd name="T8" fmla="*/ 3 w 83"/>
                  <a:gd name="T9" fmla="*/ 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46">
                    <a:moveTo>
                      <a:pt x="3" y="6"/>
                    </a:moveTo>
                    <a:cubicBezTo>
                      <a:pt x="28" y="18"/>
                      <a:pt x="52" y="30"/>
                      <a:pt x="75" y="43"/>
                    </a:cubicBezTo>
                    <a:cubicBezTo>
                      <a:pt x="80" y="46"/>
                      <a:pt x="83" y="39"/>
                      <a:pt x="79" y="37"/>
                    </a:cubicBezTo>
                    <a:cubicBezTo>
                      <a:pt x="57" y="20"/>
                      <a:pt x="33" y="7"/>
                      <a:pt x="6" y="1"/>
                    </a:cubicBezTo>
                    <a:cubicBezTo>
                      <a:pt x="2" y="0"/>
                      <a:pt x="0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6" name="Freeform 75"/>
              <p:cNvSpPr/>
              <p:nvPr/>
            </p:nvSpPr>
            <p:spPr bwMode="auto">
              <a:xfrm>
                <a:off x="5305426" y="1847851"/>
                <a:ext cx="66675" cy="61913"/>
              </a:xfrm>
              <a:custGeom>
                <a:avLst/>
                <a:gdLst>
                  <a:gd name="T0" fmla="*/ 5 w 65"/>
                  <a:gd name="T1" fmla="*/ 12 h 59"/>
                  <a:gd name="T2" fmla="*/ 55 w 65"/>
                  <a:gd name="T3" fmla="*/ 55 h 59"/>
                  <a:gd name="T4" fmla="*/ 62 w 65"/>
                  <a:gd name="T5" fmla="*/ 49 h 59"/>
                  <a:gd name="T6" fmla="*/ 42 w 65"/>
                  <a:gd name="T7" fmla="*/ 23 h 59"/>
                  <a:gd name="T8" fmla="*/ 10 w 65"/>
                  <a:gd name="T9" fmla="*/ 4 h 59"/>
                  <a:gd name="T10" fmla="*/ 5 w 65"/>
                  <a:gd name="T11" fmla="*/ 1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59">
                    <a:moveTo>
                      <a:pt x="5" y="12"/>
                    </a:moveTo>
                    <a:cubicBezTo>
                      <a:pt x="23" y="25"/>
                      <a:pt x="42" y="37"/>
                      <a:pt x="55" y="55"/>
                    </a:cubicBezTo>
                    <a:cubicBezTo>
                      <a:pt x="58" y="59"/>
                      <a:pt x="65" y="53"/>
                      <a:pt x="62" y="49"/>
                    </a:cubicBezTo>
                    <a:cubicBezTo>
                      <a:pt x="57" y="39"/>
                      <a:pt x="50" y="31"/>
                      <a:pt x="42" y="23"/>
                    </a:cubicBezTo>
                    <a:cubicBezTo>
                      <a:pt x="33" y="15"/>
                      <a:pt x="21" y="9"/>
                      <a:pt x="10" y="4"/>
                    </a:cubicBezTo>
                    <a:cubicBezTo>
                      <a:pt x="5" y="0"/>
                      <a:pt x="0" y="8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7" name="Freeform 76"/>
              <p:cNvSpPr/>
              <p:nvPr/>
            </p:nvSpPr>
            <p:spPr bwMode="auto">
              <a:xfrm>
                <a:off x="5380038" y="1765301"/>
                <a:ext cx="30163" cy="87313"/>
              </a:xfrm>
              <a:custGeom>
                <a:avLst/>
                <a:gdLst>
                  <a:gd name="T0" fmla="*/ 10 w 28"/>
                  <a:gd name="T1" fmla="*/ 81 h 84"/>
                  <a:gd name="T2" fmla="*/ 27 w 28"/>
                  <a:gd name="T3" fmla="*/ 10 h 84"/>
                  <a:gd name="T4" fmla="*/ 17 w 28"/>
                  <a:gd name="T5" fmla="*/ 6 h 84"/>
                  <a:gd name="T6" fmla="*/ 4 w 28"/>
                  <a:gd name="T7" fmla="*/ 81 h 84"/>
                  <a:gd name="T8" fmla="*/ 10 w 28"/>
                  <a:gd name="T9" fmla="*/ 8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84">
                    <a:moveTo>
                      <a:pt x="10" y="81"/>
                    </a:moveTo>
                    <a:cubicBezTo>
                      <a:pt x="15" y="57"/>
                      <a:pt x="22" y="34"/>
                      <a:pt x="27" y="10"/>
                    </a:cubicBezTo>
                    <a:cubicBezTo>
                      <a:pt x="28" y="4"/>
                      <a:pt x="20" y="0"/>
                      <a:pt x="17" y="6"/>
                    </a:cubicBezTo>
                    <a:cubicBezTo>
                      <a:pt x="6" y="29"/>
                      <a:pt x="0" y="55"/>
                      <a:pt x="4" y="81"/>
                    </a:cubicBezTo>
                    <a:cubicBezTo>
                      <a:pt x="5" y="84"/>
                      <a:pt x="10" y="84"/>
                      <a:pt x="10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8" name="Freeform 77"/>
              <p:cNvSpPr/>
              <p:nvPr/>
            </p:nvSpPr>
            <p:spPr bwMode="auto">
              <a:xfrm>
                <a:off x="5451476" y="1625601"/>
                <a:ext cx="39688" cy="63500"/>
              </a:xfrm>
              <a:custGeom>
                <a:avLst/>
                <a:gdLst>
                  <a:gd name="T0" fmla="*/ 7 w 39"/>
                  <a:gd name="T1" fmla="*/ 58 h 62"/>
                  <a:gd name="T2" fmla="*/ 38 w 39"/>
                  <a:gd name="T3" fmla="*/ 7 h 62"/>
                  <a:gd name="T4" fmla="*/ 29 w 39"/>
                  <a:gd name="T5" fmla="*/ 3 h 62"/>
                  <a:gd name="T6" fmla="*/ 13 w 39"/>
                  <a:gd name="T7" fmla="*/ 25 h 62"/>
                  <a:gd name="T8" fmla="*/ 1 w 39"/>
                  <a:gd name="T9" fmla="*/ 56 h 62"/>
                  <a:gd name="T10" fmla="*/ 7 w 39"/>
                  <a:gd name="T11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62">
                    <a:moveTo>
                      <a:pt x="7" y="58"/>
                    </a:moveTo>
                    <a:cubicBezTo>
                      <a:pt x="16" y="40"/>
                      <a:pt x="30" y="26"/>
                      <a:pt x="38" y="7"/>
                    </a:cubicBezTo>
                    <a:cubicBezTo>
                      <a:pt x="39" y="2"/>
                      <a:pt x="32" y="0"/>
                      <a:pt x="29" y="3"/>
                    </a:cubicBezTo>
                    <a:cubicBezTo>
                      <a:pt x="24" y="11"/>
                      <a:pt x="18" y="18"/>
                      <a:pt x="13" y="25"/>
                    </a:cubicBezTo>
                    <a:cubicBezTo>
                      <a:pt x="7" y="34"/>
                      <a:pt x="4" y="45"/>
                      <a:pt x="1" y="56"/>
                    </a:cubicBezTo>
                    <a:cubicBezTo>
                      <a:pt x="0" y="59"/>
                      <a:pt x="5" y="62"/>
                      <a:pt x="7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89" name="Freeform 78"/>
              <p:cNvSpPr/>
              <p:nvPr/>
            </p:nvSpPr>
            <p:spPr bwMode="auto">
              <a:xfrm>
                <a:off x="5540376" y="1449388"/>
                <a:ext cx="88900" cy="112713"/>
              </a:xfrm>
              <a:custGeom>
                <a:avLst/>
                <a:gdLst>
                  <a:gd name="T0" fmla="*/ 8 w 86"/>
                  <a:gd name="T1" fmla="*/ 105 h 108"/>
                  <a:gd name="T2" fmla="*/ 81 w 86"/>
                  <a:gd name="T3" fmla="*/ 12 h 108"/>
                  <a:gd name="T4" fmla="*/ 75 w 86"/>
                  <a:gd name="T5" fmla="*/ 4 h 108"/>
                  <a:gd name="T6" fmla="*/ 1 w 86"/>
                  <a:gd name="T7" fmla="*/ 101 h 108"/>
                  <a:gd name="T8" fmla="*/ 8 w 86"/>
                  <a:gd name="T9" fmla="*/ 10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108">
                    <a:moveTo>
                      <a:pt x="8" y="105"/>
                    </a:moveTo>
                    <a:cubicBezTo>
                      <a:pt x="34" y="75"/>
                      <a:pt x="53" y="41"/>
                      <a:pt x="81" y="12"/>
                    </a:cubicBezTo>
                    <a:cubicBezTo>
                      <a:pt x="86" y="8"/>
                      <a:pt x="80" y="0"/>
                      <a:pt x="75" y="4"/>
                    </a:cubicBezTo>
                    <a:cubicBezTo>
                      <a:pt x="39" y="25"/>
                      <a:pt x="16" y="63"/>
                      <a:pt x="1" y="101"/>
                    </a:cubicBezTo>
                    <a:cubicBezTo>
                      <a:pt x="0" y="105"/>
                      <a:pt x="5" y="108"/>
                      <a:pt x="8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0" name="Freeform 79"/>
              <p:cNvSpPr/>
              <p:nvPr/>
            </p:nvSpPr>
            <p:spPr bwMode="auto">
              <a:xfrm>
                <a:off x="5675313" y="1382713"/>
                <a:ext cx="88900" cy="57150"/>
              </a:xfrm>
              <a:custGeom>
                <a:avLst/>
                <a:gdLst>
                  <a:gd name="T0" fmla="*/ 7 w 86"/>
                  <a:gd name="T1" fmla="*/ 53 h 55"/>
                  <a:gd name="T2" fmla="*/ 79 w 86"/>
                  <a:gd name="T3" fmla="*/ 13 h 55"/>
                  <a:gd name="T4" fmla="*/ 76 w 86"/>
                  <a:gd name="T5" fmla="*/ 2 h 55"/>
                  <a:gd name="T6" fmla="*/ 3 w 86"/>
                  <a:gd name="T7" fmla="*/ 48 h 55"/>
                  <a:gd name="T8" fmla="*/ 7 w 86"/>
                  <a:gd name="T9" fmla="*/ 53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55">
                    <a:moveTo>
                      <a:pt x="7" y="53"/>
                    </a:moveTo>
                    <a:cubicBezTo>
                      <a:pt x="32" y="43"/>
                      <a:pt x="53" y="22"/>
                      <a:pt x="79" y="13"/>
                    </a:cubicBezTo>
                    <a:cubicBezTo>
                      <a:pt x="86" y="10"/>
                      <a:pt x="83" y="0"/>
                      <a:pt x="76" y="2"/>
                    </a:cubicBezTo>
                    <a:cubicBezTo>
                      <a:pt x="46" y="8"/>
                      <a:pt x="24" y="27"/>
                      <a:pt x="3" y="48"/>
                    </a:cubicBezTo>
                    <a:cubicBezTo>
                      <a:pt x="0" y="51"/>
                      <a:pt x="4" y="55"/>
                      <a:pt x="7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1" name="Freeform 80"/>
              <p:cNvSpPr/>
              <p:nvPr/>
            </p:nvSpPr>
            <p:spPr bwMode="auto">
              <a:xfrm>
                <a:off x="5895976" y="1304926"/>
                <a:ext cx="57150" cy="28575"/>
              </a:xfrm>
              <a:custGeom>
                <a:avLst/>
                <a:gdLst>
                  <a:gd name="T0" fmla="*/ 4 w 56"/>
                  <a:gd name="T1" fmla="*/ 26 h 27"/>
                  <a:gd name="T2" fmla="*/ 55 w 56"/>
                  <a:gd name="T3" fmla="*/ 4 h 27"/>
                  <a:gd name="T4" fmla="*/ 53 w 56"/>
                  <a:gd name="T5" fmla="*/ 2 h 27"/>
                  <a:gd name="T6" fmla="*/ 2 w 56"/>
                  <a:gd name="T7" fmla="*/ 23 h 27"/>
                  <a:gd name="T8" fmla="*/ 4 w 56"/>
                  <a:gd name="T9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7">
                    <a:moveTo>
                      <a:pt x="4" y="26"/>
                    </a:moveTo>
                    <a:cubicBezTo>
                      <a:pt x="21" y="18"/>
                      <a:pt x="41" y="18"/>
                      <a:pt x="55" y="4"/>
                    </a:cubicBezTo>
                    <a:cubicBezTo>
                      <a:pt x="56" y="2"/>
                      <a:pt x="54" y="0"/>
                      <a:pt x="53" y="2"/>
                    </a:cubicBezTo>
                    <a:cubicBezTo>
                      <a:pt x="38" y="14"/>
                      <a:pt x="19" y="15"/>
                      <a:pt x="2" y="23"/>
                    </a:cubicBezTo>
                    <a:cubicBezTo>
                      <a:pt x="0" y="24"/>
                      <a:pt x="2" y="2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2" name="Freeform 81"/>
              <p:cNvSpPr/>
              <p:nvPr/>
            </p:nvSpPr>
            <p:spPr bwMode="auto">
              <a:xfrm>
                <a:off x="6059488" y="1247776"/>
                <a:ext cx="125413" cy="41275"/>
              </a:xfrm>
              <a:custGeom>
                <a:avLst/>
                <a:gdLst>
                  <a:gd name="T0" fmla="*/ 6 w 121"/>
                  <a:gd name="T1" fmla="*/ 38 h 40"/>
                  <a:gd name="T2" fmla="*/ 115 w 121"/>
                  <a:gd name="T3" fmla="*/ 13 h 40"/>
                  <a:gd name="T4" fmla="*/ 113 w 121"/>
                  <a:gd name="T5" fmla="*/ 0 h 40"/>
                  <a:gd name="T6" fmla="*/ 3 w 121"/>
                  <a:gd name="T7" fmla="*/ 34 h 40"/>
                  <a:gd name="T8" fmla="*/ 6 w 121"/>
                  <a:gd name="T9" fmla="*/ 3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0">
                    <a:moveTo>
                      <a:pt x="6" y="38"/>
                    </a:moveTo>
                    <a:cubicBezTo>
                      <a:pt x="40" y="23"/>
                      <a:pt x="79" y="25"/>
                      <a:pt x="115" y="13"/>
                    </a:cubicBezTo>
                    <a:cubicBezTo>
                      <a:pt x="121" y="11"/>
                      <a:pt x="121" y="0"/>
                      <a:pt x="113" y="0"/>
                    </a:cubicBezTo>
                    <a:cubicBezTo>
                      <a:pt x="72" y="3"/>
                      <a:pt x="37" y="11"/>
                      <a:pt x="3" y="34"/>
                    </a:cubicBezTo>
                    <a:cubicBezTo>
                      <a:pt x="0" y="36"/>
                      <a:pt x="3" y="40"/>
                      <a:pt x="6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3" name="Freeform 82"/>
              <p:cNvSpPr/>
              <p:nvPr/>
            </p:nvSpPr>
            <p:spPr bwMode="auto">
              <a:xfrm>
                <a:off x="6319838" y="1225551"/>
                <a:ext cx="120650" cy="30163"/>
              </a:xfrm>
              <a:custGeom>
                <a:avLst/>
                <a:gdLst>
                  <a:gd name="T0" fmla="*/ 8 w 116"/>
                  <a:gd name="T1" fmla="*/ 25 h 28"/>
                  <a:gd name="T2" fmla="*/ 108 w 116"/>
                  <a:gd name="T3" fmla="*/ 27 h 28"/>
                  <a:gd name="T4" fmla="*/ 110 w 116"/>
                  <a:gd name="T5" fmla="*/ 15 h 28"/>
                  <a:gd name="T6" fmla="*/ 4 w 116"/>
                  <a:gd name="T7" fmla="*/ 17 h 28"/>
                  <a:gd name="T8" fmla="*/ 8 w 116"/>
                  <a:gd name="T9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28">
                    <a:moveTo>
                      <a:pt x="8" y="25"/>
                    </a:moveTo>
                    <a:cubicBezTo>
                      <a:pt x="41" y="16"/>
                      <a:pt x="74" y="23"/>
                      <a:pt x="108" y="27"/>
                    </a:cubicBezTo>
                    <a:cubicBezTo>
                      <a:pt x="115" y="28"/>
                      <a:pt x="116" y="17"/>
                      <a:pt x="110" y="15"/>
                    </a:cubicBezTo>
                    <a:cubicBezTo>
                      <a:pt x="72" y="4"/>
                      <a:pt x="40" y="0"/>
                      <a:pt x="4" y="17"/>
                    </a:cubicBezTo>
                    <a:cubicBezTo>
                      <a:pt x="0" y="19"/>
                      <a:pt x="3" y="26"/>
                      <a:pt x="8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4" name="Freeform 83"/>
              <p:cNvSpPr/>
              <p:nvPr/>
            </p:nvSpPr>
            <p:spPr bwMode="auto">
              <a:xfrm>
                <a:off x="6584951" y="1241426"/>
                <a:ext cx="109538" cy="19050"/>
              </a:xfrm>
              <a:custGeom>
                <a:avLst/>
                <a:gdLst>
                  <a:gd name="T0" fmla="*/ 5 w 106"/>
                  <a:gd name="T1" fmla="*/ 9 h 18"/>
                  <a:gd name="T2" fmla="*/ 98 w 106"/>
                  <a:gd name="T3" fmla="*/ 17 h 18"/>
                  <a:gd name="T4" fmla="*/ 100 w 106"/>
                  <a:gd name="T5" fmla="*/ 9 h 18"/>
                  <a:gd name="T6" fmla="*/ 5 w 106"/>
                  <a:gd name="T7" fmla="*/ 2 h 18"/>
                  <a:gd name="T8" fmla="*/ 5 w 106"/>
                  <a:gd name="T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" h="18">
                    <a:moveTo>
                      <a:pt x="5" y="9"/>
                    </a:moveTo>
                    <a:cubicBezTo>
                      <a:pt x="35" y="11"/>
                      <a:pt x="68" y="12"/>
                      <a:pt x="98" y="17"/>
                    </a:cubicBezTo>
                    <a:cubicBezTo>
                      <a:pt x="103" y="18"/>
                      <a:pt x="106" y="10"/>
                      <a:pt x="100" y="9"/>
                    </a:cubicBezTo>
                    <a:cubicBezTo>
                      <a:pt x="68" y="0"/>
                      <a:pt x="38" y="1"/>
                      <a:pt x="5" y="2"/>
                    </a:cubicBezTo>
                    <a:cubicBezTo>
                      <a:pt x="0" y="2"/>
                      <a:pt x="0" y="9"/>
                      <a:pt x="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5" name="Freeform 84"/>
              <p:cNvSpPr/>
              <p:nvPr/>
            </p:nvSpPr>
            <p:spPr bwMode="auto">
              <a:xfrm>
                <a:off x="6799263" y="1285876"/>
                <a:ext cx="117475" cy="47625"/>
              </a:xfrm>
              <a:custGeom>
                <a:avLst/>
                <a:gdLst>
                  <a:gd name="T0" fmla="*/ 5 w 112"/>
                  <a:gd name="T1" fmla="*/ 11 h 45"/>
                  <a:gd name="T2" fmla="*/ 100 w 112"/>
                  <a:gd name="T3" fmla="*/ 42 h 45"/>
                  <a:gd name="T4" fmla="*/ 105 w 112"/>
                  <a:gd name="T5" fmla="*/ 29 h 45"/>
                  <a:gd name="T6" fmla="*/ 8 w 112"/>
                  <a:gd name="T7" fmla="*/ 1 h 45"/>
                  <a:gd name="T8" fmla="*/ 5 w 112"/>
                  <a:gd name="T9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5">
                    <a:moveTo>
                      <a:pt x="5" y="11"/>
                    </a:moveTo>
                    <a:cubicBezTo>
                      <a:pt x="35" y="25"/>
                      <a:pt x="69" y="29"/>
                      <a:pt x="100" y="42"/>
                    </a:cubicBezTo>
                    <a:cubicBezTo>
                      <a:pt x="107" y="45"/>
                      <a:pt x="112" y="33"/>
                      <a:pt x="105" y="29"/>
                    </a:cubicBezTo>
                    <a:cubicBezTo>
                      <a:pt x="76" y="13"/>
                      <a:pt x="41" y="2"/>
                      <a:pt x="8" y="1"/>
                    </a:cubicBezTo>
                    <a:cubicBezTo>
                      <a:pt x="2" y="0"/>
                      <a:pt x="0" y="9"/>
                      <a:pt x="5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6" name="Freeform 85"/>
              <p:cNvSpPr/>
              <p:nvPr/>
            </p:nvSpPr>
            <p:spPr bwMode="auto">
              <a:xfrm>
                <a:off x="6962776" y="1343026"/>
                <a:ext cx="122238" cy="44450"/>
              </a:xfrm>
              <a:custGeom>
                <a:avLst/>
                <a:gdLst>
                  <a:gd name="T0" fmla="*/ 3 w 117"/>
                  <a:gd name="T1" fmla="*/ 4 h 43"/>
                  <a:gd name="T2" fmla="*/ 109 w 117"/>
                  <a:gd name="T3" fmla="*/ 41 h 43"/>
                  <a:gd name="T4" fmla="*/ 113 w 117"/>
                  <a:gd name="T5" fmla="*/ 35 h 43"/>
                  <a:gd name="T6" fmla="*/ 3 w 117"/>
                  <a:gd name="T7" fmla="*/ 0 h 43"/>
                  <a:gd name="T8" fmla="*/ 3 w 117"/>
                  <a:gd name="T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7" h="43">
                    <a:moveTo>
                      <a:pt x="3" y="4"/>
                    </a:moveTo>
                    <a:cubicBezTo>
                      <a:pt x="41" y="6"/>
                      <a:pt x="76" y="23"/>
                      <a:pt x="109" y="41"/>
                    </a:cubicBezTo>
                    <a:cubicBezTo>
                      <a:pt x="113" y="43"/>
                      <a:pt x="117" y="37"/>
                      <a:pt x="113" y="35"/>
                    </a:cubicBezTo>
                    <a:cubicBezTo>
                      <a:pt x="79" y="13"/>
                      <a:pt x="43" y="0"/>
                      <a:pt x="3" y="0"/>
                    </a:cubicBezTo>
                    <a:cubicBezTo>
                      <a:pt x="0" y="0"/>
                      <a:pt x="0" y="4"/>
                      <a:pt x="3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7" name="Freeform 86"/>
              <p:cNvSpPr/>
              <p:nvPr/>
            </p:nvSpPr>
            <p:spPr bwMode="auto">
              <a:xfrm>
                <a:off x="7148513" y="1409701"/>
                <a:ext cx="104775" cy="49213"/>
              </a:xfrm>
              <a:custGeom>
                <a:avLst/>
                <a:gdLst>
                  <a:gd name="T0" fmla="*/ 3 w 101"/>
                  <a:gd name="T1" fmla="*/ 6 h 47"/>
                  <a:gd name="T2" fmla="*/ 90 w 101"/>
                  <a:gd name="T3" fmla="*/ 45 h 47"/>
                  <a:gd name="T4" fmla="*/ 96 w 101"/>
                  <a:gd name="T5" fmla="*/ 35 h 47"/>
                  <a:gd name="T6" fmla="*/ 4 w 101"/>
                  <a:gd name="T7" fmla="*/ 0 h 47"/>
                  <a:gd name="T8" fmla="*/ 3 w 101"/>
                  <a:gd name="T9" fmla="*/ 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47">
                    <a:moveTo>
                      <a:pt x="3" y="6"/>
                    </a:moveTo>
                    <a:cubicBezTo>
                      <a:pt x="31" y="18"/>
                      <a:pt x="59" y="37"/>
                      <a:pt x="90" y="45"/>
                    </a:cubicBezTo>
                    <a:cubicBezTo>
                      <a:pt x="95" y="47"/>
                      <a:pt x="101" y="39"/>
                      <a:pt x="96" y="35"/>
                    </a:cubicBezTo>
                    <a:cubicBezTo>
                      <a:pt x="70" y="15"/>
                      <a:pt x="36" y="3"/>
                      <a:pt x="4" y="0"/>
                    </a:cubicBezTo>
                    <a:cubicBezTo>
                      <a:pt x="1" y="0"/>
                      <a:pt x="0" y="4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8" name="Freeform 87"/>
              <p:cNvSpPr/>
              <p:nvPr/>
            </p:nvSpPr>
            <p:spPr bwMode="auto">
              <a:xfrm>
                <a:off x="7273926" y="1504951"/>
                <a:ext cx="114300" cy="74613"/>
              </a:xfrm>
              <a:custGeom>
                <a:avLst/>
                <a:gdLst>
                  <a:gd name="T0" fmla="*/ 6 w 110"/>
                  <a:gd name="T1" fmla="*/ 10 h 71"/>
                  <a:gd name="T2" fmla="*/ 55 w 110"/>
                  <a:gd name="T3" fmla="*/ 40 h 71"/>
                  <a:gd name="T4" fmla="*/ 99 w 110"/>
                  <a:gd name="T5" fmla="*/ 67 h 71"/>
                  <a:gd name="T6" fmla="*/ 104 w 110"/>
                  <a:gd name="T7" fmla="*/ 58 h 71"/>
                  <a:gd name="T8" fmla="*/ 9 w 110"/>
                  <a:gd name="T9" fmla="*/ 0 h 71"/>
                  <a:gd name="T10" fmla="*/ 6 w 110"/>
                  <a:gd name="T11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71">
                    <a:moveTo>
                      <a:pt x="6" y="10"/>
                    </a:moveTo>
                    <a:cubicBezTo>
                      <a:pt x="24" y="16"/>
                      <a:pt x="41" y="28"/>
                      <a:pt x="55" y="40"/>
                    </a:cubicBezTo>
                    <a:cubicBezTo>
                      <a:pt x="69" y="51"/>
                      <a:pt x="83" y="59"/>
                      <a:pt x="99" y="67"/>
                    </a:cubicBezTo>
                    <a:cubicBezTo>
                      <a:pt x="105" y="71"/>
                      <a:pt x="110" y="62"/>
                      <a:pt x="104" y="58"/>
                    </a:cubicBezTo>
                    <a:cubicBezTo>
                      <a:pt x="73" y="35"/>
                      <a:pt x="49" y="6"/>
                      <a:pt x="9" y="0"/>
                    </a:cubicBezTo>
                    <a:cubicBezTo>
                      <a:pt x="3" y="0"/>
                      <a:pt x="0" y="8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99" name="Freeform 88"/>
              <p:cNvSpPr/>
              <p:nvPr/>
            </p:nvSpPr>
            <p:spPr bwMode="auto">
              <a:xfrm>
                <a:off x="7424738" y="1631951"/>
                <a:ext cx="88900" cy="96838"/>
              </a:xfrm>
              <a:custGeom>
                <a:avLst/>
                <a:gdLst>
                  <a:gd name="T0" fmla="*/ 3 w 85"/>
                  <a:gd name="T1" fmla="*/ 9 h 93"/>
                  <a:gd name="T2" fmla="*/ 75 w 85"/>
                  <a:gd name="T3" fmla="*/ 89 h 93"/>
                  <a:gd name="T4" fmla="*/ 83 w 85"/>
                  <a:gd name="T5" fmla="*/ 83 h 93"/>
                  <a:gd name="T6" fmla="*/ 8 w 85"/>
                  <a:gd name="T7" fmla="*/ 2 h 93"/>
                  <a:gd name="T8" fmla="*/ 3 w 85"/>
                  <a:gd name="T9" fmla="*/ 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93">
                    <a:moveTo>
                      <a:pt x="3" y="9"/>
                    </a:moveTo>
                    <a:cubicBezTo>
                      <a:pt x="28" y="35"/>
                      <a:pt x="50" y="63"/>
                      <a:pt x="75" y="89"/>
                    </a:cubicBezTo>
                    <a:cubicBezTo>
                      <a:pt x="79" y="93"/>
                      <a:pt x="85" y="88"/>
                      <a:pt x="83" y="83"/>
                    </a:cubicBezTo>
                    <a:cubicBezTo>
                      <a:pt x="64" y="52"/>
                      <a:pt x="41" y="20"/>
                      <a:pt x="8" y="2"/>
                    </a:cubicBezTo>
                    <a:cubicBezTo>
                      <a:pt x="4" y="0"/>
                      <a:pt x="0" y="5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00" name="Freeform 89"/>
              <p:cNvSpPr/>
              <p:nvPr/>
            </p:nvSpPr>
            <p:spPr bwMode="auto">
              <a:xfrm>
                <a:off x="7540626" y="1792288"/>
                <a:ext cx="53975" cy="84138"/>
              </a:xfrm>
              <a:custGeom>
                <a:avLst/>
                <a:gdLst>
                  <a:gd name="T0" fmla="*/ 2 w 52"/>
                  <a:gd name="T1" fmla="*/ 4 h 81"/>
                  <a:gd name="T2" fmla="*/ 22 w 52"/>
                  <a:gd name="T3" fmla="*/ 44 h 81"/>
                  <a:gd name="T4" fmla="*/ 45 w 52"/>
                  <a:gd name="T5" fmla="*/ 78 h 81"/>
                  <a:gd name="T6" fmla="*/ 50 w 52"/>
                  <a:gd name="T7" fmla="*/ 74 h 81"/>
                  <a:gd name="T8" fmla="*/ 32 w 52"/>
                  <a:gd name="T9" fmla="*/ 39 h 81"/>
                  <a:gd name="T10" fmla="*/ 6 w 52"/>
                  <a:gd name="T11" fmla="*/ 2 h 81"/>
                  <a:gd name="T12" fmla="*/ 2 w 52"/>
                  <a:gd name="T13" fmla="*/ 4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81">
                    <a:moveTo>
                      <a:pt x="2" y="4"/>
                    </a:moveTo>
                    <a:cubicBezTo>
                      <a:pt x="9" y="17"/>
                      <a:pt x="15" y="31"/>
                      <a:pt x="22" y="44"/>
                    </a:cubicBezTo>
                    <a:cubicBezTo>
                      <a:pt x="29" y="56"/>
                      <a:pt x="36" y="67"/>
                      <a:pt x="45" y="78"/>
                    </a:cubicBezTo>
                    <a:cubicBezTo>
                      <a:pt x="47" y="81"/>
                      <a:pt x="52" y="77"/>
                      <a:pt x="50" y="74"/>
                    </a:cubicBezTo>
                    <a:cubicBezTo>
                      <a:pt x="44" y="62"/>
                      <a:pt x="38" y="50"/>
                      <a:pt x="32" y="39"/>
                    </a:cubicBezTo>
                    <a:cubicBezTo>
                      <a:pt x="24" y="25"/>
                      <a:pt x="14" y="14"/>
                      <a:pt x="6" y="2"/>
                    </a:cubicBezTo>
                    <a:cubicBezTo>
                      <a:pt x="4" y="0"/>
                      <a:pt x="0" y="2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01" name="Freeform 90"/>
              <p:cNvSpPr/>
              <p:nvPr/>
            </p:nvSpPr>
            <p:spPr bwMode="auto">
              <a:xfrm>
                <a:off x="7627938" y="1963738"/>
                <a:ext cx="57150" cy="109538"/>
              </a:xfrm>
              <a:custGeom>
                <a:avLst/>
                <a:gdLst>
                  <a:gd name="T0" fmla="*/ 2 w 55"/>
                  <a:gd name="T1" fmla="*/ 6 h 106"/>
                  <a:gd name="T2" fmla="*/ 45 w 55"/>
                  <a:gd name="T3" fmla="*/ 102 h 106"/>
                  <a:gd name="T4" fmla="*/ 53 w 55"/>
                  <a:gd name="T5" fmla="*/ 98 h 106"/>
                  <a:gd name="T6" fmla="*/ 9 w 55"/>
                  <a:gd name="T7" fmla="*/ 3 h 106"/>
                  <a:gd name="T8" fmla="*/ 2 w 55"/>
                  <a:gd name="T9" fmla="*/ 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06">
                    <a:moveTo>
                      <a:pt x="2" y="6"/>
                    </a:moveTo>
                    <a:cubicBezTo>
                      <a:pt x="14" y="39"/>
                      <a:pt x="30" y="70"/>
                      <a:pt x="45" y="102"/>
                    </a:cubicBezTo>
                    <a:cubicBezTo>
                      <a:pt x="47" y="106"/>
                      <a:pt x="55" y="103"/>
                      <a:pt x="53" y="98"/>
                    </a:cubicBezTo>
                    <a:cubicBezTo>
                      <a:pt x="42" y="65"/>
                      <a:pt x="28" y="33"/>
                      <a:pt x="9" y="3"/>
                    </a:cubicBezTo>
                    <a:cubicBezTo>
                      <a:pt x="7" y="0"/>
                      <a:pt x="0" y="2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02" name="Freeform 91"/>
              <p:cNvSpPr/>
              <p:nvPr/>
            </p:nvSpPr>
            <p:spPr bwMode="auto">
              <a:xfrm>
                <a:off x="7700963" y="2119313"/>
                <a:ext cx="49213" cy="73025"/>
              </a:xfrm>
              <a:custGeom>
                <a:avLst/>
                <a:gdLst>
                  <a:gd name="T0" fmla="*/ 2 w 47"/>
                  <a:gd name="T1" fmla="*/ 9 h 70"/>
                  <a:gd name="T2" fmla="*/ 32 w 47"/>
                  <a:gd name="T3" fmla="*/ 63 h 70"/>
                  <a:gd name="T4" fmla="*/ 43 w 47"/>
                  <a:gd name="T5" fmla="*/ 54 h 70"/>
                  <a:gd name="T6" fmla="*/ 13 w 47"/>
                  <a:gd name="T7" fmla="*/ 4 h 70"/>
                  <a:gd name="T8" fmla="*/ 2 w 47"/>
                  <a:gd name="T9" fmla="*/ 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70">
                    <a:moveTo>
                      <a:pt x="2" y="9"/>
                    </a:moveTo>
                    <a:cubicBezTo>
                      <a:pt x="9" y="29"/>
                      <a:pt x="18" y="47"/>
                      <a:pt x="32" y="63"/>
                    </a:cubicBezTo>
                    <a:cubicBezTo>
                      <a:pt x="37" y="70"/>
                      <a:pt x="47" y="61"/>
                      <a:pt x="43" y="54"/>
                    </a:cubicBezTo>
                    <a:cubicBezTo>
                      <a:pt x="34" y="37"/>
                      <a:pt x="24" y="20"/>
                      <a:pt x="13" y="4"/>
                    </a:cubicBezTo>
                    <a:cubicBezTo>
                      <a:pt x="9" y="0"/>
                      <a:pt x="0" y="2"/>
                      <a:pt x="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  <p:sp>
            <p:nvSpPr>
              <p:cNvPr id="103" name="Freeform 92"/>
              <p:cNvSpPr/>
              <p:nvPr/>
            </p:nvSpPr>
            <p:spPr bwMode="auto">
              <a:xfrm>
                <a:off x="8164513" y="3827463"/>
                <a:ext cx="123825" cy="60325"/>
              </a:xfrm>
              <a:custGeom>
                <a:avLst/>
                <a:gdLst>
                  <a:gd name="T0" fmla="*/ 1 w 118"/>
                  <a:gd name="T1" fmla="*/ 59 h 59"/>
                  <a:gd name="T2" fmla="*/ 115 w 118"/>
                  <a:gd name="T3" fmla="*/ 6 h 59"/>
                  <a:gd name="T4" fmla="*/ 112 w 118"/>
                  <a:gd name="T5" fmla="*/ 0 h 59"/>
                  <a:gd name="T6" fmla="*/ 0 w 118"/>
                  <a:gd name="T7" fmla="*/ 58 h 59"/>
                  <a:gd name="T8" fmla="*/ 1 w 118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9">
                    <a:moveTo>
                      <a:pt x="1" y="59"/>
                    </a:moveTo>
                    <a:cubicBezTo>
                      <a:pt x="41" y="56"/>
                      <a:pt x="81" y="26"/>
                      <a:pt x="115" y="6"/>
                    </a:cubicBezTo>
                    <a:cubicBezTo>
                      <a:pt x="118" y="4"/>
                      <a:pt x="116" y="0"/>
                      <a:pt x="112" y="0"/>
                    </a:cubicBezTo>
                    <a:cubicBezTo>
                      <a:pt x="73" y="9"/>
                      <a:pt x="33" y="35"/>
                      <a:pt x="0" y="58"/>
                    </a:cubicBezTo>
                    <a:cubicBezTo>
                      <a:pt x="0" y="58"/>
                      <a:pt x="0" y="59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良品线简" panose="020F0502020204030204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8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667" y="1722253"/>
            <a:ext cx="2496577" cy="4392883"/>
          </a:xfrm>
          <a:prstGeom prst="rect">
            <a:avLst/>
          </a:prstGeom>
        </p:spPr>
      </p:pic>
      <p:pic>
        <p:nvPicPr>
          <p:cNvPr id="104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55" y="208915"/>
            <a:ext cx="1438910" cy="14389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9 What colour is it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9 What colour is it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9 What colour is it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9 What colour is it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3 Tập 1 - Unit 9 What colour is it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  <p:bldP spid="11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/>
          <p:cNvSpPr/>
          <p:nvPr/>
        </p:nvSpPr>
        <p:spPr>
          <a:xfrm>
            <a:off x="6740525" y="3773170"/>
            <a:ext cx="3188970" cy="1382395"/>
          </a:xfrm>
          <a:custGeom>
            <a:avLst/>
            <a:gdLst>
              <a:gd name="connsiteX0" fmla="*/ 0 w 2987040"/>
              <a:gd name="connsiteY0" fmla="*/ 0 h 2167679"/>
              <a:gd name="connsiteX1" fmla="*/ 314960 w 2987040"/>
              <a:gd name="connsiteY1" fmla="*/ 345440 h 2167679"/>
              <a:gd name="connsiteX2" fmla="*/ 411480 w 2987040"/>
              <a:gd name="connsiteY2" fmla="*/ 1981200 h 2167679"/>
              <a:gd name="connsiteX3" fmla="*/ 2987040 w 2987040"/>
              <a:gd name="connsiteY3" fmla="*/ 2062480 h 2167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7040" h="2167679">
                <a:moveTo>
                  <a:pt x="0" y="0"/>
                </a:moveTo>
                <a:cubicBezTo>
                  <a:pt x="123190" y="7620"/>
                  <a:pt x="246380" y="15240"/>
                  <a:pt x="314960" y="345440"/>
                </a:cubicBezTo>
                <a:cubicBezTo>
                  <a:pt x="383540" y="675640"/>
                  <a:pt x="-33867" y="1695027"/>
                  <a:pt x="411480" y="1981200"/>
                </a:cubicBezTo>
                <a:cubicBezTo>
                  <a:pt x="856827" y="2267373"/>
                  <a:pt x="1921933" y="2164926"/>
                  <a:pt x="2987040" y="2062480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6891655" y="2854325"/>
            <a:ext cx="3275965" cy="523875"/>
          </a:xfrm>
          <a:custGeom>
            <a:avLst/>
            <a:gdLst>
              <a:gd name="connsiteX0" fmla="*/ 0 w 2933322"/>
              <a:gd name="connsiteY0" fmla="*/ 67931 h 1149237"/>
              <a:gd name="connsiteX1" fmla="*/ 452673 w 2933322"/>
              <a:gd name="connsiteY1" fmla="*/ 104145 h 1149237"/>
              <a:gd name="connsiteX2" fmla="*/ 525101 w 2933322"/>
              <a:gd name="connsiteY2" fmla="*/ 1054759 h 1149237"/>
              <a:gd name="connsiteX3" fmla="*/ 2933322 w 2933322"/>
              <a:gd name="connsiteY3" fmla="*/ 1063813 h 1149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322" h="1149237">
                <a:moveTo>
                  <a:pt x="0" y="67931"/>
                </a:moveTo>
                <a:cubicBezTo>
                  <a:pt x="182578" y="3802"/>
                  <a:pt x="365156" y="-60326"/>
                  <a:pt x="452673" y="104145"/>
                </a:cubicBezTo>
                <a:cubicBezTo>
                  <a:pt x="540190" y="268616"/>
                  <a:pt x="111660" y="894814"/>
                  <a:pt x="525101" y="1054759"/>
                </a:cubicBezTo>
                <a:cubicBezTo>
                  <a:pt x="938542" y="1214704"/>
                  <a:pt x="1935932" y="1139258"/>
                  <a:pt x="2933322" y="1063813"/>
                </a:cubicBez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>
          <a:xfrm>
            <a:off x="6741160" y="2409825"/>
            <a:ext cx="1433830" cy="2294890"/>
          </a:xfrm>
          <a:custGeom>
            <a:avLst/>
            <a:gdLst>
              <a:gd name="connsiteX0" fmla="*/ 0 w 907447"/>
              <a:gd name="connsiteY0" fmla="*/ 2537987 h 2537987"/>
              <a:gd name="connsiteX1" fmla="*/ 841972 w 907447"/>
              <a:gd name="connsiteY1" fmla="*/ 175033 h 2537987"/>
              <a:gd name="connsiteX2" fmla="*/ 851026 w 907447"/>
              <a:gd name="connsiteY2" fmla="*/ 175033 h 2537987"/>
              <a:gd name="connsiteX3" fmla="*/ 851026 w 907447"/>
              <a:gd name="connsiteY3" fmla="*/ 175033 h 253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7447" h="2537987">
                <a:moveTo>
                  <a:pt x="0" y="2537987"/>
                </a:moveTo>
                <a:lnTo>
                  <a:pt x="841972" y="175033"/>
                </a:lnTo>
                <a:cubicBezTo>
                  <a:pt x="983810" y="-218793"/>
                  <a:pt x="851026" y="175033"/>
                  <a:pt x="851026" y="175033"/>
                </a:cubicBezTo>
                <a:lnTo>
                  <a:pt x="851026" y="175033"/>
                </a:lnTo>
              </a:path>
            </a:pathLst>
          </a:cu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/>
          <p:cNvCxnSpPr/>
          <p:nvPr/>
        </p:nvCxnSpPr>
        <p:spPr>
          <a:xfrm>
            <a:off x="6833870" y="5579745"/>
            <a:ext cx="1341120" cy="42799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29" idx="3"/>
            <a:endCxn id="11" idx="1"/>
          </p:cNvCxnSpPr>
          <p:nvPr/>
        </p:nvCxnSpPr>
        <p:spPr>
          <a:xfrm flipV="1">
            <a:off x="6834128" y="4221364"/>
            <a:ext cx="1250950" cy="2023745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1103630" y="5217795"/>
            <a:ext cx="5520690" cy="5448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Rounded Rectangle 3"/>
          <p:cNvSpPr/>
          <p:nvPr/>
        </p:nvSpPr>
        <p:spPr>
          <a:xfrm>
            <a:off x="1120104" y="2621981"/>
            <a:ext cx="5520708" cy="6437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" name="Rounded Rectangle 4"/>
          <p:cNvSpPr/>
          <p:nvPr/>
        </p:nvSpPr>
        <p:spPr>
          <a:xfrm>
            <a:off x="1103612" y="3378440"/>
            <a:ext cx="5520708" cy="8760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Rounded Rectangle 5"/>
          <p:cNvSpPr/>
          <p:nvPr/>
        </p:nvSpPr>
        <p:spPr>
          <a:xfrm>
            <a:off x="1120140" y="4448810"/>
            <a:ext cx="5520690" cy="6299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ounded Rectangle 6"/>
          <p:cNvSpPr/>
          <p:nvPr/>
        </p:nvSpPr>
        <p:spPr>
          <a:xfrm>
            <a:off x="1103612" y="5901643"/>
            <a:ext cx="5520708" cy="7440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Rectangle 1"/>
          <p:cNvSpPr/>
          <p:nvPr/>
        </p:nvSpPr>
        <p:spPr>
          <a:xfrm>
            <a:off x="1103616" y="873589"/>
            <a:ext cx="295973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 Read and match.</a:t>
            </a:r>
            <a:endParaRPr lang="en-US" sz="2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3611" y="2689354"/>
            <a:ext cx="5420374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600"/>
              </a:spcAft>
            </a:pPr>
            <a:r>
              <a:rPr lang="en-US"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my desk. It is yellow.</a:t>
            </a:r>
            <a:endParaRPr lang="en-US" sz="2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3600"/>
              </a:spcAft>
            </a:pPr>
            <a:r>
              <a:rPr lang="en-US"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my pencil sharpeners. They are blue.</a:t>
            </a:r>
            <a:endParaRPr lang="en-US" sz="2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3600"/>
              </a:spcAft>
            </a:pPr>
            <a:r>
              <a:rPr lang="en-US"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 my pen. It is black.</a:t>
            </a:r>
            <a:endParaRPr lang="en-US" sz="2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3600"/>
              </a:spcAft>
            </a:pPr>
            <a:r>
              <a:rPr lang="en-US"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Those are my pencils.  They are green.</a:t>
            </a:r>
            <a:endParaRPr lang="en-US" sz="200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3600"/>
              </a:spcAft>
            </a:pPr>
            <a:r>
              <a:rPr lang="en-US" sz="2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is my bookcase. It is brown.</a:t>
            </a:r>
            <a:endParaRPr lang="en-US" sz="2000" b="0" i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iamond 9"/>
          <p:cNvSpPr/>
          <p:nvPr/>
        </p:nvSpPr>
        <p:spPr>
          <a:xfrm>
            <a:off x="6434428" y="2677852"/>
            <a:ext cx="457200" cy="457200"/>
          </a:xfrm>
          <a:prstGeom prst="diamond">
            <a:avLst/>
          </a:prstGeom>
          <a:solidFill>
            <a:srgbClr val="F9C32B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6376946" y="3587687"/>
            <a:ext cx="457200" cy="457200"/>
          </a:xfrm>
          <a:prstGeom prst="diamond">
            <a:avLst/>
          </a:prstGeom>
          <a:solidFill>
            <a:srgbClr val="F9C32B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6420761" y="4553335"/>
            <a:ext cx="457200" cy="457200"/>
          </a:xfrm>
          <a:prstGeom prst="diamond">
            <a:avLst/>
          </a:prstGeom>
          <a:solidFill>
            <a:srgbClr val="F9C32B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Diamond 27"/>
          <p:cNvSpPr/>
          <p:nvPr/>
        </p:nvSpPr>
        <p:spPr>
          <a:xfrm>
            <a:off x="6387088" y="5309855"/>
            <a:ext cx="457200" cy="457200"/>
          </a:xfrm>
          <a:prstGeom prst="diamond">
            <a:avLst/>
          </a:prstGeom>
          <a:solidFill>
            <a:srgbClr val="F9C32B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Diamond 28"/>
          <p:cNvSpPr/>
          <p:nvPr/>
        </p:nvSpPr>
        <p:spPr>
          <a:xfrm>
            <a:off x="6376928" y="6016509"/>
            <a:ext cx="457200" cy="457200"/>
          </a:xfrm>
          <a:prstGeom prst="diamond">
            <a:avLst/>
          </a:prstGeom>
          <a:solidFill>
            <a:srgbClr val="F9C32B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84820" y="1797050"/>
            <a:ext cx="3032760" cy="4848860"/>
          </a:xfrm>
          <a:prstGeom prst="rect">
            <a:avLst/>
          </a:prstGeom>
        </p:spPr>
      </p:pic>
      <p:pic>
        <p:nvPicPr>
          <p:cNvPr id="9" name="图片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545" y="5424805"/>
            <a:ext cx="1640840" cy="1640840"/>
          </a:xfrm>
          <a:prstGeom prst="rect">
            <a:avLst/>
          </a:prstGeom>
        </p:spPr>
      </p:pic>
      <p:pic>
        <p:nvPicPr>
          <p:cNvPr id="12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0000">
            <a:off x="4905551" y="-255128"/>
            <a:ext cx="1817263" cy="18172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37" grpId="0" bldLvl="0" animBg="1"/>
      <p:bldP spid="3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Tiếng Anh 3  Unit 9  Lesson 2  Sing  1_108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700826" y="1223974"/>
            <a:ext cx="8565728" cy="48182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148" y="640586"/>
            <a:ext cx="9106026" cy="59849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43341" y="824059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 Let’s sing.</a:t>
            </a:r>
            <a:endParaRPr lang="en-US" sz="2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3828" y="5386302"/>
            <a:ext cx="474688" cy="467867"/>
          </a:xfrm>
          <a:prstGeom prst="rect">
            <a:avLst/>
          </a:prstGeom>
        </p:spPr>
      </p:pic>
      <p:pic>
        <p:nvPicPr>
          <p:cNvPr id="7" name="Mspham093608278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06852" y="4752084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9 What colour is it- - Lesson 2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" t="11476" r="3699" b="14093"/>
          <a:stretch>
            <a:fillRect/>
          </a:stretch>
        </p:blipFill>
        <p:spPr>
          <a:xfrm>
            <a:off x="2545080" y="397510"/>
            <a:ext cx="8570595" cy="58051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60" y="3147695"/>
            <a:ext cx="2546350" cy="305498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458335" y="2336800"/>
            <a:ext cx="5539105" cy="31381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sz="66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ooper Black" panose="0208090404030B020404" charset="0"/>
                <a:cs typeface="Cooper Black" panose="0208090404030B020404" charset="0"/>
              </a:rPr>
              <a:t>Unit 9: </a:t>
            </a:r>
            <a:endParaRPr lang="en-US" sz="66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Cooper Black" panose="0208090404030B020404" charset="0"/>
              <a:cs typeface="Cooper Black" panose="0208090404030B020404" charset="0"/>
            </a:endParaRPr>
          </a:p>
          <a:p>
            <a:pPr algn="ctr"/>
            <a:r>
              <a:rPr lang="en-US" sz="66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Cooper Black" panose="0208090404030B020404" charset="0"/>
                <a:cs typeface="Cooper Black" panose="0208090404030B020404" charset="0"/>
              </a:rPr>
              <a:t>What colour is it? </a:t>
            </a:r>
            <a:endParaRPr lang="en-US" sz="66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Cooper Black" panose="0208090404030B020404" charset="0"/>
              <a:cs typeface="Cooper Black" panose="0208090404030B02040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380490" y="812800"/>
            <a:ext cx="25292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charset="0"/>
                <a:cs typeface="Lucida Calligraphy" panose="03010101010101010101" charset="0"/>
              </a:rPr>
              <a:t>Lesson 2</a:t>
            </a:r>
            <a:endParaRPr lang="en-US" sz="280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charset="0"/>
              <a:cs typeface="Lucida Calligraphy" panose="0301010101010101010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ïş1ïde"/>
          <p:cNvSpPr/>
          <p:nvPr/>
        </p:nvSpPr>
        <p:spPr>
          <a:xfrm>
            <a:off x="1609963" y="2032697"/>
            <a:ext cx="10582037" cy="37893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18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ï$ḻíďê"/>
          <p:cNvSpPr/>
          <p:nvPr/>
        </p:nvSpPr>
        <p:spPr>
          <a:xfrm>
            <a:off x="660400" y="1957327"/>
            <a:ext cx="2201051" cy="2201051"/>
          </a:xfrm>
          <a:prstGeom prst="ellipse">
            <a:avLst/>
          </a:prstGeom>
          <a:blipFill>
            <a:blip r:embed="rId1"/>
            <a:stretch>
              <a:fillRect l="-25144" r="-24856"/>
            </a:stretch>
          </a:blipFill>
          <a:ln w="76200" cap="flat" cmpd="sng" algn="ctr">
            <a:solidFill>
              <a:schemeClr val="bg1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dirty="0"/>
          </a:p>
        </p:txBody>
      </p:sp>
      <p:sp>
        <p:nvSpPr>
          <p:cNvPr id="27" name="ïṡ1îḋè"/>
          <p:cNvSpPr/>
          <p:nvPr/>
        </p:nvSpPr>
        <p:spPr bwMode="auto">
          <a:xfrm>
            <a:off x="2512045" y="2265281"/>
            <a:ext cx="831443" cy="831439"/>
          </a:xfrm>
          <a:prstGeom prst="ellipse">
            <a:avLst/>
          </a:prstGeom>
          <a:solidFill>
            <a:srgbClr val="ED976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>
              <a:solidFill>
                <a:schemeClr val="lt1"/>
              </a:solidFill>
            </a:endParaRPr>
          </a:p>
        </p:txBody>
      </p:sp>
      <p:sp>
        <p:nvSpPr>
          <p:cNvPr id="28" name="îṧļîďé"/>
          <p:cNvSpPr/>
          <p:nvPr/>
        </p:nvSpPr>
        <p:spPr bwMode="auto">
          <a:xfrm>
            <a:off x="2712596" y="2489444"/>
            <a:ext cx="430340" cy="428320"/>
          </a:xfrm>
          <a:custGeom>
            <a:avLst/>
            <a:gdLst>
              <a:gd name="connsiteX0" fmla="*/ 262525 w 338138"/>
              <a:gd name="connsiteY0" fmla="*/ 84138 h 336551"/>
              <a:gd name="connsiteX1" fmla="*/ 314260 w 338138"/>
              <a:gd name="connsiteY1" fmla="*/ 84138 h 336551"/>
              <a:gd name="connsiteX2" fmla="*/ 338138 w 338138"/>
              <a:gd name="connsiteY2" fmla="*/ 107802 h 336551"/>
              <a:gd name="connsiteX3" fmla="*/ 338138 w 338138"/>
              <a:gd name="connsiteY3" fmla="*/ 191940 h 336551"/>
              <a:gd name="connsiteX4" fmla="*/ 314260 w 338138"/>
              <a:gd name="connsiteY4" fmla="*/ 216918 h 336551"/>
              <a:gd name="connsiteX5" fmla="*/ 314260 w 338138"/>
              <a:gd name="connsiteY5" fmla="*/ 336551 h 336551"/>
              <a:gd name="connsiteX6" fmla="*/ 241300 w 338138"/>
              <a:gd name="connsiteY6" fmla="*/ 336551 h 336551"/>
              <a:gd name="connsiteX7" fmla="*/ 241300 w 338138"/>
              <a:gd name="connsiteY7" fmla="*/ 240582 h 336551"/>
              <a:gd name="connsiteX8" fmla="*/ 265178 w 338138"/>
              <a:gd name="connsiteY8" fmla="*/ 216918 h 336551"/>
              <a:gd name="connsiteX9" fmla="*/ 265178 w 338138"/>
              <a:gd name="connsiteY9" fmla="*/ 95970 h 336551"/>
              <a:gd name="connsiteX10" fmla="*/ 262525 w 338138"/>
              <a:gd name="connsiteY10" fmla="*/ 84138 h 336551"/>
              <a:gd name="connsiteX11" fmla="*/ 120477 w 338138"/>
              <a:gd name="connsiteY11" fmla="*/ 84138 h 336551"/>
              <a:gd name="connsiteX12" fmla="*/ 217661 w 338138"/>
              <a:gd name="connsiteY12" fmla="*/ 84138 h 336551"/>
              <a:gd name="connsiteX13" fmla="*/ 241300 w 338138"/>
              <a:gd name="connsiteY13" fmla="*/ 107802 h 336551"/>
              <a:gd name="connsiteX14" fmla="*/ 241300 w 338138"/>
              <a:gd name="connsiteY14" fmla="*/ 191940 h 336551"/>
              <a:gd name="connsiteX15" fmla="*/ 217661 w 338138"/>
              <a:gd name="connsiteY15" fmla="*/ 216918 h 336551"/>
              <a:gd name="connsiteX16" fmla="*/ 217661 w 338138"/>
              <a:gd name="connsiteY16" fmla="*/ 336551 h 336551"/>
              <a:gd name="connsiteX17" fmla="*/ 120477 w 338138"/>
              <a:gd name="connsiteY17" fmla="*/ 336551 h 336551"/>
              <a:gd name="connsiteX18" fmla="*/ 120477 w 338138"/>
              <a:gd name="connsiteY18" fmla="*/ 216918 h 336551"/>
              <a:gd name="connsiteX19" fmla="*/ 96837 w 338138"/>
              <a:gd name="connsiteY19" fmla="*/ 191940 h 336551"/>
              <a:gd name="connsiteX20" fmla="*/ 96837 w 338138"/>
              <a:gd name="connsiteY20" fmla="*/ 107802 h 336551"/>
              <a:gd name="connsiteX21" fmla="*/ 120477 w 338138"/>
              <a:gd name="connsiteY21" fmla="*/ 84138 h 336551"/>
              <a:gd name="connsiteX22" fmla="*/ 23878 w 338138"/>
              <a:gd name="connsiteY22" fmla="*/ 84138 h 336551"/>
              <a:gd name="connsiteX23" fmla="*/ 75613 w 338138"/>
              <a:gd name="connsiteY23" fmla="*/ 84138 h 336551"/>
              <a:gd name="connsiteX24" fmla="*/ 72960 w 338138"/>
              <a:gd name="connsiteY24" fmla="*/ 95970 h 336551"/>
              <a:gd name="connsiteX25" fmla="*/ 72960 w 338138"/>
              <a:gd name="connsiteY25" fmla="*/ 216918 h 336551"/>
              <a:gd name="connsiteX26" fmla="*/ 96838 w 338138"/>
              <a:gd name="connsiteY26" fmla="*/ 240582 h 336551"/>
              <a:gd name="connsiteX27" fmla="*/ 96838 w 338138"/>
              <a:gd name="connsiteY27" fmla="*/ 336551 h 336551"/>
              <a:gd name="connsiteX28" fmla="*/ 23878 w 338138"/>
              <a:gd name="connsiteY28" fmla="*/ 336551 h 336551"/>
              <a:gd name="connsiteX29" fmla="*/ 23878 w 338138"/>
              <a:gd name="connsiteY29" fmla="*/ 216918 h 336551"/>
              <a:gd name="connsiteX30" fmla="*/ 0 w 338138"/>
              <a:gd name="connsiteY30" fmla="*/ 191940 h 336551"/>
              <a:gd name="connsiteX31" fmla="*/ 0 w 338138"/>
              <a:gd name="connsiteY31" fmla="*/ 107802 h 336551"/>
              <a:gd name="connsiteX32" fmla="*/ 23878 w 338138"/>
              <a:gd name="connsiteY32" fmla="*/ 84138 h 336551"/>
              <a:gd name="connsiteX33" fmla="*/ 265257 w 338138"/>
              <a:gd name="connsiteY33" fmla="*/ 0 h 336551"/>
              <a:gd name="connsiteX34" fmla="*/ 301625 w 338138"/>
              <a:gd name="connsiteY34" fmla="*/ 35069 h 336551"/>
              <a:gd name="connsiteX35" fmla="*/ 265257 w 338138"/>
              <a:gd name="connsiteY35" fmla="*/ 71438 h 336551"/>
              <a:gd name="connsiteX36" fmla="*/ 248371 w 338138"/>
              <a:gd name="connsiteY36" fmla="*/ 66242 h 336551"/>
              <a:gd name="connsiteX37" fmla="*/ 245774 w 338138"/>
              <a:gd name="connsiteY37" fmla="*/ 64944 h 336551"/>
              <a:gd name="connsiteX38" fmla="*/ 230187 w 338138"/>
              <a:gd name="connsiteY38" fmla="*/ 35069 h 336551"/>
              <a:gd name="connsiteX39" fmla="*/ 265257 w 338138"/>
              <a:gd name="connsiteY39" fmla="*/ 0 h 336551"/>
              <a:gd name="connsiteX40" fmla="*/ 169069 w 338138"/>
              <a:gd name="connsiteY40" fmla="*/ 0 h 336551"/>
              <a:gd name="connsiteX41" fmla="*/ 204788 w 338138"/>
              <a:gd name="connsiteY41" fmla="*/ 35719 h 336551"/>
              <a:gd name="connsiteX42" fmla="*/ 169069 w 338138"/>
              <a:gd name="connsiteY42" fmla="*/ 71438 h 336551"/>
              <a:gd name="connsiteX43" fmla="*/ 133350 w 338138"/>
              <a:gd name="connsiteY43" fmla="*/ 35719 h 336551"/>
              <a:gd name="connsiteX44" fmla="*/ 169069 w 338138"/>
              <a:gd name="connsiteY44" fmla="*/ 0 h 336551"/>
              <a:gd name="connsiteX45" fmla="*/ 72880 w 338138"/>
              <a:gd name="connsiteY45" fmla="*/ 0 h 336551"/>
              <a:gd name="connsiteX46" fmla="*/ 107950 w 338138"/>
              <a:gd name="connsiteY46" fmla="*/ 35069 h 336551"/>
              <a:gd name="connsiteX47" fmla="*/ 92363 w 338138"/>
              <a:gd name="connsiteY47" fmla="*/ 64944 h 336551"/>
              <a:gd name="connsiteX48" fmla="*/ 89766 w 338138"/>
              <a:gd name="connsiteY48" fmla="*/ 66242 h 336551"/>
              <a:gd name="connsiteX49" fmla="*/ 72880 w 338138"/>
              <a:gd name="connsiteY49" fmla="*/ 71438 h 336551"/>
              <a:gd name="connsiteX50" fmla="*/ 36512 w 338138"/>
              <a:gd name="connsiteY50" fmla="*/ 35069 h 336551"/>
              <a:gd name="connsiteX51" fmla="*/ 72880 w 338138"/>
              <a:gd name="connsiteY51" fmla="*/ 0 h 33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38138" h="336551">
                <a:moveTo>
                  <a:pt x="262525" y="84138"/>
                </a:moveTo>
                <a:cubicBezTo>
                  <a:pt x="262525" y="84138"/>
                  <a:pt x="262525" y="84138"/>
                  <a:pt x="314260" y="84138"/>
                </a:cubicBezTo>
                <a:cubicBezTo>
                  <a:pt x="338138" y="84138"/>
                  <a:pt x="338138" y="107802"/>
                  <a:pt x="338138" y="107802"/>
                </a:cubicBezTo>
                <a:cubicBezTo>
                  <a:pt x="338138" y="107802"/>
                  <a:pt x="338138" y="107802"/>
                  <a:pt x="338138" y="191940"/>
                </a:cubicBezTo>
                <a:cubicBezTo>
                  <a:pt x="338138" y="216918"/>
                  <a:pt x="314260" y="216918"/>
                  <a:pt x="314260" y="216918"/>
                </a:cubicBezTo>
                <a:cubicBezTo>
                  <a:pt x="314260" y="216918"/>
                  <a:pt x="314260" y="216918"/>
                  <a:pt x="314260" y="336551"/>
                </a:cubicBezTo>
                <a:cubicBezTo>
                  <a:pt x="314260" y="336551"/>
                  <a:pt x="314260" y="336551"/>
                  <a:pt x="241300" y="336551"/>
                </a:cubicBezTo>
                <a:cubicBezTo>
                  <a:pt x="241300" y="336551"/>
                  <a:pt x="241300" y="336551"/>
                  <a:pt x="241300" y="240582"/>
                </a:cubicBezTo>
                <a:cubicBezTo>
                  <a:pt x="241300" y="240582"/>
                  <a:pt x="265178" y="240582"/>
                  <a:pt x="265178" y="216918"/>
                </a:cubicBezTo>
                <a:cubicBezTo>
                  <a:pt x="265178" y="216918"/>
                  <a:pt x="265178" y="216918"/>
                  <a:pt x="265178" y="95970"/>
                </a:cubicBezTo>
                <a:cubicBezTo>
                  <a:pt x="265178" y="95970"/>
                  <a:pt x="265178" y="90711"/>
                  <a:pt x="262525" y="84138"/>
                </a:cubicBezTo>
                <a:close/>
                <a:moveTo>
                  <a:pt x="120477" y="84138"/>
                </a:moveTo>
                <a:cubicBezTo>
                  <a:pt x="120477" y="84138"/>
                  <a:pt x="120477" y="84138"/>
                  <a:pt x="217661" y="84138"/>
                </a:cubicBezTo>
                <a:cubicBezTo>
                  <a:pt x="241300" y="84138"/>
                  <a:pt x="241300" y="107802"/>
                  <a:pt x="241300" y="107802"/>
                </a:cubicBezTo>
                <a:lnTo>
                  <a:pt x="241300" y="191940"/>
                </a:lnTo>
                <a:cubicBezTo>
                  <a:pt x="241300" y="216918"/>
                  <a:pt x="217661" y="216918"/>
                  <a:pt x="217661" y="216918"/>
                </a:cubicBezTo>
                <a:cubicBezTo>
                  <a:pt x="217661" y="216918"/>
                  <a:pt x="217661" y="216918"/>
                  <a:pt x="217661" y="336551"/>
                </a:cubicBezTo>
                <a:cubicBezTo>
                  <a:pt x="217661" y="336551"/>
                  <a:pt x="217661" y="336551"/>
                  <a:pt x="120477" y="336551"/>
                </a:cubicBezTo>
                <a:cubicBezTo>
                  <a:pt x="120477" y="336551"/>
                  <a:pt x="120477" y="336551"/>
                  <a:pt x="120477" y="216918"/>
                </a:cubicBezTo>
                <a:cubicBezTo>
                  <a:pt x="120477" y="216918"/>
                  <a:pt x="96837" y="216918"/>
                  <a:pt x="96837" y="191940"/>
                </a:cubicBezTo>
                <a:cubicBezTo>
                  <a:pt x="96837" y="191940"/>
                  <a:pt x="96837" y="191940"/>
                  <a:pt x="96837" y="107802"/>
                </a:cubicBezTo>
                <a:cubicBezTo>
                  <a:pt x="96837" y="84138"/>
                  <a:pt x="120477" y="84138"/>
                  <a:pt x="120477" y="84138"/>
                </a:cubicBezTo>
                <a:close/>
                <a:moveTo>
                  <a:pt x="23878" y="84138"/>
                </a:moveTo>
                <a:cubicBezTo>
                  <a:pt x="23878" y="84138"/>
                  <a:pt x="23878" y="84138"/>
                  <a:pt x="75613" y="84138"/>
                </a:cubicBezTo>
                <a:cubicBezTo>
                  <a:pt x="72960" y="90711"/>
                  <a:pt x="72960" y="95970"/>
                  <a:pt x="72960" y="95970"/>
                </a:cubicBezTo>
                <a:cubicBezTo>
                  <a:pt x="72960" y="95970"/>
                  <a:pt x="72960" y="95970"/>
                  <a:pt x="72960" y="216918"/>
                </a:cubicBezTo>
                <a:cubicBezTo>
                  <a:pt x="72960" y="240582"/>
                  <a:pt x="96838" y="240582"/>
                  <a:pt x="96838" y="240582"/>
                </a:cubicBezTo>
                <a:cubicBezTo>
                  <a:pt x="96838" y="240582"/>
                  <a:pt x="96838" y="240582"/>
                  <a:pt x="96838" y="336551"/>
                </a:cubicBezTo>
                <a:cubicBezTo>
                  <a:pt x="96838" y="336551"/>
                  <a:pt x="96838" y="336551"/>
                  <a:pt x="23878" y="336551"/>
                </a:cubicBezTo>
                <a:cubicBezTo>
                  <a:pt x="23878" y="336551"/>
                  <a:pt x="23878" y="336551"/>
                  <a:pt x="23878" y="216918"/>
                </a:cubicBezTo>
                <a:cubicBezTo>
                  <a:pt x="23878" y="216918"/>
                  <a:pt x="0" y="216918"/>
                  <a:pt x="0" y="191940"/>
                </a:cubicBezTo>
                <a:cubicBezTo>
                  <a:pt x="0" y="191940"/>
                  <a:pt x="0" y="191940"/>
                  <a:pt x="0" y="107802"/>
                </a:cubicBezTo>
                <a:cubicBezTo>
                  <a:pt x="0" y="84138"/>
                  <a:pt x="23878" y="84138"/>
                  <a:pt x="23878" y="84138"/>
                </a:cubicBezTo>
                <a:close/>
                <a:moveTo>
                  <a:pt x="265257" y="0"/>
                </a:moveTo>
                <a:cubicBezTo>
                  <a:pt x="284740" y="0"/>
                  <a:pt x="301625" y="15586"/>
                  <a:pt x="301625" y="35069"/>
                </a:cubicBezTo>
                <a:cubicBezTo>
                  <a:pt x="301625" y="55851"/>
                  <a:pt x="284740" y="71438"/>
                  <a:pt x="265257" y="71438"/>
                </a:cubicBezTo>
                <a:cubicBezTo>
                  <a:pt x="258762" y="71438"/>
                  <a:pt x="253567" y="70139"/>
                  <a:pt x="248371" y="66242"/>
                </a:cubicBezTo>
                <a:cubicBezTo>
                  <a:pt x="248371" y="66242"/>
                  <a:pt x="247072" y="66242"/>
                  <a:pt x="245774" y="64944"/>
                </a:cubicBezTo>
                <a:cubicBezTo>
                  <a:pt x="236681" y="59748"/>
                  <a:pt x="230187" y="48058"/>
                  <a:pt x="230187" y="35069"/>
                </a:cubicBezTo>
                <a:cubicBezTo>
                  <a:pt x="230187" y="15586"/>
                  <a:pt x="245774" y="0"/>
                  <a:pt x="265257" y="0"/>
                </a:cubicBezTo>
                <a:close/>
                <a:moveTo>
                  <a:pt x="169069" y="0"/>
                </a:moveTo>
                <a:cubicBezTo>
                  <a:pt x="188796" y="0"/>
                  <a:pt x="204788" y="15992"/>
                  <a:pt x="204788" y="35719"/>
                </a:cubicBezTo>
                <a:cubicBezTo>
                  <a:pt x="204788" y="55446"/>
                  <a:pt x="188796" y="71438"/>
                  <a:pt x="169069" y="71438"/>
                </a:cubicBezTo>
                <a:cubicBezTo>
                  <a:pt x="149342" y="71438"/>
                  <a:pt x="133350" y="55446"/>
                  <a:pt x="133350" y="35719"/>
                </a:cubicBezTo>
                <a:cubicBezTo>
                  <a:pt x="133350" y="15992"/>
                  <a:pt x="149342" y="0"/>
                  <a:pt x="169069" y="0"/>
                </a:cubicBezTo>
                <a:close/>
                <a:moveTo>
                  <a:pt x="72880" y="0"/>
                </a:moveTo>
                <a:cubicBezTo>
                  <a:pt x="92363" y="0"/>
                  <a:pt x="107950" y="15586"/>
                  <a:pt x="107950" y="35069"/>
                </a:cubicBezTo>
                <a:cubicBezTo>
                  <a:pt x="107950" y="48058"/>
                  <a:pt x="101456" y="59748"/>
                  <a:pt x="92363" y="64944"/>
                </a:cubicBezTo>
                <a:cubicBezTo>
                  <a:pt x="91065" y="66242"/>
                  <a:pt x="89766" y="66242"/>
                  <a:pt x="89766" y="66242"/>
                </a:cubicBezTo>
                <a:cubicBezTo>
                  <a:pt x="84570" y="70139"/>
                  <a:pt x="79375" y="71438"/>
                  <a:pt x="72880" y="71438"/>
                </a:cubicBezTo>
                <a:cubicBezTo>
                  <a:pt x="53397" y="71438"/>
                  <a:pt x="36512" y="55851"/>
                  <a:pt x="36512" y="35069"/>
                </a:cubicBezTo>
                <a:cubicBezTo>
                  <a:pt x="36512" y="15586"/>
                  <a:pt x="53397" y="0"/>
                  <a:pt x="728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</a:p>
        </p:txBody>
      </p:sp>
      <p:cxnSp>
        <p:nvCxnSpPr>
          <p:cNvPr id="20" name="直接连接符 19"/>
          <p:cNvCxnSpPr>
            <a:stCxn id="27" idx="6"/>
          </p:cNvCxnSpPr>
          <p:nvPr/>
        </p:nvCxnSpPr>
        <p:spPr>
          <a:xfrm>
            <a:off x="3343488" y="2681001"/>
            <a:ext cx="8149448" cy="0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íṩḻïḓe"/>
          <p:cNvSpPr txBox="1"/>
          <p:nvPr/>
        </p:nvSpPr>
        <p:spPr bwMode="auto">
          <a:xfrm>
            <a:off x="4230116" y="2561392"/>
            <a:ext cx="1162207" cy="284421"/>
          </a:xfrm>
          <a:prstGeom prst="roundRect">
            <a:avLst>
              <a:gd name="adj" fmla="val 50000"/>
            </a:avLst>
          </a:prstGeom>
          <a:solidFill>
            <a:srgbClr val="ED976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/>
          <a:lstStyle>
            <a:defPPr>
              <a:defRPr lang="en-US"/>
            </a:defPPr>
            <a:lvl1pPr algn="ctr" defTabSz="914400">
              <a:defRPr>
                <a:solidFill>
                  <a:schemeClr val="lt1"/>
                </a:solidFill>
              </a:defRPr>
            </a:lvl1pPr>
            <a:lvl2pPr defTabSz="914400">
              <a:defRPr>
                <a:solidFill>
                  <a:schemeClr val="lt1"/>
                </a:solidFill>
              </a:defRPr>
            </a:lvl2pPr>
            <a:lvl3pPr defTabSz="914400">
              <a:defRPr>
                <a:solidFill>
                  <a:schemeClr val="lt1"/>
                </a:solidFill>
              </a:defRPr>
            </a:lvl3pPr>
            <a:lvl4pPr defTabSz="914400">
              <a:defRPr>
                <a:solidFill>
                  <a:schemeClr val="lt1"/>
                </a:solidFill>
              </a:defRPr>
            </a:lvl4pPr>
            <a:lvl5pPr defTabSz="914400">
              <a:defRPr>
                <a:solidFill>
                  <a:schemeClr val="lt1"/>
                </a:solidFill>
              </a:defRPr>
            </a:lvl5pPr>
            <a:lvl6pPr defTabSz="914400">
              <a:defRPr>
                <a:solidFill>
                  <a:schemeClr val="lt1"/>
                </a:solidFill>
              </a:defRPr>
            </a:lvl6pPr>
            <a:lvl7pPr defTabSz="914400">
              <a:defRPr>
                <a:solidFill>
                  <a:schemeClr val="lt1"/>
                </a:solidFill>
              </a:defRPr>
            </a:lvl7pPr>
            <a:lvl8pPr defTabSz="914400">
              <a:defRPr>
                <a:solidFill>
                  <a:schemeClr val="lt1"/>
                </a:solidFill>
              </a:defRPr>
            </a:lvl8pPr>
            <a:lvl9pPr defTabSz="914400"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400" dirty="0"/>
              <a:t> 01</a:t>
            </a:r>
            <a:endParaRPr lang="en-US" altLang="zh-CN" sz="1400" dirty="0"/>
          </a:p>
        </p:txBody>
      </p:sp>
      <p:sp>
        <p:nvSpPr>
          <p:cNvPr id="22" name="isḷîḍê"/>
          <p:cNvSpPr txBox="1"/>
          <p:nvPr/>
        </p:nvSpPr>
        <p:spPr bwMode="auto">
          <a:xfrm>
            <a:off x="6837108" y="2561392"/>
            <a:ext cx="1162207" cy="284421"/>
          </a:xfrm>
          <a:prstGeom prst="roundRect">
            <a:avLst>
              <a:gd name="adj" fmla="val 50000"/>
            </a:avLst>
          </a:prstGeom>
          <a:solidFill>
            <a:srgbClr val="ED976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/>
          <a:lstStyle>
            <a:defPPr>
              <a:defRPr lang="en-US"/>
            </a:defPPr>
            <a:lvl1pPr algn="ctr" defTabSz="914400">
              <a:defRPr>
                <a:solidFill>
                  <a:schemeClr val="lt1"/>
                </a:solidFill>
              </a:defRPr>
            </a:lvl1pPr>
            <a:lvl2pPr defTabSz="914400">
              <a:defRPr>
                <a:solidFill>
                  <a:schemeClr val="lt1"/>
                </a:solidFill>
              </a:defRPr>
            </a:lvl2pPr>
            <a:lvl3pPr defTabSz="914400">
              <a:defRPr>
                <a:solidFill>
                  <a:schemeClr val="lt1"/>
                </a:solidFill>
              </a:defRPr>
            </a:lvl3pPr>
            <a:lvl4pPr defTabSz="914400">
              <a:defRPr>
                <a:solidFill>
                  <a:schemeClr val="lt1"/>
                </a:solidFill>
              </a:defRPr>
            </a:lvl4pPr>
            <a:lvl5pPr defTabSz="914400">
              <a:defRPr>
                <a:solidFill>
                  <a:schemeClr val="lt1"/>
                </a:solidFill>
              </a:defRPr>
            </a:lvl5pPr>
            <a:lvl6pPr defTabSz="914400">
              <a:defRPr>
                <a:solidFill>
                  <a:schemeClr val="lt1"/>
                </a:solidFill>
              </a:defRPr>
            </a:lvl6pPr>
            <a:lvl7pPr defTabSz="914400">
              <a:defRPr>
                <a:solidFill>
                  <a:schemeClr val="lt1"/>
                </a:solidFill>
              </a:defRPr>
            </a:lvl7pPr>
            <a:lvl8pPr defTabSz="914400">
              <a:defRPr>
                <a:solidFill>
                  <a:schemeClr val="lt1"/>
                </a:solidFill>
              </a:defRPr>
            </a:lvl8pPr>
            <a:lvl9pPr defTabSz="914400"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600" dirty="0"/>
              <a:t>02</a:t>
            </a:r>
            <a:endParaRPr lang="en-US" altLang="zh-CN" sz="1600" dirty="0"/>
          </a:p>
        </p:txBody>
      </p:sp>
      <p:sp>
        <p:nvSpPr>
          <p:cNvPr id="23" name="îŝľiḋê"/>
          <p:cNvSpPr txBox="1"/>
          <p:nvPr/>
        </p:nvSpPr>
        <p:spPr bwMode="auto">
          <a:xfrm>
            <a:off x="9444355" y="2562225"/>
            <a:ext cx="1161415" cy="283845"/>
          </a:xfrm>
          <a:prstGeom prst="roundRect">
            <a:avLst>
              <a:gd name="adj" fmla="val 50000"/>
            </a:avLst>
          </a:prstGeom>
          <a:solidFill>
            <a:srgbClr val="ED9764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/>
          <a:lstStyle>
            <a:defPPr>
              <a:defRPr lang="en-US"/>
            </a:defPPr>
            <a:lvl1pPr algn="ctr" defTabSz="914400">
              <a:defRPr>
                <a:solidFill>
                  <a:schemeClr val="lt1"/>
                </a:solidFill>
              </a:defRPr>
            </a:lvl1pPr>
            <a:lvl2pPr defTabSz="914400">
              <a:defRPr>
                <a:solidFill>
                  <a:schemeClr val="lt1"/>
                </a:solidFill>
              </a:defRPr>
            </a:lvl2pPr>
            <a:lvl3pPr defTabSz="914400">
              <a:defRPr>
                <a:solidFill>
                  <a:schemeClr val="lt1"/>
                </a:solidFill>
              </a:defRPr>
            </a:lvl3pPr>
            <a:lvl4pPr defTabSz="914400">
              <a:defRPr>
                <a:solidFill>
                  <a:schemeClr val="lt1"/>
                </a:solidFill>
              </a:defRPr>
            </a:lvl4pPr>
            <a:lvl5pPr defTabSz="914400">
              <a:defRPr>
                <a:solidFill>
                  <a:schemeClr val="lt1"/>
                </a:solidFill>
              </a:defRPr>
            </a:lvl5pPr>
            <a:lvl6pPr defTabSz="914400">
              <a:defRPr>
                <a:solidFill>
                  <a:schemeClr val="lt1"/>
                </a:solidFill>
              </a:defRPr>
            </a:lvl6pPr>
            <a:lvl7pPr defTabSz="914400">
              <a:defRPr>
                <a:solidFill>
                  <a:schemeClr val="lt1"/>
                </a:solidFill>
              </a:defRPr>
            </a:lvl7pPr>
            <a:lvl8pPr defTabSz="914400">
              <a:defRPr>
                <a:solidFill>
                  <a:schemeClr val="lt1"/>
                </a:solidFill>
              </a:defRPr>
            </a:lvl8pPr>
            <a:lvl9pPr defTabSz="914400"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600" dirty="0"/>
              <a:t>03</a:t>
            </a:r>
            <a:endParaRPr lang="en-US" altLang="zh-CN" sz="1600" dirty="0"/>
          </a:p>
        </p:txBody>
      </p:sp>
      <p:sp>
        <p:nvSpPr>
          <p:cNvPr id="7" name="Text Box 6"/>
          <p:cNvSpPr txBox="1"/>
          <p:nvPr/>
        </p:nvSpPr>
        <p:spPr>
          <a:xfrm>
            <a:off x="3401060" y="2846070"/>
            <a:ext cx="2602865" cy="20300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chemeClr val="accent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Review the words and sentences  .</a:t>
            </a:r>
            <a:endParaRPr lang="en-US" sz="2800" b="1">
              <a:solidFill>
                <a:schemeClr val="accent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877560" y="2846070"/>
            <a:ext cx="2759075" cy="2676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 the homework in WB (SBT): B(1,2,3)  page 37</a:t>
            </a:r>
            <a:endParaRPr lang="en-US" sz="2800" b="1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8971280" y="2846070"/>
            <a:ext cx="2242185" cy="26765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>
              <a:lnSpc>
                <a:spcPct val="150000"/>
              </a:lnSpc>
            </a:pPr>
            <a:r>
              <a:rPr lang="en-US" sz="2800" b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Prepare the new lesson : Unit 9: Lesson 3</a:t>
            </a:r>
            <a:endParaRPr lang="en-US" sz="2800" b="1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MsPham5"/>
          <p:cNvSpPr txBox="1"/>
          <p:nvPr/>
        </p:nvSpPr>
        <p:spPr>
          <a:xfrm>
            <a:off x="819150" y="738505"/>
            <a:ext cx="341122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lvl="0" algn="ctr" defTabSz="1500505">
              <a:spcBef>
                <a:spcPct val="50000"/>
              </a:spcBef>
            </a:pPr>
            <a:r>
              <a:rPr lang="en-US" altLang="zh-CN" sz="40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charset="0"/>
                <a:ea typeface="黑体" panose="02010609060101010101" pitchFamily="2" charset="-122"/>
              </a:rPr>
              <a:t>Home link</a:t>
            </a:r>
            <a:endParaRPr lang="en-US" altLang="zh-CN" sz="40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charset="0"/>
              <a:ea typeface="黑体" panose="0201060906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41"/>
          <p:cNvSpPr/>
          <p:nvPr/>
        </p:nvSpPr>
        <p:spPr>
          <a:xfrm>
            <a:off x="8705850" y="660400"/>
            <a:ext cx="1580515" cy="828675"/>
          </a:xfrm>
          <a:custGeom>
            <a:avLst/>
            <a:gdLst/>
            <a:ahLst/>
            <a:cxnLst/>
            <a:rect l="l" t="t" r="r" b="b"/>
            <a:pathLst>
              <a:path w="2482215" h="1108710">
                <a:moveTo>
                  <a:pt x="2481643" y="552450"/>
                </a:moveTo>
                <a:lnTo>
                  <a:pt x="2471432" y="500380"/>
                </a:lnTo>
                <a:lnTo>
                  <a:pt x="2446401" y="454660"/>
                </a:lnTo>
                <a:lnTo>
                  <a:pt x="2409279" y="416560"/>
                </a:lnTo>
                <a:lnTo>
                  <a:pt x="2367838" y="391160"/>
                </a:lnTo>
                <a:lnTo>
                  <a:pt x="2322245" y="375920"/>
                </a:lnTo>
                <a:lnTo>
                  <a:pt x="2274252" y="369570"/>
                </a:lnTo>
                <a:lnTo>
                  <a:pt x="2225624" y="370840"/>
                </a:lnTo>
                <a:lnTo>
                  <a:pt x="2178100" y="378460"/>
                </a:lnTo>
                <a:lnTo>
                  <a:pt x="2110968" y="400050"/>
                </a:lnTo>
                <a:lnTo>
                  <a:pt x="2047113" y="430530"/>
                </a:lnTo>
                <a:lnTo>
                  <a:pt x="2020963" y="392430"/>
                </a:lnTo>
                <a:lnTo>
                  <a:pt x="1987778" y="361950"/>
                </a:lnTo>
                <a:lnTo>
                  <a:pt x="1948878" y="337820"/>
                </a:lnTo>
                <a:lnTo>
                  <a:pt x="1938032" y="334010"/>
                </a:lnTo>
                <a:lnTo>
                  <a:pt x="1905533" y="322580"/>
                </a:lnTo>
                <a:lnTo>
                  <a:pt x="1854606" y="314960"/>
                </a:lnTo>
                <a:lnTo>
                  <a:pt x="1803196" y="316230"/>
                </a:lnTo>
                <a:lnTo>
                  <a:pt x="1752574" y="325120"/>
                </a:lnTo>
                <a:lnTo>
                  <a:pt x="1703959" y="341630"/>
                </a:lnTo>
                <a:lnTo>
                  <a:pt x="1662480" y="363220"/>
                </a:lnTo>
                <a:lnTo>
                  <a:pt x="1623390" y="387350"/>
                </a:lnTo>
                <a:lnTo>
                  <a:pt x="1619288" y="334010"/>
                </a:lnTo>
                <a:lnTo>
                  <a:pt x="1608582" y="281940"/>
                </a:lnTo>
                <a:lnTo>
                  <a:pt x="1591144" y="229870"/>
                </a:lnTo>
                <a:lnTo>
                  <a:pt x="1566811" y="181610"/>
                </a:lnTo>
                <a:lnTo>
                  <a:pt x="1535658" y="138430"/>
                </a:lnTo>
                <a:lnTo>
                  <a:pt x="1498447" y="99060"/>
                </a:lnTo>
                <a:lnTo>
                  <a:pt x="1455991" y="66040"/>
                </a:lnTo>
                <a:lnTo>
                  <a:pt x="1409141" y="38100"/>
                </a:lnTo>
                <a:lnTo>
                  <a:pt x="1365567" y="20320"/>
                </a:lnTo>
                <a:lnTo>
                  <a:pt x="1320571" y="7620"/>
                </a:lnTo>
                <a:lnTo>
                  <a:pt x="1274737" y="1270"/>
                </a:lnTo>
                <a:lnTo>
                  <a:pt x="1228674" y="0"/>
                </a:lnTo>
                <a:lnTo>
                  <a:pt x="1182992" y="3810"/>
                </a:lnTo>
                <a:lnTo>
                  <a:pt x="1138288" y="13970"/>
                </a:lnTo>
                <a:lnTo>
                  <a:pt x="1095171" y="30480"/>
                </a:lnTo>
                <a:lnTo>
                  <a:pt x="1054227" y="52070"/>
                </a:lnTo>
                <a:lnTo>
                  <a:pt x="1016076" y="81280"/>
                </a:lnTo>
                <a:lnTo>
                  <a:pt x="976731" y="119380"/>
                </a:lnTo>
                <a:lnTo>
                  <a:pt x="943965" y="163830"/>
                </a:lnTo>
                <a:lnTo>
                  <a:pt x="918629" y="213360"/>
                </a:lnTo>
                <a:lnTo>
                  <a:pt x="901522" y="265430"/>
                </a:lnTo>
                <a:lnTo>
                  <a:pt x="857250" y="264160"/>
                </a:lnTo>
                <a:lnTo>
                  <a:pt x="813231" y="267970"/>
                </a:lnTo>
                <a:lnTo>
                  <a:pt x="770750" y="279400"/>
                </a:lnTo>
                <a:lnTo>
                  <a:pt x="731088" y="298450"/>
                </a:lnTo>
                <a:lnTo>
                  <a:pt x="677430" y="351790"/>
                </a:lnTo>
                <a:lnTo>
                  <a:pt x="650570" y="421640"/>
                </a:lnTo>
                <a:lnTo>
                  <a:pt x="603478" y="415290"/>
                </a:lnTo>
                <a:lnTo>
                  <a:pt x="556056" y="411480"/>
                </a:lnTo>
                <a:lnTo>
                  <a:pt x="508469" y="408940"/>
                </a:lnTo>
                <a:lnTo>
                  <a:pt x="460908" y="410210"/>
                </a:lnTo>
                <a:lnTo>
                  <a:pt x="413575" y="412750"/>
                </a:lnTo>
                <a:lnTo>
                  <a:pt x="366649" y="417830"/>
                </a:lnTo>
                <a:lnTo>
                  <a:pt x="320319" y="426720"/>
                </a:lnTo>
                <a:lnTo>
                  <a:pt x="274764" y="439420"/>
                </a:lnTo>
                <a:lnTo>
                  <a:pt x="230187" y="455930"/>
                </a:lnTo>
                <a:lnTo>
                  <a:pt x="186766" y="476250"/>
                </a:lnTo>
                <a:lnTo>
                  <a:pt x="140411" y="504190"/>
                </a:lnTo>
                <a:lnTo>
                  <a:pt x="97040" y="535940"/>
                </a:lnTo>
                <a:lnTo>
                  <a:pt x="58254" y="574040"/>
                </a:lnTo>
                <a:lnTo>
                  <a:pt x="25615" y="617220"/>
                </a:lnTo>
                <a:lnTo>
                  <a:pt x="2882" y="668020"/>
                </a:lnTo>
                <a:lnTo>
                  <a:pt x="0" y="694690"/>
                </a:lnTo>
                <a:lnTo>
                  <a:pt x="5448" y="722630"/>
                </a:lnTo>
                <a:lnTo>
                  <a:pt x="31572" y="760730"/>
                </a:lnTo>
                <a:lnTo>
                  <a:pt x="70180" y="787400"/>
                </a:lnTo>
                <a:lnTo>
                  <a:pt x="115087" y="803910"/>
                </a:lnTo>
                <a:lnTo>
                  <a:pt x="162699" y="812800"/>
                </a:lnTo>
                <a:lnTo>
                  <a:pt x="211569" y="815340"/>
                </a:lnTo>
                <a:lnTo>
                  <a:pt x="260286" y="810260"/>
                </a:lnTo>
                <a:lnTo>
                  <a:pt x="307416" y="798830"/>
                </a:lnTo>
                <a:lnTo>
                  <a:pt x="300774" y="842010"/>
                </a:lnTo>
                <a:lnTo>
                  <a:pt x="303453" y="886460"/>
                </a:lnTo>
                <a:lnTo>
                  <a:pt x="315302" y="929640"/>
                </a:lnTo>
                <a:lnTo>
                  <a:pt x="336181" y="969010"/>
                </a:lnTo>
                <a:lnTo>
                  <a:pt x="371627" y="1007110"/>
                </a:lnTo>
                <a:lnTo>
                  <a:pt x="415404" y="1032510"/>
                </a:lnTo>
                <a:lnTo>
                  <a:pt x="464743" y="1046480"/>
                </a:lnTo>
                <a:lnTo>
                  <a:pt x="516890" y="1047750"/>
                </a:lnTo>
                <a:lnTo>
                  <a:pt x="542874" y="1043940"/>
                </a:lnTo>
                <a:lnTo>
                  <a:pt x="568083" y="1036320"/>
                </a:lnTo>
                <a:lnTo>
                  <a:pt x="586168" y="1028700"/>
                </a:lnTo>
                <a:lnTo>
                  <a:pt x="592188" y="1026160"/>
                </a:lnTo>
                <a:lnTo>
                  <a:pt x="614908" y="1013460"/>
                </a:lnTo>
                <a:lnTo>
                  <a:pt x="646696" y="1049020"/>
                </a:lnTo>
                <a:lnTo>
                  <a:pt x="685266" y="1078230"/>
                </a:lnTo>
                <a:lnTo>
                  <a:pt x="729081" y="1097280"/>
                </a:lnTo>
                <a:lnTo>
                  <a:pt x="776643" y="1108710"/>
                </a:lnTo>
                <a:lnTo>
                  <a:pt x="831557" y="1108710"/>
                </a:lnTo>
                <a:lnTo>
                  <a:pt x="885405" y="1099820"/>
                </a:lnTo>
                <a:lnTo>
                  <a:pt x="914933" y="1089660"/>
                </a:lnTo>
                <a:lnTo>
                  <a:pt x="937082" y="1082040"/>
                </a:lnTo>
                <a:lnTo>
                  <a:pt x="985418" y="1056640"/>
                </a:lnTo>
                <a:lnTo>
                  <a:pt x="1030071" y="1023620"/>
                </a:lnTo>
                <a:lnTo>
                  <a:pt x="1070368" y="985520"/>
                </a:lnTo>
                <a:lnTo>
                  <a:pt x="1109649" y="1017270"/>
                </a:lnTo>
                <a:lnTo>
                  <a:pt x="1152588" y="1043940"/>
                </a:lnTo>
                <a:lnTo>
                  <a:pt x="1198549" y="1065530"/>
                </a:lnTo>
                <a:lnTo>
                  <a:pt x="1246847" y="1080770"/>
                </a:lnTo>
                <a:lnTo>
                  <a:pt x="1296835" y="1089660"/>
                </a:lnTo>
                <a:lnTo>
                  <a:pt x="1348295" y="1092200"/>
                </a:lnTo>
                <a:lnTo>
                  <a:pt x="1399311" y="1088390"/>
                </a:lnTo>
                <a:lnTo>
                  <a:pt x="1449209" y="1076960"/>
                </a:lnTo>
                <a:lnTo>
                  <a:pt x="1459522" y="1073150"/>
                </a:lnTo>
                <a:lnTo>
                  <a:pt x="1497342" y="1059180"/>
                </a:lnTo>
                <a:lnTo>
                  <a:pt x="1543062" y="1035050"/>
                </a:lnTo>
                <a:lnTo>
                  <a:pt x="1596504" y="996950"/>
                </a:lnTo>
                <a:lnTo>
                  <a:pt x="1642910" y="951230"/>
                </a:lnTo>
                <a:lnTo>
                  <a:pt x="1685632" y="979170"/>
                </a:lnTo>
                <a:lnTo>
                  <a:pt x="1732267" y="999490"/>
                </a:lnTo>
                <a:lnTo>
                  <a:pt x="1781632" y="1013460"/>
                </a:lnTo>
                <a:lnTo>
                  <a:pt x="1832521" y="1017270"/>
                </a:lnTo>
                <a:lnTo>
                  <a:pt x="1883727" y="1013460"/>
                </a:lnTo>
                <a:lnTo>
                  <a:pt x="1932266" y="1000760"/>
                </a:lnTo>
                <a:lnTo>
                  <a:pt x="1940750" y="996950"/>
                </a:lnTo>
                <a:lnTo>
                  <a:pt x="1977529" y="980440"/>
                </a:lnTo>
                <a:lnTo>
                  <a:pt x="2018614" y="951230"/>
                </a:lnTo>
                <a:lnTo>
                  <a:pt x="2054606" y="916940"/>
                </a:lnTo>
                <a:lnTo>
                  <a:pt x="2084565" y="876300"/>
                </a:lnTo>
                <a:lnTo>
                  <a:pt x="2113013" y="819150"/>
                </a:lnTo>
                <a:lnTo>
                  <a:pt x="2128126" y="755650"/>
                </a:lnTo>
                <a:lnTo>
                  <a:pt x="2181783" y="758190"/>
                </a:lnTo>
                <a:lnTo>
                  <a:pt x="2217382" y="755650"/>
                </a:lnTo>
                <a:lnTo>
                  <a:pt x="2235187" y="754380"/>
                </a:lnTo>
                <a:lnTo>
                  <a:pt x="2287740" y="744220"/>
                </a:lnTo>
                <a:lnTo>
                  <a:pt x="2303462" y="739140"/>
                </a:lnTo>
                <a:lnTo>
                  <a:pt x="2338844" y="727710"/>
                </a:lnTo>
                <a:lnTo>
                  <a:pt x="2381250" y="707390"/>
                </a:lnTo>
                <a:lnTo>
                  <a:pt x="2420086" y="679450"/>
                </a:lnTo>
                <a:lnTo>
                  <a:pt x="2452154" y="646430"/>
                </a:lnTo>
                <a:lnTo>
                  <a:pt x="2474303" y="604520"/>
                </a:lnTo>
                <a:lnTo>
                  <a:pt x="2481643" y="552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p/>
        </p:txBody>
      </p:sp>
      <p:grpSp>
        <p:nvGrpSpPr>
          <p:cNvPr id="8" name="Group 7"/>
          <p:cNvGrpSpPr/>
          <p:nvPr/>
        </p:nvGrpSpPr>
        <p:grpSpPr>
          <a:xfrm>
            <a:off x="5704205" y="536575"/>
            <a:ext cx="6332220" cy="5077460"/>
            <a:chOff x="1360" y="1995"/>
            <a:chExt cx="9972" cy="7996"/>
          </a:xfrm>
        </p:grpSpPr>
        <p:sp>
          <p:nvSpPr>
            <p:cNvPr id="3" name="Text Box 2"/>
            <p:cNvSpPr txBox="1"/>
            <p:nvPr/>
          </p:nvSpPr>
          <p:spPr>
            <a:xfrm>
              <a:off x="1360" y="1995"/>
              <a:ext cx="9972" cy="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Tuesday, December 7     2021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Unit 9: What colour is it? - Lesson 2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 i="1" u="sng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New words</a:t>
              </a:r>
              <a:endParaRPr lang="en-US" b="1" i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red : đỏ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yellow : vàng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pink : hồng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orange : cam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blue : xanh nước biển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green : xanh lá cây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 u="sng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Model Sentences</a:t>
              </a:r>
              <a:endParaRPr lang="en-US" b="1" u="sng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colour is your .......... (school thing) ?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colour are your .......  </a:t>
              </a:r>
              <a:r>
                <a:rPr lang="en-US" b="1"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(school things) ?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Text Box 47"/>
            <p:cNvSpPr txBox="1"/>
            <p:nvPr/>
          </p:nvSpPr>
          <p:spPr>
            <a:xfrm>
              <a:off x="5805" y="1995"/>
              <a:ext cx="74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1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</a:t>
              </a:r>
              <a:endParaRPr lang="en-US" sz="1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 Box 1"/>
            <p:cNvSpPr txBox="1"/>
            <p:nvPr/>
          </p:nvSpPr>
          <p:spPr>
            <a:xfrm>
              <a:off x="6227" y="4843"/>
              <a:ext cx="4602" cy="3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brown : nâu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purple : tím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gray : xám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white : trắng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en-US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black : đen </a:t>
              </a:r>
              <a:endPara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5557" y="4514"/>
              <a:ext cx="15" cy="38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" y="1617980"/>
            <a:ext cx="5240020" cy="5240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19557" r="4975" b="30303"/>
          <a:stretch>
            <a:fillRect/>
          </a:stretch>
        </p:blipFill>
        <p:spPr>
          <a:xfrm>
            <a:off x="1831860" y="1469032"/>
            <a:ext cx="8137002" cy="4550137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896865" y="2132079"/>
            <a:ext cx="600706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en-US" altLang="zh-CN" sz="7200" b="1" dirty="0">
                <a:solidFill>
                  <a:schemeClr val="bg1"/>
                </a:solidFill>
                <a:latin typeface="Source Han Sans CN Heavy" panose="020B0A00000000000000" pitchFamily="34" charset="-122"/>
                <a:ea typeface="Source Han Sans CN Heavy" panose="020B0A00000000000000" pitchFamily="34" charset="-122"/>
              </a:rPr>
              <a:t>THANK YOU</a:t>
            </a:r>
            <a:endParaRPr lang="zh-CN" altLang="en-US" sz="7200" b="1" dirty="0">
              <a:solidFill>
                <a:schemeClr val="bg1"/>
              </a:solidFill>
              <a:latin typeface="Source Han Sans CN Heavy" panose="020B0A00000000000000" pitchFamily="34" charset="-122"/>
              <a:ea typeface="Source Han Sans CN Heavy" panose="020B0A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95" y="4121920"/>
            <a:ext cx="2455768" cy="24557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424" y="3332287"/>
            <a:ext cx="3825433" cy="38254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30" b="61022"/>
          <a:stretch>
            <a:fillRect/>
          </a:stretch>
        </p:blipFill>
        <p:spPr>
          <a:xfrm>
            <a:off x="2827276" y="3010485"/>
            <a:ext cx="1600996" cy="13634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7" t="69942"/>
          <a:stretch>
            <a:fillRect/>
          </a:stretch>
        </p:blipFill>
        <p:spPr>
          <a:xfrm>
            <a:off x="7670031" y="3262567"/>
            <a:ext cx="1314500" cy="859247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5601371" y="4212031"/>
            <a:ext cx="103423" cy="1034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79400" dist="38100" dir="2700000" sx="101000" sy="101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796974" y="4212031"/>
            <a:ext cx="103423" cy="1034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79400" dist="38100" dir="2700000" sx="101000" sy="101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5992577" y="4212031"/>
            <a:ext cx="103423" cy="1034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79400" dist="38100" dir="2700000" sx="101000" sy="101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2" name="iṣlïde"/>
          <p:cNvSpPr/>
          <p:nvPr/>
        </p:nvSpPr>
        <p:spPr>
          <a:xfrm>
            <a:off x="4714162" y="1671453"/>
            <a:ext cx="78414" cy="4371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îṣḷiḍê"/>
          <p:cNvSpPr/>
          <p:nvPr/>
        </p:nvSpPr>
        <p:spPr>
          <a:xfrm>
            <a:off x="4718500" y="3656865"/>
            <a:ext cx="152400" cy="40115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ïṩ1idé"/>
          <p:cNvSpPr/>
          <p:nvPr/>
        </p:nvSpPr>
        <p:spPr>
          <a:xfrm>
            <a:off x="5128927" y="1671453"/>
            <a:ext cx="6366026" cy="4371974"/>
          </a:xfrm>
          <a:prstGeom prst="roundRect">
            <a:avLst>
              <a:gd name="adj" fmla="val 2942"/>
            </a:avLst>
          </a:prstGeom>
          <a:noFill/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5772785" y="2145665"/>
            <a:ext cx="371475" cy="353060"/>
            <a:chOff x="9091" y="5223"/>
            <a:chExt cx="585" cy="556"/>
          </a:xfrm>
        </p:grpSpPr>
        <p:sp>
          <p:nvSpPr>
            <p:cNvPr id="10" name="í$lídé"/>
            <p:cNvSpPr/>
            <p:nvPr/>
          </p:nvSpPr>
          <p:spPr>
            <a:xfrm>
              <a:off x="9091" y="5337"/>
              <a:ext cx="443" cy="44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ED976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wrap="square" lIns="91440" tIns="45720" rIns="91440" bIns="45720">
              <a:normAutofit fontScale="65000" lnSpcReduction="20000"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iṩlîḑé"/>
            <p:cNvSpPr/>
            <p:nvPr/>
          </p:nvSpPr>
          <p:spPr bwMode="auto">
            <a:xfrm>
              <a:off x="9142" y="5223"/>
              <a:ext cx="534" cy="493"/>
            </a:xfrm>
            <a:custGeom>
              <a:avLst/>
              <a:gdLst>
                <a:gd name="T0" fmla="*/ 602 w 611"/>
                <a:gd name="T1" fmla="*/ 5 h 562"/>
                <a:gd name="T2" fmla="*/ 599 w 611"/>
                <a:gd name="T3" fmla="*/ 2 h 562"/>
                <a:gd name="T4" fmla="*/ 594 w 611"/>
                <a:gd name="T5" fmla="*/ 1 h 562"/>
                <a:gd name="T6" fmla="*/ 590 w 611"/>
                <a:gd name="T7" fmla="*/ 0 h 562"/>
                <a:gd name="T8" fmla="*/ 585 w 611"/>
                <a:gd name="T9" fmla="*/ 0 h 562"/>
                <a:gd name="T10" fmla="*/ 580 w 611"/>
                <a:gd name="T11" fmla="*/ 1 h 562"/>
                <a:gd name="T12" fmla="*/ 576 w 611"/>
                <a:gd name="T13" fmla="*/ 2 h 562"/>
                <a:gd name="T14" fmla="*/ 572 w 611"/>
                <a:gd name="T15" fmla="*/ 5 h 562"/>
                <a:gd name="T16" fmla="*/ 569 w 611"/>
                <a:gd name="T17" fmla="*/ 8 h 562"/>
                <a:gd name="T18" fmla="*/ 166 w 611"/>
                <a:gd name="T19" fmla="*/ 503 h 562"/>
                <a:gd name="T20" fmla="*/ 41 w 611"/>
                <a:gd name="T21" fmla="*/ 377 h 562"/>
                <a:gd name="T22" fmla="*/ 38 w 611"/>
                <a:gd name="T23" fmla="*/ 374 h 562"/>
                <a:gd name="T24" fmla="*/ 33 w 611"/>
                <a:gd name="T25" fmla="*/ 372 h 562"/>
                <a:gd name="T26" fmla="*/ 29 w 611"/>
                <a:gd name="T27" fmla="*/ 371 h 562"/>
                <a:gd name="T28" fmla="*/ 24 w 611"/>
                <a:gd name="T29" fmla="*/ 371 h 562"/>
                <a:gd name="T30" fmla="*/ 20 w 611"/>
                <a:gd name="T31" fmla="*/ 371 h 562"/>
                <a:gd name="T32" fmla="*/ 16 w 611"/>
                <a:gd name="T33" fmla="*/ 372 h 562"/>
                <a:gd name="T34" fmla="*/ 11 w 611"/>
                <a:gd name="T35" fmla="*/ 374 h 562"/>
                <a:gd name="T36" fmla="*/ 8 w 611"/>
                <a:gd name="T37" fmla="*/ 377 h 562"/>
                <a:gd name="T38" fmla="*/ 4 w 611"/>
                <a:gd name="T39" fmla="*/ 382 h 562"/>
                <a:gd name="T40" fmla="*/ 2 w 611"/>
                <a:gd name="T41" fmla="*/ 386 h 562"/>
                <a:gd name="T42" fmla="*/ 1 w 611"/>
                <a:gd name="T43" fmla="*/ 390 h 562"/>
                <a:gd name="T44" fmla="*/ 0 w 611"/>
                <a:gd name="T45" fmla="*/ 395 h 562"/>
                <a:gd name="T46" fmla="*/ 1 w 611"/>
                <a:gd name="T47" fmla="*/ 399 h 562"/>
                <a:gd name="T48" fmla="*/ 2 w 611"/>
                <a:gd name="T49" fmla="*/ 404 h 562"/>
                <a:gd name="T50" fmla="*/ 4 w 611"/>
                <a:gd name="T51" fmla="*/ 408 h 562"/>
                <a:gd name="T52" fmla="*/ 8 w 611"/>
                <a:gd name="T53" fmla="*/ 412 h 562"/>
                <a:gd name="T54" fmla="*/ 151 w 611"/>
                <a:gd name="T55" fmla="*/ 556 h 562"/>
                <a:gd name="T56" fmla="*/ 155 w 611"/>
                <a:gd name="T57" fmla="*/ 558 h 562"/>
                <a:gd name="T58" fmla="*/ 159 w 611"/>
                <a:gd name="T59" fmla="*/ 560 h 562"/>
                <a:gd name="T60" fmla="*/ 164 w 611"/>
                <a:gd name="T61" fmla="*/ 562 h 562"/>
                <a:gd name="T62" fmla="*/ 168 w 611"/>
                <a:gd name="T63" fmla="*/ 562 h 562"/>
                <a:gd name="T64" fmla="*/ 169 w 611"/>
                <a:gd name="T65" fmla="*/ 562 h 562"/>
                <a:gd name="T66" fmla="*/ 169 w 611"/>
                <a:gd name="T67" fmla="*/ 562 h 562"/>
                <a:gd name="T68" fmla="*/ 175 w 611"/>
                <a:gd name="T69" fmla="*/ 562 h 562"/>
                <a:gd name="T70" fmla="*/ 179 w 611"/>
                <a:gd name="T71" fmla="*/ 559 h 562"/>
                <a:gd name="T72" fmla="*/ 183 w 611"/>
                <a:gd name="T73" fmla="*/ 557 h 562"/>
                <a:gd name="T74" fmla="*/ 187 w 611"/>
                <a:gd name="T75" fmla="*/ 554 h 562"/>
                <a:gd name="T76" fmla="*/ 606 w 611"/>
                <a:gd name="T77" fmla="*/ 38 h 562"/>
                <a:gd name="T78" fmla="*/ 609 w 611"/>
                <a:gd name="T79" fmla="*/ 34 h 562"/>
                <a:gd name="T80" fmla="*/ 611 w 611"/>
                <a:gd name="T81" fmla="*/ 29 h 562"/>
                <a:gd name="T82" fmla="*/ 611 w 611"/>
                <a:gd name="T83" fmla="*/ 25 h 562"/>
                <a:gd name="T84" fmla="*/ 611 w 611"/>
                <a:gd name="T85" fmla="*/ 20 h 562"/>
                <a:gd name="T86" fmla="*/ 611 w 611"/>
                <a:gd name="T87" fmla="*/ 16 h 562"/>
                <a:gd name="T88" fmla="*/ 609 w 611"/>
                <a:gd name="T89" fmla="*/ 12 h 562"/>
                <a:gd name="T90" fmla="*/ 606 w 611"/>
                <a:gd name="T91" fmla="*/ 8 h 562"/>
                <a:gd name="T92" fmla="*/ 602 w 611"/>
                <a:gd name="T93" fmla="*/ 5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11" h="562">
                  <a:moveTo>
                    <a:pt x="602" y="5"/>
                  </a:moveTo>
                  <a:lnTo>
                    <a:pt x="599" y="2"/>
                  </a:lnTo>
                  <a:lnTo>
                    <a:pt x="594" y="1"/>
                  </a:lnTo>
                  <a:lnTo>
                    <a:pt x="590" y="0"/>
                  </a:lnTo>
                  <a:lnTo>
                    <a:pt x="585" y="0"/>
                  </a:lnTo>
                  <a:lnTo>
                    <a:pt x="580" y="1"/>
                  </a:lnTo>
                  <a:lnTo>
                    <a:pt x="576" y="2"/>
                  </a:lnTo>
                  <a:lnTo>
                    <a:pt x="572" y="5"/>
                  </a:lnTo>
                  <a:lnTo>
                    <a:pt x="569" y="8"/>
                  </a:lnTo>
                  <a:lnTo>
                    <a:pt x="166" y="503"/>
                  </a:lnTo>
                  <a:lnTo>
                    <a:pt x="41" y="377"/>
                  </a:lnTo>
                  <a:lnTo>
                    <a:pt x="38" y="374"/>
                  </a:lnTo>
                  <a:lnTo>
                    <a:pt x="33" y="372"/>
                  </a:lnTo>
                  <a:lnTo>
                    <a:pt x="29" y="371"/>
                  </a:lnTo>
                  <a:lnTo>
                    <a:pt x="24" y="371"/>
                  </a:lnTo>
                  <a:lnTo>
                    <a:pt x="20" y="371"/>
                  </a:lnTo>
                  <a:lnTo>
                    <a:pt x="16" y="372"/>
                  </a:lnTo>
                  <a:lnTo>
                    <a:pt x="11" y="374"/>
                  </a:lnTo>
                  <a:lnTo>
                    <a:pt x="8" y="377"/>
                  </a:lnTo>
                  <a:lnTo>
                    <a:pt x="4" y="382"/>
                  </a:lnTo>
                  <a:lnTo>
                    <a:pt x="2" y="386"/>
                  </a:lnTo>
                  <a:lnTo>
                    <a:pt x="1" y="390"/>
                  </a:lnTo>
                  <a:lnTo>
                    <a:pt x="0" y="395"/>
                  </a:lnTo>
                  <a:lnTo>
                    <a:pt x="1" y="399"/>
                  </a:lnTo>
                  <a:lnTo>
                    <a:pt x="2" y="404"/>
                  </a:lnTo>
                  <a:lnTo>
                    <a:pt x="4" y="408"/>
                  </a:lnTo>
                  <a:lnTo>
                    <a:pt x="8" y="412"/>
                  </a:lnTo>
                  <a:lnTo>
                    <a:pt x="151" y="556"/>
                  </a:lnTo>
                  <a:lnTo>
                    <a:pt x="155" y="558"/>
                  </a:lnTo>
                  <a:lnTo>
                    <a:pt x="159" y="560"/>
                  </a:lnTo>
                  <a:lnTo>
                    <a:pt x="164" y="562"/>
                  </a:lnTo>
                  <a:lnTo>
                    <a:pt x="168" y="562"/>
                  </a:lnTo>
                  <a:lnTo>
                    <a:pt x="169" y="562"/>
                  </a:lnTo>
                  <a:lnTo>
                    <a:pt x="169" y="562"/>
                  </a:lnTo>
                  <a:lnTo>
                    <a:pt x="175" y="562"/>
                  </a:lnTo>
                  <a:lnTo>
                    <a:pt x="179" y="559"/>
                  </a:lnTo>
                  <a:lnTo>
                    <a:pt x="183" y="557"/>
                  </a:lnTo>
                  <a:lnTo>
                    <a:pt x="187" y="554"/>
                  </a:lnTo>
                  <a:lnTo>
                    <a:pt x="606" y="38"/>
                  </a:lnTo>
                  <a:lnTo>
                    <a:pt x="609" y="34"/>
                  </a:lnTo>
                  <a:lnTo>
                    <a:pt x="611" y="29"/>
                  </a:lnTo>
                  <a:lnTo>
                    <a:pt x="611" y="25"/>
                  </a:lnTo>
                  <a:lnTo>
                    <a:pt x="611" y="20"/>
                  </a:lnTo>
                  <a:lnTo>
                    <a:pt x="611" y="16"/>
                  </a:lnTo>
                  <a:lnTo>
                    <a:pt x="609" y="12"/>
                  </a:lnTo>
                  <a:lnTo>
                    <a:pt x="606" y="8"/>
                  </a:lnTo>
                  <a:lnTo>
                    <a:pt x="602" y="5"/>
                  </a:lnTo>
                  <a:close/>
                </a:path>
              </a:pathLst>
            </a:custGeom>
            <a:solidFill>
              <a:srgbClr val="ED9764"/>
            </a:solidFill>
            <a:ln w="19050">
              <a:solidFill>
                <a:srgbClr val="ED9764"/>
              </a:solidFill>
            </a:ln>
          </p:spPr>
          <p:txBody>
            <a:bodyPr vert="horz" wrap="square" lIns="91440" tIns="45720" rIns="91440" bIns="45720" numCol="1" anchor="t" anchorCtr="0" compatLnSpc="1">
              <a:normAutofit fontScale="72500"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763260" y="3574415"/>
            <a:ext cx="371475" cy="342900"/>
            <a:chOff x="9091" y="6559"/>
            <a:chExt cx="585" cy="540"/>
          </a:xfrm>
        </p:grpSpPr>
        <p:sp>
          <p:nvSpPr>
            <p:cNvPr id="13" name="işļíďe"/>
            <p:cNvSpPr/>
            <p:nvPr/>
          </p:nvSpPr>
          <p:spPr>
            <a:xfrm>
              <a:off x="9091" y="6657"/>
              <a:ext cx="443" cy="44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ED976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wrap="square" lIns="91440" tIns="45720" rIns="91440" bIns="45720">
              <a:normAutofit fontScale="65000" lnSpcReduction="20000"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îsľîdé"/>
            <p:cNvSpPr/>
            <p:nvPr/>
          </p:nvSpPr>
          <p:spPr bwMode="auto">
            <a:xfrm>
              <a:off x="9142" y="6559"/>
              <a:ext cx="534" cy="493"/>
            </a:xfrm>
            <a:custGeom>
              <a:avLst/>
              <a:gdLst>
                <a:gd name="T0" fmla="*/ 602 w 611"/>
                <a:gd name="T1" fmla="*/ 5 h 562"/>
                <a:gd name="T2" fmla="*/ 599 w 611"/>
                <a:gd name="T3" fmla="*/ 2 h 562"/>
                <a:gd name="T4" fmla="*/ 594 w 611"/>
                <a:gd name="T5" fmla="*/ 1 h 562"/>
                <a:gd name="T6" fmla="*/ 590 w 611"/>
                <a:gd name="T7" fmla="*/ 0 h 562"/>
                <a:gd name="T8" fmla="*/ 585 w 611"/>
                <a:gd name="T9" fmla="*/ 0 h 562"/>
                <a:gd name="T10" fmla="*/ 580 w 611"/>
                <a:gd name="T11" fmla="*/ 1 h 562"/>
                <a:gd name="T12" fmla="*/ 576 w 611"/>
                <a:gd name="T13" fmla="*/ 2 h 562"/>
                <a:gd name="T14" fmla="*/ 572 w 611"/>
                <a:gd name="T15" fmla="*/ 5 h 562"/>
                <a:gd name="T16" fmla="*/ 569 w 611"/>
                <a:gd name="T17" fmla="*/ 8 h 562"/>
                <a:gd name="T18" fmla="*/ 166 w 611"/>
                <a:gd name="T19" fmla="*/ 503 h 562"/>
                <a:gd name="T20" fmla="*/ 41 w 611"/>
                <a:gd name="T21" fmla="*/ 377 h 562"/>
                <a:gd name="T22" fmla="*/ 38 w 611"/>
                <a:gd name="T23" fmla="*/ 374 h 562"/>
                <a:gd name="T24" fmla="*/ 33 w 611"/>
                <a:gd name="T25" fmla="*/ 372 h 562"/>
                <a:gd name="T26" fmla="*/ 29 w 611"/>
                <a:gd name="T27" fmla="*/ 371 h 562"/>
                <a:gd name="T28" fmla="*/ 24 w 611"/>
                <a:gd name="T29" fmla="*/ 371 h 562"/>
                <a:gd name="T30" fmla="*/ 20 w 611"/>
                <a:gd name="T31" fmla="*/ 371 h 562"/>
                <a:gd name="T32" fmla="*/ 16 w 611"/>
                <a:gd name="T33" fmla="*/ 372 h 562"/>
                <a:gd name="T34" fmla="*/ 11 w 611"/>
                <a:gd name="T35" fmla="*/ 374 h 562"/>
                <a:gd name="T36" fmla="*/ 8 w 611"/>
                <a:gd name="T37" fmla="*/ 377 h 562"/>
                <a:gd name="T38" fmla="*/ 4 w 611"/>
                <a:gd name="T39" fmla="*/ 382 h 562"/>
                <a:gd name="T40" fmla="*/ 2 w 611"/>
                <a:gd name="T41" fmla="*/ 386 h 562"/>
                <a:gd name="T42" fmla="*/ 1 w 611"/>
                <a:gd name="T43" fmla="*/ 390 h 562"/>
                <a:gd name="T44" fmla="*/ 0 w 611"/>
                <a:gd name="T45" fmla="*/ 395 h 562"/>
                <a:gd name="T46" fmla="*/ 1 w 611"/>
                <a:gd name="T47" fmla="*/ 399 h 562"/>
                <a:gd name="T48" fmla="*/ 2 w 611"/>
                <a:gd name="T49" fmla="*/ 404 h 562"/>
                <a:gd name="T50" fmla="*/ 4 w 611"/>
                <a:gd name="T51" fmla="*/ 408 h 562"/>
                <a:gd name="T52" fmla="*/ 8 w 611"/>
                <a:gd name="T53" fmla="*/ 412 h 562"/>
                <a:gd name="T54" fmla="*/ 151 w 611"/>
                <a:gd name="T55" fmla="*/ 556 h 562"/>
                <a:gd name="T56" fmla="*/ 155 w 611"/>
                <a:gd name="T57" fmla="*/ 558 h 562"/>
                <a:gd name="T58" fmla="*/ 159 w 611"/>
                <a:gd name="T59" fmla="*/ 560 h 562"/>
                <a:gd name="T60" fmla="*/ 164 w 611"/>
                <a:gd name="T61" fmla="*/ 562 h 562"/>
                <a:gd name="T62" fmla="*/ 168 w 611"/>
                <a:gd name="T63" fmla="*/ 562 h 562"/>
                <a:gd name="T64" fmla="*/ 169 w 611"/>
                <a:gd name="T65" fmla="*/ 562 h 562"/>
                <a:gd name="T66" fmla="*/ 169 w 611"/>
                <a:gd name="T67" fmla="*/ 562 h 562"/>
                <a:gd name="T68" fmla="*/ 175 w 611"/>
                <a:gd name="T69" fmla="*/ 562 h 562"/>
                <a:gd name="T70" fmla="*/ 179 w 611"/>
                <a:gd name="T71" fmla="*/ 559 h 562"/>
                <a:gd name="T72" fmla="*/ 183 w 611"/>
                <a:gd name="T73" fmla="*/ 557 h 562"/>
                <a:gd name="T74" fmla="*/ 187 w 611"/>
                <a:gd name="T75" fmla="*/ 554 h 562"/>
                <a:gd name="T76" fmla="*/ 606 w 611"/>
                <a:gd name="T77" fmla="*/ 38 h 562"/>
                <a:gd name="T78" fmla="*/ 609 w 611"/>
                <a:gd name="T79" fmla="*/ 34 h 562"/>
                <a:gd name="T80" fmla="*/ 611 w 611"/>
                <a:gd name="T81" fmla="*/ 29 h 562"/>
                <a:gd name="T82" fmla="*/ 611 w 611"/>
                <a:gd name="T83" fmla="*/ 25 h 562"/>
                <a:gd name="T84" fmla="*/ 611 w 611"/>
                <a:gd name="T85" fmla="*/ 20 h 562"/>
                <a:gd name="T86" fmla="*/ 611 w 611"/>
                <a:gd name="T87" fmla="*/ 16 h 562"/>
                <a:gd name="T88" fmla="*/ 609 w 611"/>
                <a:gd name="T89" fmla="*/ 12 h 562"/>
                <a:gd name="T90" fmla="*/ 606 w 611"/>
                <a:gd name="T91" fmla="*/ 8 h 562"/>
                <a:gd name="T92" fmla="*/ 602 w 611"/>
                <a:gd name="T93" fmla="*/ 5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11" h="562">
                  <a:moveTo>
                    <a:pt x="602" y="5"/>
                  </a:moveTo>
                  <a:lnTo>
                    <a:pt x="599" y="2"/>
                  </a:lnTo>
                  <a:lnTo>
                    <a:pt x="594" y="1"/>
                  </a:lnTo>
                  <a:lnTo>
                    <a:pt x="590" y="0"/>
                  </a:lnTo>
                  <a:lnTo>
                    <a:pt x="585" y="0"/>
                  </a:lnTo>
                  <a:lnTo>
                    <a:pt x="580" y="1"/>
                  </a:lnTo>
                  <a:lnTo>
                    <a:pt x="576" y="2"/>
                  </a:lnTo>
                  <a:lnTo>
                    <a:pt x="572" y="5"/>
                  </a:lnTo>
                  <a:lnTo>
                    <a:pt x="569" y="8"/>
                  </a:lnTo>
                  <a:lnTo>
                    <a:pt x="166" y="503"/>
                  </a:lnTo>
                  <a:lnTo>
                    <a:pt x="41" y="377"/>
                  </a:lnTo>
                  <a:lnTo>
                    <a:pt x="38" y="374"/>
                  </a:lnTo>
                  <a:lnTo>
                    <a:pt x="33" y="372"/>
                  </a:lnTo>
                  <a:lnTo>
                    <a:pt x="29" y="371"/>
                  </a:lnTo>
                  <a:lnTo>
                    <a:pt x="24" y="371"/>
                  </a:lnTo>
                  <a:lnTo>
                    <a:pt x="20" y="371"/>
                  </a:lnTo>
                  <a:lnTo>
                    <a:pt x="16" y="372"/>
                  </a:lnTo>
                  <a:lnTo>
                    <a:pt x="11" y="374"/>
                  </a:lnTo>
                  <a:lnTo>
                    <a:pt x="8" y="377"/>
                  </a:lnTo>
                  <a:lnTo>
                    <a:pt x="4" y="382"/>
                  </a:lnTo>
                  <a:lnTo>
                    <a:pt x="2" y="386"/>
                  </a:lnTo>
                  <a:lnTo>
                    <a:pt x="1" y="390"/>
                  </a:lnTo>
                  <a:lnTo>
                    <a:pt x="0" y="395"/>
                  </a:lnTo>
                  <a:lnTo>
                    <a:pt x="1" y="399"/>
                  </a:lnTo>
                  <a:lnTo>
                    <a:pt x="2" y="404"/>
                  </a:lnTo>
                  <a:lnTo>
                    <a:pt x="4" y="408"/>
                  </a:lnTo>
                  <a:lnTo>
                    <a:pt x="8" y="412"/>
                  </a:lnTo>
                  <a:lnTo>
                    <a:pt x="151" y="556"/>
                  </a:lnTo>
                  <a:lnTo>
                    <a:pt x="155" y="558"/>
                  </a:lnTo>
                  <a:lnTo>
                    <a:pt x="159" y="560"/>
                  </a:lnTo>
                  <a:lnTo>
                    <a:pt x="164" y="562"/>
                  </a:lnTo>
                  <a:lnTo>
                    <a:pt x="168" y="562"/>
                  </a:lnTo>
                  <a:lnTo>
                    <a:pt x="169" y="562"/>
                  </a:lnTo>
                  <a:lnTo>
                    <a:pt x="169" y="562"/>
                  </a:lnTo>
                  <a:lnTo>
                    <a:pt x="175" y="562"/>
                  </a:lnTo>
                  <a:lnTo>
                    <a:pt x="179" y="559"/>
                  </a:lnTo>
                  <a:lnTo>
                    <a:pt x="183" y="557"/>
                  </a:lnTo>
                  <a:lnTo>
                    <a:pt x="187" y="554"/>
                  </a:lnTo>
                  <a:lnTo>
                    <a:pt x="606" y="38"/>
                  </a:lnTo>
                  <a:lnTo>
                    <a:pt x="609" y="34"/>
                  </a:lnTo>
                  <a:lnTo>
                    <a:pt x="611" y="29"/>
                  </a:lnTo>
                  <a:lnTo>
                    <a:pt x="611" y="25"/>
                  </a:lnTo>
                  <a:lnTo>
                    <a:pt x="611" y="20"/>
                  </a:lnTo>
                  <a:lnTo>
                    <a:pt x="611" y="16"/>
                  </a:lnTo>
                  <a:lnTo>
                    <a:pt x="609" y="12"/>
                  </a:lnTo>
                  <a:lnTo>
                    <a:pt x="606" y="8"/>
                  </a:lnTo>
                  <a:lnTo>
                    <a:pt x="602" y="5"/>
                  </a:lnTo>
                  <a:close/>
                </a:path>
              </a:pathLst>
            </a:custGeom>
            <a:solidFill>
              <a:srgbClr val="ED9764"/>
            </a:solidFill>
            <a:ln w="19050">
              <a:solidFill>
                <a:srgbClr val="ED9764"/>
              </a:solidFill>
            </a:ln>
          </p:spPr>
          <p:txBody>
            <a:bodyPr vert="horz" wrap="square" lIns="91440" tIns="45720" rIns="91440" bIns="45720" numCol="1" anchor="t" anchorCtr="0" compatLnSpc="1">
              <a:normAutofit fontScale="72500"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72785" y="4840605"/>
            <a:ext cx="371475" cy="353060"/>
            <a:chOff x="9091" y="7863"/>
            <a:chExt cx="585" cy="556"/>
          </a:xfrm>
        </p:grpSpPr>
        <p:sp>
          <p:nvSpPr>
            <p:cNvPr id="16" name="îšliďê"/>
            <p:cNvSpPr/>
            <p:nvPr/>
          </p:nvSpPr>
          <p:spPr>
            <a:xfrm>
              <a:off x="9091" y="7977"/>
              <a:ext cx="443" cy="44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ED9764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wrap="square" lIns="91440" tIns="45720" rIns="91440" bIns="45720">
              <a:normAutofit fontScale="65000" lnSpcReduction="20000"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iṥľidê"/>
            <p:cNvSpPr/>
            <p:nvPr/>
          </p:nvSpPr>
          <p:spPr bwMode="auto">
            <a:xfrm>
              <a:off x="9142" y="7863"/>
              <a:ext cx="534" cy="493"/>
            </a:xfrm>
            <a:custGeom>
              <a:avLst/>
              <a:gdLst>
                <a:gd name="T0" fmla="*/ 602 w 611"/>
                <a:gd name="T1" fmla="*/ 5 h 562"/>
                <a:gd name="T2" fmla="*/ 599 w 611"/>
                <a:gd name="T3" fmla="*/ 2 h 562"/>
                <a:gd name="T4" fmla="*/ 594 w 611"/>
                <a:gd name="T5" fmla="*/ 1 h 562"/>
                <a:gd name="T6" fmla="*/ 590 w 611"/>
                <a:gd name="T7" fmla="*/ 0 h 562"/>
                <a:gd name="T8" fmla="*/ 585 w 611"/>
                <a:gd name="T9" fmla="*/ 0 h 562"/>
                <a:gd name="T10" fmla="*/ 580 w 611"/>
                <a:gd name="T11" fmla="*/ 1 h 562"/>
                <a:gd name="T12" fmla="*/ 576 w 611"/>
                <a:gd name="T13" fmla="*/ 2 h 562"/>
                <a:gd name="T14" fmla="*/ 572 w 611"/>
                <a:gd name="T15" fmla="*/ 5 h 562"/>
                <a:gd name="T16" fmla="*/ 569 w 611"/>
                <a:gd name="T17" fmla="*/ 8 h 562"/>
                <a:gd name="T18" fmla="*/ 166 w 611"/>
                <a:gd name="T19" fmla="*/ 503 h 562"/>
                <a:gd name="T20" fmla="*/ 41 w 611"/>
                <a:gd name="T21" fmla="*/ 377 h 562"/>
                <a:gd name="T22" fmla="*/ 38 w 611"/>
                <a:gd name="T23" fmla="*/ 374 h 562"/>
                <a:gd name="T24" fmla="*/ 33 w 611"/>
                <a:gd name="T25" fmla="*/ 372 h 562"/>
                <a:gd name="T26" fmla="*/ 29 w 611"/>
                <a:gd name="T27" fmla="*/ 371 h 562"/>
                <a:gd name="T28" fmla="*/ 24 w 611"/>
                <a:gd name="T29" fmla="*/ 371 h 562"/>
                <a:gd name="T30" fmla="*/ 20 w 611"/>
                <a:gd name="T31" fmla="*/ 371 h 562"/>
                <a:gd name="T32" fmla="*/ 16 w 611"/>
                <a:gd name="T33" fmla="*/ 372 h 562"/>
                <a:gd name="T34" fmla="*/ 11 w 611"/>
                <a:gd name="T35" fmla="*/ 374 h 562"/>
                <a:gd name="T36" fmla="*/ 8 w 611"/>
                <a:gd name="T37" fmla="*/ 377 h 562"/>
                <a:gd name="T38" fmla="*/ 4 w 611"/>
                <a:gd name="T39" fmla="*/ 382 h 562"/>
                <a:gd name="T40" fmla="*/ 2 w 611"/>
                <a:gd name="T41" fmla="*/ 386 h 562"/>
                <a:gd name="T42" fmla="*/ 1 w 611"/>
                <a:gd name="T43" fmla="*/ 390 h 562"/>
                <a:gd name="T44" fmla="*/ 0 w 611"/>
                <a:gd name="T45" fmla="*/ 395 h 562"/>
                <a:gd name="T46" fmla="*/ 1 w 611"/>
                <a:gd name="T47" fmla="*/ 399 h 562"/>
                <a:gd name="T48" fmla="*/ 2 w 611"/>
                <a:gd name="T49" fmla="*/ 404 h 562"/>
                <a:gd name="T50" fmla="*/ 4 w 611"/>
                <a:gd name="T51" fmla="*/ 408 h 562"/>
                <a:gd name="T52" fmla="*/ 8 w 611"/>
                <a:gd name="T53" fmla="*/ 412 h 562"/>
                <a:gd name="T54" fmla="*/ 151 w 611"/>
                <a:gd name="T55" fmla="*/ 556 h 562"/>
                <a:gd name="T56" fmla="*/ 155 w 611"/>
                <a:gd name="T57" fmla="*/ 558 h 562"/>
                <a:gd name="T58" fmla="*/ 159 w 611"/>
                <a:gd name="T59" fmla="*/ 560 h 562"/>
                <a:gd name="T60" fmla="*/ 164 w 611"/>
                <a:gd name="T61" fmla="*/ 562 h 562"/>
                <a:gd name="T62" fmla="*/ 168 w 611"/>
                <a:gd name="T63" fmla="*/ 562 h 562"/>
                <a:gd name="T64" fmla="*/ 169 w 611"/>
                <a:gd name="T65" fmla="*/ 562 h 562"/>
                <a:gd name="T66" fmla="*/ 169 w 611"/>
                <a:gd name="T67" fmla="*/ 562 h 562"/>
                <a:gd name="T68" fmla="*/ 175 w 611"/>
                <a:gd name="T69" fmla="*/ 562 h 562"/>
                <a:gd name="T70" fmla="*/ 179 w 611"/>
                <a:gd name="T71" fmla="*/ 559 h 562"/>
                <a:gd name="T72" fmla="*/ 183 w 611"/>
                <a:gd name="T73" fmla="*/ 557 h 562"/>
                <a:gd name="T74" fmla="*/ 187 w 611"/>
                <a:gd name="T75" fmla="*/ 554 h 562"/>
                <a:gd name="T76" fmla="*/ 606 w 611"/>
                <a:gd name="T77" fmla="*/ 38 h 562"/>
                <a:gd name="T78" fmla="*/ 609 w 611"/>
                <a:gd name="T79" fmla="*/ 34 h 562"/>
                <a:gd name="T80" fmla="*/ 611 w 611"/>
                <a:gd name="T81" fmla="*/ 29 h 562"/>
                <a:gd name="T82" fmla="*/ 611 w 611"/>
                <a:gd name="T83" fmla="*/ 25 h 562"/>
                <a:gd name="T84" fmla="*/ 611 w 611"/>
                <a:gd name="T85" fmla="*/ 20 h 562"/>
                <a:gd name="T86" fmla="*/ 611 w 611"/>
                <a:gd name="T87" fmla="*/ 16 h 562"/>
                <a:gd name="T88" fmla="*/ 609 w 611"/>
                <a:gd name="T89" fmla="*/ 12 h 562"/>
                <a:gd name="T90" fmla="*/ 606 w 611"/>
                <a:gd name="T91" fmla="*/ 8 h 562"/>
                <a:gd name="T92" fmla="*/ 602 w 611"/>
                <a:gd name="T93" fmla="*/ 5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11" h="562">
                  <a:moveTo>
                    <a:pt x="602" y="5"/>
                  </a:moveTo>
                  <a:lnTo>
                    <a:pt x="599" y="2"/>
                  </a:lnTo>
                  <a:lnTo>
                    <a:pt x="594" y="1"/>
                  </a:lnTo>
                  <a:lnTo>
                    <a:pt x="590" y="0"/>
                  </a:lnTo>
                  <a:lnTo>
                    <a:pt x="585" y="0"/>
                  </a:lnTo>
                  <a:lnTo>
                    <a:pt x="580" y="1"/>
                  </a:lnTo>
                  <a:lnTo>
                    <a:pt x="576" y="2"/>
                  </a:lnTo>
                  <a:lnTo>
                    <a:pt x="572" y="5"/>
                  </a:lnTo>
                  <a:lnTo>
                    <a:pt x="569" y="8"/>
                  </a:lnTo>
                  <a:lnTo>
                    <a:pt x="166" y="503"/>
                  </a:lnTo>
                  <a:lnTo>
                    <a:pt x="41" y="377"/>
                  </a:lnTo>
                  <a:lnTo>
                    <a:pt x="38" y="374"/>
                  </a:lnTo>
                  <a:lnTo>
                    <a:pt x="33" y="372"/>
                  </a:lnTo>
                  <a:lnTo>
                    <a:pt x="29" y="371"/>
                  </a:lnTo>
                  <a:lnTo>
                    <a:pt x="24" y="371"/>
                  </a:lnTo>
                  <a:lnTo>
                    <a:pt x="20" y="371"/>
                  </a:lnTo>
                  <a:lnTo>
                    <a:pt x="16" y="372"/>
                  </a:lnTo>
                  <a:lnTo>
                    <a:pt x="11" y="374"/>
                  </a:lnTo>
                  <a:lnTo>
                    <a:pt x="8" y="377"/>
                  </a:lnTo>
                  <a:lnTo>
                    <a:pt x="4" y="382"/>
                  </a:lnTo>
                  <a:lnTo>
                    <a:pt x="2" y="386"/>
                  </a:lnTo>
                  <a:lnTo>
                    <a:pt x="1" y="390"/>
                  </a:lnTo>
                  <a:lnTo>
                    <a:pt x="0" y="395"/>
                  </a:lnTo>
                  <a:lnTo>
                    <a:pt x="1" y="399"/>
                  </a:lnTo>
                  <a:lnTo>
                    <a:pt x="2" y="404"/>
                  </a:lnTo>
                  <a:lnTo>
                    <a:pt x="4" y="408"/>
                  </a:lnTo>
                  <a:lnTo>
                    <a:pt x="8" y="412"/>
                  </a:lnTo>
                  <a:lnTo>
                    <a:pt x="151" y="556"/>
                  </a:lnTo>
                  <a:lnTo>
                    <a:pt x="155" y="558"/>
                  </a:lnTo>
                  <a:lnTo>
                    <a:pt x="159" y="560"/>
                  </a:lnTo>
                  <a:lnTo>
                    <a:pt x="164" y="562"/>
                  </a:lnTo>
                  <a:lnTo>
                    <a:pt x="168" y="562"/>
                  </a:lnTo>
                  <a:lnTo>
                    <a:pt x="169" y="562"/>
                  </a:lnTo>
                  <a:lnTo>
                    <a:pt x="169" y="562"/>
                  </a:lnTo>
                  <a:lnTo>
                    <a:pt x="175" y="562"/>
                  </a:lnTo>
                  <a:lnTo>
                    <a:pt x="179" y="559"/>
                  </a:lnTo>
                  <a:lnTo>
                    <a:pt x="183" y="557"/>
                  </a:lnTo>
                  <a:lnTo>
                    <a:pt x="187" y="554"/>
                  </a:lnTo>
                  <a:lnTo>
                    <a:pt x="606" y="38"/>
                  </a:lnTo>
                  <a:lnTo>
                    <a:pt x="609" y="34"/>
                  </a:lnTo>
                  <a:lnTo>
                    <a:pt x="611" y="29"/>
                  </a:lnTo>
                  <a:lnTo>
                    <a:pt x="611" y="25"/>
                  </a:lnTo>
                  <a:lnTo>
                    <a:pt x="611" y="20"/>
                  </a:lnTo>
                  <a:lnTo>
                    <a:pt x="611" y="16"/>
                  </a:lnTo>
                  <a:lnTo>
                    <a:pt x="609" y="12"/>
                  </a:lnTo>
                  <a:lnTo>
                    <a:pt x="606" y="8"/>
                  </a:lnTo>
                  <a:lnTo>
                    <a:pt x="602" y="5"/>
                  </a:lnTo>
                  <a:close/>
                </a:path>
              </a:pathLst>
            </a:custGeom>
            <a:solidFill>
              <a:srgbClr val="ED9764"/>
            </a:solidFill>
            <a:ln w="19050">
              <a:solidFill>
                <a:srgbClr val="ED9764"/>
              </a:solidFill>
            </a:ln>
          </p:spPr>
          <p:txBody>
            <a:bodyPr vert="horz" wrap="square" lIns="91440" tIns="45720" rIns="91440" bIns="45720" numCol="1" anchor="t" anchorCtr="0" compatLnSpc="1">
              <a:normAutofit fontScale="72500"/>
            </a:bodyPr>
            <a:lstStyle/>
            <a:p>
              <a:pPr marL="0" marR="0" lvl="0" indent="0" algn="l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14" y="2178418"/>
            <a:ext cx="4113796" cy="4113796"/>
          </a:xfrm>
          <a:prstGeom prst="rect">
            <a:avLst/>
          </a:prstGeom>
        </p:spPr>
      </p:pic>
      <p:sp>
        <p:nvSpPr>
          <p:cNvPr id="2255" name="Google Shape;2255;p52"/>
          <p:cNvSpPr txBox="1"/>
          <p:nvPr/>
        </p:nvSpPr>
        <p:spPr>
          <a:xfrm>
            <a:off x="6144895" y="1643380"/>
            <a:ext cx="4785360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000">
                <a:solidFill>
                  <a:srgbClr val="00B050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rPr>
              <a:t>Review the  words and sentences.</a:t>
            </a:r>
            <a:endParaRPr lang="en-US" altLang="en-GB" sz="2000">
              <a:solidFill>
                <a:srgbClr val="00B050"/>
              </a:solidFill>
              <a:latin typeface="Cooper Black" panose="0208090404030B020404" charset="0"/>
              <a:ea typeface="Comfortaa"/>
              <a:cs typeface="Cooper Black" panose="0208090404030B020404" charset="0"/>
              <a:sym typeface="Comfortaa"/>
            </a:endParaRPr>
          </a:p>
        </p:txBody>
      </p:sp>
      <p:sp>
        <p:nvSpPr>
          <p:cNvPr id="2254" name="Google Shape;2254;p52"/>
          <p:cNvSpPr txBox="1"/>
          <p:nvPr/>
        </p:nvSpPr>
        <p:spPr>
          <a:xfrm>
            <a:off x="6860540" y="1882140"/>
            <a:ext cx="297751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1400">
                <a:solidFill>
                  <a:schemeClr val="dk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rPr>
              <a:t>Ôn tập lại từ vựng và mẫu câu.</a:t>
            </a:r>
            <a:endParaRPr lang="en-US" altLang="en-GB" sz="1400">
              <a:solidFill>
                <a:schemeClr val="dk1"/>
              </a:solidFill>
              <a:latin typeface="Tahoma" panose="020B0604030504040204" pitchFamily="34" charset="0"/>
              <a:ea typeface="Comfortaa"/>
              <a:cs typeface="Tahoma" panose="020B0604030504040204" pitchFamily="34" charset="0"/>
              <a:sym typeface="Comfortaa"/>
            </a:endParaRPr>
          </a:p>
        </p:txBody>
      </p:sp>
      <p:sp>
        <p:nvSpPr>
          <p:cNvPr id="2" name="Google Shape;2255;p52"/>
          <p:cNvSpPr txBox="1"/>
          <p:nvPr/>
        </p:nvSpPr>
        <p:spPr>
          <a:xfrm>
            <a:off x="6144895" y="2955925"/>
            <a:ext cx="5225415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000">
                <a:solidFill>
                  <a:srgbClr val="00B050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rPr>
              <a:t>Learn the words  about colours.</a:t>
            </a:r>
            <a:endParaRPr lang="en-US" altLang="en-GB" sz="2000">
              <a:solidFill>
                <a:srgbClr val="00B050"/>
              </a:solidFill>
              <a:latin typeface="Cooper Black" panose="0208090404030B020404" charset="0"/>
              <a:ea typeface="Comfortaa"/>
              <a:cs typeface="Cooper Black" panose="0208090404030B020404" charset="0"/>
              <a:sym typeface="Comfortaa"/>
            </a:endParaRPr>
          </a:p>
        </p:txBody>
      </p:sp>
      <p:sp>
        <p:nvSpPr>
          <p:cNvPr id="4" name="Google Shape;2254;p52"/>
          <p:cNvSpPr txBox="1"/>
          <p:nvPr/>
        </p:nvSpPr>
        <p:spPr>
          <a:xfrm>
            <a:off x="6860540" y="3195320"/>
            <a:ext cx="297751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1400">
                <a:solidFill>
                  <a:schemeClr val="dk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rPr>
              <a:t>Học từ mới về chủ đề màu sắc.</a:t>
            </a:r>
            <a:endParaRPr lang="en-US" altLang="en-GB" sz="1400">
              <a:solidFill>
                <a:schemeClr val="dk1"/>
              </a:solidFill>
              <a:latin typeface="Tahoma" panose="020B0604030504040204" pitchFamily="34" charset="0"/>
              <a:ea typeface="Comfortaa"/>
              <a:cs typeface="Tahoma" panose="020B0604030504040204" pitchFamily="34" charset="0"/>
              <a:sym typeface="Comfortaa"/>
            </a:endParaRPr>
          </a:p>
        </p:txBody>
      </p:sp>
      <p:sp>
        <p:nvSpPr>
          <p:cNvPr id="5" name="Google Shape;2255;p52"/>
          <p:cNvSpPr txBox="1"/>
          <p:nvPr/>
        </p:nvSpPr>
        <p:spPr>
          <a:xfrm>
            <a:off x="6269355" y="4389755"/>
            <a:ext cx="5225415" cy="114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2000">
                <a:solidFill>
                  <a:srgbClr val="00B050"/>
                </a:solidFill>
                <a:latin typeface="Cooper Black" panose="0208090404030B020404" charset="0"/>
                <a:ea typeface="Comfortaa"/>
                <a:cs typeface="Cooper Black" panose="0208090404030B020404" charset="0"/>
                <a:sym typeface="Comfortaa"/>
              </a:rPr>
              <a:t>Learn the sentence to ask (colours).</a:t>
            </a:r>
            <a:endParaRPr lang="en-US" altLang="en-GB" sz="2000">
              <a:solidFill>
                <a:srgbClr val="00B050"/>
              </a:solidFill>
              <a:latin typeface="Cooper Black" panose="0208090404030B020404" charset="0"/>
              <a:ea typeface="Comfortaa"/>
              <a:cs typeface="Cooper Black" panose="0208090404030B020404" charset="0"/>
              <a:sym typeface="Comfortaa"/>
            </a:endParaRPr>
          </a:p>
        </p:txBody>
      </p:sp>
      <p:sp>
        <p:nvSpPr>
          <p:cNvPr id="7" name="Google Shape;2254;p52"/>
          <p:cNvSpPr txBox="1"/>
          <p:nvPr/>
        </p:nvSpPr>
        <p:spPr>
          <a:xfrm>
            <a:off x="6872605" y="4595495"/>
            <a:ext cx="2977515" cy="1163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43833" rIns="121900" bIns="0" anchor="ctr" anchorCtr="0">
            <a:noAutofit/>
          </a:bodyPr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US" altLang="en-GB" sz="1400">
                <a:solidFill>
                  <a:schemeClr val="dk1"/>
                </a:solidFill>
                <a:latin typeface="Tahoma" panose="020B0604030504040204" pitchFamily="34" charset="0"/>
                <a:ea typeface="Comfortaa"/>
                <a:cs typeface="Tahoma" panose="020B0604030504040204" pitchFamily="34" charset="0"/>
                <a:sym typeface="Comfortaa"/>
              </a:rPr>
              <a:t>Học từ mẫu câu hỏi về màu sắc.</a:t>
            </a:r>
            <a:endParaRPr lang="en-US" altLang="en-GB" sz="1400">
              <a:solidFill>
                <a:schemeClr val="dk1"/>
              </a:solidFill>
              <a:latin typeface="Tahoma" panose="020B0604030504040204" pitchFamily="34" charset="0"/>
              <a:ea typeface="Comfortaa"/>
              <a:cs typeface="Tahoma" panose="020B0604030504040204" pitchFamily="34" charset="0"/>
              <a:sym typeface="Comfortaa"/>
            </a:endParaRPr>
          </a:p>
        </p:txBody>
      </p:sp>
      <p:sp>
        <p:nvSpPr>
          <p:cNvPr id="17" name="矩形 17"/>
          <p:cNvSpPr/>
          <p:nvPr/>
        </p:nvSpPr>
        <p:spPr>
          <a:xfrm>
            <a:off x="1091005" y="806858"/>
            <a:ext cx="6146165" cy="668020"/>
          </a:xfrm>
          <a:prstGeom prst="rect">
            <a:avLst/>
          </a:prstGeom>
        </p:spPr>
        <p:txBody>
          <a:bodyPr vert="horz" wrap="square">
            <a:spAutoFit/>
          </a:bodyPr>
          <a:p>
            <a:pPr>
              <a:lnSpc>
                <a:spcPts val="4500"/>
              </a:lnSpc>
            </a:pPr>
            <a:r>
              <a:rPr lang="en-US" altLang="zh-CN" sz="4000" b="1" dirty="0">
                <a:solidFill>
                  <a:srgbClr val="00B0F0"/>
                </a:solidFill>
                <a:effectLst/>
                <a:latin typeface="Microsoft YaHei" panose="020B0503020204020204" charset="-122"/>
                <a:ea typeface="Microsoft YaHei" panose="020B0503020204020204" charset="-122"/>
              </a:rPr>
              <a:t>Objectives</a:t>
            </a:r>
            <a:endParaRPr lang="en-US" altLang="zh-CN" sz="4000" b="1" dirty="0">
              <a:solidFill>
                <a:srgbClr val="00B0F0"/>
              </a:solidFill>
              <a:effectLst/>
              <a:latin typeface="Microsoft YaHei" panose="020B0503020204020204" charset="-122"/>
              <a:ea typeface="Microsoft YaHei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" grpId="0"/>
      <p:bldP spid="2254" grpId="0"/>
      <p:bldP spid="2" grpId="0"/>
      <p:bldP spid="4" grpId="0"/>
      <p:bldP spid="5" grpId="0"/>
      <p:bldP spid="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98" y="798207"/>
            <a:ext cx="3138891" cy="1662791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 rot="21240000">
            <a:off x="1104297" y="1509828"/>
            <a:ext cx="2684839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Colours</a:t>
            </a:r>
            <a:endParaRPr lang="en-US" altLang="zh-CN" dirty="0"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2" name="Picture 1" descr="orange 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440" y="675640"/>
            <a:ext cx="1631315" cy="1631315"/>
          </a:xfrm>
          <a:prstGeom prst="rect">
            <a:avLst/>
          </a:prstGeom>
        </p:spPr>
      </p:pic>
      <p:pic>
        <p:nvPicPr>
          <p:cNvPr id="3" name="Picture 2" descr="pin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130" y="628650"/>
            <a:ext cx="1678305" cy="1678305"/>
          </a:xfrm>
          <a:prstGeom prst="rect">
            <a:avLst/>
          </a:prstGeom>
        </p:spPr>
      </p:pic>
      <p:pic>
        <p:nvPicPr>
          <p:cNvPr id="5" name="Picture 4" descr="brow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8900" y="4629150"/>
            <a:ext cx="1727835" cy="1727835"/>
          </a:xfrm>
          <a:prstGeom prst="rect">
            <a:avLst/>
          </a:prstGeom>
        </p:spPr>
      </p:pic>
      <p:pic>
        <p:nvPicPr>
          <p:cNvPr id="6" name="Picture 5" descr="r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000" y="2235200"/>
            <a:ext cx="1882140" cy="2556510"/>
          </a:xfrm>
          <a:prstGeom prst="rect">
            <a:avLst/>
          </a:prstGeom>
        </p:spPr>
      </p:pic>
      <p:pic>
        <p:nvPicPr>
          <p:cNvPr id="7" name="Picture 6" descr="white 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350" y="488315"/>
            <a:ext cx="2375535" cy="1680210"/>
          </a:xfrm>
          <a:prstGeom prst="rect">
            <a:avLst/>
          </a:prstGeom>
        </p:spPr>
      </p:pic>
      <p:pic>
        <p:nvPicPr>
          <p:cNvPr id="8" name="Picture 7" descr="blac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1335" y="4648200"/>
            <a:ext cx="1689100" cy="1689100"/>
          </a:xfrm>
          <a:prstGeom prst="rect">
            <a:avLst/>
          </a:prstGeom>
        </p:spPr>
      </p:pic>
      <p:pic>
        <p:nvPicPr>
          <p:cNvPr id="9" name="Picture 8" descr="gray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82130" y="2616200"/>
            <a:ext cx="1855470" cy="1855470"/>
          </a:xfrm>
          <a:prstGeom prst="rect">
            <a:avLst/>
          </a:prstGeom>
        </p:spPr>
      </p:pic>
      <p:pic>
        <p:nvPicPr>
          <p:cNvPr id="10" name="Picture 9" descr="gre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71620" y="4630420"/>
            <a:ext cx="1726565" cy="1726565"/>
          </a:xfrm>
          <a:prstGeom prst="rect">
            <a:avLst/>
          </a:prstGeom>
        </p:spPr>
      </p:pic>
      <p:pic>
        <p:nvPicPr>
          <p:cNvPr id="11" name="Picture 10" descr="blu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6375" y="2590800"/>
            <a:ext cx="1845310" cy="1845310"/>
          </a:xfrm>
          <a:prstGeom prst="rect">
            <a:avLst/>
          </a:prstGeom>
        </p:spPr>
      </p:pic>
      <p:pic>
        <p:nvPicPr>
          <p:cNvPr id="12" name="Picture 11" descr="yellow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0055" y="2456180"/>
            <a:ext cx="1855470" cy="1855470"/>
          </a:xfrm>
          <a:prstGeom prst="rect">
            <a:avLst/>
          </a:prstGeom>
        </p:spPr>
      </p:pic>
      <p:pic>
        <p:nvPicPr>
          <p:cNvPr id="13" name="Picture 12" descr="purpl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4035" y="4601210"/>
            <a:ext cx="1761490" cy="17614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53434" y="893129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5800" y="1667510"/>
            <a:ext cx="8585200" cy="4177665"/>
          </a:xfrm>
          <a:prstGeom prst="rect">
            <a:avLst/>
          </a:prstGeom>
        </p:spPr>
      </p:pic>
      <p:pic>
        <p:nvPicPr>
          <p:cNvPr id="2" name="unit-9-lesson-2-ex-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075" y="893445"/>
            <a:ext cx="619125" cy="6191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6800"/>
            <a:ext cx="4454525" cy="4454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>
            <a:fillRect/>
          </a:stretch>
        </p:blipFill>
        <p:spPr>
          <a:xfrm>
            <a:off x="3149600" y="104775"/>
            <a:ext cx="8724265" cy="6496050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164576" y="820884"/>
            <a:ext cx="288988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8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https://s.sachmem.vn/public/images/TA3T1SHS/U9-L2-2-4-blorhjzhlgxrwbz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465" y="4085590"/>
            <a:ext cx="1722120" cy="144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TA3T1SHS/U9-L2-2-5-fygexrkpknfxobs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900" y="3793490"/>
            <a:ext cx="1718310" cy="144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images/TA3T1SHS/U9-L2-2-3-omhqbijxksdqxpn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435" y="3969385"/>
            <a:ext cx="1713865" cy="144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268470" y="1668696"/>
            <a:ext cx="5960111" cy="1099269"/>
            <a:chOff x="4323" y="2930"/>
            <a:chExt cx="11166" cy="2274"/>
          </a:xfrm>
        </p:grpSpPr>
        <p:sp>
          <p:nvSpPr>
            <p:cNvPr id="6" name="Rounded Rectangle 5"/>
            <p:cNvSpPr/>
            <p:nvPr/>
          </p:nvSpPr>
          <p:spPr>
            <a:xfrm>
              <a:off x="4323" y="2930"/>
              <a:ext cx="11166" cy="2274"/>
            </a:xfrm>
            <a:prstGeom prst="roundRect">
              <a:avLst>
                <a:gd name="adj" fmla="val 1103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535" y="3066"/>
              <a:ext cx="10954" cy="1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rgbClr val="333333"/>
                  </a:solidFill>
                  <a:latin typeface=".VnArial" panose="020B7200000000000000" pitchFamily="34" charset="0"/>
                </a:rPr>
                <a:t>What colour </a:t>
              </a:r>
              <a:r>
                <a:rPr lang="en-US" sz="2800" b="1">
                  <a:solidFill>
                    <a:srgbClr val="FF0000"/>
                  </a:solidFill>
                  <a:latin typeface=".VnArial" panose="020B7200000000000000" pitchFamily="34" charset="0"/>
                </a:rPr>
                <a:t>is </a:t>
              </a:r>
              <a:r>
                <a:rPr lang="en-US" sz="2800" b="1">
                  <a:solidFill>
                    <a:srgbClr val="333333"/>
                  </a:solidFill>
                  <a:latin typeface=".VnArial" panose="020B7200000000000000" pitchFamily="34" charset="0"/>
                </a:rPr>
                <a:t>your ________?</a:t>
              </a:r>
              <a:endParaRPr lang="en-US" sz="2800" b="1">
                <a:solidFill>
                  <a:srgbClr val="333333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5180" y="4186"/>
              <a:ext cx="6561" cy="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.VnArial" panose="020B7200000000000000" pitchFamily="34" charset="0"/>
                </a:rPr>
                <a:t>It's</a:t>
              </a:r>
              <a:r>
                <a:rPr lang="en-US" sz="2400" b="1">
                  <a:solidFill>
                    <a:srgbClr val="333333"/>
                  </a:solidFill>
                  <a:latin typeface=".VnArial" panose="020B7200000000000000" pitchFamily="34" charset="0"/>
                </a:rPr>
                <a:t> ____________.</a:t>
              </a:r>
              <a:endParaRPr lang="en-US" sz="2400" b="1">
                <a:solidFill>
                  <a:srgbClr val="333333"/>
                </a:solidFill>
                <a:latin typeface=".VnArial" panose="020B7200000000000000" pitchFamily="34" charset="0"/>
              </a:endParaRPr>
            </a:p>
          </p:txBody>
        </p:sp>
      </p:grpSp>
      <p:cxnSp>
        <p:nvCxnSpPr>
          <p:cNvPr id="8" name="Straight Arrow Connector 7"/>
          <p:cNvCxnSpPr>
            <a:stCxn id="6" idx="2"/>
          </p:cNvCxnSpPr>
          <p:nvPr/>
        </p:nvCxnSpPr>
        <p:spPr>
          <a:xfrm flipH="1">
            <a:off x="5309235" y="2767965"/>
            <a:ext cx="1939290" cy="116967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2"/>
            <a:endCxn id="2051" idx="0"/>
          </p:cNvCxnSpPr>
          <p:nvPr/>
        </p:nvCxnSpPr>
        <p:spPr>
          <a:xfrm>
            <a:off x="7248526" y="2767965"/>
            <a:ext cx="0" cy="13176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2"/>
            <a:endCxn id="2052" idx="0"/>
          </p:cNvCxnSpPr>
          <p:nvPr/>
        </p:nvCxnSpPr>
        <p:spPr>
          <a:xfrm>
            <a:off x="7248526" y="2767965"/>
            <a:ext cx="2335530" cy="102552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47465" y="5531817"/>
            <a:ext cx="19100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>
                    <a:lumMod val="20000"/>
                    <a:lumOff val="80000"/>
                  </a:schemeClr>
                </a:solidFill>
                <a:latin typeface=".VnArial" panose="020B7200000000000000" pitchFamily="34" charset="0"/>
              </a:rPr>
              <a:t>pen, blue</a:t>
            </a:r>
            <a:endParaRPr lang="en-US" sz="2000">
              <a:solidFill>
                <a:schemeClr val="accent2">
                  <a:lumMod val="20000"/>
                  <a:lumOff val="80000"/>
                </a:schemeClr>
              </a:solidFill>
              <a:latin typeface=".VnArial" panose="020B7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6305" y="5569915"/>
            <a:ext cx="2604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>
                    <a:lumMod val="20000"/>
                    <a:lumOff val="80000"/>
                  </a:schemeClr>
                </a:solidFill>
                <a:latin typeface=".VnArial" panose="020B7200000000000000" pitchFamily="34" charset="0"/>
              </a:rPr>
              <a:t>ruler, white</a:t>
            </a:r>
            <a:endParaRPr lang="en-US" sz="2000">
              <a:solidFill>
                <a:schemeClr val="accent2">
                  <a:lumMod val="20000"/>
                  <a:lumOff val="80000"/>
                </a:schemeClr>
              </a:solidFill>
              <a:latin typeface=".VnArial" panose="020B72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25130" y="5239993"/>
            <a:ext cx="26047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>
                    <a:lumMod val="20000"/>
                    <a:lumOff val="80000"/>
                  </a:schemeClr>
                </a:solidFill>
                <a:latin typeface=".VnArial" panose="020B7200000000000000" pitchFamily="34" charset="0"/>
              </a:rPr>
              <a:t>pencil case, </a:t>
            </a:r>
            <a:endParaRPr lang="en-US" sz="2000">
              <a:solidFill>
                <a:schemeClr val="accent2">
                  <a:lumMod val="20000"/>
                  <a:lumOff val="80000"/>
                </a:schemeClr>
              </a:solidFill>
              <a:latin typeface=".VnArial" panose="020B7200000000000000" pitchFamily="34" charset="0"/>
            </a:endParaRPr>
          </a:p>
          <a:p>
            <a:pPr algn="ctr"/>
            <a:r>
              <a:rPr lang="en-US" sz="2000">
                <a:solidFill>
                  <a:schemeClr val="accent2">
                    <a:lumMod val="20000"/>
                    <a:lumOff val="80000"/>
                  </a:schemeClr>
                </a:solidFill>
                <a:latin typeface=".VnArial" panose="020B7200000000000000" pitchFamily="34" charset="0"/>
              </a:rPr>
              <a:t>yellow</a:t>
            </a:r>
            <a:endParaRPr lang="en-US" sz="2000">
              <a:solidFill>
                <a:schemeClr val="accent2">
                  <a:lumMod val="20000"/>
                  <a:lumOff val="80000"/>
                </a:schemeClr>
              </a:solidFill>
              <a:latin typeface=".VnArial" panose="020B7200000000000000" pitchFamily="34" charset="0"/>
            </a:endParaRPr>
          </a:p>
        </p:txBody>
      </p:sp>
      <p:pic>
        <p:nvPicPr>
          <p:cNvPr id="25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r="12966"/>
          <a:stretch>
            <a:fillRect/>
          </a:stretch>
        </p:blipFill>
        <p:spPr>
          <a:xfrm flipH="1">
            <a:off x="0" y="2256790"/>
            <a:ext cx="4283710" cy="4581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25792" r="7243" b="16962"/>
          <a:stretch>
            <a:fillRect/>
          </a:stretch>
        </p:blipFill>
        <p:spPr>
          <a:xfrm>
            <a:off x="3149600" y="-297815"/>
            <a:ext cx="8724265" cy="6496050"/>
          </a:xfrm>
          <a:prstGeom prst="rect">
            <a:avLst/>
          </a:prstGeom>
          <a:ln>
            <a:noFill/>
          </a:ln>
        </p:spPr>
      </p:pic>
      <p:pic>
        <p:nvPicPr>
          <p:cNvPr id="25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8" r="12966"/>
          <a:stretch>
            <a:fillRect/>
          </a:stretch>
        </p:blipFill>
        <p:spPr>
          <a:xfrm flipH="1">
            <a:off x="-135890" y="2276475"/>
            <a:ext cx="4283710" cy="458152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47820" y="1050290"/>
            <a:ext cx="5309235" cy="1054735"/>
            <a:chOff x="4324" y="1503"/>
            <a:chExt cx="11166" cy="2432"/>
          </a:xfrm>
        </p:grpSpPr>
        <p:sp>
          <p:nvSpPr>
            <p:cNvPr id="11" name="Rounded Rectangle 10"/>
            <p:cNvSpPr/>
            <p:nvPr/>
          </p:nvSpPr>
          <p:spPr>
            <a:xfrm>
              <a:off x="4324" y="1661"/>
              <a:ext cx="11166" cy="2274"/>
            </a:xfrm>
            <a:prstGeom prst="roundRect">
              <a:avLst>
                <a:gd name="adj" fmla="val 11039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324" y="1503"/>
              <a:ext cx="10361" cy="1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333333"/>
                  </a:solidFill>
                  <a:latin typeface=".VnArial" panose="020B7200000000000000" pitchFamily="34" charset="0"/>
                </a:rPr>
                <a:t>What colour </a:t>
              </a:r>
              <a:r>
                <a:rPr lang="en-US" sz="2400" b="1">
                  <a:solidFill>
                    <a:srgbClr val="FF0000"/>
                  </a:solidFill>
                  <a:latin typeface=".VnArial" panose="020B7200000000000000" pitchFamily="34" charset="0"/>
                </a:rPr>
                <a:t>are </a:t>
              </a:r>
              <a:r>
                <a:rPr lang="en-US" sz="2400" b="1">
                  <a:solidFill>
                    <a:srgbClr val="333333"/>
                  </a:solidFill>
                  <a:latin typeface=".VnArial" panose="020B7200000000000000" pitchFamily="34" charset="0"/>
                </a:rPr>
                <a:t>your </a:t>
              </a:r>
              <a:r>
                <a:rPr lang="en-US" sz="2400" b="1">
                  <a:solidFill>
                    <a:schemeClr val="tx1"/>
                  </a:solidFill>
                  <a:latin typeface=".VnArial" panose="020B7200000000000000" pitchFamily="34" charset="0"/>
                </a:rPr>
                <a:t>______</a:t>
              </a:r>
              <a:r>
                <a:rPr lang="en-US" sz="2400" b="1">
                  <a:solidFill>
                    <a:srgbClr val="333333"/>
                  </a:solidFill>
                  <a:latin typeface=".VnArial" panose="020B7200000000000000" pitchFamily="34" charset="0"/>
                </a:rPr>
                <a:t>?</a:t>
              </a:r>
              <a:endParaRPr lang="en-US" sz="2400" b="1">
                <a:solidFill>
                  <a:srgbClr val="333333"/>
                </a:solidFill>
                <a:latin typeface=".VnArial" panose="020B7200000000000000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180" y="2514"/>
              <a:ext cx="7399" cy="1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  <a:latin typeface=".VnArial" panose="020B7200000000000000" pitchFamily="34" charset="0"/>
                </a:rPr>
                <a:t>They’re</a:t>
              </a:r>
              <a:r>
                <a:rPr lang="en-US" sz="2400" b="1">
                  <a:solidFill>
                    <a:srgbClr val="333333"/>
                  </a:solidFill>
                  <a:latin typeface=".VnArial" panose="020B7200000000000000" pitchFamily="34" charset="0"/>
                </a:rPr>
                <a:t> </a:t>
              </a:r>
              <a:r>
                <a:rPr lang="en-US" sz="2400" b="1">
                  <a:solidFill>
                    <a:srgbClr val="D33AB5"/>
                  </a:solidFill>
                  <a:latin typeface=".VnArial" panose="020B7200000000000000" pitchFamily="34" charset="0"/>
                </a:rPr>
                <a:t>____________</a:t>
              </a:r>
              <a:r>
                <a:rPr lang="en-US" sz="2400" b="1">
                  <a:solidFill>
                    <a:srgbClr val="333333"/>
                  </a:solidFill>
                  <a:latin typeface=".VnArial" panose="020B7200000000000000" pitchFamily="34" charset="0"/>
                </a:rPr>
                <a:t>.</a:t>
              </a:r>
              <a:endParaRPr lang="en-US" sz="2400" b="1">
                <a:solidFill>
                  <a:srgbClr val="333333"/>
                </a:solidFill>
                <a:latin typeface=".VnArial" panose="020B7200000000000000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029705" y="4421611"/>
            <a:ext cx="278622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>
                    <a:lumMod val="20000"/>
                    <a:lumOff val="80000"/>
                  </a:schemeClr>
                </a:solidFill>
                <a:latin typeface=".VnArial" panose="020B7200000000000000" pitchFamily="34" charset="0"/>
              </a:rPr>
              <a:t>school bag</a:t>
            </a:r>
            <a:r>
              <a:rPr lang="en-US" sz="2000">
                <a:solidFill>
                  <a:srgbClr val="FF0000"/>
                </a:solidFill>
                <a:latin typeface=".VnArial" panose="020B7200000000000000" pitchFamily="34" charset="0"/>
              </a:rPr>
              <a:t>s</a:t>
            </a:r>
            <a:r>
              <a:rPr lang="en-US" sz="2000">
                <a:solidFill>
                  <a:srgbClr val="002060"/>
                </a:solidFill>
                <a:latin typeface=".VnArial" panose="020B7200000000000000" pitchFamily="34" charset="0"/>
              </a:rPr>
              <a:t>, </a:t>
            </a:r>
            <a:endParaRPr lang="en-US" sz="2000">
              <a:solidFill>
                <a:srgbClr val="002060"/>
              </a:solidFill>
              <a:latin typeface=".VnArial" panose="020B7200000000000000" pitchFamily="34" charset="0"/>
            </a:endParaRPr>
          </a:p>
          <a:p>
            <a:pPr algn="ctr"/>
            <a:r>
              <a:rPr lang="en-US" sz="2000" b="1">
                <a:solidFill>
                  <a:srgbClr val="D33AB5"/>
                </a:solidFill>
                <a:latin typeface=".VnArial" panose="020B7200000000000000" pitchFamily="34" charset="0"/>
              </a:rPr>
              <a:t>brown</a:t>
            </a:r>
            <a:endParaRPr lang="en-US" sz="2000" b="1">
              <a:solidFill>
                <a:srgbClr val="D33AB5"/>
              </a:solidFill>
              <a:latin typeface=".VnArial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6134" y="4517232"/>
            <a:ext cx="26047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>
                    <a:lumMod val="20000"/>
                    <a:lumOff val="80000"/>
                  </a:schemeClr>
                </a:solidFill>
                <a:latin typeface=".VnArial" panose="020B7200000000000000" pitchFamily="34" charset="0"/>
              </a:rPr>
              <a:t>rubber</a:t>
            </a:r>
            <a:r>
              <a:rPr lang="en-US" sz="2000">
                <a:solidFill>
                  <a:srgbClr val="FF0000"/>
                </a:solidFill>
                <a:latin typeface=".VnArial" panose="020B7200000000000000" pitchFamily="34" charset="0"/>
              </a:rPr>
              <a:t>s</a:t>
            </a:r>
            <a:r>
              <a:rPr lang="en-US" sz="2000">
                <a:solidFill>
                  <a:srgbClr val="002060"/>
                </a:solidFill>
                <a:latin typeface=".VnArial" panose="020B7200000000000000" pitchFamily="34" charset="0"/>
              </a:rPr>
              <a:t>, </a:t>
            </a:r>
            <a:endParaRPr lang="en-US" sz="2000">
              <a:solidFill>
                <a:srgbClr val="002060"/>
              </a:solidFill>
              <a:latin typeface=".VnArial" panose="020B7200000000000000" pitchFamily="34" charset="0"/>
            </a:endParaRPr>
          </a:p>
          <a:p>
            <a:pPr algn="ctr"/>
            <a:r>
              <a:rPr lang="en-US" sz="2000" b="1">
                <a:solidFill>
                  <a:srgbClr val="D33AB5"/>
                </a:solidFill>
                <a:latin typeface=".VnArial" panose="020B7200000000000000" pitchFamily="34" charset="0"/>
              </a:rPr>
              <a:t>green</a:t>
            </a:r>
            <a:endParaRPr lang="en-US" sz="2000" b="1">
              <a:solidFill>
                <a:srgbClr val="D33AB5"/>
              </a:solidFill>
              <a:latin typeface=".VnArial" panose="020B7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59008" y="4508977"/>
            <a:ext cx="26047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2">
                    <a:lumMod val="20000"/>
                    <a:lumOff val="80000"/>
                  </a:schemeClr>
                </a:solidFill>
                <a:latin typeface=".VnArial" panose="020B7200000000000000" pitchFamily="34" charset="0"/>
              </a:rPr>
              <a:t>notebook</a:t>
            </a:r>
            <a:r>
              <a:rPr lang="en-US" sz="2000">
                <a:solidFill>
                  <a:srgbClr val="FF0000"/>
                </a:solidFill>
                <a:latin typeface=".VnArial" panose="020B7200000000000000" pitchFamily="34" charset="0"/>
              </a:rPr>
              <a:t>s</a:t>
            </a:r>
            <a:r>
              <a:rPr lang="en-US" sz="2000">
                <a:solidFill>
                  <a:srgbClr val="002060"/>
                </a:solidFill>
                <a:latin typeface=".VnArial" panose="020B7200000000000000" pitchFamily="34" charset="0"/>
              </a:rPr>
              <a:t>, </a:t>
            </a:r>
            <a:endParaRPr lang="en-US" sz="2000">
              <a:solidFill>
                <a:srgbClr val="002060"/>
              </a:solidFill>
              <a:latin typeface=".VnArial" panose="020B7200000000000000" pitchFamily="34" charset="0"/>
            </a:endParaRPr>
          </a:p>
          <a:p>
            <a:pPr algn="ctr"/>
            <a:r>
              <a:rPr lang="en-US" sz="2000" b="1">
                <a:solidFill>
                  <a:srgbClr val="D33AB5"/>
                </a:solidFill>
                <a:latin typeface=".VnArial" panose="020B7200000000000000" pitchFamily="34" charset="0"/>
              </a:rPr>
              <a:t>orange</a:t>
            </a:r>
            <a:endParaRPr lang="en-US" sz="2000" b="1">
              <a:solidFill>
                <a:srgbClr val="D33AB5"/>
              </a:solidFill>
              <a:latin typeface=".VnArial" panose="020B7200000000000000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96180" y="2095500"/>
            <a:ext cx="4095750" cy="1532890"/>
            <a:chOff x="6570" y="3315"/>
            <a:chExt cx="9151" cy="2858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6570" y="3315"/>
              <a:ext cx="4143" cy="2128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1" idx="2"/>
              <a:endCxn id="2054" idx="0"/>
            </p:cNvCxnSpPr>
            <p:nvPr/>
          </p:nvCxnSpPr>
          <p:spPr>
            <a:xfrm flipH="1">
              <a:off x="10116" y="3315"/>
              <a:ext cx="597" cy="2859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0713" y="3315"/>
              <a:ext cx="5009" cy="241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3933190" y="3322320"/>
            <a:ext cx="6044565" cy="1166495"/>
            <a:chOff x="3294" y="5960"/>
            <a:chExt cx="13776" cy="2556"/>
          </a:xfrm>
        </p:grpSpPr>
        <p:pic>
          <p:nvPicPr>
            <p:cNvPr id="7" name="Picture 7" descr="https://s.sachmem.vn/public/images/TA3T1SHS/U9-L2-2-8-fdzylrlapfzwykej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0" y="6112"/>
              <a:ext cx="2780" cy="2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https://s.sachmem.vn/public/images/TA3T1SHS/U9-L2-2-6-huodhqtrzkegibfl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4" y="5960"/>
              <a:ext cx="2778" cy="2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https://s.sachmem.vn/public/images/TA3T1SHS/U9-L2-2-7-ymwpkflnbnukhiyx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7" y="6174"/>
              <a:ext cx="2778" cy="2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4217" y="801258"/>
            <a:ext cx="10078012" cy="549794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897120" y="340491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103847" y="509147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648167" y="488073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704386" y="573286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200706" y="573286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887266" y="4514970"/>
            <a:ext cx="365760" cy="365760"/>
          </a:xfrm>
          <a:prstGeom prst="ellipse">
            <a:avLst/>
          </a:prstGeom>
          <a:solidFill>
            <a:srgbClr val="FF3399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2036" y="801199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160" y="2898552"/>
            <a:ext cx="4267200" cy="3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63535" y="3768288"/>
            <a:ext cx="324878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Segoe UI Semibold" panose="020B0702040204020203" pitchFamily="34" charset="0"/>
              </a:rPr>
              <a:t>FARM</a:t>
            </a:r>
            <a:endParaRPr lang="en-US" sz="4800" dirty="0">
              <a:solidFill>
                <a:srgbClr val="FF0000"/>
              </a:solidFill>
              <a:latin typeface="Segoe UI Semibold" panose="020B0702040204020203" pitchFamily="34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Segoe UI Semibold" panose="020B0702040204020203" pitchFamily="34" charset="0"/>
              </a:rPr>
              <a:t>FAMILY</a:t>
            </a:r>
            <a:endParaRPr lang="en-US" sz="4800" dirty="0">
              <a:solidFill>
                <a:srgbClr val="FF0000"/>
              </a:solidFill>
              <a:latin typeface="Segoe UI Semibold" panose="020B0702040204020203" pitchFamily="34" charset="0"/>
            </a:endParaRPr>
          </a:p>
        </p:txBody>
      </p:sp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pic>
        <p:nvPicPr>
          <p:cNvPr id="2" name="Picture 1" descr="con o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695305" y="4667250"/>
            <a:ext cx="858520" cy="669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p="http://schemas.openxmlformats.org/presentationml/2006/main">
  <p:tag name="ISLIDE.DIAGRAM" val="#392713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1603</Words>
  <Application>WPS Presentation</Application>
  <PresentationFormat>Widescreen</PresentationFormat>
  <Paragraphs>171</Paragraphs>
  <Slides>22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6" baseType="lpstr">
      <vt:lpstr>Arial</vt:lpstr>
      <vt:lpstr>SimSun</vt:lpstr>
      <vt:lpstr>Wingdings</vt:lpstr>
      <vt:lpstr>Edwardian Script ITC</vt:lpstr>
      <vt:lpstr>Tahoma</vt:lpstr>
      <vt:lpstr>Times New Roman</vt:lpstr>
      <vt:lpstr>Cooper Black</vt:lpstr>
      <vt:lpstr>Lucida Calligraphy</vt:lpstr>
      <vt:lpstr>Comfortaa</vt:lpstr>
      <vt:lpstr>Segoe Print</vt:lpstr>
      <vt:lpstr>Microsoft YaHei</vt:lpstr>
      <vt:lpstr>Microsoft JhengHei</vt:lpstr>
      <vt:lpstr>PMingLiU</vt:lpstr>
      <vt:lpstr>PMingLiU-ExtB</vt:lpstr>
      <vt:lpstr>字魂59号-创粗黑</vt:lpstr>
      <vt:lpstr>.VnArial</vt:lpstr>
      <vt:lpstr>Segoe UI Semibold</vt:lpstr>
      <vt:lpstr>Arial Unicode MS</vt:lpstr>
      <vt:lpstr>Calibri</vt:lpstr>
      <vt:lpstr>汉仪良品线简</vt:lpstr>
      <vt:lpstr>黑体</vt:lpstr>
      <vt:lpstr>Source Han Sans CN Heavy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130</cp:revision>
  <dcterms:created xsi:type="dcterms:W3CDTF">2020-11-27T03:23:00Z</dcterms:created>
  <dcterms:modified xsi:type="dcterms:W3CDTF">2021-12-07T00:41:50Z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480D189E61124813983D83ABE4E102A3</vt:lpwstr>
  </property>
  <property fmtid="{D5CDD505-2E9C-101B-9397-08002B2CF9AE}" pid="3" name="KSOProductBuildVer">
    <vt:lpwstr>1033-11.2.0.10382</vt:lpwstr>
  </property>
</Properties>
</file>