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86" r:id="rId3"/>
    <p:sldId id="293" r:id="rId4"/>
    <p:sldId id="387" r:id="rId5"/>
    <p:sldId id="368" r:id="rId6"/>
    <p:sldId id="309" r:id="rId7"/>
    <p:sldId id="310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313" r:id="rId21"/>
    <p:sldId id="314" r:id="rId22"/>
    <p:sldId id="401" r:id="rId23"/>
    <p:sldId id="403" r:id="rId24"/>
    <p:sldId id="402" r:id="rId25"/>
  </p:sldIdLst>
  <p:sldSz cx="12192000" cy="6858000"/>
  <p:notesSz cx="6858000" cy="9144000"/>
  <p:embeddedFontLst>
    <p:embeddedFont>
      <p:font typeface="SimSun" panose="02010600030101010101" pitchFamily="2" charset="-122"/>
      <p:regular r:id="rId30"/>
    </p:embeddedFont>
    <p:embeddedFont>
      <p:font typeface="Edwardian Script ITC" panose="030303020407070D0804" charset="0"/>
      <p:regular r:id="rId31"/>
    </p:embeddedFont>
    <p:embeddedFont>
      <p:font typeface="Bodoni MT" panose="02070603080606020203" charset="0"/>
      <p:regular r:id="rId32"/>
      <p:bold r:id="rId33"/>
      <p:italic r:id="rId34"/>
      <p:boldItalic r:id="rId35"/>
    </p:embeddedFont>
    <p:embeddedFont>
      <p:font typeface="Cooper Black" panose="0208090404030B020404" charset="0"/>
      <p:regular r:id="rId36"/>
    </p:embeddedFont>
    <p:embeddedFont>
      <p:font typeface="Lucida Calligraphy" panose="03010101010101010101" charset="0"/>
      <p:regular r:id="rId37"/>
      <p:italic r:id="rId38"/>
    </p:embeddedFont>
    <p:embeddedFont>
      <p:font typeface="Bauhaus 93" panose="04030905020B02020C02" pitchFamily="82" charset="0"/>
      <p:regular r:id="rId39"/>
    </p:embeddedFont>
    <p:embeddedFont>
      <p:font typeface=".VnArial" panose="020B7200000000000000" pitchFamily="34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  <p:embeddedFont>
      <p:font typeface="Microsoft YaHei UI" panose="020B0503020204020204" pitchFamily="34" charset="-122"/>
      <p:regular r:id="rId56"/>
    </p:embeddedFont>
    <p:embeddedFont>
      <p:font typeface="Calibri Light" panose="020F030202020403020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720D"/>
    <a:srgbClr val="DEFEEA"/>
    <a:srgbClr val="CFFDE0"/>
    <a:srgbClr val="FFFFCC"/>
    <a:srgbClr val="009900"/>
    <a:srgbClr val="DCF1F6"/>
    <a:srgbClr val="C90D3A"/>
    <a:srgbClr val="EAB2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font" Target="fonts/font29.fntdata"/><Relationship Id="rId57" Type="http://schemas.openxmlformats.org/officeDocument/2006/relationships/font" Target="fonts/font28.fntdata"/><Relationship Id="rId56" Type="http://schemas.openxmlformats.org/officeDocument/2006/relationships/font" Target="fonts/font27.fntdata"/><Relationship Id="rId55" Type="http://schemas.openxmlformats.org/officeDocument/2006/relationships/font" Target="fonts/font26.fntdata"/><Relationship Id="rId54" Type="http://schemas.openxmlformats.org/officeDocument/2006/relationships/font" Target="fonts/font25.fntdata"/><Relationship Id="rId53" Type="http://schemas.openxmlformats.org/officeDocument/2006/relationships/font" Target="fonts/font24.fntdata"/><Relationship Id="rId52" Type="http://schemas.openxmlformats.org/officeDocument/2006/relationships/font" Target="fonts/font23.fntdata"/><Relationship Id="rId51" Type="http://schemas.openxmlformats.org/officeDocument/2006/relationships/font" Target="fonts/font22.fntdata"/><Relationship Id="rId50" Type="http://schemas.openxmlformats.org/officeDocument/2006/relationships/font" Target="fonts/font21.fntdata"/><Relationship Id="rId5" Type="http://schemas.openxmlformats.org/officeDocument/2006/relationships/slide" Target="slides/slide3.xml"/><Relationship Id="rId49" Type="http://schemas.openxmlformats.org/officeDocument/2006/relationships/font" Target="fonts/font20.fntdata"/><Relationship Id="rId48" Type="http://schemas.openxmlformats.org/officeDocument/2006/relationships/font" Target="fonts/font19.fntdata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02F2E-412F-4B04-9571-F6783844FEF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B733-DF30-4848-872A-9D688CEB9DA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png"/><Relationship Id="rId6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 userDrawn="1"/>
        </p:nvSpPr>
        <p:spPr>
          <a:xfrm>
            <a:off x="1905" y="-1524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86795" y="5765165"/>
            <a:ext cx="1005205" cy="1005205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96215" y="231140"/>
            <a:ext cx="11383645" cy="6082665"/>
            <a:chOff x="-36" y="273"/>
            <a:chExt cx="18559" cy="9927"/>
          </a:xfrm>
        </p:grpSpPr>
        <p:sp>
          <p:nvSpPr>
            <p:cNvPr id="7" name="圆角矩形 3"/>
            <p:cNvSpPr/>
            <p:nvPr userDrawn="1"/>
          </p:nvSpPr>
          <p:spPr>
            <a:xfrm>
              <a:off x="677" y="600"/>
              <a:ext cx="17846" cy="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0" name="组合 8"/>
            <p:cNvGrpSpPr/>
            <p:nvPr userDrawn="1"/>
          </p:nvGrpSpPr>
          <p:grpSpPr>
            <a:xfrm>
              <a:off x="-36" y="273"/>
              <a:ext cx="7733" cy="2443"/>
              <a:chOff x="72" y="844"/>
              <a:chExt cx="6344" cy="2864"/>
            </a:xfrm>
          </p:grpSpPr>
          <p:sp>
            <p:nvSpPr>
              <p:cNvPr id="11" name="圆角矩形 7"/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75950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defRPr/>
                </a:pPr>
                <a:r>
                  <a:rPr lang="zh-CN" altLang="en-US" sz="3200" b="1" spc="-300">
                    <a:solidFill>
                      <a:srgbClr val="5F7700"/>
                    </a:solidFill>
                    <a:effectLst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  <a:endPara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12" name="圆角矩形 5"/>
              <p:cNvSpPr/>
              <p:nvPr/>
            </p:nvSpPr>
            <p:spPr>
              <a:xfrm>
                <a:off x="1365" y="1525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A0CC3F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defRPr/>
                </a:pPr>
                <a:endPara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pic>
            <p:nvPicPr>
              <p:cNvPr id="13" name="图片 25" descr="卡通人物&#10;&#10;中度可信度描述已自动生成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email"/>
              <a:stretch>
                <a:fillRect/>
              </a:stretch>
            </p:blipFill>
            <p:spPr>
              <a:xfrm rot="840000">
                <a:off x="72" y="844"/>
                <a:ext cx="2102" cy="2864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image" Target="../media/image9.jpeg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image" Target="../media/image8.jpeg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image" Target="../media/image22.png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image" Target="../media/image21.png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slide" Target="slide8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image" Target="../media/image10.jpeg"/><Relationship Id="rId1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slide" Target="slide8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image" Target="../media/image22.png"/><Relationship Id="rId1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slide" Target="slide8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image" Target="../media/image17.png"/><Relationship Id="rId1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slide" Target="slide8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image" Target="../media/image21.png"/><Relationship Id="rId1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slide" Target="slide8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image" Target="../media/image20.png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9.wav"/><Relationship Id="rId10" Type="http://schemas.openxmlformats.org/officeDocument/2006/relationships/audio" Target="../media/audio8.wav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4.png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11" Type="http://schemas.openxmlformats.org/officeDocument/2006/relationships/slide" Target="slide8.xml"/><Relationship Id="rId10" Type="http://schemas.microsoft.com/office/2007/relationships/hdphoto" Target="../media/image30.wdp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slide" Target="slide11.xml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openxmlformats.org/officeDocument/2006/relationships/slide" Target="slide10.xml"/><Relationship Id="rId4" Type="http://schemas.microsoft.com/office/2007/relationships/hdphoto" Target="../media/image34.wdp"/><Relationship Id="rId32" Type="http://schemas.openxmlformats.org/officeDocument/2006/relationships/slideLayout" Target="../slideLayouts/slideLayout1.xml"/><Relationship Id="rId31" Type="http://schemas.openxmlformats.org/officeDocument/2006/relationships/audio" Target="../media/audio2.wav"/><Relationship Id="rId30" Type="http://schemas.openxmlformats.org/officeDocument/2006/relationships/image" Target="../media/image50.GIF"/><Relationship Id="rId3" Type="http://schemas.openxmlformats.org/officeDocument/2006/relationships/image" Target="../media/image33.png"/><Relationship Id="rId29" Type="http://schemas.openxmlformats.org/officeDocument/2006/relationships/slide" Target="slide1.xml"/><Relationship Id="rId28" Type="http://schemas.openxmlformats.org/officeDocument/2006/relationships/image" Target="../media/image49.GIF"/><Relationship Id="rId27" Type="http://schemas.microsoft.com/office/2007/relationships/hdphoto" Target="../media/image48.wdp"/><Relationship Id="rId26" Type="http://schemas.openxmlformats.org/officeDocument/2006/relationships/image" Target="../media/image47.png"/><Relationship Id="rId25" Type="http://schemas.openxmlformats.org/officeDocument/2006/relationships/image" Target="../media/image46.png"/><Relationship Id="rId24" Type="http://schemas.openxmlformats.org/officeDocument/2006/relationships/image" Target="../media/image45.GIF"/><Relationship Id="rId23" Type="http://schemas.openxmlformats.org/officeDocument/2006/relationships/slide" Target="slide18.xml"/><Relationship Id="rId22" Type="http://schemas.openxmlformats.org/officeDocument/2006/relationships/slide" Target="slide17.xml"/><Relationship Id="rId21" Type="http://schemas.openxmlformats.org/officeDocument/2006/relationships/slide" Target="slide16.xml"/><Relationship Id="rId20" Type="http://schemas.openxmlformats.org/officeDocument/2006/relationships/slide" Target="slide15.xml"/><Relationship Id="rId2" Type="http://schemas.openxmlformats.org/officeDocument/2006/relationships/slide" Target="slide9.xml"/><Relationship Id="rId19" Type="http://schemas.openxmlformats.org/officeDocument/2006/relationships/slide" Target="slide14.xml"/><Relationship Id="rId18" Type="http://schemas.microsoft.com/office/2007/relationships/hdphoto" Target="../media/image44.wdp"/><Relationship Id="rId17" Type="http://schemas.openxmlformats.org/officeDocument/2006/relationships/image" Target="../media/image43.png"/><Relationship Id="rId16" Type="http://schemas.microsoft.com/office/2007/relationships/hdphoto" Target="../media/image42.wdp"/><Relationship Id="rId15" Type="http://schemas.openxmlformats.org/officeDocument/2006/relationships/image" Target="../media/image41.png"/><Relationship Id="rId14" Type="http://schemas.openxmlformats.org/officeDocument/2006/relationships/slide" Target="slide13.xml"/><Relationship Id="rId13" Type="http://schemas.microsoft.com/office/2007/relationships/hdphoto" Target="../media/image40.wdp"/><Relationship Id="rId12" Type="http://schemas.openxmlformats.org/officeDocument/2006/relationships/image" Target="../media/image39.png"/><Relationship Id="rId11" Type="http://schemas.openxmlformats.org/officeDocument/2006/relationships/slide" Target="slide12.xml"/><Relationship Id="rId10" Type="http://schemas.microsoft.com/office/2007/relationships/hdphoto" Target="../media/image38.wdp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image" Target="../media/image7.jpeg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628650" y="147828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020" y="2328"/>
              <a:ext cx="10812" cy="7604"/>
              <a:chOff x="1020" y="2328"/>
              <a:chExt cx="10812" cy="7604"/>
            </a:xfrm>
          </p:grpSpPr>
          <p:sp>
            <p:nvSpPr>
              <p:cNvPr id="7" name="云形 6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106" y="3608"/>
                <a:ext cx="6394" cy="3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zh-CN" sz="540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思源黑体 CN Light" panose="020B0300000000000000" charset="-122"/>
                    <a:ea typeface="思源黑体 CN Light" panose="020B0300000000000000" charset="-122"/>
                    <a:sym typeface="+mn-ea"/>
                  </a:rPr>
                  <a:t>WELCOME TO OUR CLASS</a:t>
                </a:r>
                <a:endParaRPr lang="en-US" altLang="zh-CN" sz="540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42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0320" y="799465"/>
            <a:ext cx="3304540" cy="55073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153785" y="5817870"/>
            <a:ext cx="26746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Bodoni MT" panose="02070603080606020203" charset="0"/>
                <a:cs typeface="Bodoni MT" panose="02070603080606020203" charset="0"/>
              </a:rPr>
              <a:t>Book: English 3</a:t>
            </a:r>
            <a:endParaRPr lang="en-US">
              <a:solidFill>
                <a:srgbClr val="FF0000"/>
              </a:solidFill>
              <a:latin typeface="Bodoni MT" panose="02070603080606020203" charset="0"/>
              <a:cs typeface="Bodoni MT" panose="02070603080606020203" charset="0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Bodoni MT" panose="02070603080606020203" charset="0"/>
                <a:cs typeface="Bodoni MT" panose="02070603080606020203" charset="0"/>
              </a:rPr>
              <a:t>Teacher : Miss Linh</a:t>
            </a:r>
            <a:endParaRPr lang="en-US">
              <a:solidFill>
                <a:srgbClr val="FF0000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  <p:pic>
        <p:nvPicPr>
          <p:cNvPr id="9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6" name="图片 1" descr="微信截图_20211009142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0320" y="799465"/>
            <a:ext cx="3304540" cy="5507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7185" y="2615565"/>
            <a:ext cx="1230630" cy="959485"/>
          </a:xfrm>
          <a:prstGeom prst="rect">
            <a:avLst/>
          </a:prstGeom>
        </p:spPr>
      </p:pic>
      <p:sp>
        <p:nvSpPr>
          <p:cNvPr id="2" name="AMsPham"/>
          <p:cNvSpPr/>
          <p:nvPr/>
        </p:nvSpPr>
        <p:spPr>
          <a:xfrm flipH="1">
            <a:off x="4844748" y="737586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skating</a:t>
            </a:r>
            <a:endParaRPr lang="en-US" sz="4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96385" y="4914900"/>
            <a:ext cx="439737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>
            <a:fillRect/>
          </a:stretch>
        </p:blipFill>
        <p:spPr>
          <a:xfrm>
            <a:off x="1272521" y="4311220"/>
            <a:ext cx="2823905" cy="17914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5460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7185" y="2615565"/>
            <a:ext cx="1230630" cy="959485"/>
          </a:xfrm>
          <a:prstGeom prst="rect">
            <a:avLst/>
          </a:prstGeom>
        </p:spPr>
      </p:pic>
      <p:sp>
        <p:nvSpPr>
          <p:cNvPr id="2" name="CMsPham"/>
          <p:cNvSpPr/>
          <p:nvPr/>
        </p:nvSpPr>
        <p:spPr>
          <a:xfrm>
            <a:off x="4787085" y="729969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skipping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12033" y="4758437"/>
            <a:ext cx="4351655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>
            <a:fillRect/>
          </a:stretch>
        </p:blipFill>
        <p:spPr>
          <a:xfrm>
            <a:off x="1272694" y="4244724"/>
            <a:ext cx="2939128" cy="19231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06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6710" y="2615565"/>
            <a:ext cx="1230630" cy="959485"/>
          </a:xfrm>
          <a:prstGeom prst="rect">
            <a:avLst/>
          </a:prstGeom>
        </p:spPr>
      </p:pic>
      <p:sp>
        <p:nvSpPr>
          <p:cNvPr id="2" name="AMsPham"/>
          <p:cNvSpPr/>
          <p:nvPr/>
        </p:nvSpPr>
        <p:spPr>
          <a:xfrm flipH="1">
            <a:off x="4633928" y="809976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2223" y="4922296"/>
            <a:ext cx="6997307" cy="5847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What do you like hide-and-seek?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275" y="4020820"/>
            <a:ext cx="1031240" cy="838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7185" y="2615565"/>
            <a:ext cx="1230630" cy="959485"/>
          </a:xfrm>
          <a:prstGeom prst="rect">
            <a:avLst/>
          </a:prstGeom>
        </p:spPr>
      </p:pic>
      <p:sp>
        <p:nvSpPr>
          <p:cNvPr id="2" name="CMsPham"/>
          <p:cNvSpPr/>
          <p:nvPr/>
        </p:nvSpPr>
        <p:spPr>
          <a:xfrm>
            <a:off x="4787085" y="769339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8"/>
          <p:cNvSpPr/>
          <p:nvPr/>
        </p:nvSpPr>
        <p:spPr>
          <a:xfrm>
            <a:off x="2008867" y="5168230"/>
            <a:ext cx="4431021" cy="5847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skipping?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20" y="4124960"/>
            <a:ext cx="1107440" cy="756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9770" y="2663825"/>
            <a:ext cx="1230630" cy="9594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97708" y="4787012"/>
            <a:ext cx="4351655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MsPham"/>
          <p:cNvSpPr/>
          <p:nvPr/>
        </p:nvSpPr>
        <p:spPr>
          <a:xfrm>
            <a:off x="4538345" y="769620"/>
            <a:ext cx="3449320" cy="152463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>
            <a:fillRect/>
          </a:stretch>
        </p:blipFill>
        <p:spPr>
          <a:xfrm>
            <a:off x="1863725" y="4456430"/>
            <a:ext cx="2114550" cy="1710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37185" y="2615565"/>
            <a:ext cx="1230630" cy="959485"/>
          </a:xfrm>
          <a:prstGeom prst="rect">
            <a:avLst/>
          </a:prstGeom>
        </p:spPr>
      </p:pic>
      <p:sp>
        <p:nvSpPr>
          <p:cNvPr id="4" name="CMsPham"/>
          <p:cNvSpPr/>
          <p:nvPr/>
        </p:nvSpPr>
        <p:spPr>
          <a:xfrm>
            <a:off x="4787085" y="759179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24297" y="5122990"/>
            <a:ext cx="6017994" cy="5847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blind man’s bluff?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n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230" y="4132580"/>
            <a:ext cx="882015" cy="717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46710" y="2615565"/>
            <a:ext cx="1230630" cy="9594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97708" y="4787012"/>
            <a:ext cx="4351655" cy="107632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https://s.sachmem.vn/public/images/v2/TA3T1SHS/U10-L2-2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78" y="4443349"/>
            <a:ext cx="2114073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4786328" y="728061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9770" y="2625090"/>
            <a:ext cx="1230630" cy="959485"/>
          </a:xfrm>
          <a:prstGeom prst="rect">
            <a:avLst/>
          </a:prstGeom>
        </p:spPr>
      </p:pic>
      <p:sp>
        <p:nvSpPr>
          <p:cNvPr id="4" name="AMsPham"/>
          <p:cNvSpPr/>
          <p:nvPr/>
        </p:nvSpPr>
        <p:spPr>
          <a:xfrm flipH="1">
            <a:off x="4786328" y="728061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1988" y="5189185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skating?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05" y="4189730"/>
            <a:ext cx="1182370" cy="8070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7400" y="2615565"/>
            <a:ext cx="1230630" cy="9594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97708" y="4787012"/>
            <a:ext cx="4351655" cy="107632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Yes, I do.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s.sachmem.vn/public/images/v2/TA3T1SHS/U10-L2-2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35" y="4486910"/>
            <a:ext cx="2143480" cy="15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4786328" y="699486"/>
            <a:ext cx="3200400" cy="1524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8780" y="1459230"/>
            <a:ext cx="8525510" cy="2492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1596" y="670389"/>
            <a:ext cx="331406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52471" y="3524694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59647" y="3525139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345412" y="3524693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46357" y="3524717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ếng Anh 3 Tập 1 - Unit 10 What do you do at break time- - Lesson 2 - 4 Listen and numb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45" y="713238"/>
            <a:ext cx="375170" cy="374406"/>
          </a:xfrm>
          <a:prstGeom prst="rect">
            <a:avLst/>
          </a:prstGeom>
        </p:spPr>
      </p:pic>
      <p:pic>
        <p:nvPicPr>
          <p:cNvPr id="9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379" y="4922627"/>
            <a:ext cx="452423" cy="457200"/>
          </a:xfrm>
          <a:prstGeom prst="rect">
            <a:avLst/>
          </a:prstGeom>
        </p:spPr>
      </p:pic>
      <p:sp>
        <p:nvSpPr>
          <p:cNvPr id="10" name="Star: 32 Points 9"/>
          <p:cNvSpPr/>
          <p:nvPr/>
        </p:nvSpPr>
        <p:spPr>
          <a:xfrm>
            <a:off x="7619340" y="492262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tar: 32 Points 10"/>
          <p:cNvSpPr/>
          <p:nvPr/>
        </p:nvSpPr>
        <p:spPr>
          <a:xfrm>
            <a:off x="8197382" y="492262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tar: 32 Points 15"/>
          <p:cNvSpPr/>
          <p:nvPr/>
        </p:nvSpPr>
        <p:spPr>
          <a:xfrm>
            <a:off x="8775424" y="492262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tar: 32 Points 16"/>
          <p:cNvSpPr/>
          <p:nvPr/>
        </p:nvSpPr>
        <p:spPr>
          <a:xfrm>
            <a:off x="9353465" y="4922627"/>
            <a:ext cx="457200" cy="457200"/>
          </a:xfrm>
          <a:prstGeom prst="star3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4"/>
          <p:cNvPicPr>
            <a:picLocks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4585"/>
            <a:ext cx="3138170" cy="402780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9 What colour is it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9 What colour is it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9 What colour is it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3 Tập 1 - Unit 9 What colour is it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3 Tập 1 - Unit 9 What colour is it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0" grpId="0" bldLvl="0" animBg="1"/>
      <p:bldP spid="11" grpId="0" bldLvl="0" animBg="1"/>
      <p:bldP spid="16" grpId="0" bldLvl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/>
          <p:cNvGrpSpPr/>
          <p:nvPr/>
        </p:nvGrpSpPr>
        <p:grpSpPr>
          <a:xfrm>
            <a:off x="2866390" y="1270318"/>
            <a:ext cx="6992620" cy="4955540"/>
            <a:chOff x="1020" y="2328"/>
            <a:chExt cx="11012" cy="7804"/>
          </a:xfrm>
        </p:grpSpPr>
        <p:sp>
          <p:nvSpPr>
            <p:cNvPr id="3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4" name="云形 10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014591" y="4388179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en-US" altLang="zh-CN" dirty="0">
              <a:solidFill>
                <a:srgbClr val="7030A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778278" y="610052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10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8" name="图片 1" descr="微信截图_20211009112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565" y="3474403"/>
            <a:ext cx="3195955" cy="3383280"/>
          </a:xfrm>
          <a:prstGeom prst="rect">
            <a:avLst/>
          </a:prstGeom>
        </p:spPr>
      </p:pic>
      <p:pic>
        <p:nvPicPr>
          <p:cNvPr id="19" name="图片 2" descr="微信截图_20211009113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020" y="3580765"/>
            <a:ext cx="2143125" cy="3171825"/>
          </a:xfrm>
          <a:prstGeom prst="rect">
            <a:avLst/>
          </a:prstGeom>
        </p:spPr>
      </p:pic>
      <p:sp>
        <p:nvSpPr>
          <p:cNvPr id="7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458845" y="2808605"/>
            <a:ext cx="5337175" cy="91059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buNone/>
            </a:pPr>
            <a:r>
              <a:rPr lang="en-US" altLang="zh-CN" sz="4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Cooper Black" panose="0208090404030B020404" charset="0"/>
                <a:ea typeface="字魂59号-创粗黑" panose="00000500000000000000" pitchFamily="2" charset="-122"/>
                <a:cs typeface="Cooper Black" panose="0208090404030B020404" charset="0"/>
                <a:sym typeface="字魂59号-创粗黑" panose="00000500000000000000" pitchFamily="2" charset="-122"/>
              </a:rPr>
              <a:t>What do you do at break time?</a:t>
            </a:r>
            <a:endParaRPr lang="en-US" altLang="zh-CN" sz="4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Cooper Black" panose="0208090404030B020404" charset="0"/>
              <a:ea typeface="字魂59号-创粗黑" panose="00000500000000000000" pitchFamily="2" charset="-122"/>
              <a:cs typeface="Cooper Black" panose="0208090404030B02040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769388" y="600527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10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1451" y="647529"/>
            <a:ext cx="32061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06988" y="4033394"/>
            <a:ext cx="298764" cy="371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37856" y="5101703"/>
            <a:ext cx="298764" cy="371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1"/>
          <p:cNvGrpSpPr/>
          <p:nvPr/>
        </p:nvGrpSpPr>
        <p:grpSpPr>
          <a:xfrm>
            <a:off x="549275" y="1590675"/>
            <a:ext cx="11017250" cy="4642485"/>
            <a:chOff x="2072" y="3385"/>
            <a:chExt cx="14997" cy="6814"/>
          </a:xfrm>
        </p:grpSpPr>
        <p:grpSp>
          <p:nvGrpSpPr>
            <p:cNvPr id="4" name="组合 11"/>
            <p:cNvGrpSpPr/>
            <p:nvPr/>
          </p:nvGrpSpPr>
          <p:grpSpPr>
            <a:xfrm rot="0">
              <a:off x="2072" y="3385"/>
              <a:ext cx="14997" cy="6814"/>
              <a:chOff x="866" y="2328"/>
              <a:chExt cx="11080" cy="6181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866" y="2480"/>
                <a:ext cx="11080" cy="6029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pic>
          <p:nvPicPr>
            <p:cNvPr id="15" name="图片 14" descr="微信截图_202110091336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042" y="3386"/>
              <a:ext cx="3872" cy="6460"/>
            </a:xfrm>
            <a:prstGeom prst="rect">
              <a:avLst/>
            </a:prstGeom>
          </p:spPr>
        </p:pic>
        <p:pic>
          <p:nvPicPr>
            <p:cNvPr id="18" name="图片 17" descr="微信截图_202110091336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2280" y="3386"/>
              <a:ext cx="3872" cy="646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b="638"/>
          <a:stretch>
            <a:fillRect/>
          </a:stretch>
        </p:blipFill>
        <p:spPr>
          <a:xfrm>
            <a:off x="3131820" y="1704975"/>
            <a:ext cx="5928995" cy="37915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98645" y="3580130"/>
            <a:ext cx="1527175" cy="516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------------------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46475" y="5068570"/>
            <a:ext cx="2293620" cy="556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------------------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1135" y="4382770"/>
            <a:ext cx="1517650" cy="400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------------------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525010" y="3560445"/>
            <a:ext cx="13944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table tennis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546475" y="5050790"/>
            <a:ext cx="22752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They like badminton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124325" y="4281805"/>
            <a:ext cx="11557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like chess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493520" y="675005"/>
            <a:ext cx="4485005" cy="58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indent="0">
              <a:buNone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Home link</a:t>
            </a: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9186796" y="2429821"/>
            <a:ext cx="1767448" cy="1879126"/>
            <a:chOff x="8118975" y="1420873"/>
            <a:chExt cx="4155158" cy="4417706"/>
          </a:xfrm>
        </p:grpSpPr>
        <p:grpSp>
          <p:nvGrpSpPr>
            <p:cNvPr id="28" name="组合 27"/>
            <p:cNvGrpSpPr/>
            <p:nvPr/>
          </p:nvGrpSpPr>
          <p:grpSpPr>
            <a:xfrm>
              <a:off x="8118975" y="1420873"/>
              <a:ext cx="4155158" cy="4098584"/>
              <a:chOff x="8118975" y="1420873"/>
              <a:chExt cx="4155158" cy="4098584"/>
            </a:xfrm>
          </p:grpSpPr>
          <p:sp>
            <p:nvSpPr>
              <p:cNvPr id="30" name="任意多边形: 形状 29"/>
              <p:cNvSpPr/>
              <p:nvPr/>
            </p:nvSpPr>
            <p:spPr>
              <a:xfrm rot="2651699">
                <a:off x="8118975" y="1420873"/>
                <a:ext cx="4155158" cy="4098584"/>
              </a:xfrm>
              <a:custGeom>
                <a:avLst/>
                <a:gdLst>
                  <a:gd name="connsiteX0" fmla="*/ 72734 w 4155158"/>
                  <a:gd name="connsiteY0" fmla="*/ 72733 h 4098584"/>
                  <a:gd name="connsiteX1" fmla="*/ 248328 w 4155158"/>
                  <a:gd name="connsiteY1" fmla="*/ 0 h 4098584"/>
                  <a:gd name="connsiteX2" fmla="*/ 2713341 w 4155158"/>
                  <a:gd name="connsiteY2" fmla="*/ 0 h 4098584"/>
                  <a:gd name="connsiteX3" fmla="*/ 4155158 w 4155158"/>
                  <a:gd name="connsiteY3" fmla="*/ 1482913 h 4098584"/>
                  <a:gd name="connsiteX4" fmla="*/ 1464933 w 4155158"/>
                  <a:gd name="connsiteY4" fmla="*/ 4098584 h 4098584"/>
                  <a:gd name="connsiteX5" fmla="*/ 0 w 4155158"/>
                  <a:gd name="connsiteY5" fmla="*/ 2591897 h 4098584"/>
                  <a:gd name="connsiteX6" fmla="*/ 0 w 4155158"/>
                  <a:gd name="connsiteY6" fmla="*/ 248328 h 4098584"/>
                  <a:gd name="connsiteX7" fmla="*/ 72734 w 4155158"/>
                  <a:gd name="connsiteY7" fmla="*/ 72733 h 409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58" h="4098584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713341" y="0"/>
                    </a:lnTo>
                    <a:lnTo>
                      <a:pt x="4155158" y="1482913"/>
                    </a:lnTo>
                    <a:lnTo>
                      <a:pt x="1464933" y="4098584"/>
                    </a:lnTo>
                    <a:lnTo>
                      <a:pt x="0" y="2591897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7C9241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8316424" y="1822091"/>
                <a:ext cx="3780711" cy="2688806"/>
                <a:chOff x="8316424" y="1822091"/>
                <a:chExt cx="3780711" cy="2688806"/>
              </a:xfrm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9108789" y="1822091"/>
                  <a:ext cx="2163824" cy="2163824"/>
                </a:xfrm>
                <a:prstGeom prst="ellipse">
                  <a:avLst/>
                </a:prstGeom>
                <a:solidFill>
                  <a:schemeClr val="bg1"/>
                </a:solidFill>
                <a:ln w="82550">
                  <a:solidFill>
                    <a:srgbClr val="98B252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solidFill>
                      <a:srgbClr val="FBAE27"/>
                    </a:solidFill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 rot="20740068">
                  <a:off x="9524822" y="1958500"/>
                  <a:ext cx="1776201" cy="12300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7C9241"/>
                      </a:solidFill>
                      <a:latin typeface="+mj-lt"/>
                      <a:ea typeface="+mj-ea"/>
                    </a:rPr>
                    <a:t>03</a:t>
                  </a:r>
                  <a:endParaRPr lang="en-US" altLang="zh-CN" sz="2800" dirty="0">
                    <a:solidFill>
                      <a:srgbClr val="7C924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34" name="矩形 14"/>
                <p:cNvSpPr/>
                <p:nvPr/>
              </p:nvSpPr>
              <p:spPr>
                <a:xfrm>
                  <a:off x="8316424" y="2429433"/>
                  <a:ext cx="3780711" cy="2081464"/>
                </a:xfrm>
                <a:custGeom>
                  <a:avLst/>
                  <a:gdLst>
                    <a:gd name="connsiteX0" fmla="*/ 0 w 3780711"/>
                    <a:gd name="connsiteY0" fmla="*/ 0 h 2081464"/>
                    <a:gd name="connsiteX1" fmla="*/ 3780711 w 3780711"/>
                    <a:gd name="connsiteY1" fmla="*/ 0 h 2081464"/>
                    <a:gd name="connsiteX2" fmla="*/ 3780711 w 3780711"/>
                    <a:gd name="connsiteY2" fmla="*/ 2081464 h 2081464"/>
                    <a:gd name="connsiteX3" fmla="*/ 0 w 3780711"/>
                    <a:gd name="connsiteY3" fmla="*/ 2081464 h 2081464"/>
                    <a:gd name="connsiteX4" fmla="*/ 0 w 3780711"/>
                    <a:gd name="connsiteY4" fmla="*/ 0 h 2081464"/>
                    <a:gd name="connsiteX0-1" fmla="*/ 0 w 3780711"/>
                    <a:gd name="connsiteY0-2" fmla="*/ 0 h 2081464"/>
                    <a:gd name="connsiteX1-3" fmla="*/ 1868373 w 3780711"/>
                    <a:gd name="connsiteY1-4" fmla="*/ 0 h 2081464"/>
                    <a:gd name="connsiteX2-5" fmla="*/ 3780711 w 3780711"/>
                    <a:gd name="connsiteY2-6" fmla="*/ 0 h 2081464"/>
                    <a:gd name="connsiteX3-7" fmla="*/ 3780711 w 3780711"/>
                    <a:gd name="connsiteY3-8" fmla="*/ 2081464 h 2081464"/>
                    <a:gd name="connsiteX4-9" fmla="*/ 0 w 3780711"/>
                    <a:gd name="connsiteY4-10" fmla="*/ 2081464 h 2081464"/>
                    <a:gd name="connsiteX5" fmla="*/ 0 w 3780711"/>
                    <a:gd name="connsiteY5" fmla="*/ 0 h 2081464"/>
                    <a:gd name="connsiteX0-11" fmla="*/ 0 w 3780711"/>
                    <a:gd name="connsiteY0-12" fmla="*/ 0 h 2081464"/>
                    <a:gd name="connsiteX1-13" fmla="*/ 1808215 w 3780711"/>
                    <a:gd name="connsiteY1-14" fmla="*/ 1263316 h 2081464"/>
                    <a:gd name="connsiteX2-15" fmla="*/ 3780711 w 3780711"/>
                    <a:gd name="connsiteY2-16" fmla="*/ 0 h 2081464"/>
                    <a:gd name="connsiteX3-17" fmla="*/ 3780711 w 3780711"/>
                    <a:gd name="connsiteY3-18" fmla="*/ 2081464 h 2081464"/>
                    <a:gd name="connsiteX4-19" fmla="*/ 0 w 3780711"/>
                    <a:gd name="connsiteY4-20" fmla="*/ 2081464 h 2081464"/>
                    <a:gd name="connsiteX5-21" fmla="*/ 0 w 3780711"/>
                    <a:gd name="connsiteY5-22" fmla="*/ 0 h 208146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3780711" h="2081464">
                      <a:moveTo>
                        <a:pt x="0" y="0"/>
                      </a:moveTo>
                      <a:lnTo>
                        <a:pt x="1808215" y="1263316"/>
                      </a:lnTo>
                      <a:lnTo>
                        <a:pt x="3780711" y="0"/>
                      </a:lnTo>
                      <a:lnTo>
                        <a:pt x="3780711" y="2081464"/>
                      </a:lnTo>
                      <a:lnTo>
                        <a:pt x="0" y="20814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8B252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/>
                </a:p>
              </p:txBody>
            </p:sp>
          </p:grpSp>
        </p:grpSp>
        <p:sp>
          <p:nvSpPr>
            <p:cNvPr id="29" name="任意多边形: 形状 28"/>
            <p:cNvSpPr/>
            <p:nvPr/>
          </p:nvSpPr>
          <p:spPr>
            <a:xfrm rot="2651699">
              <a:off x="8808096" y="3183215"/>
              <a:ext cx="2731050" cy="2655364"/>
            </a:xfrm>
            <a:custGeom>
              <a:avLst/>
              <a:gdLst>
                <a:gd name="connsiteX0" fmla="*/ 72734 w 2643165"/>
                <a:gd name="connsiteY0" fmla="*/ 72733 h 2569915"/>
                <a:gd name="connsiteX1" fmla="*/ 248328 w 2643165"/>
                <a:gd name="connsiteY1" fmla="*/ 0 h 2569915"/>
                <a:gd name="connsiteX2" fmla="*/ 2643165 w 2643165"/>
                <a:gd name="connsiteY2" fmla="*/ 0 h 2569915"/>
                <a:gd name="connsiteX3" fmla="*/ 0 w 2643165"/>
                <a:gd name="connsiteY3" fmla="*/ 2569915 h 2569915"/>
                <a:gd name="connsiteX4" fmla="*/ 0 w 2643165"/>
                <a:gd name="connsiteY4" fmla="*/ 248328 h 2569915"/>
                <a:gd name="connsiteX5" fmla="*/ 72734 w 2643165"/>
                <a:gd name="connsiteY5" fmla="*/ 72733 h 25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3165" h="2569915">
                  <a:moveTo>
                    <a:pt x="72734" y="72733"/>
                  </a:moveTo>
                  <a:cubicBezTo>
                    <a:pt x="117672" y="27795"/>
                    <a:pt x="179754" y="0"/>
                    <a:pt x="248328" y="0"/>
                  </a:cubicBezTo>
                  <a:lnTo>
                    <a:pt x="2643165" y="0"/>
                  </a:lnTo>
                  <a:lnTo>
                    <a:pt x="0" y="2569915"/>
                  </a:lnTo>
                  <a:lnTo>
                    <a:pt x="0" y="248328"/>
                  </a:lnTo>
                  <a:cubicBezTo>
                    <a:pt x="0" y="179754"/>
                    <a:pt x="27795" y="117672"/>
                    <a:pt x="72734" y="72733"/>
                  </a:cubicBezTo>
                  <a:close/>
                </a:path>
              </a:pathLst>
            </a:custGeom>
            <a:solidFill>
              <a:srgbClr val="7C9241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11268" name="Picture 4" descr="http://img.hb.aicdn.com/1cda51c3b2d7554ba2859ef1b561691c97f24b6d12e80-LJXZG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3" t="63937" r="17643"/>
          <a:stretch>
            <a:fillRect/>
          </a:stretch>
        </p:blipFill>
        <p:spPr bwMode="auto">
          <a:xfrm flipH="1">
            <a:off x="9346098" y="611365"/>
            <a:ext cx="2543152" cy="20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680844" y="2565565"/>
            <a:ext cx="1767448" cy="1879126"/>
            <a:chOff x="8118975" y="1420873"/>
            <a:chExt cx="4155158" cy="4417706"/>
          </a:xfrm>
        </p:grpSpPr>
        <p:grpSp>
          <p:nvGrpSpPr>
            <p:cNvPr id="12" name="组合 11"/>
            <p:cNvGrpSpPr/>
            <p:nvPr/>
          </p:nvGrpSpPr>
          <p:grpSpPr>
            <a:xfrm>
              <a:off x="8118975" y="1420873"/>
              <a:ext cx="4155158" cy="4098584"/>
              <a:chOff x="8118975" y="1420873"/>
              <a:chExt cx="4155158" cy="4098584"/>
            </a:xfrm>
          </p:grpSpPr>
          <p:sp>
            <p:nvSpPr>
              <p:cNvPr id="14" name="任意多边形: 形状 13"/>
              <p:cNvSpPr/>
              <p:nvPr/>
            </p:nvSpPr>
            <p:spPr>
              <a:xfrm rot="2651699">
                <a:off x="8118975" y="1420873"/>
                <a:ext cx="4155158" cy="4098584"/>
              </a:xfrm>
              <a:custGeom>
                <a:avLst/>
                <a:gdLst>
                  <a:gd name="connsiteX0" fmla="*/ 72734 w 4155158"/>
                  <a:gd name="connsiteY0" fmla="*/ 72733 h 4098584"/>
                  <a:gd name="connsiteX1" fmla="*/ 248328 w 4155158"/>
                  <a:gd name="connsiteY1" fmla="*/ 0 h 4098584"/>
                  <a:gd name="connsiteX2" fmla="*/ 2713341 w 4155158"/>
                  <a:gd name="connsiteY2" fmla="*/ 0 h 4098584"/>
                  <a:gd name="connsiteX3" fmla="*/ 4155158 w 4155158"/>
                  <a:gd name="connsiteY3" fmla="*/ 1482913 h 4098584"/>
                  <a:gd name="connsiteX4" fmla="*/ 1464933 w 4155158"/>
                  <a:gd name="connsiteY4" fmla="*/ 4098584 h 4098584"/>
                  <a:gd name="connsiteX5" fmla="*/ 0 w 4155158"/>
                  <a:gd name="connsiteY5" fmla="*/ 2591897 h 4098584"/>
                  <a:gd name="connsiteX6" fmla="*/ 0 w 4155158"/>
                  <a:gd name="connsiteY6" fmla="*/ 248328 h 4098584"/>
                  <a:gd name="connsiteX7" fmla="*/ 72734 w 4155158"/>
                  <a:gd name="connsiteY7" fmla="*/ 72733 h 409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58" h="4098584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713341" y="0"/>
                    </a:lnTo>
                    <a:lnTo>
                      <a:pt x="4155158" y="1482913"/>
                    </a:lnTo>
                    <a:lnTo>
                      <a:pt x="1464933" y="4098584"/>
                    </a:lnTo>
                    <a:lnTo>
                      <a:pt x="0" y="2591897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7C9241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8316424" y="1822091"/>
                <a:ext cx="3780711" cy="2688806"/>
                <a:chOff x="8316424" y="1822091"/>
                <a:chExt cx="3780711" cy="2688806"/>
              </a:xfrm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9108789" y="1822091"/>
                  <a:ext cx="2163824" cy="2163824"/>
                </a:xfrm>
                <a:prstGeom prst="ellipse">
                  <a:avLst/>
                </a:prstGeom>
                <a:solidFill>
                  <a:schemeClr val="bg1"/>
                </a:solidFill>
                <a:ln w="82550">
                  <a:solidFill>
                    <a:srgbClr val="98B252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solidFill>
                      <a:srgbClr val="FBAE27"/>
                    </a:solidFill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 rot="20740068">
                  <a:off x="9531962" y="2015275"/>
                  <a:ext cx="1317479" cy="12300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7C9241"/>
                      </a:solidFill>
                      <a:latin typeface="+mj-lt"/>
                      <a:ea typeface="+mj-ea"/>
                    </a:rPr>
                    <a:t>01</a:t>
                  </a:r>
                  <a:endParaRPr lang="en-US" altLang="zh-CN" sz="2800" dirty="0">
                    <a:solidFill>
                      <a:srgbClr val="7C924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8" name="矩形 14"/>
                <p:cNvSpPr/>
                <p:nvPr/>
              </p:nvSpPr>
              <p:spPr>
                <a:xfrm>
                  <a:off x="8316424" y="2429433"/>
                  <a:ext cx="3780711" cy="2081464"/>
                </a:xfrm>
                <a:custGeom>
                  <a:avLst/>
                  <a:gdLst>
                    <a:gd name="connsiteX0" fmla="*/ 0 w 3780711"/>
                    <a:gd name="connsiteY0" fmla="*/ 0 h 2081464"/>
                    <a:gd name="connsiteX1" fmla="*/ 3780711 w 3780711"/>
                    <a:gd name="connsiteY1" fmla="*/ 0 h 2081464"/>
                    <a:gd name="connsiteX2" fmla="*/ 3780711 w 3780711"/>
                    <a:gd name="connsiteY2" fmla="*/ 2081464 h 2081464"/>
                    <a:gd name="connsiteX3" fmla="*/ 0 w 3780711"/>
                    <a:gd name="connsiteY3" fmla="*/ 2081464 h 2081464"/>
                    <a:gd name="connsiteX4" fmla="*/ 0 w 3780711"/>
                    <a:gd name="connsiteY4" fmla="*/ 0 h 2081464"/>
                    <a:gd name="connsiteX0-1" fmla="*/ 0 w 3780711"/>
                    <a:gd name="connsiteY0-2" fmla="*/ 0 h 2081464"/>
                    <a:gd name="connsiteX1-3" fmla="*/ 1868373 w 3780711"/>
                    <a:gd name="connsiteY1-4" fmla="*/ 0 h 2081464"/>
                    <a:gd name="connsiteX2-5" fmla="*/ 3780711 w 3780711"/>
                    <a:gd name="connsiteY2-6" fmla="*/ 0 h 2081464"/>
                    <a:gd name="connsiteX3-7" fmla="*/ 3780711 w 3780711"/>
                    <a:gd name="connsiteY3-8" fmla="*/ 2081464 h 2081464"/>
                    <a:gd name="connsiteX4-9" fmla="*/ 0 w 3780711"/>
                    <a:gd name="connsiteY4-10" fmla="*/ 2081464 h 2081464"/>
                    <a:gd name="connsiteX5" fmla="*/ 0 w 3780711"/>
                    <a:gd name="connsiteY5" fmla="*/ 0 h 2081464"/>
                    <a:gd name="connsiteX0-11" fmla="*/ 0 w 3780711"/>
                    <a:gd name="connsiteY0-12" fmla="*/ 0 h 2081464"/>
                    <a:gd name="connsiteX1-13" fmla="*/ 1808215 w 3780711"/>
                    <a:gd name="connsiteY1-14" fmla="*/ 1263316 h 2081464"/>
                    <a:gd name="connsiteX2-15" fmla="*/ 3780711 w 3780711"/>
                    <a:gd name="connsiteY2-16" fmla="*/ 0 h 2081464"/>
                    <a:gd name="connsiteX3-17" fmla="*/ 3780711 w 3780711"/>
                    <a:gd name="connsiteY3-18" fmla="*/ 2081464 h 2081464"/>
                    <a:gd name="connsiteX4-19" fmla="*/ 0 w 3780711"/>
                    <a:gd name="connsiteY4-20" fmla="*/ 2081464 h 2081464"/>
                    <a:gd name="connsiteX5-21" fmla="*/ 0 w 3780711"/>
                    <a:gd name="connsiteY5-22" fmla="*/ 0 h 208146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3780711" h="2081464">
                      <a:moveTo>
                        <a:pt x="0" y="0"/>
                      </a:moveTo>
                      <a:lnTo>
                        <a:pt x="1808215" y="1263316"/>
                      </a:lnTo>
                      <a:lnTo>
                        <a:pt x="3780711" y="0"/>
                      </a:lnTo>
                      <a:lnTo>
                        <a:pt x="3780711" y="2081464"/>
                      </a:lnTo>
                      <a:lnTo>
                        <a:pt x="0" y="20814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8B252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/>
                </a:p>
              </p:txBody>
            </p:sp>
          </p:grpSp>
        </p:grpSp>
        <p:sp>
          <p:nvSpPr>
            <p:cNvPr id="3" name="任意多边形: 形状 12"/>
            <p:cNvSpPr/>
            <p:nvPr/>
          </p:nvSpPr>
          <p:spPr>
            <a:xfrm rot="2651699">
              <a:off x="8808096" y="3183215"/>
              <a:ext cx="2731050" cy="2655364"/>
            </a:xfrm>
            <a:custGeom>
              <a:avLst/>
              <a:gdLst>
                <a:gd name="connsiteX0" fmla="*/ 72734 w 2643165"/>
                <a:gd name="connsiteY0" fmla="*/ 72733 h 2569915"/>
                <a:gd name="connsiteX1" fmla="*/ 248328 w 2643165"/>
                <a:gd name="connsiteY1" fmla="*/ 0 h 2569915"/>
                <a:gd name="connsiteX2" fmla="*/ 2643165 w 2643165"/>
                <a:gd name="connsiteY2" fmla="*/ 0 h 2569915"/>
                <a:gd name="connsiteX3" fmla="*/ 0 w 2643165"/>
                <a:gd name="connsiteY3" fmla="*/ 2569915 h 2569915"/>
                <a:gd name="connsiteX4" fmla="*/ 0 w 2643165"/>
                <a:gd name="connsiteY4" fmla="*/ 248328 h 2569915"/>
                <a:gd name="connsiteX5" fmla="*/ 72734 w 2643165"/>
                <a:gd name="connsiteY5" fmla="*/ 72733 h 25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3165" h="2569915">
                  <a:moveTo>
                    <a:pt x="72734" y="72733"/>
                  </a:moveTo>
                  <a:cubicBezTo>
                    <a:pt x="117672" y="27795"/>
                    <a:pt x="179754" y="0"/>
                    <a:pt x="248328" y="0"/>
                  </a:cubicBezTo>
                  <a:lnTo>
                    <a:pt x="2643165" y="0"/>
                  </a:lnTo>
                  <a:lnTo>
                    <a:pt x="0" y="2569915"/>
                  </a:lnTo>
                  <a:lnTo>
                    <a:pt x="0" y="248328"/>
                  </a:lnTo>
                  <a:cubicBezTo>
                    <a:pt x="0" y="179754"/>
                    <a:pt x="27795" y="117672"/>
                    <a:pt x="72734" y="72733"/>
                  </a:cubicBezTo>
                  <a:close/>
                </a:path>
              </a:pathLst>
            </a:custGeom>
            <a:solidFill>
              <a:srgbClr val="7C9241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11266" name="Picture 2" descr="http://img.hb.aicdn.com/054dd0ac4bbb08cf5434f6c07ee653684a9b7add8539-EyoF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27907" r="28276" b="27567"/>
          <a:stretch>
            <a:fillRect/>
          </a:stretch>
        </p:blipFill>
        <p:spPr bwMode="auto">
          <a:xfrm>
            <a:off x="1135169" y="998174"/>
            <a:ext cx="1801225" cy="18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5433820" y="2497693"/>
            <a:ext cx="1767448" cy="1871506"/>
            <a:chOff x="8118975" y="1420873"/>
            <a:chExt cx="4155158" cy="4399792"/>
          </a:xfrm>
        </p:grpSpPr>
        <p:grpSp>
          <p:nvGrpSpPr>
            <p:cNvPr id="20" name="组合 19"/>
            <p:cNvGrpSpPr/>
            <p:nvPr/>
          </p:nvGrpSpPr>
          <p:grpSpPr>
            <a:xfrm>
              <a:off x="8118975" y="1420873"/>
              <a:ext cx="4155158" cy="4098584"/>
              <a:chOff x="8118975" y="1420873"/>
              <a:chExt cx="4155158" cy="4098584"/>
            </a:xfrm>
          </p:grpSpPr>
          <p:sp>
            <p:nvSpPr>
              <p:cNvPr id="22" name="任意多边形: 形状 21"/>
              <p:cNvSpPr/>
              <p:nvPr/>
            </p:nvSpPr>
            <p:spPr>
              <a:xfrm rot="2651699">
                <a:off x="8118975" y="1420873"/>
                <a:ext cx="4155158" cy="4098584"/>
              </a:xfrm>
              <a:custGeom>
                <a:avLst/>
                <a:gdLst>
                  <a:gd name="connsiteX0" fmla="*/ 72734 w 4155158"/>
                  <a:gd name="connsiteY0" fmla="*/ 72733 h 4098584"/>
                  <a:gd name="connsiteX1" fmla="*/ 248328 w 4155158"/>
                  <a:gd name="connsiteY1" fmla="*/ 0 h 4098584"/>
                  <a:gd name="connsiteX2" fmla="*/ 2713341 w 4155158"/>
                  <a:gd name="connsiteY2" fmla="*/ 0 h 4098584"/>
                  <a:gd name="connsiteX3" fmla="*/ 4155158 w 4155158"/>
                  <a:gd name="connsiteY3" fmla="*/ 1482913 h 4098584"/>
                  <a:gd name="connsiteX4" fmla="*/ 1464933 w 4155158"/>
                  <a:gd name="connsiteY4" fmla="*/ 4098584 h 4098584"/>
                  <a:gd name="connsiteX5" fmla="*/ 0 w 4155158"/>
                  <a:gd name="connsiteY5" fmla="*/ 2591897 h 4098584"/>
                  <a:gd name="connsiteX6" fmla="*/ 0 w 4155158"/>
                  <a:gd name="connsiteY6" fmla="*/ 248328 h 4098584"/>
                  <a:gd name="connsiteX7" fmla="*/ 72734 w 4155158"/>
                  <a:gd name="connsiteY7" fmla="*/ 72733 h 409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58" h="4098584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713341" y="0"/>
                    </a:lnTo>
                    <a:lnTo>
                      <a:pt x="4155158" y="1482913"/>
                    </a:lnTo>
                    <a:lnTo>
                      <a:pt x="1464933" y="4098584"/>
                    </a:lnTo>
                    <a:lnTo>
                      <a:pt x="0" y="2591897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7C9241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8316424" y="1822091"/>
                <a:ext cx="3780711" cy="2688806"/>
                <a:chOff x="8316424" y="1822091"/>
                <a:chExt cx="3780711" cy="2688806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9108789" y="1822091"/>
                  <a:ext cx="2163824" cy="2163824"/>
                </a:xfrm>
                <a:prstGeom prst="ellipse">
                  <a:avLst/>
                </a:prstGeom>
                <a:solidFill>
                  <a:schemeClr val="bg1"/>
                </a:solidFill>
                <a:ln w="82550">
                  <a:solidFill>
                    <a:srgbClr val="98B252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solidFill>
                      <a:srgbClr val="FBAE27"/>
                    </a:solidFill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 rot="20740068">
                  <a:off x="9531962" y="2015275"/>
                  <a:ext cx="1317479" cy="12300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FBAE27"/>
                      </a:solidFill>
                      <a:latin typeface="+mj-lt"/>
                      <a:ea typeface="+mj-ea"/>
                    </a:rPr>
                    <a:t>02</a:t>
                  </a:r>
                  <a:endParaRPr lang="zh-CN" altLang="en-US" sz="2800" dirty="0">
                    <a:solidFill>
                      <a:srgbClr val="FBAE27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26" name="矩形 14"/>
                <p:cNvSpPr/>
                <p:nvPr/>
              </p:nvSpPr>
              <p:spPr>
                <a:xfrm>
                  <a:off x="8316424" y="2429433"/>
                  <a:ext cx="3780711" cy="2081464"/>
                </a:xfrm>
                <a:custGeom>
                  <a:avLst/>
                  <a:gdLst>
                    <a:gd name="connsiteX0" fmla="*/ 0 w 3780711"/>
                    <a:gd name="connsiteY0" fmla="*/ 0 h 2081464"/>
                    <a:gd name="connsiteX1" fmla="*/ 3780711 w 3780711"/>
                    <a:gd name="connsiteY1" fmla="*/ 0 h 2081464"/>
                    <a:gd name="connsiteX2" fmla="*/ 3780711 w 3780711"/>
                    <a:gd name="connsiteY2" fmla="*/ 2081464 h 2081464"/>
                    <a:gd name="connsiteX3" fmla="*/ 0 w 3780711"/>
                    <a:gd name="connsiteY3" fmla="*/ 2081464 h 2081464"/>
                    <a:gd name="connsiteX4" fmla="*/ 0 w 3780711"/>
                    <a:gd name="connsiteY4" fmla="*/ 0 h 2081464"/>
                    <a:gd name="connsiteX0-1" fmla="*/ 0 w 3780711"/>
                    <a:gd name="connsiteY0-2" fmla="*/ 0 h 2081464"/>
                    <a:gd name="connsiteX1-3" fmla="*/ 1868373 w 3780711"/>
                    <a:gd name="connsiteY1-4" fmla="*/ 0 h 2081464"/>
                    <a:gd name="connsiteX2-5" fmla="*/ 3780711 w 3780711"/>
                    <a:gd name="connsiteY2-6" fmla="*/ 0 h 2081464"/>
                    <a:gd name="connsiteX3-7" fmla="*/ 3780711 w 3780711"/>
                    <a:gd name="connsiteY3-8" fmla="*/ 2081464 h 2081464"/>
                    <a:gd name="connsiteX4-9" fmla="*/ 0 w 3780711"/>
                    <a:gd name="connsiteY4-10" fmla="*/ 2081464 h 2081464"/>
                    <a:gd name="connsiteX5" fmla="*/ 0 w 3780711"/>
                    <a:gd name="connsiteY5" fmla="*/ 0 h 2081464"/>
                    <a:gd name="connsiteX0-11" fmla="*/ 0 w 3780711"/>
                    <a:gd name="connsiteY0-12" fmla="*/ 0 h 2081464"/>
                    <a:gd name="connsiteX1-13" fmla="*/ 1808215 w 3780711"/>
                    <a:gd name="connsiteY1-14" fmla="*/ 1263316 h 2081464"/>
                    <a:gd name="connsiteX2-15" fmla="*/ 3780711 w 3780711"/>
                    <a:gd name="connsiteY2-16" fmla="*/ 0 h 2081464"/>
                    <a:gd name="connsiteX3-17" fmla="*/ 3780711 w 3780711"/>
                    <a:gd name="connsiteY3-18" fmla="*/ 2081464 h 2081464"/>
                    <a:gd name="connsiteX4-19" fmla="*/ 0 w 3780711"/>
                    <a:gd name="connsiteY4-20" fmla="*/ 2081464 h 2081464"/>
                    <a:gd name="connsiteX5-21" fmla="*/ 0 w 3780711"/>
                    <a:gd name="connsiteY5-22" fmla="*/ 0 h 208146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3780711" h="2081464">
                      <a:moveTo>
                        <a:pt x="0" y="0"/>
                      </a:moveTo>
                      <a:lnTo>
                        <a:pt x="1808215" y="1263316"/>
                      </a:lnTo>
                      <a:lnTo>
                        <a:pt x="3780711" y="0"/>
                      </a:lnTo>
                      <a:lnTo>
                        <a:pt x="3780711" y="2081464"/>
                      </a:lnTo>
                      <a:lnTo>
                        <a:pt x="0" y="20814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8B252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/>
                </a:p>
              </p:txBody>
            </p:sp>
          </p:grpSp>
        </p:grpSp>
        <p:sp>
          <p:nvSpPr>
            <p:cNvPr id="21" name="任意多边形: 形状 20"/>
            <p:cNvSpPr/>
            <p:nvPr/>
          </p:nvSpPr>
          <p:spPr>
            <a:xfrm rot="2651699">
              <a:off x="8830489" y="3165301"/>
              <a:ext cx="2731050" cy="2655364"/>
            </a:xfrm>
            <a:custGeom>
              <a:avLst/>
              <a:gdLst>
                <a:gd name="connsiteX0" fmla="*/ 72734 w 2643165"/>
                <a:gd name="connsiteY0" fmla="*/ 72733 h 2569915"/>
                <a:gd name="connsiteX1" fmla="*/ 248328 w 2643165"/>
                <a:gd name="connsiteY1" fmla="*/ 0 h 2569915"/>
                <a:gd name="connsiteX2" fmla="*/ 2643165 w 2643165"/>
                <a:gd name="connsiteY2" fmla="*/ 0 h 2569915"/>
                <a:gd name="connsiteX3" fmla="*/ 0 w 2643165"/>
                <a:gd name="connsiteY3" fmla="*/ 2569915 h 2569915"/>
                <a:gd name="connsiteX4" fmla="*/ 0 w 2643165"/>
                <a:gd name="connsiteY4" fmla="*/ 248328 h 2569915"/>
                <a:gd name="connsiteX5" fmla="*/ 72734 w 2643165"/>
                <a:gd name="connsiteY5" fmla="*/ 72733 h 25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3165" h="2569915">
                  <a:moveTo>
                    <a:pt x="72734" y="72733"/>
                  </a:moveTo>
                  <a:cubicBezTo>
                    <a:pt x="117672" y="27795"/>
                    <a:pt x="179754" y="0"/>
                    <a:pt x="248328" y="0"/>
                  </a:cubicBezTo>
                  <a:lnTo>
                    <a:pt x="2643165" y="0"/>
                  </a:lnTo>
                  <a:lnTo>
                    <a:pt x="0" y="2569915"/>
                  </a:lnTo>
                  <a:lnTo>
                    <a:pt x="0" y="248328"/>
                  </a:lnTo>
                  <a:cubicBezTo>
                    <a:pt x="0" y="179754"/>
                    <a:pt x="27795" y="117672"/>
                    <a:pt x="72734" y="72733"/>
                  </a:cubicBezTo>
                  <a:close/>
                </a:path>
              </a:pathLst>
            </a:custGeom>
            <a:solidFill>
              <a:srgbClr val="7C9241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8" name="Picture 4" descr="http://img.hb.aicdn.com/1cda51c3b2d7554ba2859ef1b561691c97f24b6d12e80-LJXZG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846" r="47819" b="62091"/>
          <a:stretch>
            <a:fillRect/>
          </a:stretch>
        </p:blipFill>
        <p:spPr bwMode="auto">
          <a:xfrm flipH="1">
            <a:off x="5401155" y="814737"/>
            <a:ext cx="2126987" cy="172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/>
          <p:cNvSpPr txBox="1"/>
          <p:nvPr/>
        </p:nvSpPr>
        <p:spPr>
          <a:xfrm>
            <a:off x="1001395" y="4194175"/>
            <a:ext cx="3043555" cy="822325"/>
          </a:xfrm>
          <a:prstGeom prst="rect">
            <a:avLst/>
          </a:prstGeom>
        </p:spPr>
        <p:txBody>
          <a:bodyPr vert="horz" wrap="none" lIns="0" tIns="0" rIns="0" bIns="0" anchor="b" anchorCtr="1">
            <a:normAutofit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900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Using the words and </a:t>
            </a:r>
            <a:endParaRPr lang="en-US" altLang="zh-CN" sz="2000" b="1" kern="900" dirty="0" smtClean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kern="900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sentences in real life</a:t>
            </a:r>
            <a:endParaRPr lang="zh-CN" altLang="en-US" sz="2000" b="1" kern="900" dirty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45"/>
          <p:cNvSpPr txBox="1"/>
          <p:nvPr/>
        </p:nvSpPr>
        <p:spPr>
          <a:xfrm>
            <a:off x="4795520" y="4203700"/>
            <a:ext cx="3043555" cy="822325"/>
          </a:xfrm>
          <a:prstGeom prst="rect">
            <a:avLst/>
          </a:prstGeom>
        </p:spPr>
        <p:txBody>
          <a:bodyPr vert="horz" wrap="none" lIns="0" tIns="0" rIns="0" bIns="0" anchor="b" anchorCtr="1">
            <a:normAutofit lnSpcReduction="20000"/>
          </a:bodyPr>
          <a:p>
            <a:pPr algn="ctr">
              <a:lnSpc>
                <a:spcPct val="150000"/>
              </a:lnSpc>
            </a:pPr>
            <a:r>
              <a:rPr lang="en-US" altLang="zh-CN" sz="2000" b="1" kern="900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Do homework : </a:t>
            </a:r>
            <a:endParaRPr lang="en-US" altLang="zh-CN" sz="2000" b="1" kern="900" dirty="0" smtClean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kern="900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B (1,2,3) - Page 41</a:t>
            </a:r>
            <a:endParaRPr lang="zh-CN" altLang="en-US" sz="2000" b="1" kern="900" dirty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45"/>
          <p:cNvSpPr txBox="1"/>
          <p:nvPr/>
        </p:nvSpPr>
        <p:spPr>
          <a:xfrm>
            <a:off x="8548370" y="4203700"/>
            <a:ext cx="3043555" cy="822325"/>
          </a:xfrm>
          <a:prstGeom prst="rect">
            <a:avLst/>
          </a:prstGeom>
        </p:spPr>
        <p:txBody>
          <a:bodyPr vert="horz" wrap="none" lIns="0" tIns="0" rIns="0" bIns="0" anchor="b" anchorCtr="1">
            <a:normAutofit lnSpcReduction="20000"/>
          </a:bodyPr>
          <a:p>
            <a:pPr algn="ctr">
              <a:lnSpc>
                <a:spcPct val="150000"/>
              </a:lnSpc>
            </a:pPr>
            <a:r>
              <a:rPr lang="en-US" altLang="zh-CN" sz="2000" b="1" kern="900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Prepare : Unit 10</a:t>
            </a:r>
            <a:endParaRPr lang="en-US" altLang="zh-CN" sz="2000" b="1" kern="900" dirty="0" smtClean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kern="900" dirty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Lesson 3</a:t>
            </a:r>
            <a:endParaRPr lang="en-US" altLang="zh-CN" sz="2000" b="1" kern="900" dirty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21666" r="15005" b="31968"/>
          <a:stretch>
            <a:fillRect/>
          </a:stretch>
        </p:blipFill>
        <p:spPr>
          <a:xfrm>
            <a:off x="9584164" y="664047"/>
            <a:ext cx="1455714" cy="14212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11389" r="33572" b="6389"/>
          <a:stretch>
            <a:fillRect/>
          </a:stretch>
        </p:blipFill>
        <p:spPr>
          <a:xfrm>
            <a:off x="8052131" y="2513797"/>
            <a:ext cx="2453178" cy="37526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18615" y="1169670"/>
            <a:ext cx="6332220" cy="5168900"/>
            <a:chOff x="1552" y="1992"/>
            <a:chExt cx="9972" cy="8140"/>
          </a:xfrm>
        </p:grpSpPr>
        <p:sp>
          <p:nvSpPr>
            <p:cNvPr id="5" name="Text Box 4"/>
            <p:cNvSpPr txBox="1"/>
            <p:nvPr/>
          </p:nvSpPr>
          <p:spPr>
            <a:xfrm>
              <a:off x="1552" y="1992"/>
              <a:ext cx="9972" cy="8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Thursday, December 16    2021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Unit 10: What do you do at break time? - Lesson 1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 i="1" u="sng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New words </a:t>
              </a:r>
              <a:endParaRPr lang="en-US" sz="2000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skipping : nhảy dây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skating : trượt pa - tanh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hide - and - seek : trốn tìm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blind man’s bluff : bịt mắt bắt dê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 u="sng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Model Sentences</a:t>
              </a:r>
              <a:endParaRPr lang="en-US" sz="20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you like skipping?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Yes, I do.     /    No, I don’t.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000" u="sng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Homework</a:t>
              </a: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6661" y="2025"/>
              <a:ext cx="74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713355" y="-636270"/>
            <a:ext cx="7365365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3721100" y="2217420"/>
            <a:ext cx="520763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smtClean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THANK YOU</a:t>
            </a:r>
            <a:endParaRPr lang="zh-CN" altLang="en-US" sz="4800" b="1" dirty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0" y="31623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1506855" y="2075180"/>
            <a:ext cx="9065260" cy="3743960"/>
            <a:chOff x="1479" y="3292"/>
            <a:chExt cx="14276" cy="5896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1479" y="3292"/>
              <a:ext cx="5927" cy="5872"/>
              <a:chOff x="1020" y="2328"/>
              <a:chExt cx="11012" cy="615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221" y="2480"/>
                <a:ext cx="10811" cy="5998"/>
              </a:xfrm>
              <a:prstGeom prst="ellipse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020" y="2328"/>
                <a:ext cx="10812" cy="5801"/>
              </a:xfrm>
              <a:prstGeom prst="ellipse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 rot="0">
              <a:off x="9828" y="3316"/>
              <a:ext cx="5927" cy="5872"/>
              <a:chOff x="1020" y="2328"/>
              <a:chExt cx="11012" cy="6150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221" y="2480"/>
                <a:ext cx="10811" cy="5998"/>
              </a:xfrm>
              <a:prstGeom prst="ellipse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020" y="2328"/>
                <a:ext cx="10812" cy="5801"/>
              </a:xfrm>
              <a:prstGeom prst="ellipse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4" name="箭头: 右 2"/>
            <p:cNvSpPr/>
            <p:nvPr/>
          </p:nvSpPr>
          <p:spPr>
            <a:xfrm>
              <a:off x="7536" y="5845"/>
              <a:ext cx="1931" cy="957"/>
            </a:xfrm>
            <a:prstGeom prst="rightArrow">
              <a:avLst/>
            </a:prstGeom>
            <a:solidFill>
              <a:srgbClr val="5F7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1750060" y="3249295"/>
            <a:ext cx="32086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charset="0"/>
                <a:cs typeface="Lucida Calligraphy" panose="03010101010101010101" charset="0"/>
              </a:rPr>
              <a:t>Review the words and sentences.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77050" y="3234055"/>
            <a:ext cx="3637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charset="0"/>
                <a:cs typeface="Lucida Calligraphy" panose="03010101010101010101" charset="0"/>
              </a:rPr>
              <a:t>Learn the new words and new sentences.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575435" y="385445"/>
            <a:ext cx="316484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Objectives</a:t>
            </a:r>
            <a:endParaRPr lang="en-US" altLang="zh-CN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1"/>
          <p:cNvGrpSpPr/>
          <p:nvPr/>
        </p:nvGrpSpPr>
        <p:grpSpPr>
          <a:xfrm rot="0">
            <a:off x="836295" y="1938655"/>
            <a:ext cx="10592435" cy="1958340"/>
            <a:chOff x="1020" y="2328"/>
            <a:chExt cx="11012" cy="6353"/>
          </a:xfrm>
        </p:grpSpPr>
        <p:sp>
          <p:nvSpPr>
            <p:cNvPr id="16" name="圆角矩形 12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A0CC3F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>
          <a:xfrm>
            <a:off x="9109075" y="2016760"/>
            <a:ext cx="2063115" cy="1652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36685" y="3896995"/>
            <a:ext cx="2790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blind man’s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bluff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>
            <a:fillRect/>
          </a:stretch>
        </p:blipFill>
        <p:spPr>
          <a:xfrm>
            <a:off x="6520180" y="2065655"/>
            <a:ext cx="2369820" cy="1551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>
            <a:fillRect/>
          </a:stretch>
        </p:blipFill>
        <p:spPr>
          <a:xfrm>
            <a:off x="3256915" y="1939290"/>
            <a:ext cx="2555240" cy="162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>
            <a:fillRect/>
          </a:stretch>
        </p:blipFill>
        <p:spPr>
          <a:xfrm>
            <a:off x="1105535" y="2126615"/>
            <a:ext cx="1772285" cy="1433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3375" y="3896743"/>
            <a:ext cx="323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skipping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6852" y="3896315"/>
            <a:ext cx="28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skating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73451" y="3828163"/>
            <a:ext cx="521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hide-and-seek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MsPham5"/>
          <p:cNvSpPr txBox="1"/>
          <p:nvPr/>
        </p:nvSpPr>
        <p:spPr>
          <a:xfrm>
            <a:off x="1700092" y="608216"/>
            <a:ext cx="28441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3600"/>
              <a:t>VOCABULARY</a:t>
            </a:r>
            <a:endParaRPr lang="en-US" altLang="zh-CN" sz="3600" dirty="0"/>
          </a:p>
        </p:txBody>
      </p:sp>
      <p:pic>
        <p:nvPicPr>
          <p:cNvPr id="21" name="图片 20" descr="微信截图_202110091128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490" y="4490085"/>
            <a:ext cx="1943735" cy="2396490"/>
          </a:xfrm>
          <a:prstGeom prst="rect">
            <a:avLst/>
          </a:prstGeom>
        </p:spPr>
      </p:pic>
      <p:grpSp>
        <p:nvGrpSpPr>
          <p:cNvPr id="18" name="组合 6"/>
          <p:cNvGrpSpPr/>
          <p:nvPr/>
        </p:nvGrpSpPr>
        <p:grpSpPr>
          <a:xfrm>
            <a:off x="2967990" y="5253355"/>
            <a:ext cx="5989955" cy="1242060"/>
            <a:chOff x="1695043" y="4140384"/>
            <a:chExt cx="8628243" cy="1806528"/>
          </a:xfrm>
        </p:grpSpPr>
        <p:pic>
          <p:nvPicPr>
            <p:cNvPr id="19" name="图片 1" descr="图标&#10;&#10;描述已自动生成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22" name="图片 2" descr="图标&#10;&#10;描述已自动生成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9" grpId="0"/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 rot="21120000">
            <a:off x="2647950" y="553720"/>
            <a:ext cx="9598025" cy="582168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 flipH="1">
            <a:off x="394335" y="2437130"/>
            <a:ext cx="3620135" cy="3933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0910" y="655320"/>
            <a:ext cx="39554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045" y="1996440"/>
            <a:ext cx="7433310" cy="3418205"/>
          </a:xfrm>
          <a:prstGeom prst="rect">
            <a:avLst/>
          </a:prstGeom>
        </p:spPr>
      </p:pic>
      <p:pic>
        <p:nvPicPr>
          <p:cNvPr id="2" name="unit-10-lesson-2-ex-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6325" y="57594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6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0536" y="660864"/>
            <a:ext cx="19900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59965" y="1354455"/>
            <a:ext cx="5294630" cy="1022985"/>
            <a:chOff x="3013" y="1484"/>
            <a:chExt cx="8338" cy="1611"/>
          </a:xfrm>
        </p:grpSpPr>
        <p:sp>
          <p:nvSpPr>
            <p:cNvPr id="6" name="Rounded Rectangle 5"/>
            <p:cNvSpPr/>
            <p:nvPr/>
          </p:nvSpPr>
          <p:spPr>
            <a:xfrm>
              <a:off x="3013" y="1484"/>
              <a:ext cx="8338" cy="1590"/>
            </a:xfrm>
            <a:prstGeom prst="roundRect">
              <a:avLst>
                <a:gd name="adj" fmla="val 1103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260" y="1497"/>
              <a:ext cx="7844" cy="15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.VnArial" panose="020B7200000000000000" pitchFamily="34" charset="0"/>
                </a:rPr>
                <a:t>Do you </a:t>
              </a:r>
              <a:r>
                <a:rPr lang="en-US" sz="3600" b="1">
                  <a:solidFill>
                    <a:srgbClr val="333333"/>
                  </a:solidFill>
                  <a:latin typeface=".VnArial" panose="020B7200000000000000" pitchFamily="34" charset="0"/>
                </a:rPr>
                <a:t>like________?</a:t>
              </a:r>
              <a:endParaRPr lang="en-US" sz="3600" b="1">
                <a:solidFill>
                  <a:srgbClr val="333333"/>
                </a:solidFill>
                <a:latin typeface=".VnArial" panose="020B7200000000000000" pitchFamily="34" charset="0"/>
              </a:endParaRPr>
            </a:p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(Bạn có thích ____ không?)</a:t>
              </a:r>
              <a:endPara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77235" y="2364105"/>
            <a:ext cx="5291455" cy="1963420"/>
            <a:chOff x="5136" y="3723"/>
            <a:chExt cx="8333" cy="3092"/>
          </a:xfrm>
        </p:grpSpPr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 flipH="1">
              <a:off x="5136" y="3723"/>
              <a:ext cx="2592" cy="208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2"/>
              <a:endCxn id="1027" idx="0"/>
            </p:cNvCxnSpPr>
            <p:nvPr/>
          </p:nvCxnSpPr>
          <p:spPr>
            <a:xfrm flipH="1">
              <a:off x="6494" y="3723"/>
              <a:ext cx="1209" cy="309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2"/>
            </p:cNvCxnSpPr>
            <p:nvPr/>
          </p:nvCxnSpPr>
          <p:spPr>
            <a:xfrm>
              <a:off x="7703" y="3723"/>
              <a:ext cx="5766" cy="219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2"/>
            </p:cNvCxnSpPr>
            <p:nvPr/>
          </p:nvCxnSpPr>
          <p:spPr>
            <a:xfrm>
              <a:off x="7703" y="3723"/>
              <a:ext cx="2868" cy="292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7375" y="3403600"/>
            <a:ext cx="11425620" cy="2951460"/>
            <a:chOff x="1198" y="5328"/>
            <a:chExt cx="17993" cy="4648"/>
          </a:xfrm>
        </p:grpSpPr>
        <p:sp>
          <p:nvSpPr>
            <p:cNvPr id="13" name="TextBox 12"/>
            <p:cNvSpPr txBox="1"/>
            <p:nvPr/>
          </p:nvSpPr>
          <p:spPr>
            <a:xfrm>
              <a:off x="1198" y="8136"/>
              <a:ext cx="3008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skipping</a:t>
              </a:r>
              <a:endPara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56" y="9152"/>
              <a:ext cx="410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skating</a:t>
              </a:r>
              <a:endPara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19" y="9102"/>
              <a:ext cx="577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</a:t>
              </a:r>
              <a:endPara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7" name="Picture 3" descr="https://s.sachmem.vn/public/images/v2/TA3T1SHS/U10-L2-2b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" y="6783"/>
              <a:ext cx="3329" cy="2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3T1SHS/U10-L2-2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" y="6778"/>
              <a:ext cx="3276" cy="2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3T1SHS/U10-L2-2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3" y="5366"/>
              <a:ext cx="3340" cy="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.sachmem.vn/public/images/v2/TA3T1SHS/U10-L2-2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" y="5328"/>
              <a:ext cx="3376" cy="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3418" y="7736"/>
              <a:ext cx="577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blind man’s bluff </a:t>
              </a:r>
              <a:endPara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87920" y="1099820"/>
            <a:ext cx="3660775" cy="1449705"/>
            <a:chOff x="11354" y="965"/>
            <a:chExt cx="5765" cy="2283"/>
          </a:xfrm>
        </p:grpSpPr>
        <p:sp>
          <p:nvSpPr>
            <p:cNvPr id="29" name="Rounded Rectangle 28"/>
            <p:cNvSpPr/>
            <p:nvPr/>
          </p:nvSpPr>
          <p:spPr>
            <a:xfrm>
              <a:off x="12631" y="2336"/>
              <a:ext cx="4488" cy="91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333333"/>
                  </a:solidFill>
                  <a:latin typeface="Georgia" panose="02040502050405020303" pitchFamily="18" charset="0"/>
                </a:rPr>
                <a:t>     No, </a:t>
              </a:r>
              <a:r>
                <a:rPr lang="en-US" sz="2800" b="1">
                  <a:solidFill>
                    <a:srgbClr val="FF0000"/>
                  </a:solidFill>
                  <a:latin typeface="Georgia" panose="02040502050405020303" pitchFamily="18" charset="0"/>
                </a:rPr>
                <a:t>I don’t</a:t>
              </a:r>
              <a:r>
                <a:rPr lang="en-US" sz="2800" b="1">
                  <a:solidFill>
                    <a:srgbClr val="333333"/>
                  </a:solidFill>
                  <a:latin typeface="Georgia" panose="02040502050405020303" pitchFamily="18" charset="0"/>
                </a:rPr>
                <a:t>.</a:t>
              </a:r>
              <a:endParaRPr lang="en-US" sz="2800" b="1">
                <a:latin typeface="Georgia" panose="02040502050405020303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2692" y="965"/>
              <a:ext cx="3757" cy="91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333333"/>
                  </a:solidFill>
                  <a:latin typeface="Georgia" panose="02040502050405020303" pitchFamily="18" charset="0"/>
                </a:rPr>
                <a:t>     Yes, </a:t>
              </a:r>
              <a:r>
                <a:rPr lang="en-US" sz="2800" b="1">
                  <a:solidFill>
                    <a:srgbClr val="FF0000"/>
                  </a:solidFill>
                  <a:latin typeface="Georgia" panose="02040502050405020303" pitchFamily="18" charset="0"/>
                </a:rPr>
                <a:t>I do</a:t>
              </a:r>
              <a:r>
                <a:rPr lang="en-US" sz="2800" b="1">
                  <a:solidFill>
                    <a:srgbClr val="333333"/>
                  </a:solidFill>
                  <a:latin typeface="Georgia" panose="02040502050405020303" pitchFamily="18" charset="0"/>
                </a:rPr>
                <a:t>.</a:t>
              </a:r>
              <a:endParaRPr lang="en-US" sz="2800" b="1">
                <a:latin typeface="Georgia" panose="02040502050405020303" pitchFamily="18" charset="0"/>
              </a:endParaRPr>
            </a:p>
          </p:txBody>
        </p:sp>
        <p:cxnSp>
          <p:nvCxnSpPr>
            <p:cNvPr id="31" name="Straight Arrow Connector 30"/>
            <p:cNvCxnSpPr>
              <a:endCxn id="30" idx="1"/>
            </p:cNvCxnSpPr>
            <p:nvPr/>
          </p:nvCxnSpPr>
          <p:spPr>
            <a:xfrm flipV="1">
              <a:off x="11354" y="1420"/>
              <a:ext cx="1339" cy="8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9" idx="1"/>
            </p:cNvCxnSpPr>
            <p:nvPr/>
          </p:nvCxnSpPr>
          <p:spPr>
            <a:xfrm>
              <a:off x="11354" y="2274"/>
              <a:ext cx="1277" cy="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ye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0" y="1193"/>
              <a:ext cx="723" cy="494"/>
            </a:xfrm>
            <a:prstGeom prst="rect">
              <a:avLst/>
            </a:prstGeom>
          </p:spPr>
        </p:pic>
        <p:pic>
          <p:nvPicPr>
            <p:cNvPr id="35" name="no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90" y="2584"/>
              <a:ext cx="582" cy="473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02355" y="284877"/>
            <a:ext cx="6584953" cy="17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  <a:endParaRPr lang="en-US" sz="5335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33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faster?</a:t>
            </a:r>
            <a:endParaRPr lang="en-US" sz="5335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5216" y="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ây nấm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155" y="5560695"/>
            <a:ext cx="1373505" cy="13735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9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3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69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3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55504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10" y="3373299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413884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413953" y="-130208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400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0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8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903078" y="3525520"/>
            <a:ext cx="3110865" cy="86042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 done</a:t>
            </a:r>
            <a:endParaRPr lang="en-US" sz="4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03079" y="3525647"/>
            <a:ext cx="3110865" cy="86042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 done</a:t>
            </a:r>
            <a:endParaRPr lang="en-US" sz="4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860665" y="2692400"/>
            <a:ext cx="5648960" cy="49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8082280" y="2900680"/>
            <a:ext cx="5177790" cy="45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unnamed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664825" y="1971675"/>
            <a:ext cx="786130" cy="786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20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6960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494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n o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7185" y="2615565"/>
            <a:ext cx="1230630" cy="9594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97073" y="4724782"/>
            <a:ext cx="4397358" cy="1077218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Do you like ________?</a:t>
            </a:r>
            <a:endParaRPr lang="en-US" sz="32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Yes, I do.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>
          <a:xfrm>
            <a:off x="1405839" y="4145690"/>
            <a:ext cx="2384548" cy="1910385"/>
          </a:xfrm>
          <a:prstGeom prst="rect">
            <a:avLst/>
          </a:prstGeom>
        </p:spPr>
      </p:pic>
      <p:sp>
        <p:nvSpPr>
          <p:cNvPr id="4" name="CMsPham"/>
          <p:cNvSpPr/>
          <p:nvPr/>
        </p:nvSpPr>
        <p:spPr>
          <a:xfrm>
            <a:off x="4554220" y="768985"/>
            <a:ext cx="3842385" cy="152463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Blind man’s bluff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MsP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1373</Words>
  <Application>WPS Presentation</Application>
  <PresentationFormat>Widescreen</PresentationFormat>
  <Paragraphs>164</Paragraphs>
  <Slides>23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Edwardian Script ITC</vt:lpstr>
      <vt:lpstr>字魂189号-星岩乐黑体</vt:lpstr>
      <vt:lpstr>Open Sans Light</vt:lpstr>
      <vt:lpstr>思源黑体 CN Light</vt:lpstr>
      <vt:lpstr>Bodoni MT</vt:lpstr>
      <vt:lpstr>Microsoft JhengHei</vt:lpstr>
      <vt:lpstr>PMingLiU</vt:lpstr>
      <vt:lpstr>PMingLiU-ExtB</vt:lpstr>
      <vt:lpstr>字魂59号-创粗黑</vt:lpstr>
      <vt:lpstr>Cooper Black</vt:lpstr>
      <vt:lpstr>Lucida Calligraphy</vt:lpstr>
      <vt:lpstr>Bauhaus 93</vt:lpstr>
      <vt:lpstr>.VnArial</vt:lpstr>
      <vt:lpstr>Georgia</vt:lpstr>
      <vt:lpstr>Century Gothic</vt:lpstr>
      <vt:lpstr>Microsoft YaHei</vt:lpstr>
      <vt:lpstr>Arial Unicode MS</vt:lpstr>
      <vt:lpstr>Calibri</vt:lpstr>
      <vt:lpstr>Microsoft YaHei UI</vt:lpstr>
      <vt:lpstr>Times New Roman</vt:lpstr>
      <vt:lpstr>Calibri Light</vt:lpstr>
      <vt:lpstr>Segoe Print</vt:lpstr>
      <vt:lpstr>MsPham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140</cp:revision>
  <dcterms:created xsi:type="dcterms:W3CDTF">2020-11-27T07:04:00Z</dcterms:created>
  <dcterms:modified xsi:type="dcterms:W3CDTF">2021-12-13T11:47:31Z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2C9DDCF3225147F889B2D95E8C8C2DF8</vt:lpwstr>
  </property>
  <property fmtid="{D5CDD505-2E9C-101B-9397-08002B2CF9AE}" pid="3" name="KSOProductBuildVer">
    <vt:lpwstr>1033-11.2.0.10382</vt:lpwstr>
  </property>
</Properties>
</file>