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3"/>
  </p:sldMasterIdLst>
  <p:notesMasterIdLst>
    <p:notesMasterId r:id="rId5"/>
  </p:notesMasterIdLst>
  <p:sldIdLst>
    <p:sldId id="390" r:id="rId4"/>
    <p:sldId id="293" r:id="rId6"/>
    <p:sldId id="391" r:id="rId7"/>
    <p:sldId id="368" r:id="rId8"/>
    <p:sldId id="297" r:id="rId9"/>
    <p:sldId id="296" r:id="rId10"/>
    <p:sldId id="325" r:id="rId11"/>
    <p:sldId id="393" r:id="rId12"/>
    <p:sldId id="298" r:id="rId13"/>
    <p:sldId id="307" r:id="rId14"/>
    <p:sldId id="394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303" r:id="rId25"/>
    <p:sldId id="304" r:id="rId26"/>
    <p:sldId id="397" r:id="rId27"/>
    <p:sldId id="398" r:id="rId28"/>
    <p:sldId id="400" r:id="rId29"/>
  </p:sldIdLst>
  <p:sldSz cx="12192000" cy="6858000"/>
  <p:notesSz cx="6858000" cy="9144000"/>
  <p:embeddedFontLst>
    <p:embeddedFont>
      <p:font typeface="SimSun" panose="02010600030101010101" pitchFamily="2" charset="-122"/>
      <p:regular r:id="rId34"/>
    </p:embeddedFont>
    <p:embeddedFont>
      <p:font typeface="Edwardian Script ITC" panose="030303020407070D0804" charset="0"/>
      <p:regular r:id="rId35"/>
    </p:embeddedFont>
    <p:embeddedFont>
      <p:font typeface="Bauhaus 93" panose="04030905020B02020C02" pitchFamily="82" charset="0"/>
      <p:regular r:id="rId36"/>
    </p:embeddedFont>
    <p:embeddedFont>
      <p:font typeface="Lucida Calligraphy" panose="03010101010101010101" charset="0"/>
      <p:regular r:id="rId37"/>
      <p:italic r:id="rId38"/>
    </p:embeddedFon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.VnAvant" panose="020B7200000000000000" pitchFamily="34" charset="0"/>
      <p:regular r:id="rId43"/>
      <p:bold r:id="rId44"/>
      <p:italic r:id="rId45"/>
      <p:boldItalic r:id="rId46"/>
    </p:embeddedFont>
    <p:embeddedFont>
      <p:font typeface="Microsoft YaHei" panose="020B0503020204020204" charset="-122"/>
      <p:regular r:id="rId47"/>
    </p:embeddedFont>
    <p:embeddedFont>
      <p:font typeface=".VnBlack" panose="020B7200000000000000" pitchFamily="34" charset="0"/>
      <p:regular r:id="rId48"/>
    </p:embeddedFont>
    <p:embeddedFont>
      <p:font typeface="Bodoni MT" panose="02070603080606020203" charset="0"/>
      <p:regular r:id="rId49"/>
      <p:bold r:id="rId50"/>
      <p:italic r:id="rId51"/>
      <p:boldItalic r:id="rId52"/>
    </p:embeddedFont>
    <p:embeddedFont>
      <p:font typeface="Calibri Light" panose="020F030202020403020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720D"/>
    <a:srgbClr val="DEFEEA"/>
    <a:srgbClr val="CFFDE0"/>
    <a:srgbClr val="FFFFCC"/>
    <a:srgbClr val="009900"/>
    <a:srgbClr val="DCF1F6"/>
    <a:srgbClr val="C90D3A"/>
    <a:srgbClr val="EAB2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4" Type="http://schemas.openxmlformats.org/officeDocument/2006/relationships/font" Target="fonts/font21.fntdata"/><Relationship Id="rId53" Type="http://schemas.openxmlformats.org/officeDocument/2006/relationships/font" Target="fonts/font20.fntdata"/><Relationship Id="rId52" Type="http://schemas.openxmlformats.org/officeDocument/2006/relationships/font" Target="fonts/font19.fntdata"/><Relationship Id="rId51" Type="http://schemas.openxmlformats.org/officeDocument/2006/relationships/font" Target="fonts/font18.fntdata"/><Relationship Id="rId50" Type="http://schemas.openxmlformats.org/officeDocument/2006/relationships/font" Target="fonts/font17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6.fntdata"/><Relationship Id="rId48" Type="http://schemas.openxmlformats.org/officeDocument/2006/relationships/font" Target="fonts/font15.fntdata"/><Relationship Id="rId47" Type="http://schemas.openxmlformats.org/officeDocument/2006/relationships/font" Target="fonts/font14.fntdata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02F2E-412F-4B04-9571-F6783844FEF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8B733-DF30-4848-872A-9D688CEB9DA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fld id="{C19ED9BB-C5C2-4D0B-BADC-05C391420F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fld id="{F17BEA6A-7083-41CE-B6AF-18CD83095C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svg"/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svg"/><Relationship Id="rId12" Type="http://schemas.openxmlformats.org/officeDocument/2006/relationships/image" Target="../media/image5.png"/><Relationship Id="rId11" Type="http://schemas.openxmlformats.org/officeDocument/2006/relationships/image" Target="../media/image2.sv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4.png"/><Relationship Id="rId7" Type="http://schemas.openxmlformats.org/officeDocument/2006/relationships/image" Target="../media/image1.sv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image" Target="../media/image3.sv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/>
          <a:srcRect t="15224" b="2"/>
          <a:stretch>
            <a:fillRect/>
          </a:stretch>
        </p:blipFill>
        <p:spPr>
          <a:xfrm>
            <a:off x="0" y="0"/>
            <a:ext cx="12190730" cy="7029450"/>
          </a:xfrm>
          <a:prstGeom prst="rect">
            <a:avLst/>
          </a:prstGeom>
        </p:spPr>
      </p:pic>
      <p:sp>
        <p:nvSpPr>
          <p:cNvPr id="3" name="Text Box 2"/>
          <p:cNvSpPr txBox="1"/>
          <p:nvPr userDrawn="1"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5" name="Picture 4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24870" y="5690870"/>
            <a:ext cx="1167130" cy="1167130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11006" y="0"/>
            <a:ext cx="781050" cy="790575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977269">
            <a:off x="-451666" y="5554013"/>
            <a:ext cx="1711164" cy="1372264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6960000">
            <a:off x="136285" y="5891514"/>
            <a:ext cx="1711164" cy="1372264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39774" y="110105"/>
            <a:ext cx="1554912" cy="3503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/>
          <a:srcRect t="15224" b="2"/>
          <a:stretch>
            <a:fillRect/>
          </a:stretch>
        </p:blipFill>
        <p:spPr>
          <a:xfrm>
            <a:off x="0" y="0"/>
            <a:ext cx="12190730" cy="7029450"/>
          </a:xfrm>
          <a:prstGeom prst="rect">
            <a:avLst/>
          </a:prstGeom>
        </p:spPr>
      </p:pic>
      <p:sp>
        <p:nvSpPr>
          <p:cNvPr id="3" name="Text Box 2"/>
          <p:cNvSpPr txBox="1"/>
          <p:nvPr userDrawn="1"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5" name="Picture 4" descr="ML (1)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11230" y="5908040"/>
            <a:ext cx="1167130" cy="1167130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1006" y="0"/>
            <a:ext cx="781050" cy="790575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977269">
            <a:off x="-451666" y="5554013"/>
            <a:ext cx="1711164" cy="1372264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960000">
            <a:off x="136285" y="5891514"/>
            <a:ext cx="1711164" cy="1372264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9774" y="110105"/>
            <a:ext cx="1554912" cy="3503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37.png"/><Relationship Id="rId2" Type="http://schemas.openxmlformats.org/officeDocument/2006/relationships/tags" Target="../tags/tag53.xml"/><Relationship Id="rId19" Type="http://schemas.openxmlformats.org/officeDocument/2006/relationships/image" Target="../media/image36.jpeg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image" Target="../media/image41.png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37.png"/><Relationship Id="rId2" Type="http://schemas.openxmlformats.org/officeDocument/2006/relationships/tags" Target="../tags/tag69.xml"/><Relationship Id="rId19" Type="http://schemas.openxmlformats.org/officeDocument/2006/relationships/image" Target="../media/image43.png"/><Relationship Id="rId18" Type="http://schemas.openxmlformats.org/officeDocument/2006/relationships/image" Target="../media/image42.jpeg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8.xml"/><Relationship Id="rId8" Type="http://schemas.microsoft.com/office/2007/relationships/hdphoto" Target="../media/image50.wdp"/><Relationship Id="rId7" Type="http://schemas.openxmlformats.org/officeDocument/2006/relationships/image" Target="../media/image49.png"/><Relationship Id="rId6" Type="http://schemas.openxmlformats.org/officeDocument/2006/relationships/slide" Target="slide17.xml"/><Relationship Id="rId5" Type="http://schemas.openxmlformats.org/officeDocument/2006/relationships/image" Target="../media/image48.png"/><Relationship Id="rId4" Type="http://schemas.microsoft.com/office/2007/relationships/hdphoto" Target="../media/image47.wdp"/><Relationship Id="rId35" Type="http://schemas.openxmlformats.org/officeDocument/2006/relationships/slideLayout" Target="../slideLayouts/slideLayout4.xml"/><Relationship Id="rId34" Type="http://schemas.openxmlformats.org/officeDocument/2006/relationships/image" Target="../media/image66.png"/><Relationship Id="rId33" Type="http://schemas.microsoft.com/office/2007/relationships/media" Target="../media/media3.mp3"/><Relationship Id="rId32" Type="http://schemas.openxmlformats.org/officeDocument/2006/relationships/audio" Target="../media/media3.mp3"/><Relationship Id="rId31" Type="http://schemas.openxmlformats.org/officeDocument/2006/relationships/image" Target="../media/image65.png"/><Relationship Id="rId30" Type="http://schemas.openxmlformats.org/officeDocument/2006/relationships/slide" Target="slide21.xml"/><Relationship Id="rId3" Type="http://schemas.openxmlformats.org/officeDocument/2006/relationships/image" Target="../media/image46.png"/><Relationship Id="rId29" Type="http://schemas.microsoft.com/office/2007/relationships/hdphoto" Target="../media/image64.wdp"/><Relationship Id="rId28" Type="http://schemas.openxmlformats.org/officeDocument/2006/relationships/image" Target="../media/image63.png"/><Relationship Id="rId27" Type="http://schemas.microsoft.com/office/2007/relationships/hdphoto" Target="../media/image62.wdp"/><Relationship Id="rId26" Type="http://schemas.openxmlformats.org/officeDocument/2006/relationships/image" Target="../media/image61.png"/><Relationship Id="rId25" Type="http://schemas.openxmlformats.org/officeDocument/2006/relationships/image" Target="../media/image60.png"/><Relationship Id="rId24" Type="http://schemas.microsoft.com/office/2007/relationships/hdphoto" Target="../media/image59.wdp"/><Relationship Id="rId23" Type="http://schemas.openxmlformats.org/officeDocument/2006/relationships/image" Target="../media/image58.png"/><Relationship Id="rId22" Type="http://schemas.openxmlformats.org/officeDocument/2006/relationships/image" Target="../media/image57.png"/><Relationship Id="rId21" Type="http://schemas.openxmlformats.org/officeDocument/2006/relationships/slide" Target="slide16.xml"/><Relationship Id="rId20" Type="http://schemas.openxmlformats.org/officeDocument/2006/relationships/image" Target="../media/image56.png"/><Relationship Id="rId2" Type="http://schemas.microsoft.com/office/2007/relationships/hdphoto" Target="../media/image45.wdp"/><Relationship Id="rId19" Type="http://schemas.openxmlformats.org/officeDocument/2006/relationships/slide" Target="slide15.xml"/><Relationship Id="rId18" Type="http://schemas.openxmlformats.org/officeDocument/2006/relationships/image" Target="../media/image55.png"/><Relationship Id="rId17" Type="http://schemas.openxmlformats.org/officeDocument/2006/relationships/slide" Target="slide14.xml"/><Relationship Id="rId16" Type="http://schemas.openxmlformats.org/officeDocument/2006/relationships/image" Target="../media/image54.png"/><Relationship Id="rId15" Type="http://schemas.openxmlformats.org/officeDocument/2006/relationships/slide" Target="slide13.xml"/><Relationship Id="rId14" Type="http://schemas.openxmlformats.org/officeDocument/2006/relationships/image" Target="../media/image53.png"/><Relationship Id="rId13" Type="http://schemas.openxmlformats.org/officeDocument/2006/relationships/slide" Target="slide20.xml"/><Relationship Id="rId12" Type="http://schemas.openxmlformats.org/officeDocument/2006/relationships/image" Target="../media/image52.png"/><Relationship Id="rId11" Type="http://schemas.openxmlformats.org/officeDocument/2006/relationships/slide" Target="slide19.xml"/><Relationship Id="rId10" Type="http://schemas.openxmlformats.org/officeDocument/2006/relationships/image" Target="../media/image51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76.jpeg"/><Relationship Id="rId10" Type="http://schemas.openxmlformats.org/officeDocument/2006/relationships/image" Target="../media/image75.png"/><Relationship Id="rId1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5.wav"/><Relationship Id="rId11" Type="http://schemas.openxmlformats.org/officeDocument/2006/relationships/image" Target="../media/image77.jpeg"/><Relationship Id="rId10" Type="http://schemas.openxmlformats.org/officeDocument/2006/relationships/image" Target="../media/image75.png"/><Relationship Id="rId1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5.wav"/><Relationship Id="rId11" Type="http://schemas.openxmlformats.org/officeDocument/2006/relationships/image" Target="../media/image78.jpeg"/><Relationship Id="rId10" Type="http://schemas.openxmlformats.org/officeDocument/2006/relationships/image" Target="../media/image75.png"/><Relationship Id="rId1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5.wav"/><Relationship Id="rId11" Type="http://schemas.openxmlformats.org/officeDocument/2006/relationships/image" Target="../media/image79.jpeg"/><Relationship Id="rId10" Type="http://schemas.openxmlformats.org/officeDocument/2006/relationships/image" Target="../media/image72.png"/><Relationship Id="rId1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3" Type="http://schemas.openxmlformats.org/officeDocument/2006/relationships/slideLayout" Target="../slideLayouts/slideLayout3.xml"/><Relationship Id="rId12" Type="http://schemas.openxmlformats.org/officeDocument/2006/relationships/audio" Target="../media/audio4.wav"/><Relationship Id="rId11" Type="http://schemas.openxmlformats.org/officeDocument/2006/relationships/audio" Target="../media/audio5.wav"/><Relationship Id="rId10" Type="http://schemas.openxmlformats.org/officeDocument/2006/relationships/image" Target="../media/image80.jpeg"/><Relationship Id="rId1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1.png"/><Relationship Id="rId6" Type="http://schemas.openxmlformats.org/officeDocument/2006/relationships/image" Target="../media/image72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3" Type="http://schemas.openxmlformats.org/officeDocument/2006/relationships/slideLayout" Target="../slideLayouts/slideLayout3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image" Target="../media/image75.png"/><Relationship Id="rId1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3" Type="http://schemas.openxmlformats.org/officeDocument/2006/relationships/slideLayout" Target="../slideLayouts/slideLayout3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image" Target="../media/image72.png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1.png"/><Relationship Id="rId5" Type="http://schemas.microsoft.com/office/2007/relationships/hdphoto" Target="../media/image70.wdp"/><Relationship Id="rId4" Type="http://schemas.openxmlformats.org/officeDocument/2006/relationships/image" Target="../media/image69.png"/><Relationship Id="rId3" Type="http://schemas.openxmlformats.org/officeDocument/2006/relationships/slide" Target="slide12.xml"/><Relationship Id="rId2" Type="http://schemas.microsoft.com/office/2007/relationships/hdphoto" Target="../media/image68.wdp"/><Relationship Id="rId13" Type="http://schemas.openxmlformats.org/officeDocument/2006/relationships/slideLayout" Target="../slideLayouts/slideLayout3.xml"/><Relationship Id="rId12" Type="http://schemas.openxmlformats.org/officeDocument/2006/relationships/audio" Target="../media/audio4.wav"/><Relationship Id="rId11" Type="http://schemas.openxmlformats.org/officeDocument/2006/relationships/audio" Target="../media/audio5.wav"/><Relationship Id="rId10" Type="http://schemas.openxmlformats.org/officeDocument/2006/relationships/image" Target="../media/image72.png"/><Relationship Id="rId1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tags" Target="../tags/tag84.xml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12.wav"/><Relationship Id="rId15" Type="http://schemas.openxmlformats.org/officeDocument/2006/relationships/audio" Target="../media/audio11.wav"/><Relationship Id="rId14" Type="http://schemas.openxmlformats.org/officeDocument/2006/relationships/audio" Target="../media/audio10.wav"/><Relationship Id="rId13" Type="http://schemas.openxmlformats.org/officeDocument/2006/relationships/audio" Target="../media/audio9.wav"/><Relationship Id="rId12" Type="http://schemas.openxmlformats.org/officeDocument/2006/relationships/audio" Target="../media/audio8.wav"/><Relationship Id="rId11" Type="http://schemas.openxmlformats.org/officeDocument/2006/relationships/audio" Target="../media/audio7.wav"/><Relationship Id="rId10" Type="http://schemas.openxmlformats.org/officeDocument/2006/relationships/audio" Target="../media/audio6.wav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8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2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3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12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37.png"/><Relationship Id="rId2" Type="http://schemas.openxmlformats.org/officeDocument/2006/relationships/tags" Target="../tags/tag21.xml"/><Relationship Id="rId19" Type="http://schemas.openxmlformats.org/officeDocument/2006/relationships/image" Target="../media/image36.jpeg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image" Target="../media/image35.png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37.png"/><Relationship Id="rId2" Type="http://schemas.openxmlformats.org/officeDocument/2006/relationships/tags" Target="../tags/tag37.xml"/><Relationship Id="rId19" Type="http://schemas.openxmlformats.org/officeDocument/2006/relationships/image" Target="../media/image36.jpeg"/><Relationship Id="rId18" Type="http://schemas.openxmlformats.org/officeDocument/2006/relationships/image" Target="../media/image39.png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image" Target="../media/image38.jpeg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5219" b="14430"/>
          <a:stretch>
            <a:fillRect/>
          </a:stretch>
        </p:blipFill>
        <p:spPr>
          <a:xfrm>
            <a:off x="0" y="0"/>
            <a:ext cx="12270740" cy="7012940"/>
          </a:xfrm>
          <a:prstGeom prst="rect">
            <a:avLst/>
          </a:prstGeom>
        </p:spPr>
      </p:pic>
      <p:pic>
        <p:nvPicPr>
          <p:cNvPr id="7" name="久石譲 - “天空の城ラピュタ”~君をのせて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3393" y="1227667"/>
            <a:ext cx="812800" cy="81280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078355" y="1770380"/>
            <a:ext cx="632460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7200" b="1">
                <a:solidFill>
                  <a:schemeClr val="accent4"/>
                </a:solidFill>
                <a:effectLst/>
              </a:rPr>
              <a:t>Welcome to </a:t>
            </a:r>
            <a:endParaRPr lang="en-US" altLang="zh-CN" sz="7200" b="1">
              <a:solidFill>
                <a:schemeClr val="accent4"/>
              </a:solidFill>
              <a:effectLst/>
            </a:endParaRPr>
          </a:p>
          <a:p>
            <a:pPr algn="ctr"/>
            <a:r>
              <a:rPr lang="en-US" altLang="zh-CN" sz="7200" b="1">
                <a:solidFill>
                  <a:schemeClr val="accent4"/>
                </a:solidFill>
                <a:effectLst/>
              </a:rPr>
              <a:t>our class</a:t>
            </a:r>
            <a:endParaRPr lang="en-US" altLang="zh-CN" sz="7200" b="1"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9085" y="5588635"/>
            <a:ext cx="18865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en-US"/>
              <a:t>Book: English 3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/>
              <a:t>Teacher: Miss Linh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05040" y="3463290"/>
            <a:ext cx="3309620" cy="3143885"/>
            <a:chOff x="11504" y="5454"/>
            <a:chExt cx="5212" cy="4951"/>
          </a:xfrm>
        </p:grpSpPr>
        <p:grpSp>
          <p:nvGrpSpPr>
            <p:cNvPr id="35" name="组合 26"/>
            <p:cNvGrpSpPr/>
            <p:nvPr/>
          </p:nvGrpSpPr>
          <p:grpSpPr>
            <a:xfrm>
              <a:off x="11504" y="5823"/>
              <a:ext cx="5213" cy="4583"/>
              <a:chOff x="4743450" y="1807369"/>
              <a:chExt cx="2152650" cy="2015729"/>
            </a:xfrm>
          </p:grpSpPr>
          <p:cxnSp>
            <p:nvCxnSpPr>
              <p:cNvPr id="36" name="MH_Other_8"/>
              <p:cNvCxnSpPr>
                <a:endCxn id="39" idx="2"/>
              </p:cNvCxnSpPr>
              <p:nvPr>
                <p:custDataLst>
                  <p:tags r:id="rId1"/>
                </p:custDataLst>
              </p:nvPr>
            </p:nvCxnSpPr>
            <p:spPr bwMode="auto">
              <a:xfrm flipH="1" flipV="1">
                <a:off x="5642373" y="1930004"/>
                <a:ext cx="929878" cy="75485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MH_Other_9"/>
              <p:cNvCxnSpPr>
                <a:stCxn id="39" idx="6"/>
              </p:cNvCxnSpPr>
              <p:nvPr>
                <p:custDataLst>
                  <p:tags r:id="rId2"/>
                </p:custDataLst>
              </p:nvPr>
            </p:nvCxnSpPr>
            <p:spPr bwMode="auto">
              <a:xfrm flipH="1">
                <a:off x="5113735" y="1930004"/>
                <a:ext cx="388144" cy="62031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MH_Other_10"/>
              <p:cNvSpPr/>
              <p:nvPr>
                <p:custDataLst>
                  <p:tags r:id="rId3"/>
                </p:custDataLst>
              </p:nvPr>
            </p:nvSpPr>
            <p:spPr bwMode="auto">
              <a:xfrm flipH="1">
                <a:off x="5449491" y="1807369"/>
                <a:ext cx="244078" cy="244079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MH_Other_11"/>
              <p:cNvSpPr/>
              <p:nvPr>
                <p:custDataLst>
                  <p:tags r:id="rId4"/>
                </p:custDataLst>
              </p:nvPr>
            </p:nvSpPr>
            <p:spPr bwMode="auto">
              <a:xfrm flipH="1">
                <a:off x="5501879" y="1858566"/>
                <a:ext cx="140494" cy="141684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MH_Other_12"/>
              <p:cNvSpPr/>
              <p:nvPr>
                <p:custDataLst>
                  <p:tags r:id="rId5"/>
                </p:custDataLst>
              </p:nvPr>
            </p:nvSpPr>
            <p:spPr bwMode="auto">
              <a:xfrm rot="304808" flipH="1">
                <a:off x="4743450" y="2591992"/>
                <a:ext cx="2152650" cy="1231106"/>
              </a:xfrm>
              <a:custGeom>
                <a:avLst/>
                <a:gdLst>
                  <a:gd name="connsiteX0" fmla="*/ 2696097 w 2870929"/>
                  <a:gd name="connsiteY0" fmla="*/ 0 h 1640509"/>
                  <a:gd name="connsiteX1" fmla="*/ 2866543 w 2870929"/>
                  <a:gd name="connsiteY1" fmla="*/ 169292 h 1640509"/>
                  <a:gd name="connsiteX2" fmla="*/ 2870929 w 2870929"/>
                  <a:gd name="connsiteY2" fmla="*/ 1461495 h 1640509"/>
                  <a:gd name="connsiteX3" fmla="*/ 2701636 w 2870929"/>
                  <a:gd name="connsiteY3" fmla="*/ 1631941 h 1640509"/>
                  <a:gd name="connsiteX4" fmla="*/ 177541 w 2870929"/>
                  <a:gd name="connsiteY4" fmla="*/ 1640509 h 1640509"/>
                  <a:gd name="connsiteX5" fmla="*/ 7095 w 2870929"/>
                  <a:gd name="connsiteY5" fmla="*/ 1471216 h 1640509"/>
                  <a:gd name="connsiteX6" fmla="*/ 4834 w 2870929"/>
                  <a:gd name="connsiteY6" fmla="*/ 805013 h 1640509"/>
                  <a:gd name="connsiteX7" fmla="*/ 0 w 2870929"/>
                  <a:gd name="connsiteY7" fmla="*/ 805013 h 1640509"/>
                  <a:gd name="connsiteX8" fmla="*/ 0 w 2870929"/>
                  <a:gd name="connsiteY8" fmla="*/ 144881 h 1640509"/>
                  <a:gd name="connsiteX9" fmla="*/ 132030 w 2870929"/>
                  <a:gd name="connsiteY9" fmla="*/ 12851 h 1640509"/>
                  <a:gd name="connsiteX10" fmla="*/ 151150 w 2870929"/>
                  <a:gd name="connsiteY10" fmla="*/ 12851 h 1640509"/>
                  <a:gd name="connsiteX11" fmla="*/ 172001 w 2870929"/>
                  <a:gd name="connsiteY11" fmla="*/ 8568 h 164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0929" h="1640509">
                    <a:moveTo>
                      <a:pt x="2696097" y="0"/>
                    </a:moveTo>
                    <a:cubicBezTo>
                      <a:pt x="2789914" y="-318"/>
                      <a:pt x="2866224" y="75476"/>
                      <a:pt x="2866543" y="169292"/>
                    </a:cubicBezTo>
                    <a:lnTo>
                      <a:pt x="2870929" y="1461495"/>
                    </a:lnTo>
                    <a:cubicBezTo>
                      <a:pt x="2871247" y="1555311"/>
                      <a:pt x="2795453" y="1631622"/>
                      <a:pt x="2701636" y="1631941"/>
                    </a:cubicBezTo>
                    <a:lnTo>
                      <a:pt x="177541" y="1640509"/>
                    </a:lnTo>
                    <a:cubicBezTo>
                      <a:pt x="83724" y="1640827"/>
                      <a:pt x="7414" y="1565032"/>
                      <a:pt x="7095" y="1471216"/>
                    </a:cubicBezTo>
                    <a:lnTo>
                      <a:pt x="4834" y="805013"/>
                    </a:lnTo>
                    <a:lnTo>
                      <a:pt x="0" y="805013"/>
                    </a:lnTo>
                    <a:lnTo>
                      <a:pt x="0" y="144881"/>
                    </a:lnTo>
                    <a:cubicBezTo>
                      <a:pt x="0" y="71963"/>
                      <a:pt x="59112" y="12851"/>
                      <a:pt x="132030" y="12851"/>
                    </a:cubicBezTo>
                    <a:lnTo>
                      <a:pt x="151150" y="12851"/>
                    </a:lnTo>
                    <a:lnTo>
                      <a:pt x="172001" y="856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MH_SubTitle_2"/>
              <p:cNvSpPr/>
              <p:nvPr>
                <p:custDataLst>
                  <p:tags r:id="rId6"/>
                </p:custDataLst>
              </p:nvPr>
            </p:nvSpPr>
            <p:spPr bwMode="auto">
              <a:xfrm rot="316477" flipH="1">
                <a:off x="4832747" y="2714625"/>
                <a:ext cx="1965722" cy="1009650"/>
              </a:xfrm>
              <a:prstGeom prst="roundRect">
                <a:avLst>
                  <a:gd name="adj" fmla="val 7418"/>
                </a:avLst>
              </a:prstGeom>
              <a:solidFill>
                <a:srgbClr val="FFFFFF"/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p>
                <a:pPr lvl="0" algn="ctr">
                  <a:lnSpc>
                    <a:spcPct val="150000"/>
                  </a:lnSpc>
                </a:pPr>
                <a:endParaRPr lang="zh-CN" altLang="en-US" sz="8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</a:endParaRPr>
              </a:p>
            </p:txBody>
          </p:sp>
          <p:sp>
            <p:nvSpPr>
              <p:cNvPr id="42" name="MH_Other_13"/>
              <p:cNvSpPr/>
              <p:nvPr>
                <p:custDataLst>
                  <p:tags r:id="rId7"/>
                </p:custDataLst>
              </p:nvPr>
            </p:nvSpPr>
            <p:spPr bwMode="auto">
              <a:xfrm rot="316477" flipH="1">
                <a:off x="6524626" y="2684860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MH_Other_14"/>
              <p:cNvSpPr/>
              <p:nvPr>
                <p:custDataLst>
                  <p:tags r:id="rId8"/>
                </p:custDataLst>
              </p:nvPr>
            </p:nvSpPr>
            <p:spPr bwMode="auto">
              <a:xfrm rot="316477" flipH="1">
                <a:off x="5066110" y="2550319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0" name="Picture 2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931" y="5454"/>
              <a:ext cx="1160" cy="1160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s://s.sachmem.vn/public/images/v2/TA3T1SHS/U10-L1-2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251585"/>
            <a:ext cx="2559050" cy="18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300000">
            <a:off x="7741027" y="5405285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I play chess.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89940" y="1744345"/>
            <a:ext cx="3911600" cy="3677920"/>
            <a:chOff x="1244" y="2747"/>
            <a:chExt cx="6160" cy="5792"/>
          </a:xfrm>
        </p:grpSpPr>
        <p:grpSp>
          <p:nvGrpSpPr>
            <p:cNvPr id="2" name="Group 1"/>
            <p:cNvGrpSpPr/>
            <p:nvPr/>
          </p:nvGrpSpPr>
          <p:grpSpPr>
            <a:xfrm>
              <a:off x="1511" y="2747"/>
              <a:ext cx="5626" cy="5793"/>
              <a:chOff x="1511" y="2747"/>
              <a:chExt cx="5626" cy="5793"/>
            </a:xfrm>
          </p:grpSpPr>
          <p:grpSp>
            <p:nvGrpSpPr>
              <p:cNvPr id="6" name="组合 25"/>
              <p:cNvGrpSpPr/>
              <p:nvPr/>
            </p:nvGrpSpPr>
            <p:grpSpPr>
              <a:xfrm>
                <a:off x="1511" y="3266"/>
                <a:ext cx="5627" cy="5274"/>
                <a:chOff x="2115741" y="1807369"/>
                <a:chExt cx="2152650" cy="2015729"/>
              </a:xfrm>
            </p:grpSpPr>
            <p:sp>
              <p:nvSpPr>
                <p:cNvPr id="29" name="MH_Other_3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3318273" y="1807369"/>
                  <a:ext cx="244078" cy="244079"/>
                </a:xfrm>
                <a:prstGeom prst="ellipse">
                  <a:avLst/>
                </a:prstGeom>
                <a:solidFill>
                  <a:schemeClr val="accent3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MH_Other_4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3369469" y="1858566"/>
                  <a:ext cx="140494" cy="141684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3175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rgbClr val="F9EDCD"/>
                    </a:solidFill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9" name="MH_Other_1"/>
                <p:cNvCxnSpPr>
                  <a:endCxn id="30" idx="2"/>
                </p:cNvCxnSpPr>
                <p:nvPr>
                  <p:custDataLst>
                    <p:tags r:id="rId13"/>
                  </p:custDataLst>
                </p:nvPr>
              </p:nvCxnSpPr>
              <p:spPr bwMode="auto">
                <a:xfrm flipV="1">
                  <a:off x="2439591" y="1930004"/>
                  <a:ext cx="929878" cy="754856"/>
                </a:xfrm>
                <a:prstGeom prst="lin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MH_Other_2"/>
                <p:cNvCxnSpPr>
                  <a:stCxn id="30" idx="6"/>
                </p:cNvCxnSpPr>
                <p:nvPr>
                  <p:custDataLst>
                    <p:tags r:id="rId14"/>
                  </p:custDataLst>
                </p:nvPr>
              </p:nvCxnSpPr>
              <p:spPr bwMode="auto">
                <a:xfrm>
                  <a:off x="3509963" y="1930004"/>
                  <a:ext cx="388144" cy="620315"/>
                </a:xfrm>
                <a:prstGeom prst="lin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MH_Other_5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 rot="21295192">
                  <a:off x="2115741" y="2591992"/>
                  <a:ext cx="2152650" cy="1231106"/>
                </a:xfrm>
                <a:custGeom>
                  <a:avLst/>
                  <a:gdLst>
                    <a:gd name="connsiteX0" fmla="*/ 2696097 w 2870929"/>
                    <a:gd name="connsiteY0" fmla="*/ 0 h 1640509"/>
                    <a:gd name="connsiteX1" fmla="*/ 2866543 w 2870929"/>
                    <a:gd name="connsiteY1" fmla="*/ 169292 h 1640509"/>
                    <a:gd name="connsiteX2" fmla="*/ 2870929 w 2870929"/>
                    <a:gd name="connsiteY2" fmla="*/ 1461495 h 1640509"/>
                    <a:gd name="connsiteX3" fmla="*/ 2701636 w 2870929"/>
                    <a:gd name="connsiteY3" fmla="*/ 1631941 h 1640509"/>
                    <a:gd name="connsiteX4" fmla="*/ 177541 w 2870929"/>
                    <a:gd name="connsiteY4" fmla="*/ 1640509 h 1640509"/>
                    <a:gd name="connsiteX5" fmla="*/ 7095 w 2870929"/>
                    <a:gd name="connsiteY5" fmla="*/ 1471216 h 1640509"/>
                    <a:gd name="connsiteX6" fmla="*/ 4834 w 2870929"/>
                    <a:gd name="connsiteY6" fmla="*/ 805013 h 1640509"/>
                    <a:gd name="connsiteX7" fmla="*/ 0 w 2870929"/>
                    <a:gd name="connsiteY7" fmla="*/ 805013 h 1640509"/>
                    <a:gd name="connsiteX8" fmla="*/ 0 w 2870929"/>
                    <a:gd name="connsiteY8" fmla="*/ 144881 h 1640509"/>
                    <a:gd name="connsiteX9" fmla="*/ 132030 w 2870929"/>
                    <a:gd name="connsiteY9" fmla="*/ 12851 h 1640509"/>
                    <a:gd name="connsiteX10" fmla="*/ 151150 w 2870929"/>
                    <a:gd name="connsiteY10" fmla="*/ 12851 h 1640509"/>
                    <a:gd name="connsiteX11" fmla="*/ 172001 w 2870929"/>
                    <a:gd name="connsiteY11" fmla="*/ 8568 h 164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70929" h="1640509">
                      <a:moveTo>
                        <a:pt x="2696097" y="0"/>
                      </a:moveTo>
                      <a:cubicBezTo>
                        <a:pt x="2789914" y="-318"/>
                        <a:pt x="2866224" y="75476"/>
                        <a:pt x="2866543" y="169292"/>
                      </a:cubicBezTo>
                      <a:lnTo>
                        <a:pt x="2870929" y="1461495"/>
                      </a:lnTo>
                      <a:cubicBezTo>
                        <a:pt x="2871247" y="1555311"/>
                        <a:pt x="2795453" y="1631622"/>
                        <a:pt x="2701636" y="1631941"/>
                      </a:cubicBezTo>
                      <a:lnTo>
                        <a:pt x="177541" y="1640509"/>
                      </a:lnTo>
                      <a:cubicBezTo>
                        <a:pt x="83724" y="1640827"/>
                        <a:pt x="7414" y="1565032"/>
                        <a:pt x="7095" y="1471216"/>
                      </a:cubicBezTo>
                      <a:lnTo>
                        <a:pt x="4834" y="805013"/>
                      </a:lnTo>
                      <a:lnTo>
                        <a:pt x="0" y="805013"/>
                      </a:lnTo>
                      <a:lnTo>
                        <a:pt x="0" y="144881"/>
                      </a:lnTo>
                      <a:cubicBezTo>
                        <a:pt x="0" y="71963"/>
                        <a:pt x="59112" y="12851"/>
                        <a:pt x="132030" y="12851"/>
                      </a:cubicBezTo>
                      <a:lnTo>
                        <a:pt x="151150" y="12851"/>
                      </a:lnTo>
                      <a:lnTo>
                        <a:pt x="172001" y="85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MH_SubTitle_1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 rot="21283523">
                  <a:off x="2213372" y="2714625"/>
                  <a:ext cx="1965722" cy="1009650"/>
                </a:xfrm>
                <a:prstGeom prst="roundRect">
                  <a:avLst>
                    <a:gd name="adj" fmla="val 7418"/>
                  </a:avLst>
                </a:prstGeom>
                <a:solidFill>
                  <a:srgbClr val="FFFFFF"/>
                </a:solidFill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>
                  <a:normAutofit/>
                </a:bodyPr>
                <a:p>
                  <a:pPr lvl="0" algn="ctr">
                    <a:lnSpc>
                      <a:spcPct val="150000"/>
                    </a:lnSpc>
                  </a:pPr>
                  <a:endParaRPr lang="zh-CN" altLang="en-US" sz="8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思源宋体 CN Light" panose="02020300000000000000" pitchFamily="18" charset="-122"/>
                    <a:ea typeface="思源宋体 CN Light" panose="02020300000000000000" pitchFamily="18" charset="-122"/>
                  </a:endParaRPr>
                </a:p>
              </p:txBody>
            </p:sp>
            <p:sp>
              <p:nvSpPr>
                <p:cNvPr id="33" name="MH_Other_6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 rot="21283523">
                  <a:off x="2399110" y="2684860"/>
                  <a:ext cx="89297" cy="89297"/>
                </a:xfrm>
                <a:prstGeom prst="ellipse">
                  <a:avLst/>
                </a:prstGeom>
                <a:solidFill>
                  <a:srgbClr val="F9EDCD"/>
                </a:solidFill>
                <a:ln w="3175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MH_Other_7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 rot="21283523">
                  <a:off x="3857626" y="2550319"/>
                  <a:ext cx="89297" cy="89297"/>
                </a:xfrm>
                <a:prstGeom prst="ellipse">
                  <a:avLst/>
                </a:prstGeom>
                <a:solidFill>
                  <a:srgbClr val="F9EDCD"/>
                </a:solidFill>
                <a:ln w="3175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1033" name="Picture 9" descr="https://s.sachmem.vn/public/characters/Mai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3" y="2747"/>
                <a:ext cx="1296" cy="1296"/>
              </a:xfrm>
              <a:prstGeom prst="ellipse">
                <a:avLst/>
              </a:prstGeom>
              <a:noFill/>
              <a:ln>
                <a:solidFill>
                  <a:srgbClr val="FF339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Rectangle 6"/>
            <p:cNvSpPr/>
            <p:nvPr/>
          </p:nvSpPr>
          <p:spPr>
            <a:xfrm rot="21240000">
              <a:off x="1244" y="6011"/>
              <a:ext cx="6161" cy="150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sz="2800" b="1">
                  <a:latin typeface=".VnAvant" panose="020B7200000000000000" pitchFamily="34" charset="0"/>
                </a:rPr>
                <a:t>What do you do at break time?</a:t>
              </a:r>
              <a:endParaRPr lang="en-US" sz="2800" b="1"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图片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5248910" y="5100320"/>
            <a:ext cx="1517650" cy="1536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0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Group 4"/>
          <p:cNvGrpSpPr/>
          <p:nvPr/>
        </p:nvGrpSpPr>
        <p:grpSpPr>
          <a:xfrm>
            <a:off x="7305040" y="3531870"/>
            <a:ext cx="3728720" cy="3075305"/>
            <a:chOff x="11504" y="5562"/>
            <a:chExt cx="5872" cy="4843"/>
          </a:xfrm>
        </p:grpSpPr>
        <p:grpSp>
          <p:nvGrpSpPr>
            <p:cNvPr id="27" name="组合 26"/>
            <p:cNvGrpSpPr/>
            <p:nvPr/>
          </p:nvGrpSpPr>
          <p:grpSpPr>
            <a:xfrm>
              <a:off x="11504" y="5823"/>
              <a:ext cx="5872" cy="4583"/>
              <a:chOff x="4743450" y="1807369"/>
              <a:chExt cx="2152650" cy="2015729"/>
            </a:xfrm>
          </p:grpSpPr>
          <p:cxnSp>
            <p:nvCxnSpPr>
              <p:cNvPr id="18" name="MH_Other_8"/>
              <p:cNvCxnSpPr>
                <a:endCxn id="21" idx="2"/>
              </p:cNvCxnSpPr>
              <p:nvPr>
                <p:custDataLst>
                  <p:tags r:id="rId1"/>
                </p:custDataLst>
              </p:nvPr>
            </p:nvCxnSpPr>
            <p:spPr bwMode="auto">
              <a:xfrm flipH="1" flipV="1">
                <a:off x="5642373" y="1930004"/>
                <a:ext cx="929878" cy="75485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MH_Other_9"/>
              <p:cNvCxnSpPr>
                <a:stCxn id="21" idx="6"/>
              </p:cNvCxnSpPr>
              <p:nvPr>
                <p:custDataLst>
                  <p:tags r:id="rId2"/>
                </p:custDataLst>
              </p:nvPr>
            </p:nvCxnSpPr>
            <p:spPr bwMode="auto">
              <a:xfrm flipH="1">
                <a:off x="5113735" y="1930004"/>
                <a:ext cx="388144" cy="62031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MH_Other_10"/>
              <p:cNvSpPr/>
              <p:nvPr>
                <p:custDataLst>
                  <p:tags r:id="rId3"/>
                </p:custDataLst>
              </p:nvPr>
            </p:nvSpPr>
            <p:spPr bwMode="auto">
              <a:xfrm flipH="1">
                <a:off x="5449491" y="1807369"/>
                <a:ext cx="244078" cy="244079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MH_Other_11"/>
              <p:cNvSpPr/>
              <p:nvPr>
                <p:custDataLst>
                  <p:tags r:id="rId4"/>
                </p:custDataLst>
              </p:nvPr>
            </p:nvSpPr>
            <p:spPr bwMode="auto">
              <a:xfrm flipH="1">
                <a:off x="5501879" y="1858566"/>
                <a:ext cx="140494" cy="141684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MH_Other_12"/>
              <p:cNvSpPr/>
              <p:nvPr>
                <p:custDataLst>
                  <p:tags r:id="rId5"/>
                </p:custDataLst>
              </p:nvPr>
            </p:nvSpPr>
            <p:spPr bwMode="auto">
              <a:xfrm rot="304808" flipH="1">
                <a:off x="4743450" y="2591992"/>
                <a:ext cx="2152650" cy="1231106"/>
              </a:xfrm>
              <a:custGeom>
                <a:avLst/>
                <a:gdLst>
                  <a:gd name="connsiteX0" fmla="*/ 2696097 w 2870929"/>
                  <a:gd name="connsiteY0" fmla="*/ 0 h 1640509"/>
                  <a:gd name="connsiteX1" fmla="*/ 2866543 w 2870929"/>
                  <a:gd name="connsiteY1" fmla="*/ 169292 h 1640509"/>
                  <a:gd name="connsiteX2" fmla="*/ 2870929 w 2870929"/>
                  <a:gd name="connsiteY2" fmla="*/ 1461495 h 1640509"/>
                  <a:gd name="connsiteX3" fmla="*/ 2701636 w 2870929"/>
                  <a:gd name="connsiteY3" fmla="*/ 1631941 h 1640509"/>
                  <a:gd name="connsiteX4" fmla="*/ 177541 w 2870929"/>
                  <a:gd name="connsiteY4" fmla="*/ 1640509 h 1640509"/>
                  <a:gd name="connsiteX5" fmla="*/ 7095 w 2870929"/>
                  <a:gd name="connsiteY5" fmla="*/ 1471216 h 1640509"/>
                  <a:gd name="connsiteX6" fmla="*/ 4834 w 2870929"/>
                  <a:gd name="connsiteY6" fmla="*/ 805013 h 1640509"/>
                  <a:gd name="connsiteX7" fmla="*/ 0 w 2870929"/>
                  <a:gd name="connsiteY7" fmla="*/ 805013 h 1640509"/>
                  <a:gd name="connsiteX8" fmla="*/ 0 w 2870929"/>
                  <a:gd name="connsiteY8" fmla="*/ 144881 h 1640509"/>
                  <a:gd name="connsiteX9" fmla="*/ 132030 w 2870929"/>
                  <a:gd name="connsiteY9" fmla="*/ 12851 h 1640509"/>
                  <a:gd name="connsiteX10" fmla="*/ 151150 w 2870929"/>
                  <a:gd name="connsiteY10" fmla="*/ 12851 h 1640509"/>
                  <a:gd name="connsiteX11" fmla="*/ 172001 w 2870929"/>
                  <a:gd name="connsiteY11" fmla="*/ 8568 h 164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0929" h="1640509">
                    <a:moveTo>
                      <a:pt x="2696097" y="0"/>
                    </a:moveTo>
                    <a:cubicBezTo>
                      <a:pt x="2789914" y="-318"/>
                      <a:pt x="2866224" y="75476"/>
                      <a:pt x="2866543" y="169292"/>
                    </a:cubicBezTo>
                    <a:lnTo>
                      <a:pt x="2870929" y="1461495"/>
                    </a:lnTo>
                    <a:cubicBezTo>
                      <a:pt x="2871247" y="1555311"/>
                      <a:pt x="2795453" y="1631622"/>
                      <a:pt x="2701636" y="1631941"/>
                    </a:cubicBezTo>
                    <a:lnTo>
                      <a:pt x="177541" y="1640509"/>
                    </a:lnTo>
                    <a:cubicBezTo>
                      <a:pt x="83724" y="1640827"/>
                      <a:pt x="7414" y="1565032"/>
                      <a:pt x="7095" y="1471216"/>
                    </a:cubicBezTo>
                    <a:lnTo>
                      <a:pt x="4834" y="805013"/>
                    </a:lnTo>
                    <a:lnTo>
                      <a:pt x="0" y="805013"/>
                    </a:lnTo>
                    <a:lnTo>
                      <a:pt x="0" y="144881"/>
                    </a:lnTo>
                    <a:cubicBezTo>
                      <a:pt x="0" y="71963"/>
                      <a:pt x="59112" y="12851"/>
                      <a:pt x="132030" y="12851"/>
                    </a:cubicBezTo>
                    <a:lnTo>
                      <a:pt x="151150" y="12851"/>
                    </a:lnTo>
                    <a:lnTo>
                      <a:pt x="172001" y="856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" name="MH_SubTitle_2"/>
              <p:cNvSpPr/>
              <p:nvPr>
                <p:custDataLst>
                  <p:tags r:id="rId6"/>
                </p:custDataLst>
              </p:nvPr>
            </p:nvSpPr>
            <p:spPr bwMode="auto">
              <a:xfrm rot="316477" flipH="1">
                <a:off x="4832747" y="2714625"/>
                <a:ext cx="1965722" cy="1009650"/>
              </a:xfrm>
              <a:prstGeom prst="roundRect">
                <a:avLst>
                  <a:gd name="adj" fmla="val 7418"/>
                </a:avLst>
              </a:prstGeom>
              <a:solidFill>
                <a:srgbClr val="FFFFFF"/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p>
                <a:pPr lvl="0" algn="ctr">
                  <a:lnSpc>
                    <a:spcPct val="150000"/>
                  </a:lnSpc>
                </a:pPr>
                <a:endParaRPr lang="zh-CN" altLang="en-US" sz="8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</a:endParaRPr>
              </a:p>
            </p:txBody>
          </p:sp>
          <p:sp>
            <p:nvSpPr>
              <p:cNvPr id="24" name="MH_Other_13"/>
              <p:cNvSpPr/>
              <p:nvPr>
                <p:custDataLst>
                  <p:tags r:id="rId7"/>
                </p:custDataLst>
              </p:nvPr>
            </p:nvSpPr>
            <p:spPr bwMode="auto">
              <a:xfrm rot="316477" flipH="1">
                <a:off x="6524626" y="2684860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MH_Other_14"/>
              <p:cNvSpPr/>
              <p:nvPr>
                <p:custDataLst>
                  <p:tags r:id="rId8"/>
                </p:custDataLst>
              </p:nvPr>
            </p:nvSpPr>
            <p:spPr bwMode="auto">
              <a:xfrm rot="316477" flipH="1">
                <a:off x="5066110" y="2550319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7" name="Picture 9" descr="https://s.sachmem.vn/public/characters/Mai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166" y="5562"/>
              <a:ext cx="1193" cy="1193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89940" y="1892300"/>
            <a:ext cx="3911600" cy="3530600"/>
            <a:chOff x="1244" y="2980"/>
            <a:chExt cx="6160" cy="5560"/>
          </a:xfrm>
        </p:grpSpPr>
        <p:grpSp>
          <p:nvGrpSpPr>
            <p:cNvPr id="2" name="Group 1"/>
            <p:cNvGrpSpPr/>
            <p:nvPr/>
          </p:nvGrpSpPr>
          <p:grpSpPr>
            <a:xfrm>
              <a:off x="1511" y="2980"/>
              <a:ext cx="5626" cy="5560"/>
              <a:chOff x="1511" y="2980"/>
              <a:chExt cx="5626" cy="5560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1511" y="3266"/>
                <a:ext cx="5627" cy="5274"/>
                <a:chOff x="2115741" y="1807369"/>
                <a:chExt cx="2152650" cy="2015729"/>
              </a:xfrm>
            </p:grpSpPr>
            <p:cxnSp>
              <p:nvCxnSpPr>
                <p:cNvPr id="10" name="MH_Other_1"/>
                <p:cNvCxnSpPr>
                  <a:endCxn id="13" idx="2"/>
                </p:cNvCxnSpPr>
                <p:nvPr>
                  <p:custDataLst>
                    <p:tags r:id="rId10"/>
                  </p:custDataLst>
                </p:nvPr>
              </p:nvCxnSpPr>
              <p:spPr bwMode="auto">
                <a:xfrm flipV="1">
                  <a:off x="2439591" y="1930004"/>
                  <a:ext cx="929878" cy="754856"/>
                </a:xfrm>
                <a:prstGeom prst="lin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MH_Other_2"/>
                <p:cNvCxnSpPr>
                  <a:stCxn id="13" idx="6"/>
                </p:cNvCxnSpPr>
                <p:nvPr>
                  <p:custDataLst>
                    <p:tags r:id="rId11"/>
                  </p:custDataLst>
                </p:nvPr>
              </p:nvCxnSpPr>
              <p:spPr bwMode="auto">
                <a:xfrm>
                  <a:off x="3509963" y="1930004"/>
                  <a:ext cx="388144" cy="620315"/>
                </a:xfrm>
                <a:prstGeom prst="lin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MH_Other_3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3318273" y="1807369"/>
                  <a:ext cx="244078" cy="244079"/>
                </a:xfrm>
                <a:prstGeom prst="ellipse">
                  <a:avLst/>
                </a:prstGeom>
                <a:solidFill>
                  <a:schemeClr val="accent3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" name="MH_Other_4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3369469" y="1858566"/>
                  <a:ext cx="140494" cy="141684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3175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rgbClr val="F9EDCD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" name="MH_Other_5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 rot="21295192">
                  <a:off x="2115741" y="2591992"/>
                  <a:ext cx="2152650" cy="1231106"/>
                </a:xfrm>
                <a:custGeom>
                  <a:avLst/>
                  <a:gdLst>
                    <a:gd name="connsiteX0" fmla="*/ 2696097 w 2870929"/>
                    <a:gd name="connsiteY0" fmla="*/ 0 h 1640509"/>
                    <a:gd name="connsiteX1" fmla="*/ 2866543 w 2870929"/>
                    <a:gd name="connsiteY1" fmla="*/ 169292 h 1640509"/>
                    <a:gd name="connsiteX2" fmla="*/ 2870929 w 2870929"/>
                    <a:gd name="connsiteY2" fmla="*/ 1461495 h 1640509"/>
                    <a:gd name="connsiteX3" fmla="*/ 2701636 w 2870929"/>
                    <a:gd name="connsiteY3" fmla="*/ 1631941 h 1640509"/>
                    <a:gd name="connsiteX4" fmla="*/ 177541 w 2870929"/>
                    <a:gd name="connsiteY4" fmla="*/ 1640509 h 1640509"/>
                    <a:gd name="connsiteX5" fmla="*/ 7095 w 2870929"/>
                    <a:gd name="connsiteY5" fmla="*/ 1471216 h 1640509"/>
                    <a:gd name="connsiteX6" fmla="*/ 4834 w 2870929"/>
                    <a:gd name="connsiteY6" fmla="*/ 805013 h 1640509"/>
                    <a:gd name="connsiteX7" fmla="*/ 0 w 2870929"/>
                    <a:gd name="connsiteY7" fmla="*/ 805013 h 1640509"/>
                    <a:gd name="connsiteX8" fmla="*/ 0 w 2870929"/>
                    <a:gd name="connsiteY8" fmla="*/ 144881 h 1640509"/>
                    <a:gd name="connsiteX9" fmla="*/ 132030 w 2870929"/>
                    <a:gd name="connsiteY9" fmla="*/ 12851 h 1640509"/>
                    <a:gd name="connsiteX10" fmla="*/ 151150 w 2870929"/>
                    <a:gd name="connsiteY10" fmla="*/ 12851 h 1640509"/>
                    <a:gd name="connsiteX11" fmla="*/ 172001 w 2870929"/>
                    <a:gd name="connsiteY11" fmla="*/ 8568 h 164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70929" h="1640509">
                      <a:moveTo>
                        <a:pt x="2696097" y="0"/>
                      </a:moveTo>
                      <a:cubicBezTo>
                        <a:pt x="2789914" y="-318"/>
                        <a:pt x="2866224" y="75476"/>
                        <a:pt x="2866543" y="169292"/>
                      </a:cubicBezTo>
                      <a:lnTo>
                        <a:pt x="2870929" y="1461495"/>
                      </a:lnTo>
                      <a:cubicBezTo>
                        <a:pt x="2871247" y="1555311"/>
                        <a:pt x="2795453" y="1631622"/>
                        <a:pt x="2701636" y="1631941"/>
                      </a:cubicBezTo>
                      <a:lnTo>
                        <a:pt x="177541" y="1640509"/>
                      </a:lnTo>
                      <a:cubicBezTo>
                        <a:pt x="83724" y="1640827"/>
                        <a:pt x="7414" y="1565032"/>
                        <a:pt x="7095" y="1471216"/>
                      </a:cubicBezTo>
                      <a:lnTo>
                        <a:pt x="4834" y="805013"/>
                      </a:lnTo>
                      <a:lnTo>
                        <a:pt x="0" y="805013"/>
                      </a:lnTo>
                      <a:lnTo>
                        <a:pt x="0" y="144881"/>
                      </a:lnTo>
                      <a:cubicBezTo>
                        <a:pt x="0" y="71963"/>
                        <a:pt x="59112" y="12851"/>
                        <a:pt x="132030" y="12851"/>
                      </a:cubicBezTo>
                      <a:lnTo>
                        <a:pt x="151150" y="12851"/>
                      </a:lnTo>
                      <a:lnTo>
                        <a:pt x="172001" y="85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" name="MH_SubTitle_1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 rot="21283523">
                  <a:off x="2213372" y="2714625"/>
                  <a:ext cx="1965722" cy="1009650"/>
                </a:xfrm>
                <a:prstGeom prst="roundRect">
                  <a:avLst>
                    <a:gd name="adj" fmla="val 7418"/>
                  </a:avLst>
                </a:prstGeom>
                <a:solidFill>
                  <a:srgbClr val="FFFFFF"/>
                </a:solidFill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>
                  <a:normAutofit/>
                </a:bodyPr>
                <a:p>
                  <a:pPr lvl="0" algn="ctr">
                    <a:lnSpc>
                      <a:spcPct val="150000"/>
                    </a:lnSpc>
                  </a:pPr>
                  <a:endParaRPr lang="zh-CN" altLang="en-US" sz="8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思源宋体 CN Light" panose="02020300000000000000" pitchFamily="18" charset="-122"/>
                    <a:ea typeface="思源宋体 CN Light" panose="02020300000000000000" pitchFamily="18" charset="-122"/>
                  </a:endParaRPr>
                </a:p>
              </p:txBody>
            </p:sp>
            <p:sp>
              <p:nvSpPr>
                <p:cNvPr id="16" name="MH_Other_6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 rot="21283523">
                  <a:off x="2399110" y="2684860"/>
                  <a:ext cx="89297" cy="89297"/>
                </a:xfrm>
                <a:prstGeom prst="ellipse">
                  <a:avLst/>
                </a:prstGeom>
                <a:solidFill>
                  <a:srgbClr val="F9EDCD"/>
                </a:solidFill>
                <a:ln w="3175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MH_Other_7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 rot="21283523">
                  <a:off x="3857626" y="2550319"/>
                  <a:ext cx="89297" cy="89297"/>
                </a:xfrm>
                <a:prstGeom prst="ellipse">
                  <a:avLst/>
                </a:prstGeom>
                <a:solidFill>
                  <a:srgbClr val="F9EDCD"/>
                </a:solidFill>
                <a:ln w="3175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endParaRPr lang="zh-CN" altLang="zh-CN" sz="135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4100" name="Picture 4" descr="https://s.sachmem.vn/public/characters/Mary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2980"/>
                <a:ext cx="1210" cy="1210"/>
              </a:xfrm>
              <a:prstGeom prst="ellipse">
                <a:avLst/>
              </a:prstGeom>
              <a:noFill/>
              <a:ln>
                <a:solidFill>
                  <a:srgbClr val="FF339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6"/>
            <p:cNvSpPr/>
            <p:nvPr/>
          </p:nvSpPr>
          <p:spPr>
            <a:xfrm rot="21240000">
              <a:off x="1244" y="6011"/>
              <a:ext cx="6161" cy="150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sz="2800" b="1">
                  <a:latin typeface=".VnAvant" panose="020B7200000000000000" pitchFamily="34" charset="0"/>
                </a:rPr>
                <a:t>What do you do at break time?</a:t>
              </a:r>
              <a:endParaRPr lang="en-US" sz="2800" b="1"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7"/>
          <p:cNvSpPr/>
          <p:nvPr/>
        </p:nvSpPr>
        <p:spPr>
          <a:xfrm rot="300000">
            <a:off x="7485828" y="5332263"/>
            <a:ext cx="3368230" cy="5232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2800" b="1">
                <a:latin typeface=".VnAvant" panose="020B7200000000000000" pitchFamily="34" charset="0"/>
              </a:rPr>
              <a:t>I play table tennis.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.sachmem.vn/public/images/v2/TA3T1SHS/U10-L1-2d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20" y="852805"/>
            <a:ext cx="2757805" cy="19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4542790" y="5499735"/>
            <a:ext cx="1517650" cy="1536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>
            <a:fillRect/>
          </a:stretch>
        </p:blipFill>
        <p:spPr>
          <a:xfrm>
            <a:off x="2154382" y="245918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>
            <a:fillRect/>
          </a:stretch>
        </p:blipFill>
        <p:spPr>
          <a:xfrm>
            <a:off x="2105891" y="518160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>
          <a:xfrm>
            <a:off x="1946564" y="366279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>
          <a:xfrm>
            <a:off x="1932709" y="632460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>
            <a:fillRect/>
          </a:stretch>
        </p:blipFill>
        <p:spPr>
          <a:xfrm>
            <a:off x="1551594" y="478040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>
            <a:fillRect/>
          </a:stretch>
        </p:blipFill>
        <p:spPr>
          <a:xfrm>
            <a:off x="3657600" y="214745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>
            <a:fillRect/>
          </a:stretch>
        </p:blipFill>
        <p:spPr>
          <a:xfrm>
            <a:off x="5257800" y="217186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>
            <a:fillRect/>
          </a:stretch>
        </p:blipFill>
        <p:spPr>
          <a:xfrm>
            <a:off x="6836228" y="230051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>
            <a:fillRect/>
          </a:stretch>
        </p:blipFill>
        <p:spPr>
          <a:xfrm>
            <a:off x="8382000" y="241085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>
            <a:fillRect/>
          </a:stretch>
        </p:blipFill>
        <p:spPr>
          <a:xfrm>
            <a:off x="3645477" y="499102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>
            <a:fillRect/>
          </a:stretch>
        </p:blipFill>
        <p:spPr>
          <a:xfrm>
            <a:off x="5212772" y="503282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>
            <a:fillRect/>
          </a:stretch>
        </p:blipFill>
        <p:spPr>
          <a:xfrm>
            <a:off x="6782460" y="489065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>
            <a:fillRect/>
          </a:stretch>
        </p:blipFill>
        <p:spPr>
          <a:xfrm>
            <a:off x="8312727" y="497561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3397991" y="375472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4884057" y="386387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6477000" y="385529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7979888" y="383439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5254666" y="107155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3661723" y="114748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6847609" y="121788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8337303" y="114748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44" y="746826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28" y="76200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57" y="76200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18" y="79365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13" y="332723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68" y="329738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28" y="336152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9" y="3361527"/>
            <a:ext cx="1404340" cy="848456"/>
          </a:xfrm>
          <a:prstGeom prst="rect">
            <a:avLst/>
          </a:prstGeom>
        </p:spPr>
      </p:pic>
      <p:pic>
        <p:nvPicPr>
          <p:cNvPr id="4" name="Content Placeholder 3" descr="tải xuống (9)">
            <a:hlinkClick r:id="rId30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1"/>
          <a:stretch>
            <a:fillRect/>
          </a:stretch>
        </p:blipFill>
        <p:spPr>
          <a:xfrm flipH="1">
            <a:off x="1232535" y="1572895"/>
            <a:ext cx="873125" cy="873125"/>
          </a:xfrm>
          <a:prstGeom prst="rect">
            <a:avLst/>
          </a:prstGeom>
        </p:spPr>
      </p:pic>
      <p:pic>
        <p:nvPicPr>
          <p:cNvPr id="10" name="KhuVuonTrenMay-Dangcapnhat_vfbn.mp3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6405" y="-791780"/>
            <a:ext cx="609600" cy="609600"/>
          </a:xfrm>
          <a:prstGeom prst="rect">
            <a:avLst/>
          </a:prstGeom>
        </p:spPr>
      </p:pic>
      <p:sp>
        <p:nvSpPr>
          <p:cNvPr id="8" name="MsPham5"/>
          <p:cNvSpPr txBox="1"/>
          <p:nvPr/>
        </p:nvSpPr>
        <p:spPr>
          <a:xfrm>
            <a:off x="3855085" y="-26035"/>
            <a:ext cx="7369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4800"/>
              <a:t>Cloud Garden</a:t>
            </a:r>
            <a:endParaRPr lang="en-US" altLang="zh-CN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numSld="1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47897" y="2340722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9005455" y="4468118"/>
            <a:ext cx="1911927" cy="2389882"/>
          </a:xfrm>
          <a:prstGeom prst="rect">
            <a:avLst/>
          </a:prstGeom>
        </p:spPr>
      </p:pic>
      <p:grpSp>
        <p:nvGrpSpPr>
          <p:cNvPr id="32" name="NDcauhoi"/>
          <p:cNvGrpSpPr/>
          <p:nvPr/>
        </p:nvGrpSpPr>
        <p:grpSpPr>
          <a:xfrm>
            <a:off x="2866434" y="209777"/>
            <a:ext cx="5768446" cy="2935297"/>
            <a:chOff x="5558016" y="219302"/>
            <a:chExt cx="5768446" cy="2935297"/>
          </a:xfrm>
        </p:grpSpPr>
        <p:pic>
          <p:nvPicPr>
            <p:cNvPr id="33" name="cauhoi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34" name="Rectangle 15"/>
            <p:cNvSpPr/>
            <p:nvPr/>
          </p:nvSpPr>
          <p:spPr>
            <a:xfrm>
              <a:off x="5978356" y="580292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What do you do at </a:t>
              </a:r>
              <a:r>
                <a:rPr lang="en-US" sz="2400" b="1">
                  <a:solidFill>
                    <a:srgbClr val="FF0000"/>
                  </a:solidFill>
                </a:rPr>
                <a:t>break time</a:t>
              </a:r>
              <a:r>
                <a:rPr lang="en-US" sz="2400" b="1">
                  <a:solidFill>
                    <a:srgbClr val="002060"/>
                  </a:solidFill>
                </a:rPr>
                <a:t>?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pic>
        <p:nvPicPr>
          <p:cNvPr id="35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6660" y="571068"/>
            <a:ext cx="1571851" cy="2675788"/>
          </a:xfrm>
          <a:prstGeom prst="rect">
            <a:avLst/>
          </a:prstGeom>
        </p:spPr>
      </p:pic>
      <p:grpSp>
        <p:nvGrpSpPr>
          <p:cNvPr id="36" name="A"/>
          <p:cNvGrpSpPr/>
          <p:nvPr/>
        </p:nvGrpSpPr>
        <p:grpSpPr>
          <a:xfrm>
            <a:off x="2866349" y="3229956"/>
            <a:ext cx="2926343" cy="1489081"/>
            <a:chOff x="8919225" y="3197131"/>
            <a:chExt cx="2926343" cy="1489081"/>
          </a:xfrm>
        </p:grpSpPr>
        <p:grpSp>
          <p:nvGrpSpPr>
            <p:cNvPr id="37" name="Group 3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41" name="DapanB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42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43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B"/>
          <p:cNvGrpSpPr/>
          <p:nvPr/>
        </p:nvGrpSpPr>
        <p:grpSpPr>
          <a:xfrm>
            <a:off x="5977593" y="3229956"/>
            <a:ext cx="2934691" cy="1489081"/>
            <a:chOff x="5638103" y="3264867"/>
            <a:chExt cx="2934691" cy="1489081"/>
          </a:xfrm>
        </p:grpSpPr>
        <p:grpSp>
          <p:nvGrpSpPr>
            <p:cNvPr id="45" name="Group 44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46" name="DapanA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47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48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table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D"/>
          <p:cNvGrpSpPr/>
          <p:nvPr/>
        </p:nvGrpSpPr>
        <p:grpSpPr>
          <a:xfrm>
            <a:off x="5985855" y="4831205"/>
            <a:ext cx="2926343" cy="1489081"/>
            <a:chOff x="5646451" y="4870677"/>
            <a:chExt cx="2926343" cy="1489081"/>
          </a:xfrm>
        </p:grpSpPr>
        <p:grpSp>
          <p:nvGrpSpPr>
            <p:cNvPr id="51" name="Group 5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52" name="DapanC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53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54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football.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C"/>
          <p:cNvGrpSpPr/>
          <p:nvPr/>
        </p:nvGrpSpPr>
        <p:grpSpPr>
          <a:xfrm>
            <a:off x="2870437" y="4831205"/>
            <a:ext cx="2926343" cy="1489081"/>
            <a:chOff x="8919225" y="4784653"/>
            <a:chExt cx="2926343" cy="1489081"/>
          </a:xfrm>
        </p:grpSpPr>
        <p:grpSp>
          <p:nvGrpSpPr>
            <p:cNvPr id="56" name="Group 5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57" name="DapanD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58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62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6" name="Sai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692184" y="3529942"/>
            <a:ext cx="1109766" cy="999292"/>
          </a:xfrm>
          <a:prstGeom prst="rect">
            <a:avLst/>
          </a:prstGeom>
        </p:spPr>
      </p:pic>
      <p:pic>
        <p:nvPicPr>
          <p:cNvPr id="67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15" y="3194041"/>
            <a:ext cx="1104554" cy="1104554"/>
          </a:xfrm>
          <a:prstGeom prst="rect">
            <a:avLst/>
          </a:prstGeom>
        </p:spPr>
      </p:pic>
      <p:pic>
        <p:nvPicPr>
          <p:cNvPr id="73" name="Sai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692184" y="5140789"/>
            <a:ext cx="1109766" cy="999292"/>
          </a:xfrm>
          <a:prstGeom prst="rect">
            <a:avLst/>
          </a:prstGeom>
        </p:spPr>
      </p:pic>
      <p:pic>
        <p:nvPicPr>
          <p:cNvPr id="75" name="Sai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672811" y="5146444"/>
            <a:ext cx="1109766" cy="99929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5400"/>
          <a:stretch>
            <a:fillRect/>
          </a:stretch>
        </p:blipFill>
        <p:spPr>
          <a:xfrm>
            <a:off x="4404975" y="1264780"/>
            <a:ext cx="2646684" cy="1662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-144203" y="2282302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80765" y="4467714"/>
            <a:ext cx="1911927" cy="2389882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2467019" y="48219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252447" y="547482"/>
              <a:ext cx="4277215" cy="58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What do you do at </a:t>
              </a:r>
              <a:r>
                <a:rPr lang="en-US" sz="2400" b="1">
                  <a:solidFill>
                    <a:srgbClr val="FF0000"/>
                  </a:solidFill>
                </a:rPr>
                <a:t>break time</a:t>
              </a:r>
              <a:r>
                <a:rPr lang="en-US" sz="2400" b="1">
                  <a:solidFill>
                    <a:srgbClr val="002060"/>
                  </a:solidFill>
                </a:rPr>
                <a:t>?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000" y="34437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2466934" y="350237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5578178" y="3502371"/>
            <a:ext cx="2934691" cy="1489081"/>
            <a:chOff x="5638103" y="3264867"/>
            <a:chExt cx="2934691" cy="1489081"/>
          </a:xfrm>
        </p:grpSpPr>
        <p:grpSp>
          <p:nvGrpSpPr>
            <p:cNvPr id="6" name="Group 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8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football.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" name="Sai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273396" y="382348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20" y="3428554"/>
            <a:ext cx="1104554" cy="110455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>
            <a:fillRect/>
          </a:stretch>
        </p:blipFill>
        <p:spPr>
          <a:xfrm>
            <a:off x="4123680" y="1615967"/>
            <a:ext cx="2249337" cy="1550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-58" y="2437877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9009975" y="4467714"/>
            <a:ext cx="1911927" cy="2389882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2506389" y="32598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365801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What do you do at </a:t>
              </a:r>
              <a:r>
                <a:rPr lang="en-US" sz="2400" b="1">
                  <a:solidFill>
                    <a:srgbClr val="FF0000"/>
                  </a:solidFill>
                </a:rPr>
                <a:t>break time</a:t>
              </a:r>
              <a:r>
                <a:rPr lang="en-US" sz="2400" b="1">
                  <a:solidFill>
                    <a:srgbClr val="002060"/>
                  </a:solidFill>
                </a:rPr>
                <a:t>?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0895" y="18816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2515829" y="334616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5627073" y="3346161"/>
            <a:ext cx="2934691" cy="1489081"/>
            <a:chOff x="5638103" y="3264867"/>
            <a:chExt cx="2934691" cy="1489081"/>
          </a:xfrm>
        </p:grpSpPr>
        <p:grpSp>
          <p:nvGrpSpPr>
            <p:cNvPr id="6" name="Group 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8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5635335" y="494741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chess.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2519917" y="494741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table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6" name="Sai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322291" y="366727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95" y="502132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450520" y="368803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459416" y="5291813"/>
            <a:ext cx="1109766" cy="99929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13141"/>
          <a:stretch>
            <a:fillRect/>
          </a:stretch>
        </p:blipFill>
        <p:spPr>
          <a:xfrm>
            <a:off x="4129272" y="1378500"/>
            <a:ext cx="2395005" cy="16659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264737" y="2496297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42665" y="4467714"/>
            <a:ext cx="1911927" cy="2389882"/>
          </a:xfrm>
          <a:prstGeom prst="rect">
            <a:avLst/>
          </a:prstGeom>
        </p:spPr>
      </p:pic>
      <p:grpSp>
        <p:nvGrpSpPr>
          <p:cNvPr id="114" name="NDcauhoi"/>
          <p:cNvGrpSpPr/>
          <p:nvPr/>
        </p:nvGrpSpPr>
        <p:grpSpPr>
          <a:xfrm>
            <a:off x="2691174" y="443457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6051707" y="512267"/>
              <a:ext cx="4765841" cy="582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What do you do at </a:t>
              </a:r>
              <a:r>
                <a:rPr lang="en-US" sz="2400" b="1">
                  <a:solidFill>
                    <a:srgbClr val="FF0000"/>
                  </a:solidFill>
                </a:rPr>
                <a:t>break time</a:t>
              </a:r>
              <a:r>
                <a:rPr lang="en-US" sz="2400" b="1">
                  <a:solidFill>
                    <a:srgbClr val="002060"/>
                  </a:solidFill>
                </a:rPr>
                <a:t>?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2768994" y="5018341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table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5880238" y="5018341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5853554" y="3486305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football.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2738136" y="3486305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575456" y="5339456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32" y="3529260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703685" y="536021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653253" y="3799746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6155" y="305638"/>
            <a:ext cx="1571851" cy="267578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13899"/>
          <a:stretch>
            <a:fillRect/>
          </a:stretch>
        </p:blipFill>
        <p:spPr>
          <a:xfrm>
            <a:off x="4331696" y="1495975"/>
            <a:ext cx="2303631" cy="16659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86632" y="2602977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  <p:grpSp>
        <p:nvGrpSpPr>
          <p:cNvPr id="114" name="NDcauhoi"/>
          <p:cNvGrpSpPr/>
          <p:nvPr/>
        </p:nvGrpSpPr>
        <p:grpSpPr>
          <a:xfrm>
            <a:off x="2885484" y="472667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6007688" y="505866"/>
              <a:ext cx="4765841" cy="6565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What do you do at </a:t>
              </a:r>
              <a:r>
                <a:rPr lang="en-US" sz="2400" b="1">
                  <a:solidFill>
                    <a:srgbClr val="FF0000"/>
                  </a:solidFill>
                </a:rPr>
                <a:t>break time</a:t>
              </a:r>
              <a:r>
                <a:rPr lang="en-US" sz="2400" b="1">
                  <a:solidFill>
                    <a:srgbClr val="002060"/>
                  </a:solidFill>
                </a:rPr>
                <a:t>?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2908578" y="3488179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6019822" y="3488179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chess.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5996667" y="5094485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2881249" y="5094485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715040" y="3809294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64" y="3414362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702996" y="5404069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683623" y="5409724"/>
            <a:ext cx="1109766" cy="99929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>
            <a:fillRect/>
          </a:stretch>
        </p:blipFill>
        <p:spPr>
          <a:xfrm>
            <a:off x="4525362" y="1606442"/>
            <a:ext cx="2305797" cy="1550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335222" y="2350247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39490" y="4467714"/>
            <a:ext cx="1911927" cy="238988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8210" y="836498"/>
            <a:ext cx="1571851" cy="2675788"/>
          </a:xfrm>
          <a:prstGeom prst="rect">
            <a:avLst/>
          </a:prstGeom>
        </p:spPr>
      </p:pic>
      <p:grpSp>
        <p:nvGrpSpPr>
          <p:cNvPr id="87" name="NDcauhoi"/>
          <p:cNvGrpSpPr/>
          <p:nvPr/>
        </p:nvGrpSpPr>
        <p:grpSpPr>
          <a:xfrm>
            <a:off x="2623229" y="974317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94684" y="1504815"/>
              <a:ext cx="4765841" cy="5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What do you do at </a:t>
              </a:r>
              <a:r>
                <a:rPr lang="en-US" sz="2400" b="1">
                  <a:solidFill>
                    <a:srgbClr val="FF0000"/>
                  </a:solidFill>
                </a:rPr>
                <a:t>break time</a:t>
              </a:r>
              <a:r>
                <a:rPr lang="en-US" sz="2400" b="1">
                  <a:solidFill>
                    <a:srgbClr val="002060"/>
                  </a:solidFill>
                </a:rPr>
                <a:t>?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2700042" y="4414329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5811286" y="4414329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play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525877" y="4714315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08" y="4378414"/>
            <a:ext cx="1104554" cy="11045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48532" y="2132442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  <p:grpSp>
        <p:nvGrpSpPr>
          <p:cNvPr id="87" name="NDcauhoi"/>
          <p:cNvGrpSpPr/>
          <p:nvPr/>
        </p:nvGrpSpPr>
        <p:grpSpPr>
          <a:xfrm>
            <a:off x="2893739" y="472667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59318" y="1218262"/>
              <a:ext cx="4765841" cy="842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__________ at </a:t>
              </a:r>
              <a:r>
                <a:rPr lang="en-US" sz="2400" b="1">
                  <a:solidFill>
                    <a:srgbClr val="FF0000"/>
                  </a:solidFill>
                </a:rPr>
                <a:t>break time</a:t>
              </a:r>
              <a:r>
                <a:rPr lang="en-US" sz="2400" b="1">
                  <a:solidFill>
                    <a:srgbClr val="002060"/>
                  </a:solidFill>
                </a:rPr>
                <a:t>?</a:t>
              </a:r>
              <a:endParaRPr lang="en-US" sz="2400" b="1">
                <a:solidFill>
                  <a:srgbClr val="002060"/>
                </a:solidFill>
              </a:endParaRPr>
            </a:p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I play football.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2893654" y="3492846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6004898" y="3492846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6013160" y="5094095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do you do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2897742" y="5094095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 do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719489" y="3792832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20" y="3456931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719489" y="5403679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700116" y="5409334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8720" y="334848"/>
            <a:ext cx="1571851" cy="26757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8C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5"/>
          <p:cNvGrpSpPr/>
          <p:nvPr/>
        </p:nvGrpSpPr>
        <p:grpSpPr>
          <a:xfrm>
            <a:off x="69215" y="21590"/>
            <a:ext cx="12122785" cy="6835775"/>
            <a:chOff x="-1510482" y="-115428"/>
            <a:chExt cx="10622906" cy="5260898"/>
          </a:xfrm>
        </p:grpSpPr>
        <p:grpSp>
          <p:nvGrpSpPr>
            <p:cNvPr id="11" name="组合 20"/>
            <p:cNvGrpSpPr/>
            <p:nvPr/>
          </p:nvGrpSpPr>
          <p:grpSpPr>
            <a:xfrm>
              <a:off x="-1510482" y="-115428"/>
              <a:ext cx="5663122" cy="5146455"/>
              <a:chOff x="3449302" y="-985"/>
              <a:chExt cx="5663122" cy="5146455"/>
            </a:xfrm>
          </p:grpSpPr>
          <p:pic>
            <p:nvPicPr>
              <p:cNvPr id="12" name="图片 23"/>
              <p:cNvPicPr>
                <a:picLocks noChangeAspect="1"/>
              </p:cNvPicPr>
              <p:nvPr/>
            </p:nvPicPr>
            <p:blipFill rotWithShape="1">
              <a:blip r:embed="rId1"/>
              <a:srcRect r="53949"/>
              <a:stretch>
                <a:fillRect/>
              </a:stretch>
            </p:blipFill>
            <p:spPr>
              <a:xfrm>
                <a:off x="3449302" y="-985"/>
                <a:ext cx="1794002" cy="5145470"/>
              </a:xfrm>
              <a:prstGeom prst="rect">
                <a:avLst/>
              </a:prstGeom>
            </p:spPr>
          </p:pic>
          <p:pic>
            <p:nvPicPr>
              <p:cNvPr id="16" name="图片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10646" y="0"/>
                <a:ext cx="3901778" cy="5145470"/>
              </a:xfrm>
              <a:prstGeom prst="rect">
                <a:avLst/>
              </a:prstGeom>
            </p:spPr>
          </p:pic>
        </p:grpSp>
        <p:grpSp>
          <p:nvGrpSpPr>
            <p:cNvPr id="17" name="组合 3"/>
            <p:cNvGrpSpPr/>
            <p:nvPr/>
          </p:nvGrpSpPr>
          <p:grpSpPr>
            <a:xfrm>
              <a:off x="3449302" y="-985"/>
              <a:ext cx="5663122" cy="5146455"/>
              <a:chOff x="3449302" y="-985"/>
              <a:chExt cx="5663122" cy="5146455"/>
            </a:xfrm>
          </p:grpSpPr>
          <p:pic>
            <p:nvPicPr>
              <p:cNvPr id="26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r="53949"/>
              <a:stretch>
                <a:fillRect/>
              </a:stretch>
            </p:blipFill>
            <p:spPr>
              <a:xfrm>
                <a:off x="3449302" y="-985"/>
                <a:ext cx="1794002" cy="5145470"/>
              </a:xfrm>
              <a:prstGeom prst="rect">
                <a:avLst/>
              </a:prstGeom>
            </p:spPr>
          </p:pic>
          <p:pic>
            <p:nvPicPr>
              <p:cNvPr id="27" name="图片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10646" y="0"/>
                <a:ext cx="3901778" cy="5145470"/>
              </a:xfrm>
              <a:prstGeom prst="rect">
                <a:avLst/>
              </a:prstGeom>
            </p:spPr>
          </p:pic>
        </p:grpSp>
      </p:grpSp>
      <p:pic>
        <p:nvPicPr>
          <p:cNvPr id="28" name="图片 14"/>
          <p:cNvPicPr>
            <a:picLocks noChangeAspect="1"/>
          </p:cNvPicPr>
          <p:nvPr/>
        </p:nvPicPr>
        <p:blipFill rotWithShape="1">
          <a:blip r:embed="rId3"/>
          <a:srcRect r="15201"/>
          <a:stretch>
            <a:fillRect/>
          </a:stretch>
        </p:blipFill>
        <p:spPr>
          <a:xfrm>
            <a:off x="0" y="0"/>
            <a:ext cx="5041265" cy="6855460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502" y="3267711"/>
            <a:ext cx="896190" cy="896190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4572953" y="1709420"/>
            <a:ext cx="721931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do you do at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break time?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8" name="MsPham5"/>
          <p:cNvSpPr txBox="1"/>
          <p:nvPr/>
        </p:nvSpPr>
        <p:spPr>
          <a:xfrm>
            <a:off x="4709403" y="667271"/>
            <a:ext cx="248602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4800"/>
              <a:t>Unit 10: </a:t>
            </a:r>
            <a:endParaRPr lang="en-US" altLang="zh-CN" sz="4800" dirty="0"/>
          </a:p>
        </p:txBody>
      </p:sp>
      <p:sp>
        <p:nvSpPr>
          <p:cNvPr id="39" name="Text Box 38"/>
          <p:cNvSpPr txBox="1"/>
          <p:nvPr/>
        </p:nvSpPr>
        <p:spPr>
          <a:xfrm>
            <a:off x="9046210" y="4228465"/>
            <a:ext cx="1422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/>
              <a:t>Lesson 1</a:t>
            </a: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236162" y="2456927"/>
            <a:ext cx="2288113" cy="266007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  <p:grpSp>
        <p:nvGrpSpPr>
          <p:cNvPr id="87" name="NDcauhoi"/>
          <p:cNvGrpSpPr/>
          <p:nvPr/>
        </p:nvGrpSpPr>
        <p:grpSpPr>
          <a:xfrm>
            <a:off x="2846749" y="33614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2800" b="1">
                  <a:solidFill>
                    <a:srgbClr val="002060"/>
                  </a:solidFill>
                </a:rPr>
                <a:t>What do you do at </a:t>
              </a:r>
              <a:r>
                <a:rPr lang="en-US" sz="2800" b="1">
                  <a:solidFill>
                    <a:srgbClr val="FF0000"/>
                  </a:solidFill>
                </a:rPr>
                <a:t>break time</a:t>
              </a:r>
              <a:r>
                <a:rPr lang="en-US" sz="2800" b="1">
                  <a:solidFill>
                    <a:srgbClr val="002060"/>
                  </a:solidFill>
                </a:rPr>
                <a:t>?</a:t>
              </a:r>
              <a:endParaRPr lang="en-US" sz="2800" b="1">
                <a:solidFill>
                  <a:srgbClr val="002060"/>
                </a:solidFill>
              </a:endParaRPr>
            </a:p>
            <a:p>
              <a:pPr algn="ctr"/>
              <a:r>
                <a:rPr lang="en-US" sz="2800" b="1">
                  <a:solidFill>
                    <a:srgbClr val="002060"/>
                  </a:solidFill>
                </a:rPr>
                <a:t>I ___ chess.</a:t>
              </a:r>
              <a:endParaRPr lang="en-US" sz="28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2846664" y="335632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5957908" y="335632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5966170" y="495757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2850752" y="495757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  <a:endPara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</a:endParaRP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2653126" y="367743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30" y="503148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781355" y="369819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>
            <a:fillRect/>
          </a:stretch>
        </p:blipFill>
        <p:spPr>
          <a:xfrm>
            <a:off x="5790251" y="530197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1730" y="198323"/>
            <a:ext cx="1571851" cy="26757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167" y="5481321"/>
            <a:ext cx="896190" cy="896190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4812665" y="138430"/>
            <a:ext cx="3723005" cy="655320"/>
            <a:chOff x="3314700" y="5609052"/>
            <a:chExt cx="5377706" cy="741149"/>
          </a:xfrm>
        </p:grpSpPr>
        <p:sp>
          <p:nvSpPr>
            <p:cNvPr id="27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8" name="MH_SubTitle_1"/>
          <p:cNvSpPr/>
          <p:nvPr>
            <p:custDataLst>
              <p:tags r:id="rId2"/>
            </p:custDataLst>
          </p:nvPr>
        </p:nvSpPr>
        <p:spPr>
          <a:xfrm>
            <a:off x="253365" y="904875"/>
            <a:ext cx="4963795" cy="2870200"/>
          </a:xfrm>
          <a:custGeom>
            <a:avLst/>
            <a:gdLst/>
            <a:ahLst/>
            <a:cxnLst/>
            <a:rect l="l" t="t" r="r" b="b"/>
            <a:pathLst>
              <a:path w="6264696" h="3360680">
                <a:moveTo>
                  <a:pt x="1980220" y="0"/>
                </a:moveTo>
                <a:cubicBezTo>
                  <a:pt x="2222334" y="0"/>
                  <a:pt x="2437868" y="105672"/>
                  <a:pt x="2573873" y="272057"/>
                </a:cubicBezTo>
                <a:cubicBezTo>
                  <a:pt x="2692559" y="198638"/>
                  <a:pt x="2835124" y="156324"/>
                  <a:pt x="2988332" y="156324"/>
                </a:cubicBezTo>
                <a:cubicBezTo>
                  <a:pt x="3278644" y="156324"/>
                  <a:pt x="3530741" y="308257"/>
                  <a:pt x="3654451" y="532861"/>
                </a:cubicBezTo>
                <a:cubicBezTo>
                  <a:pt x="3790627" y="389267"/>
                  <a:pt x="3990364" y="300340"/>
                  <a:pt x="4212468" y="300340"/>
                </a:cubicBezTo>
                <a:cubicBezTo>
                  <a:pt x="4597946" y="300340"/>
                  <a:pt x="4916046" y="568206"/>
                  <a:pt x="4961998" y="914507"/>
                </a:cubicBezTo>
                <a:cubicBezTo>
                  <a:pt x="5077596" y="844149"/>
                  <a:pt x="5216097" y="804396"/>
                  <a:pt x="5364596" y="804396"/>
                </a:cubicBezTo>
                <a:cubicBezTo>
                  <a:pt x="5782170" y="804396"/>
                  <a:pt x="6120680" y="1118727"/>
                  <a:pt x="6120680" y="1506474"/>
                </a:cubicBezTo>
                <a:cubicBezTo>
                  <a:pt x="6120680" y="1536286"/>
                  <a:pt x="6118679" y="1565664"/>
                  <a:pt x="6114122" y="1594407"/>
                </a:cubicBezTo>
                <a:cubicBezTo>
                  <a:pt x="6210222" y="1765300"/>
                  <a:pt x="6264696" y="1962562"/>
                  <a:pt x="6264696" y="2172548"/>
                </a:cubicBezTo>
                <a:cubicBezTo>
                  <a:pt x="6264696" y="2828735"/>
                  <a:pt x="5732751" y="3360680"/>
                  <a:pt x="5076564" y="3360680"/>
                </a:cubicBezTo>
                <a:lnTo>
                  <a:pt x="1188132" y="3360680"/>
                </a:lnTo>
                <a:cubicBezTo>
                  <a:pt x="531945" y="3360680"/>
                  <a:pt x="0" y="2828735"/>
                  <a:pt x="0" y="2172548"/>
                </a:cubicBezTo>
                <a:cubicBezTo>
                  <a:pt x="0" y="1879734"/>
                  <a:pt x="105925" y="1611659"/>
                  <a:pt x="282046" y="1404976"/>
                </a:cubicBezTo>
                <a:cubicBezTo>
                  <a:pt x="194727" y="1291575"/>
                  <a:pt x="144016" y="1152495"/>
                  <a:pt x="144016" y="1002418"/>
                </a:cubicBezTo>
                <a:cubicBezTo>
                  <a:pt x="144016" y="614671"/>
                  <a:pt x="482526" y="300340"/>
                  <a:pt x="900100" y="300340"/>
                </a:cubicBezTo>
                <a:cubicBezTo>
                  <a:pt x="1045861" y="300340"/>
                  <a:pt x="1181989" y="338640"/>
                  <a:pt x="1296354" y="406898"/>
                </a:cubicBezTo>
                <a:cubicBezTo>
                  <a:pt x="1414762" y="166192"/>
                  <a:pt x="1676590" y="0"/>
                  <a:pt x="1980220" y="0"/>
                </a:cubicBezTo>
                <a:close/>
              </a:path>
            </a:pathLst>
          </a:custGeom>
          <a:solidFill>
            <a:srgbClr val="FAFAF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162000" tIns="405000" rIns="135000" bIns="0" anchor="ctr">
            <a:normAutofit/>
          </a:bodyPr>
          <a:p>
            <a:pPr lvl="0" algn="ctr">
              <a:lnSpc>
                <a:spcPct val="150000"/>
              </a:lnSpc>
            </a:pPr>
            <a:endParaRPr lang="zh-CN" altLang="en-US" sz="800" dirty="0">
              <a:solidFill>
                <a:srgbClr val="000000">
                  <a:lumMod val="50000"/>
                  <a:lumOff val="50000"/>
                </a:srgb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pic>
        <p:nvPicPr>
          <p:cNvPr id="22" name="Content Placeholder 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8325" y="1715770"/>
            <a:ext cx="3978275" cy="1734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3301" y="193504"/>
            <a:ext cx="265430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7568" y="130877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57" y="2981796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951" y="241196"/>
            <a:ext cx="361938" cy="365760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46" y="6555780"/>
            <a:ext cx="361938" cy="365760"/>
          </a:xfrm>
          <a:prstGeom prst="rect">
            <a:avLst/>
          </a:prstGeom>
        </p:spPr>
      </p:pic>
      <p:pic>
        <p:nvPicPr>
          <p:cNvPr id="19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896" y="6555741"/>
            <a:ext cx="361938" cy="365760"/>
          </a:xfrm>
          <a:prstGeom prst="rect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546" y="6555702"/>
            <a:ext cx="361938" cy="365760"/>
          </a:xfrm>
          <a:prstGeom prst="rect">
            <a:avLst/>
          </a:prstGeom>
        </p:spPr>
      </p:pic>
      <p:sp>
        <p:nvSpPr>
          <p:cNvPr id="10" name="MH_SubTitle_1"/>
          <p:cNvSpPr/>
          <p:nvPr>
            <p:custDataLst>
              <p:tags r:id="rId6"/>
            </p:custDataLst>
          </p:nvPr>
        </p:nvSpPr>
        <p:spPr>
          <a:xfrm>
            <a:off x="6034405" y="1308735"/>
            <a:ext cx="4963795" cy="2870200"/>
          </a:xfrm>
          <a:custGeom>
            <a:avLst/>
            <a:gdLst/>
            <a:ahLst/>
            <a:cxnLst/>
            <a:rect l="l" t="t" r="r" b="b"/>
            <a:pathLst>
              <a:path w="6264696" h="3360680">
                <a:moveTo>
                  <a:pt x="1980220" y="0"/>
                </a:moveTo>
                <a:cubicBezTo>
                  <a:pt x="2222334" y="0"/>
                  <a:pt x="2437868" y="105672"/>
                  <a:pt x="2573873" y="272057"/>
                </a:cubicBezTo>
                <a:cubicBezTo>
                  <a:pt x="2692559" y="198638"/>
                  <a:pt x="2835124" y="156324"/>
                  <a:pt x="2988332" y="156324"/>
                </a:cubicBezTo>
                <a:cubicBezTo>
                  <a:pt x="3278644" y="156324"/>
                  <a:pt x="3530741" y="308257"/>
                  <a:pt x="3654451" y="532861"/>
                </a:cubicBezTo>
                <a:cubicBezTo>
                  <a:pt x="3790627" y="389267"/>
                  <a:pt x="3990364" y="300340"/>
                  <a:pt x="4212468" y="300340"/>
                </a:cubicBezTo>
                <a:cubicBezTo>
                  <a:pt x="4597946" y="300340"/>
                  <a:pt x="4916046" y="568206"/>
                  <a:pt x="4961998" y="914507"/>
                </a:cubicBezTo>
                <a:cubicBezTo>
                  <a:pt x="5077596" y="844149"/>
                  <a:pt x="5216097" y="804396"/>
                  <a:pt x="5364596" y="804396"/>
                </a:cubicBezTo>
                <a:cubicBezTo>
                  <a:pt x="5782170" y="804396"/>
                  <a:pt x="6120680" y="1118727"/>
                  <a:pt x="6120680" y="1506474"/>
                </a:cubicBezTo>
                <a:cubicBezTo>
                  <a:pt x="6120680" y="1536286"/>
                  <a:pt x="6118679" y="1565664"/>
                  <a:pt x="6114122" y="1594407"/>
                </a:cubicBezTo>
                <a:cubicBezTo>
                  <a:pt x="6210222" y="1765300"/>
                  <a:pt x="6264696" y="1962562"/>
                  <a:pt x="6264696" y="2172548"/>
                </a:cubicBezTo>
                <a:cubicBezTo>
                  <a:pt x="6264696" y="2828735"/>
                  <a:pt x="5732751" y="3360680"/>
                  <a:pt x="5076564" y="3360680"/>
                </a:cubicBezTo>
                <a:lnTo>
                  <a:pt x="1188132" y="3360680"/>
                </a:lnTo>
                <a:cubicBezTo>
                  <a:pt x="531945" y="3360680"/>
                  <a:pt x="0" y="2828735"/>
                  <a:pt x="0" y="2172548"/>
                </a:cubicBezTo>
                <a:cubicBezTo>
                  <a:pt x="0" y="1879734"/>
                  <a:pt x="105925" y="1611659"/>
                  <a:pt x="282046" y="1404976"/>
                </a:cubicBezTo>
                <a:cubicBezTo>
                  <a:pt x="194727" y="1291575"/>
                  <a:pt x="144016" y="1152495"/>
                  <a:pt x="144016" y="1002418"/>
                </a:cubicBezTo>
                <a:cubicBezTo>
                  <a:pt x="144016" y="614671"/>
                  <a:pt x="482526" y="300340"/>
                  <a:pt x="900100" y="300340"/>
                </a:cubicBezTo>
                <a:cubicBezTo>
                  <a:pt x="1045861" y="300340"/>
                  <a:pt x="1181989" y="338640"/>
                  <a:pt x="1296354" y="406898"/>
                </a:cubicBezTo>
                <a:cubicBezTo>
                  <a:pt x="1414762" y="166192"/>
                  <a:pt x="1676590" y="0"/>
                  <a:pt x="1980220" y="0"/>
                </a:cubicBezTo>
                <a:close/>
              </a:path>
            </a:pathLst>
          </a:custGeom>
          <a:solidFill>
            <a:srgbClr val="FAFAF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162000" tIns="405000" rIns="135000" bIns="0" anchor="ctr">
            <a:normAutofit/>
          </a:bodyPr>
          <a:p>
            <a:pPr lvl="0" algn="ctr">
              <a:lnSpc>
                <a:spcPct val="150000"/>
              </a:lnSpc>
            </a:pPr>
            <a:endParaRPr lang="zh-CN" altLang="en-US" sz="800" dirty="0">
              <a:solidFill>
                <a:srgbClr val="000000">
                  <a:lumMod val="50000"/>
                  <a:lumOff val="50000"/>
                </a:srgb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21" name="MH_SubTitle_1"/>
          <p:cNvSpPr/>
          <p:nvPr>
            <p:custDataLst>
              <p:tags r:id="rId7"/>
            </p:custDataLst>
          </p:nvPr>
        </p:nvSpPr>
        <p:spPr>
          <a:xfrm>
            <a:off x="2742565" y="3775075"/>
            <a:ext cx="5431155" cy="3014980"/>
          </a:xfrm>
          <a:custGeom>
            <a:avLst/>
            <a:gdLst/>
            <a:ahLst/>
            <a:cxnLst/>
            <a:rect l="l" t="t" r="r" b="b"/>
            <a:pathLst>
              <a:path w="6264696" h="3360680">
                <a:moveTo>
                  <a:pt x="1980220" y="0"/>
                </a:moveTo>
                <a:cubicBezTo>
                  <a:pt x="2222334" y="0"/>
                  <a:pt x="2437868" y="105672"/>
                  <a:pt x="2573873" y="272057"/>
                </a:cubicBezTo>
                <a:cubicBezTo>
                  <a:pt x="2692559" y="198638"/>
                  <a:pt x="2835124" y="156324"/>
                  <a:pt x="2988332" y="156324"/>
                </a:cubicBezTo>
                <a:cubicBezTo>
                  <a:pt x="3278644" y="156324"/>
                  <a:pt x="3530741" y="308257"/>
                  <a:pt x="3654451" y="532861"/>
                </a:cubicBezTo>
                <a:cubicBezTo>
                  <a:pt x="3790627" y="389267"/>
                  <a:pt x="3990364" y="300340"/>
                  <a:pt x="4212468" y="300340"/>
                </a:cubicBezTo>
                <a:cubicBezTo>
                  <a:pt x="4597946" y="300340"/>
                  <a:pt x="4916046" y="568206"/>
                  <a:pt x="4961998" y="914507"/>
                </a:cubicBezTo>
                <a:cubicBezTo>
                  <a:pt x="5077596" y="844149"/>
                  <a:pt x="5216097" y="804396"/>
                  <a:pt x="5364596" y="804396"/>
                </a:cubicBezTo>
                <a:cubicBezTo>
                  <a:pt x="5782170" y="804396"/>
                  <a:pt x="6120680" y="1118727"/>
                  <a:pt x="6120680" y="1506474"/>
                </a:cubicBezTo>
                <a:cubicBezTo>
                  <a:pt x="6120680" y="1536286"/>
                  <a:pt x="6118679" y="1565664"/>
                  <a:pt x="6114122" y="1594407"/>
                </a:cubicBezTo>
                <a:cubicBezTo>
                  <a:pt x="6210222" y="1765300"/>
                  <a:pt x="6264696" y="1962562"/>
                  <a:pt x="6264696" y="2172548"/>
                </a:cubicBezTo>
                <a:cubicBezTo>
                  <a:pt x="6264696" y="2828735"/>
                  <a:pt x="5732751" y="3360680"/>
                  <a:pt x="5076564" y="3360680"/>
                </a:cubicBezTo>
                <a:lnTo>
                  <a:pt x="1188132" y="3360680"/>
                </a:lnTo>
                <a:cubicBezTo>
                  <a:pt x="531945" y="3360680"/>
                  <a:pt x="0" y="2828735"/>
                  <a:pt x="0" y="2172548"/>
                </a:cubicBezTo>
                <a:cubicBezTo>
                  <a:pt x="0" y="1879734"/>
                  <a:pt x="105925" y="1611659"/>
                  <a:pt x="282046" y="1404976"/>
                </a:cubicBezTo>
                <a:cubicBezTo>
                  <a:pt x="194727" y="1291575"/>
                  <a:pt x="144016" y="1152495"/>
                  <a:pt x="144016" y="1002418"/>
                </a:cubicBezTo>
                <a:cubicBezTo>
                  <a:pt x="144016" y="614671"/>
                  <a:pt x="482526" y="300340"/>
                  <a:pt x="900100" y="300340"/>
                </a:cubicBezTo>
                <a:cubicBezTo>
                  <a:pt x="1045861" y="300340"/>
                  <a:pt x="1181989" y="338640"/>
                  <a:pt x="1296354" y="406898"/>
                </a:cubicBezTo>
                <a:cubicBezTo>
                  <a:pt x="1414762" y="166192"/>
                  <a:pt x="1676590" y="0"/>
                  <a:pt x="1980220" y="0"/>
                </a:cubicBezTo>
                <a:close/>
              </a:path>
            </a:pathLst>
          </a:custGeom>
          <a:solidFill>
            <a:srgbClr val="FAFAF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162000" tIns="405000" rIns="135000" bIns="0" anchor="ctr">
            <a:normAutofit/>
          </a:bodyPr>
          <a:p>
            <a:pPr lvl="0" algn="ctr">
              <a:lnSpc>
                <a:spcPct val="150000"/>
              </a:lnSpc>
            </a:pPr>
            <a:endParaRPr lang="zh-CN" altLang="en-US" sz="800" dirty="0">
              <a:solidFill>
                <a:srgbClr val="000000">
                  <a:lumMod val="50000"/>
                  <a:lumOff val="50000"/>
                </a:srgb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8880" y="2207260"/>
            <a:ext cx="4475480" cy="1567815"/>
          </a:xfrm>
          <a:prstGeom prst="rect">
            <a:avLst/>
          </a:prstGeom>
        </p:spPr>
      </p:pic>
      <p:pic>
        <p:nvPicPr>
          <p:cNvPr id="1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56" y="336067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2910" y="4620260"/>
            <a:ext cx="4624705" cy="1832610"/>
          </a:xfrm>
          <a:prstGeom prst="rect">
            <a:avLst/>
          </a:prstGeom>
        </p:spPr>
      </p:pic>
      <p:pic>
        <p:nvPicPr>
          <p:cNvPr id="18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06" y="5998925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6462888" y="171583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32313" y="417901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2117" y="3648711"/>
            <a:ext cx="896190" cy="8961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3 Tập 1 - Unit 10 What do you do at break ti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3 Tập 1 - Unit 10 What do you do at break ti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3 Tập 1 - Unit 10 What do you do at break tim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3 Tập 1 - Unit 10 What do you do at break ti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3 Tập 1 - Unit 10 What do you do at break ti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3 Tập 1 - Unit 10 What do you do at break ti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3 Tập 1 - Unit 10 What do you do at break tim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46" y="972396"/>
            <a:ext cx="10583573" cy="54076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0876" y="238589"/>
            <a:ext cx="3568065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 Look, read and write.</a:t>
            </a:r>
            <a:endParaRPr 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70048" y="6152433"/>
            <a:ext cx="1633728" cy="2377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595360" y="3362960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37213" y="3886180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95360" y="4399240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195" y="1783715"/>
            <a:ext cx="1762125" cy="1927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0" y="2728595"/>
            <a:ext cx="2319655" cy="25380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2690" y="1824990"/>
            <a:ext cx="1724025" cy="18865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3360" y="3674745"/>
            <a:ext cx="38309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>
                <a:solidFill>
                  <a:srgbClr val="002060"/>
                </a:solidFill>
                <a:latin typeface="Bodoni MT" panose="02070603080606020203" charset="0"/>
                <a:cs typeface="Bodoni MT" panose="02070603080606020203" charset="0"/>
              </a:rPr>
              <a:t>Using the new words and sentences in the real life.</a:t>
            </a:r>
            <a:endParaRPr lang="en-US" sz="3200">
              <a:solidFill>
                <a:srgbClr val="002060"/>
              </a:solidFill>
              <a:latin typeface="Bodoni MT" panose="02070603080606020203" charset="0"/>
              <a:cs typeface="Bodoni MT" panose="02070603080606020203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044315" y="5145405"/>
            <a:ext cx="3733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rgbClr val="002060"/>
                </a:solidFill>
                <a:latin typeface="Bodoni MT" panose="02070603080606020203" charset="0"/>
                <a:cs typeface="Bodoni MT" panose="02070603080606020203" charset="0"/>
              </a:rPr>
              <a:t>Do homework: </a:t>
            </a:r>
            <a:endParaRPr lang="en-US" sz="3600">
              <a:solidFill>
                <a:srgbClr val="002060"/>
              </a:solidFill>
              <a:latin typeface="Bodoni MT" panose="02070603080606020203" charset="0"/>
              <a:cs typeface="Bodoni MT" panose="02070603080606020203" charset="0"/>
            </a:endParaRPr>
          </a:p>
          <a:p>
            <a:pPr algn="ctr"/>
            <a:r>
              <a:rPr lang="en-US" sz="3600">
                <a:solidFill>
                  <a:srgbClr val="002060"/>
                </a:solidFill>
                <a:latin typeface="Bodoni MT" panose="02070603080606020203" charset="0"/>
                <a:cs typeface="Bodoni MT" panose="02070603080606020203" charset="0"/>
              </a:rPr>
              <a:t>A (1,2,3) - page 40</a:t>
            </a:r>
            <a:endParaRPr lang="en-US" sz="3600">
              <a:solidFill>
                <a:srgbClr val="002060"/>
              </a:solidFill>
              <a:latin typeface="Bodoni MT" panose="02070603080606020203" charset="0"/>
              <a:cs typeface="Bodoni MT" panose="02070603080606020203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245475" y="3674745"/>
            <a:ext cx="35490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rgbClr val="002060"/>
                </a:solidFill>
                <a:latin typeface="Bodoni MT" panose="02070603080606020203" charset="0"/>
                <a:cs typeface="Bodoni MT" panose="02070603080606020203" charset="0"/>
              </a:rPr>
              <a:t>Prepare : Unit 10 - Lesson 2.</a:t>
            </a:r>
            <a:endParaRPr lang="en-US" sz="3600">
              <a:solidFill>
                <a:srgbClr val="002060"/>
              </a:solidFill>
              <a:latin typeface="Bodoni MT" panose="02070603080606020203" charset="0"/>
              <a:cs typeface="Bodoni MT" panose="02070603080606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8" name="图片 14"/>
          <p:cNvPicPr>
            <a:picLocks noChangeAspect="1"/>
          </p:cNvPicPr>
          <p:nvPr/>
        </p:nvPicPr>
        <p:blipFill rotWithShape="1">
          <a:blip r:embed="rId1"/>
          <a:srcRect r="15201"/>
          <a:stretch>
            <a:fillRect/>
          </a:stretch>
        </p:blipFill>
        <p:spPr>
          <a:xfrm>
            <a:off x="0" y="20955"/>
            <a:ext cx="5088255" cy="6919595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287" y="5809616"/>
            <a:ext cx="896190" cy="8961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088255" y="0"/>
            <a:ext cx="6332220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December 14    2021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10: What do you do at break time? - Lesson 1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 </a:t>
            </a:r>
            <a:endParaRPr lang="en-US" sz="2000" i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break time : giờ ra chơi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chess : cờ vua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tennis : quần vợt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table tennis : bóng bàn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badminton : cầu lông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basketball : bóng rổ 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football : bóng đá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Sentences</a:t>
            </a:r>
            <a:endParaRPr lang="en-US" sz="2000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time?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I play badminton.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Homework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8227695" y="20955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85" y="3965575"/>
            <a:ext cx="1926590" cy="1844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111" y="2168583"/>
            <a:ext cx="2962275" cy="3924300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4702810" y="3917950"/>
            <a:ext cx="6073775" cy="1096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800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Microsoft YaHei" panose="020B0503020204020204" charset="-122"/>
                <a:ea typeface="Microsoft YaHei" panose="020B0503020204020204" charset="-122"/>
              </a:rPr>
              <a:t>THANK YOU</a:t>
            </a:r>
            <a:endParaRPr lang="zh-CN" altLang="en-US" sz="8800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" name="Group 22"/>
          <p:cNvGrpSpPr/>
          <p:nvPr/>
        </p:nvGrpSpPr>
        <p:grpSpPr>
          <a:xfrm>
            <a:off x="5874385" y="3748405"/>
            <a:ext cx="1217930" cy="1328420"/>
            <a:chOff x="6338" y="3571"/>
            <a:chExt cx="1918" cy="2092"/>
          </a:xfrm>
        </p:grpSpPr>
        <p:sp>
          <p:nvSpPr>
            <p:cNvPr id="5" name="MH_Other_1"/>
            <p:cNvSpPr/>
            <p:nvPr>
              <p:custDataLst>
                <p:tags r:id="rId1"/>
              </p:custDataLst>
            </p:nvPr>
          </p:nvSpPr>
          <p:spPr>
            <a:xfrm rot="21215874">
              <a:off x="6338" y="3571"/>
              <a:ext cx="1718" cy="189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538" y="3771"/>
              <a:ext cx="1718" cy="1893"/>
              <a:chOff x="4024721" y="2267313"/>
              <a:chExt cx="1090749" cy="1201783"/>
            </a:xfrm>
          </p:grpSpPr>
          <p:sp>
            <p:nvSpPr>
              <p:cNvPr id="6" name="MH_Other_2"/>
              <p:cNvSpPr/>
              <p:nvPr>
                <p:custDataLst>
                  <p:tags r:id="rId2"/>
                </p:custDataLst>
              </p:nvPr>
            </p:nvSpPr>
            <p:spPr>
              <a:xfrm>
                <a:off x="4024721" y="2267313"/>
                <a:ext cx="1090749" cy="120178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7" name="MH_Picture_2"/>
              <p:cNvSpPr/>
              <p:nvPr>
                <p:custDataLst>
                  <p:tags r:id="rId3"/>
                </p:custDataLst>
              </p:nvPr>
            </p:nvSpPr>
            <p:spPr>
              <a:xfrm>
                <a:off x="4070084" y="2312963"/>
                <a:ext cx="1000023" cy="1110482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9299575" y="1781175"/>
            <a:ext cx="1217930" cy="1328420"/>
            <a:chOff x="9278" y="3571"/>
            <a:chExt cx="1918" cy="2092"/>
          </a:xfrm>
        </p:grpSpPr>
        <p:sp>
          <p:nvSpPr>
            <p:cNvPr id="8" name="MH_Other_3"/>
            <p:cNvSpPr/>
            <p:nvPr>
              <p:custDataLst>
                <p:tags r:id="rId5"/>
              </p:custDataLst>
            </p:nvPr>
          </p:nvSpPr>
          <p:spPr>
            <a:xfrm rot="21215874">
              <a:off x="9278" y="3571"/>
              <a:ext cx="1718" cy="189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grpSp>
          <p:nvGrpSpPr>
            <p:cNvPr id="9" name="组合 2"/>
            <p:cNvGrpSpPr/>
            <p:nvPr/>
          </p:nvGrpSpPr>
          <p:grpSpPr>
            <a:xfrm>
              <a:off x="9478" y="3771"/>
              <a:ext cx="1718" cy="1893"/>
              <a:chOff x="5891621" y="2267313"/>
              <a:chExt cx="1090749" cy="1201783"/>
            </a:xfrm>
          </p:grpSpPr>
          <p:sp>
            <p:nvSpPr>
              <p:cNvPr id="10" name="MH_Other_4"/>
              <p:cNvSpPr/>
              <p:nvPr>
                <p:custDataLst>
                  <p:tags r:id="rId6"/>
                </p:custDataLst>
              </p:nvPr>
            </p:nvSpPr>
            <p:spPr>
              <a:xfrm>
                <a:off x="5891621" y="2267313"/>
                <a:ext cx="1090749" cy="120178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12" name="MH_Picture_3"/>
              <p:cNvSpPr/>
              <p:nvPr>
                <p:custDataLst>
                  <p:tags r:id="rId7"/>
                </p:custDataLst>
              </p:nvPr>
            </p:nvSpPr>
            <p:spPr>
              <a:xfrm>
                <a:off x="5936984" y="2312963"/>
                <a:ext cx="1000023" cy="1110482"/>
              </a:xfrm>
              <a:prstGeom prst="rect">
                <a:avLst/>
              </a:prstGeom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206625" y="2701290"/>
            <a:ext cx="1217930" cy="1328420"/>
            <a:chOff x="3398" y="3571"/>
            <a:chExt cx="1918" cy="2092"/>
          </a:xfrm>
        </p:grpSpPr>
        <p:sp>
          <p:nvSpPr>
            <p:cNvPr id="11" name="MH_Other_5"/>
            <p:cNvSpPr/>
            <p:nvPr>
              <p:custDataLst>
                <p:tags r:id="rId9"/>
              </p:custDataLst>
            </p:nvPr>
          </p:nvSpPr>
          <p:spPr>
            <a:xfrm rot="21215874">
              <a:off x="3398" y="3571"/>
              <a:ext cx="1718" cy="189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598" y="3771"/>
              <a:ext cx="1718" cy="1893"/>
              <a:chOff x="2157821" y="2267313"/>
              <a:chExt cx="1090749" cy="1201783"/>
            </a:xfrm>
          </p:grpSpPr>
          <p:sp>
            <p:nvSpPr>
              <p:cNvPr id="13" name="MH_Other_6"/>
              <p:cNvSpPr/>
              <p:nvPr>
                <p:custDataLst>
                  <p:tags r:id="rId10"/>
                </p:custDataLst>
              </p:nvPr>
            </p:nvSpPr>
            <p:spPr>
              <a:xfrm>
                <a:off x="2157821" y="2267313"/>
                <a:ext cx="1090749" cy="120178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18" name="MH_Picture_1"/>
              <p:cNvSpPr/>
              <p:nvPr>
                <p:custDataLst>
                  <p:tags r:id="rId11"/>
                </p:custDataLst>
              </p:nvPr>
            </p:nvSpPr>
            <p:spPr>
              <a:xfrm>
                <a:off x="2203184" y="2312963"/>
                <a:ext cx="1000023" cy="1110482"/>
              </a:xfrm>
              <a:prstGeom prst="rect">
                <a:avLst/>
              </a:prstGeom>
              <a:blipFill dpi="0"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</p:grpSp>
      </p:grpSp>
      <p:sp>
        <p:nvSpPr>
          <p:cNvPr id="25" name="Rectangles 24"/>
          <p:cNvSpPr/>
          <p:nvPr/>
        </p:nvSpPr>
        <p:spPr>
          <a:xfrm>
            <a:off x="4097655" y="209550"/>
            <a:ext cx="40322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objectives</a:t>
            </a:r>
            <a:endParaRPr lang="en-US" altLang="zh-CN" sz="72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826770" y="4098290"/>
            <a:ext cx="4062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400">
                <a:latin typeface="Lucida Calligraphy" panose="03010101010101010101" charset="0"/>
                <a:cs typeface="Lucida Calligraphy" panose="03010101010101010101" charset="0"/>
              </a:rPr>
              <a:t>Review the last Unit</a:t>
            </a:r>
            <a:endParaRPr lang="en-US" sz="2400">
              <a:latin typeface="Lucida Calligraphy" panose="03010101010101010101" charset="0"/>
              <a:cs typeface="Lucida Calligraphy" panose="03010101010101010101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Lucida Calligraphy" panose="03010101010101010101" charset="0"/>
                <a:cs typeface="Lucida Calligraphy" panose="03010101010101010101" charset="0"/>
              </a:rPr>
              <a:t>(words and sentences)</a:t>
            </a:r>
            <a:endParaRPr lang="en-US" sz="2400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293870" y="5782945"/>
            <a:ext cx="4062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400">
                <a:latin typeface="Lucida Calligraphy" panose="03010101010101010101" charset="0"/>
                <a:cs typeface="Lucida Calligraphy" panose="03010101010101010101" charset="0"/>
              </a:rPr>
              <a:t>Learn the new words about sports.</a:t>
            </a:r>
            <a:endParaRPr lang="en-US" sz="2400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8129905" y="3277870"/>
            <a:ext cx="40620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400">
                <a:latin typeface="Lucida Calligraphy" panose="03010101010101010101" charset="0"/>
                <a:cs typeface="Lucida Calligraphy" panose="03010101010101010101" charset="0"/>
              </a:rPr>
              <a:t>Learn the new sentence.</a:t>
            </a:r>
            <a:endParaRPr lang="en-US" sz="2400">
              <a:latin typeface="Lucida Calligraphy" panose="03010101010101010101" charset="0"/>
              <a:cs typeface="Lucida Calligraphy" panose="03010101010101010101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Lucida Calligraphy" panose="03010101010101010101" charset="0"/>
                <a:cs typeface="Lucida Calligraphy" panose="03010101010101010101" charset="0"/>
              </a:rPr>
              <a:t>“What do you do at break time?</a:t>
            </a:r>
            <a:endParaRPr lang="en-US" sz="2400">
              <a:latin typeface="Lucida Calligraphy" panose="03010101010101010101" charset="0"/>
              <a:cs typeface="Lucida Calligraphy" panose="0301010101010101010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74260" y="136525"/>
            <a:ext cx="2529840" cy="702211"/>
          </a:xfrm>
          <a:prstGeom prst="roundRect">
            <a:avLst>
              <a:gd name="adj" fmla="val 28844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103755" y="1300392"/>
            <a:ext cx="2180590" cy="1655881"/>
            <a:chOff x="7816" y="1708"/>
            <a:chExt cx="4047" cy="34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21"/>
            <a:stretch>
              <a:fillRect/>
            </a:stretch>
          </p:blipFill>
          <p:spPr>
            <a:xfrm>
              <a:off x="7855" y="1708"/>
              <a:ext cx="4008" cy="27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16" y="3817"/>
              <a:ext cx="4047" cy="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football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20000" y="2374347"/>
            <a:ext cx="3222625" cy="1910206"/>
            <a:chOff x="12184" y="1717"/>
            <a:chExt cx="6062" cy="35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1" b="10423"/>
            <a:stretch>
              <a:fillRect/>
            </a:stretch>
          </p:blipFill>
          <p:spPr>
            <a:xfrm>
              <a:off x="13292" y="1717"/>
              <a:ext cx="3845" cy="27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184" y="4054"/>
              <a:ext cx="6062" cy="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basketball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5455" y="3322925"/>
            <a:ext cx="2430151" cy="1888242"/>
            <a:chOff x="1709" y="1608"/>
            <a:chExt cx="4716" cy="33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1" b="15400"/>
            <a:stretch>
              <a:fillRect/>
            </a:stretch>
          </p:blipFill>
          <p:spPr>
            <a:xfrm>
              <a:off x="1709" y="1608"/>
              <a:ext cx="4716" cy="296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005" y="3832"/>
              <a:ext cx="4123" cy="1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tennis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95185" y="4955592"/>
            <a:ext cx="2942996" cy="1679611"/>
            <a:chOff x="11660" y="5831"/>
            <a:chExt cx="7241" cy="36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" b="13141"/>
            <a:stretch>
              <a:fillRect/>
            </a:stretch>
          </p:blipFill>
          <p:spPr>
            <a:xfrm>
              <a:off x="12992" y="5831"/>
              <a:ext cx="4268" cy="296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660" y="8077"/>
              <a:ext cx="7241" cy="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tennis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03729" y="5239453"/>
            <a:ext cx="2170745" cy="1724249"/>
            <a:chOff x="1837" y="5934"/>
            <a:chExt cx="4109" cy="33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98"/>
            <a:stretch>
              <a:fillRect/>
            </a:stretch>
          </p:blipFill>
          <p:spPr>
            <a:xfrm>
              <a:off x="1837" y="5934"/>
              <a:ext cx="4109" cy="27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71" y="8036"/>
              <a:ext cx="4074" cy="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chess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55845" y="1015426"/>
            <a:ext cx="3397140" cy="1916238"/>
            <a:chOff x="5467" y="3485"/>
            <a:chExt cx="6469" cy="35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8" b="13899"/>
            <a:stretch>
              <a:fillRect/>
            </a:stretch>
          </p:blipFill>
          <p:spPr>
            <a:xfrm>
              <a:off x="6485" y="3485"/>
              <a:ext cx="4105" cy="29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67" y="5831"/>
              <a:ext cx="6469" cy="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badminton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986020" y="3913505"/>
            <a:ext cx="2038985" cy="2999105"/>
            <a:chOff x="4107656" y="2541985"/>
            <a:chExt cx="928688" cy="1813321"/>
          </a:xfrm>
        </p:grpSpPr>
        <p:sp>
          <p:nvSpPr>
            <p:cNvPr id="3" name="MH_Other_1"/>
            <p:cNvSpPr/>
            <p:nvPr>
              <p:custDataLst>
                <p:tags r:id="rId7"/>
              </p:custDataLst>
            </p:nvPr>
          </p:nvSpPr>
          <p:spPr bwMode="auto">
            <a:xfrm>
              <a:off x="4107656" y="2541985"/>
              <a:ext cx="928688" cy="1326356"/>
            </a:xfrm>
            <a:custGeom>
              <a:avLst/>
              <a:gdLst>
                <a:gd name="T0" fmla="*/ 2147483646 w 585788"/>
                <a:gd name="T1" fmla="*/ 0 h 835990"/>
                <a:gd name="T2" fmla="*/ 2147483646 w 585788"/>
                <a:gd name="T3" fmla="*/ 2147483646 h 835990"/>
                <a:gd name="T4" fmla="*/ 2147483646 w 585788"/>
                <a:gd name="T5" fmla="*/ 2147483646 h 835990"/>
                <a:gd name="T6" fmla="*/ 2147483646 w 585788"/>
                <a:gd name="T7" fmla="*/ 2147483646 h 835990"/>
                <a:gd name="T8" fmla="*/ 2147483646 w 585788"/>
                <a:gd name="T9" fmla="*/ 2147483646 h 835990"/>
                <a:gd name="T10" fmla="*/ 2147483646 w 585788"/>
                <a:gd name="T11" fmla="*/ 2147483646 h 835990"/>
                <a:gd name="T12" fmla="*/ 2147483646 w 585788"/>
                <a:gd name="T13" fmla="*/ 2147483646 h 835990"/>
                <a:gd name="T14" fmla="*/ 2147483646 w 585788"/>
                <a:gd name="T15" fmla="*/ 2147483646 h 835990"/>
                <a:gd name="T16" fmla="*/ 2147483646 w 585788"/>
                <a:gd name="T17" fmla="*/ 2147483646 h 835990"/>
                <a:gd name="T18" fmla="*/ 2147483646 w 585788"/>
                <a:gd name="T19" fmla="*/ 2147483646 h 835990"/>
                <a:gd name="T20" fmla="*/ 2147483646 w 585788"/>
                <a:gd name="T21" fmla="*/ 2147483646 h 835990"/>
                <a:gd name="T22" fmla="*/ 2147483646 w 585788"/>
                <a:gd name="T23" fmla="*/ 2147483646 h 835990"/>
                <a:gd name="T24" fmla="*/ 2147483646 w 585788"/>
                <a:gd name="T25" fmla="*/ 2147483646 h 835990"/>
                <a:gd name="T26" fmla="*/ 2147483646 w 585788"/>
                <a:gd name="T27" fmla="*/ 2147483646 h 835990"/>
                <a:gd name="T28" fmla="*/ 2147483646 w 585788"/>
                <a:gd name="T29" fmla="*/ 2147483646 h 835990"/>
                <a:gd name="T30" fmla="*/ 2147483646 w 585788"/>
                <a:gd name="T31" fmla="*/ 2147483646 h 835990"/>
                <a:gd name="T32" fmla="*/ 2147483646 w 585788"/>
                <a:gd name="T33" fmla="*/ 2147483646 h 835990"/>
                <a:gd name="T34" fmla="*/ 2147483646 w 585788"/>
                <a:gd name="T35" fmla="*/ 2147483646 h 835990"/>
                <a:gd name="T36" fmla="*/ 2147483646 w 585788"/>
                <a:gd name="T37" fmla="*/ 2147483646 h 835990"/>
                <a:gd name="T38" fmla="*/ 2147483646 w 585788"/>
                <a:gd name="T39" fmla="*/ 2147483646 h 835990"/>
                <a:gd name="T40" fmla="*/ 0 w 585788"/>
                <a:gd name="T41" fmla="*/ 2147483646 h 835990"/>
                <a:gd name="T42" fmla="*/ 2147483646 w 585788"/>
                <a:gd name="T43" fmla="*/ 0 h 8359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5788" h="835990">
                  <a:moveTo>
                    <a:pt x="292894" y="0"/>
                  </a:moveTo>
                  <a:cubicBezTo>
                    <a:pt x="454655" y="0"/>
                    <a:pt x="585788" y="130355"/>
                    <a:pt x="585788" y="291155"/>
                  </a:cubicBezTo>
                  <a:cubicBezTo>
                    <a:pt x="585788" y="351455"/>
                    <a:pt x="567348" y="407474"/>
                    <a:pt x="535766" y="453942"/>
                  </a:cubicBezTo>
                  <a:lnTo>
                    <a:pt x="500905" y="495944"/>
                  </a:lnTo>
                  <a:lnTo>
                    <a:pt x="482733" y="523214"/>
                  </a:lnTo>
                  <a:lnTo>
                    <a:pt x="458325" y="566455"/>
                  </a:lnTo>
                  <a:lnTo>
                    <a:pt x="440697" y="615462"/>
                  </a:lnTo>
                  <a:lnTo>
                    <a:pt x="429849" y="675999"/>
                  </a:lnTo>
                  <a:lnTo>
                    <a:pt x="429849" y="775453"/>
                  </a:lnTo>
                  <a:lnTo>
                    <a:pt x="423069" y="824459"/>
                  </a:lnTo>
                  <a:lnTo>
                    <a:pt x="408153" y="835990"/>
                  </a:lnTo>
                  <a:lnTo>
                    <a:pt x="184415" y="835990"/>
                  </a:lnTo>
                  <a:lnTo>
                    <a:pt x="162719" y="815811"/>
                  </a:lnTo>
                  <a:lnTo>
                    <a:pt x="160007" y="771129"/>
                  </a:lnTo>
                  <a:lnTo>
                    <a:pt x="155939" y="675999"/>
                  </a:lnTo>
                  <a:lnTo>
                    <a:pt x="145091" y="615462"/>
                  </a:lnTo>
                  <a:lnTo>
                    <a:pt x="124752" y="554924"/>
                  </a:lnTo>
                  <a:lnTo>
                    <a:pt x="88140" y="503035"/>
                  </a:lnTo>
                  <a:lnTo>
                    <a:pt x="71036" y="479261"/>
                  </a:lnTo>
                  <a:lnTo>
                    <a:pt x="50022" y="453942"/>
                  </a:lnTo>
                  <a:cubicBezTo>
                    <a:pt x="18440" y="407474"/>
                    <a:pt x="0" y="351455"/>
                    <a:pt x="0" y="291155"/>
                  </a:cubicBezTo>
                  <a:cubicBezTo>
                    <a:pt x="0" y="130355"/>
                    <a:pt x="131133" y="0"/>
                    <a:pt x="292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350"/>
            </a:p>
          </p:txBody>
        </p:sp>
        <p:sp>
          <p:nvSpPr>
            <p:cNvPr id="17" name="MH_Other_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135041" y="2568179"/>
              <a:ext cx="873919" cy="1282303"/>
            </a:xfrm>
            <a:custGeom>
              <a:avLst/>
              <a:gdLst>
                <a:gd name="connsiteX0" fmla="*/ 275266 w 550532"/>
                <a:gd name="connsiteY0" fmla="*/ 0 h 808604"/>
                <a:gd name="connsiteX1" fmla="*/ 550532 w 550532"/>
                <a:gd name="connsiteY1" fmla="*/ 273138 h 808604"/>
                <a:gd name="connsiteX2" fmla="*/ 503521 w 550532"/>
                <a:gd name="connsiteY2" fmla="*/ 425852 h 808604"/>
                <a:gd name="connsiteX3" fmla="*/ 488921 w 550532"/>
                <a:gd name="connsiteY3" fmla="*/ 443411 h 808604"/>
                <a:gd name="connsiteX4" fmla="*/ 429848 w 550532"/>
                <a:gd name="connsiteY4" fmla="*/ 534745 h 808604"/>
                <a:gd name="connsiteX5" fmla="*/ 414932 w 550532"/>
                <a:gd name="connsiteY5" fmla="*/ 575103 h 808604"/>
                <a:gd name="connsiteX6" fmla="*/ 401372 w 550532"/>
                <a:gd name="connsiteY6" fmla="*/ 615461 h 808604"/>
                <a:gd name="connsiteX7" fmla="*/ 397304 w 550532"/>
                <a:gd name="connsiteY7" fmla="*/ 660144 h 808604"/>
                <a:gd name="connsiteX8" fmla="*/ 394592 w 550532"/>
                <a:gd name="connsiteY8" fmla="*/ 703384 h 808604"/>
                <a:gd name="connsiteX9" fmla="*/ 394592 w 550532"/>
                <a:gd name="connsiteY9" fmla="*/ 772570 h 808604"/>
                <a:gd name="connsiteX10" fmla="*/ 386456 w 550532"/>
                <a:gd name="connsiteY10" fmla="*/ 799956 h 808604"/>
                <a:gd name="connsiteX11" fmla="*/ 379676 w 550532"/>
                <a:gd name="connsiteY11" fmla="*/ 808604 h 808604"/>
                <a:gd name="connsiteX12" fmla="*/ 173566 w 550532"/>
                <a:gd name="connsiteY12" fmla="*/ 808604 h 808604"/>
                <a:gd name="connsiteX13" fmla="*/ 164074 w 550532"/>
                <a:gd name="connsiteY13" fmla="*/ 799956 h 808604"/>
                <a:gd name="connsiteX14" fmla="*/ 160006 w 550532"/>
                <a:gd name="connsiteY14" fmla="*/ 795632 h 808604"/>
                <a:gd name="connsiteX15" fmla="*/ 160006 w 550532"/>
                <a:gd name="connsiteY15" fmla="*/ 687529 h 808604"/>
                <a:gd name="connsiteX16" fmla="*/ 149158 w 550532"/>
                <a:gd name="connsiteY16" fmla="*/ 622668 h 808604"/>
                <a:gd name="connsiteX17" fmla="*/ 138310 w 550532"/>
                <a:gd name="connsiteY17" fmla="*/ 579427 h 808604"/>
                <a:gd name="connsiteX18" fmla="*/ 113903 w 550532"/>
                <a:gd name="connsiteY18" fmla="*/ 523214 h 808604"/>
                <a:gd name="connsiteX19" fmla="*/ 61638 w 550532"/>
                <a:gd name="connsiteY19" fmla="*/ 443443 h 808604"/>
                <a:gd name="connsiteX20" fmla="*/ 47011 w 550532"/>
                <a:gd name="connsiteY20" fmla="*/ 425852 h 808604"/>
                <a:gd name="connsiteX21" fmla="*/ 0 w 550532"/>
                <a:gd name="connsiteY21" fmla="*/ 273138 h 808604"/>
                <a:gd name="connsiteX22" fmla="*/ 275266 w 550532"/>
                <a:gd name="connsiteY22" fmla="*/ 0 h 80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0532" h="808604">
                  <a:moveTo>
                    <a:pt x="275266" y="0"/>
                  </a:moveTo>
                  <a:cubicBezTo>
                    <a:pt x="427291" y="0"/>
                    <a:pt x="550532" y="122288"/>
                    <a:pt x="550532" y="273138"/>
                  </a:cubicBezTo>
                  <a:cubicBezTo>
                    <a:pt x="550532" y="329707"/>
                    <a:pt x="533201" y="382259"/>
                    <a:pt x="503521" y="425852"/>
                  </a:cubicBezTo>
                  <a:lnTo>
                    <a:pt x="488921" y="443411"/>
                  </a:lnTo>
                  <a:lnTo>
                    <a:pt x="429848" y="534745"/>
                  </a:lnTo>
                  <a:lnTo>
                    <a:pt x="414932" y="575103"/>
                  </a:lnTo>
                  <a:lnTo>
                    <a:pt x="401372" y="615461"/>
                  </a:lnTo>
                  <a:lnTo>
                    <a:pt x="397304" y="660144"/>
                  </a:lnTo>
                  <a:lnTo>
                    <a:pt x="394592" y="703384"/>
                  </a:lnTo>
                  <a:lnTo>
                    <a:pt x="394592" y="772570"/>
                  </a:lnTo>
                  <a:lnTo>
                    <a:pt x="386456" y="799956"/>
                  </a:lnTo>
                  <a:lnTo>
                    <a:pt x="379676" y="808604"/>
                  </a:lnTo>
                  <a:lnTo>
                    <a:pt x="173566" y="808604"/>
                  </a:lnTo>
                  <a:lnTo>
                    <a:pt x="164074" y="799956"/>
                  </a:lnTo>
                  <a:lnTo>
                    <a:pt x="160006" y="795632"/>
                  </a:lnTo>
                  <a:lnTo>
                    <a:pt x="160006" y="687529"/>
                  </a:lnTo>
                  <a:lnTo>
                    <a:pt x="149158" y="622668"/>
                  </a:lnTo>
                  <a:lnTo>
                    <a:pt x="138310" y="579427"/>
                  </a:lnTo>
                  <a:lnTo>
                    <a:pt x="113903" y="523214"/>
                  </a:lnTo>
                  <a:lnTo>
                    <a:pt x="61638" y="443443"/>
                  </a:lnTo>
                  <a:lnTo>
                    <a:pt x="47011" y="425852"/>
                  </a:lnTo>
                  <a:cubicBezTo>
                    <a:pt x="17331" y="382259"/>
                    <a:pt x="0" y="329707"/>
                    <a:pt x="0" y="273138"/>
                  </a:cubicBezTo>
                  <a:cubicBezTo>
                    <a:pt x="0" y="122288"/>
                    <a:pt x="123241" y="0"/>
                    <a:pt x="275266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 algn="r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 marL="742950" indent="-285750" algn="r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 marL="1143000" indent="-228600" algn="r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 marL="1600200" indent="-228600" algn="r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 marL="2057400" indent="-228600" algn="r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1800"/>
            </a:p>
          </p:txBody>
        </p:sp>
        <p:sp>
          <p:nvSpPr>
            <p:cNvPr id="18" name="MH_Other_3"/>
            <p:cNvSpPr/>
            <p:nvPr>
              <p:custDataLst>
                <p:tags r:id="rId9"/>
              </p:custDataLst>
            </p:nvPr>
          </p:nvSpPr>
          <p:spPr bwMode="auto">
            <a:xfrm>
              <a:off x="4198144" y="2613423"/>
              <a:ext cx="747713" cy="1197769"/>
            </a:xfrm>
            <a:custGeom>
              <a:avLst/>
              <a:gdLst>
                <a:gd name="T0" fmla="*/ 183260 w 997836"/>
                <a:gd name="T1" fmla="*/ 100504 h 1597088"/>
                <a:gd name="T2" fmla="*/ 118413 w 997836"/>
                <a:gd name="T3" fmla="*/ 219276 h 1597088"/>
                <a:gd name="T4" fmla="*/ 73304 w 997836"/>
                <a:gd name="T5" fmla="*/ 365480 h 1597088"/>
                <a:gd name="T6" fmla="*/ 73304 w 997836"/>
                <a:gd name="T7" fmla="*/ 432476 h 1597088"/>
                <a:gd name="T8" fmla="*/ 73304 w 997836"/>
                <a:gd name="T9" fmla="*/ 499472 h 1597088"/>
                <a:gd name="T10" fmla="*/ 73304 w 997836"/>
                <a:gd name="T11" fmla="*/ 569536 h 1597088"/>
                <a:gd name="T12" fmla="*/ 87399 w 997836"/>
                <a:gd name="T13" fmla="*/ 645676 h 1597088"/>
                <a:gd name="T14" fmla="*/ 132511 w 997836"/>
                <a:gd name="T15" fmla="*/ 746180 h 1597088"/>
                <a:gd name="T16" fmla="*/ 183260 w 997836"/>
                <a:gd name="T17" fmla="*/ 840588 h 1597088"/>
                <a:gd name="T18" fmla="*/ 228370 w 997836"/>
                <a:gd name="T19" fmla="*/ 941092 h 1597088"/>
                <a:gd name="T20" fmla="*/ 279118 w 997836"/>
                <a:gd name="T21" fmla="*/ 1044644 h 1597088"/>
                <a:gd name="T22" fmla="*/ 301673 w 997836"/>
                <a:gd name="T23" fmla="*/ 1212144 h 1597088"/>
                <a:gd name="T24" fmla="*/ 310129 w 997836"/>
                <a:gd name="T25" fmla="*/ 1382692 h 1597088"/>
                <a:gd name="T26" fmla="*/ 287575 w 997836"/>
                <a:gd name="T27" fmla="*/ 1263920 h 1597088"/>
                <a:gd name="T28" fmla="*/ 265020 w 997836"/>
                <a:gd name="T29" fmla="*/ 1145148 h 1597088"/>
                <a:gd name="T30" fmla="*/ 205813 w 997836"/>
                <a:gd name="T31" fmla="*/ 1017232 h 1597088"/>
                <a:gd name="T32" fmla="*/ 132511 w 997836"/>
                <a:gd name="T33" fmla="*/ 907584 h 1597088"/>
                <a:gd name="T34" fmla="*/ 73304 w 997836"/>
                <a:gd name="T35" fmla="*/ 788812 h 1597088"/>
                <a:gd name="T36" fmla="*/ 14090 w 997836"/>
                <a:gd name="T37" fmla="*/ 670040 h 1597088"/>
                <a:gd name="T38" fmla="*/ 0 w 997836"/>
                <a:gd name="T39" fmla="*/ 575612 h 1597088"/>
                <a:gd name="T40" fmla="*/ 0 w 997836"/>
                <a:gd name="T41" fmla="*/ 499472 h 1597088"/>
                <a:gd name="T42" fmla="*/ 14090 w 997836"/>
                <a:gd name="T43" fmla="*/ 408112 h 1597088"/>
                <a:gd name="T44" fmla="*/ 36649 w 997836"/>
                <a:gd name="T45" fmla="*/ 328924 h 1597088"/>
                <a:gd name="T46" fmla="*/ 104316 w 997836"/>
                <a:gd name="T47" fmla="*/ 210152 h 1597088"/>
                <a:gd name="T48" fmla="*/ 538496 w 997836"/>
                <a:gd name="T49" fmla="*/ 0 h 1597088"/>
                <a:gd name="T50" fmla="*/ 606161 w 997836"/>
                <a:gd name="T51" fmla="*/ 24364 h 1597088"/>
                <a:gd name="T52" fmla="*/ 671007 w 997836"/>
                <a:gd name="T53" fmla="*/ 48728 h 1597088"/>
                <a:gd name="T54" fmla="*/ 738671 w 997836"/>
                <a:gd name="T55" fmla="*/ 85283 h 1597088"/>
                <a:gd name="T56" fmla="*/ 797876 w 997836"/>
                <a:gd name="T57" fmla="*/ 127916 h 1597088"/>
                <a:gd name="T58" fmla="*/ 848625 w 997836"/>
                <a:gd name="T59" fmla="*/ 176644 h 1597088"/>
                <a:gd name="T60" fmla="*/ 899375 w 997836"/>
                <a:gd name="T61" fmla="*/ 228420 h 1597088"/>
                <a:gd name="T62" fmla="*/ 936024 w 997836"/>
                <a:gd name="T63" fmla="*/ 295416 h 1597088"/>
                <a:gd name="T64" fmla="*/ 967040 w 997836"/>
                <a:gd name="T65" fmla="*/ 371556 h 1597088"/>
                <a:gd name="T66" fmla="*/ 981136 w 997836"/>
                <a:gd name="T67" fmla="*/ 465983 h 1597088"/>
                <a:gd name="T68" fmla="*/ 981136 w 997836"/>
                <a:gd name="T69" fmla="*/ 569535 h 1597088"/>
                <a:gd name="T70" fmla="*/ 967040 w 997836"/>
                <a:gd name="T71" fmla="*/ 651752 h 1597088"/>
                <a:gd name="T72" fmla="*/ 944484 w 997836"/>
                <a:gd name="T73" fmla="*/ 746179 h 1597088"/>
                <a:gd name="T74" fmla="*/ 840168 w 997836"/>
                <a:gd name="T75" fmla="*/ 916727 h 1597088"/>
                <a:gd name="T76" fmla="*/ 730213 w 997836"/>
                <a:gd name="T77" fmla="*/ 1093371 h 1597088"/>
                <a:gd name="T78" fmla="*/ 693561 w 997836"/>
                <a:gd name="T79" fmla="*/ 1212144 h 1597088"/>
                <a:gd name="T80" fmla="*/ 679465 w 997836"/>
                <a:gd name="T81" fmla="*/ 1349203 h 1597088"/>
                <a:gd name="T82" fmla="*/ 671007 w 997836"/>
                <a:gd name="T83" fmla="*/ 1467975 h 1597088"/>
                <a:gd name="T84" fmla="*/ 665368 w 997836"/>
                <a:gd name="T85" fmla="*/ 1595891 h 1597088"/>
                <a:gd name="T86" fmla="*/ 310127 w 997836"/>
                <a:gd name="T87" fmla="*/ 1595891 h 1597088"/>
                <a:gd name="T88" fmla="*/ 442639 w 997836"/>
                <a:gd name="T89" fmla="*/ 1519751 h 1597088"/>
                <a:gd name="T90" fmla="*/ 479290 w 997836"/>
                <a:gd name="T91" fmla="*/ 1129908 h 1597088"/>
                <a:gd name="T92" fmla="*/ 515942 w 997836"/>
                <a:gd name="T93" fmla="*/ 1011136 h 1597088"/>
                <a:gd name="T94" fmla="*/ 583605 w 997836"/>
                <a:gd name="T95" fmla="*/ 874090 h 1597088"/>
                <a:gd name="T96" fmla="*/ 671007 w 997836"/>
                <a:gd name="T97" fmla="*/ 746179 h 1597088"/>
                <a:gd name="T98" fmla="*/ 752767 w 997836"/>
                <a:gd name="T99" fmla="*/ 618263 h 1597088"/>
                <a:gd name="T100" fmla="*/ 803516 w 997836"/>
                <a:gd name="T101" fmla="*/ 465983 h 1597088"/>
                <a:gd name="T102" fmla="*/ 797876 w 997836"/>
                <a:gd name="T103" fmla="*/ 322828 h 1597088"/>
                <a:gd name="T104" fmla="*/ 738671 w 997836"/>
                <a:gd name="T105" fmla="*/ 194912 h 1597088"/>
                <a:gd name="T106" fmla="*/ 693561 w 997836"/>
                <a:gd name="T107" fmla="*/ 134012 h 1597088"/>
                <a:gd name="T108" fmla="*/ 642815 w 997836"/>
                <a:gd name="T109" fmla="*/ 85283 h 1597088"/>
                <a:gd name="T110" fmla="*/ 589245 w 997836"/>
                <a:gd name="T111" fmla="*/ 42632 h 15970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97836" h="1597088">
                  <a:moveTo>
                    <a:pt x="186378" y="100580"/>
                  </a:moveTo>
                  <a:lnTo>
                    <a:pt x="120429" y="219447"/>
                  </a:lnTo>
                  <a:lnTo>
                    <a:pt x="74551" y="365746"/>
                  </a:lnTo>
                  <a:lnTo>
                    <a:pt x="74551" y="432799"/>
                  </a:lnTo>
                  <a:lnTo>
                    <a:pt x="74551" y="499852"/>
                  </a:lnTo>
                  <a:lnTo>
                    <a:pt x="74551" y="569954"/>
                  </a:lnTo>
                  <a:lnTo>
                    <a:pt x="88888" y="646151"/>
                  </a:lnTo>
                  <a:lnTo>
                    <a:pt x="134766" y="746731"/>
                  </a:lnTo>
                  <a:lnTo>
                    <a:pt x="186378" y="841215"/>
                  </a:lnTo>
                  <a:lnTo>
                    <a:pt x="232256" y="941795"/>
                  </a:lnTo>
                  <a:lnTo>
                    <a:pt x="283868" y="1045423"/>
                  </a:lnTo>
                  <a:lnTo>
                    <a:pt x="306807" y="1213056"/>
                  </a:lnTo>
                  <a:lnTo>
                    <a:pt x="315409" y="1383737"/>
                  </a:lnTo>
                  <a:lnTo>
                    <a:pt x="292470" y="1264870"/>
                  </a:lnTo>
                  <a:lnTo>
                    <a:pt x="269531" y="1146003"/>
                  </a:lnTo>
                  <a:lnTo>
                    <a:pt x="209317" y="1017992"/>
                  </a:lnTo>
                  <a:lnTo>
                    <a:pt x="134766" y="908268"/>
                  </a:lnTo>
                  <a:lnTo>
                    <a:pt x="74551" y="789401"/>
                  </a:lnTo>
                  <a:lnTo>
                    <a:pt x="14337" y="670534"/>
                  </a:lnTo>
                  <a:lnTo>
                    <a:pt x="0" y="576049"/>
                  </a:lnTo>
                  <a:lnTo>
                    <a:pt x="0" y="499852"/>
                  </a:lnTo>
                  <a:lnTo>
                    <a:pt x="14337" y="408416"/>
                  </a:lnTo>
                  <a:lnTo>
                    <a:pt x="37276" y="329171"/>
                  </a:lnTo>
                  <a:lnTo>
                    <a:pt x="106092" y="210304"/>
                  </a:lnTo>
                  <a:lnTo>
                    <a:pt x="186378" y="100580"/>
                  </a:lnTo>
                  <a:close/>
                  <a:moveTo>
                    <a:pt x="547662" y="0"/>
                  </a:moveTo>
                  <a:lnTo>
                    <a:pt x="616479" y="24383"/>
                  </a:lnTo>
                  <a:lnTo>
                    <a:pt x="682428" y="48766"/>
                  </a:lnTo>
                  <a:lnTo>
                    <a:pt x="751244" y="85340"/>
                  </a:lnTo>
                  <a:lnTo>
                    <a:pt x="811458" y="128011"/>
                  </a:lnTo>
                  <a:lnTo>
                    <a:pt x="863071" y="176777"/>
                  </a:lnTo>
                  <a:lnTo>
                    <a:pt x="914683" y="228591"/>
                  </a:lnTo>
                  <a:lnTo>
                    <a:pt x="951958" y="295644"/>
                  </a:lnTo>
                  <a:lnTo>
                    <a:pt x="983499" y="371841"/>
                  </a:lnTo>
                  <a:lnTo>
                    <a:pt x="997836" y="466325"/>
                  </a:lnTo>
                  <a:lnTo>
                    <a:pt x="997836" y="569953"/>
                  </a:lnTo>
                  <a:lnTo>
                    <a:pt x="983499" y="652246"/>
                  </a:lnTo>
                  <a:lnTo>
                    <a:pt x="960560" y="746730"/>
                  </a:lnTo>
                  <a:lnTo>
                    <a:pt x="854469" y="917411"/>
                  </a:lnTo>
                  <a:lnTo>
                    <a:pt x="742642" y="1094188"/>
                  </a:lnTo>
                  <a:lnTo>
                    <a:pt x="705366" y="1213056"/>
                  </a:lnTo>
                  <a:lnTo>
                    <a:pt x="691030" y="1350210"/>
                  </a:lnTo>
                  <a:lnTo>
                    <a:pt x="682428" y="1469077"/>
                  </a:lnTo>
                  <a:lnTo>
                    <a:pt x="676693" y="1597088"/>
                  </a:lnTo>
                  <a:lnTo>
                    <a:pt x="315407" y="1597088"/>
                  </a:lnTo>
                  <a:lnTo>
                    <a:pt x="450173" y="1520891"/>
                  </a:lnTo>
                  <a:lnTo>
                    <a:pt x="487448" y="1130763"/>
                  </a:lnTo>
                  <a:lnTo>
                    <a:pt x="524724" y="1011896"/>
                  </a:lnTo>
                  <a:lnTo>
                    <a:pt x="593540" y="874741"/>
                  </a:lnTo>
                  <a:lnTo>
                    <a:pt x="682428" y="746730"/>
                  </a:lnTo>
                  <a:lnTo>
                    <a:pt x="765581" y="618719"/>
                  </a:lnTo>
                  <a:lnTo>
                    <a:pt x="817193" y="466325"/>
                  </a:lnTo>
                  <a:lnTo>
                    <a:pt x="811458" y="323075"/>
                  </a:lnTo>
                  <a:lnTo>
                    <a:pt x="751244" y="195064"/>
                  </a:lnTo>
                  <a:lnTo>
                    <a:pt x="705366" y="134107"/>
                  </a:lnTo>
                  <a:lnTo>
                    <a:pt x="653754" y="85340"/>
                  </a:lnTo>
                  <a:lnTo>
                    <a:pt x="599275" y="42670"/>
                  </a:lnTo>
                  <a:lnTo>
                    <a:pt x="5476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350"/>
            </a:p>
          </p:txBody>
        </p:sp>
        <p:sp>
          <p:nvSpPr>
            <p:cNvPr id="19" name="MH_Other_4"/>
            <p:cNvSpPr/>
            <p:nvPr>
              <p:custDataLst>
                <p:tags r:id="rId10"/>
              </p:custDataLst>
            </p:nvPr>
          </p:nvSpPr>
          <p:spPr bwMode="auto">
            <a:xfrm>
              <a:off x="4395788" y="3850481"/>
              <a:ext cx="360760" cy="504825"/>
            </a:xfrm>
            <a:custGeom>
              <a:avLst/>
              <a:gdLst>
                <a:gd name="T0" fmla="*/ 2147483646 w 168"/>
                <a:gd name="T1" fmla="*/ 0 h 221"/>
                <a:gd name="T2" fmla="*/ 2147483646 w 168"/>
                <a:gd name="T3" fmla="*/ 2147483646 h 221"/>
                <a:gd name="T4" fmla="*/ 2147483646 w 168"/>
                <a:gd name="T5" fmla="*/ 2147483646 h 221"/>
                <a:gd name="T6" fmla="*/ 2147483646 w 168"/>
                <a:gd name="T7" fmla="*/ 2147483646 h 221"/>
                <a:gd name="T8" fmla="*/ 2147483646 w 168"/>
                <a:gd name="T9" fmla="*/ 2147483646 h 221"/>
                <a:gd name="T10" fmla="*/ 2147483646 w 168"/>
                <a:gd name="T11" fmla="*/ 2147483646 h 221"/>
                <a:gd name="T12" fmla="*/ 0 w 168"/>
                <a:gd name="T13" fmla="*/ 2147483646 h 221"/>
                <a:gd name="T14" fmla="*/ 2147483646 w 168"/>
                <a:gd name="T15" fmla="*/ 2147483646 h 221"/>
                <a:gd name="T16" fmla="*/ 2147483646 w 168"/>
                <a:gd name="T17" fmla="*/ 2147483646 h 221"/>
                <a:gd name="T18" fmla="*/ 0 w 168"/>
                <a:gd name="T19" fmla="*/ 2147483646 h 221"/>
                <a:gd name="T20" fmla="*/ 2147483646 w 168"/>
                <a:gd name="T21" fmla="*/ 2147483646 h 221"/>
                <a:gd name="T22" fmla="*/ 2147483646 w 168"/>
                <a:gd name="T23" fmla="*/ 2147483646 h 221"/>
                <a:gd name="T24" fmla="*/ 2147483646 w 168"/>
                <a:gd name="T25" fmla="*/ 2147483646 h 221"/>
                <a:gd name="T26" fmla="*/ 2147483646 w 168"/>
                <a:gd name="T27" fmla="*/ 2147483646 h 221"/>
                <a:gd name="T28" fmla="*/ 2147483646 w 168"/>
                <a:gd name="T29" fmla="*/ 2147483646 h 221"/>
                <a:gd name="T30" fmla="*/ 2147483646 w 168"/>
                <a:gd name="T31" fmla="*/ 2147483646 h 221"/>
                <a:gd name="T32" fmla="*/ 2147483646 w 168"/>
                <a:gd name="T33" fmla="*/ 2147483646 h 221"/>
                <a:gd name="T34" fmla="*/ 2147483646 w 168"/>
                <a:gd name="T35" fmla="*/ 2147483646 h 221"/>
                <a:gd name="T36" fmla="*/ 2147483646 w 168"/>
                <a:gd name="T37" fmla="*/ 2147483646 h 221"/>
                <a:gd name="T38" fmla="*/ 2147483646 w 168"/>
                <a:gd name="T39" fmla="*/ 2147483646 h 221"/>
                <a:gd name="T40" fmla="*/ 2147483646 w 168"/>
                <a:gd name="T41" fmla="*/ 2147483646 h 221"/>
                <a:gd name="T42" fmla="*/ 2147483646 w 168"/>
                <a:gd name="T43" fmla="*/ 2147483646 h 221"/>
                <a:gd name="T44" fmla="*/ 2147483646 w 168"/>
                <a:gd name="T45" fmla="*/ 2147483646 h 221"/>
                <a:gd name="T46" fmla="*/ 2147483646 w 168"/>
                <a:gd name="T47" fmla="*/ 2147483646 h 221"/>
                <a:gd name="T48" fmla="*/ 2147483646 w 168"/>
                <a:gd name="T49" fmla="*/ 2147483646 h 221"/>
                <a:gd name="T50" fmla="*/ 2147483646 w 168"/>
                <a:gd name="T51" fmla="*/ 2147483646 h 221"/>
                <a:gd name="T52" fmla="*/ 2147483646 w 168"/>
                <a:gd name="T53" fmla="*/ 2147483646 h 221"/>
                <a:gd name="T54" fmla="*/ 2147483646 w 168"/>
                <a:gd name="T55" fmla="*/ 2147483646 h 221"/>
                <a:gd name="T56" fmla="*/ 2147483646 w 168"/>
                <a:gd name="T57" fmla="*/ 2147483646 h 221"/>
                <a:gd name="T58" fmla="*/ 2147483646 w 168"/>
                <a:gd name="T59" fmla="*/ 2147483646 h 221"/>
                <a:gd name="T60" fmla="*/ 2147483646 w 168"/>
                <a:gd name="T61" fmla="*/ 2147483646 h 221"/>
                <a:gd name="T62" fmla="*/ 2147483646 w 168"/>
                <a:gd name="T63" fmla="*/ 2147483646 h 221"/>
                <a:gd name="T64" fmla="*/ 2147483646 w 168"/>
                <a:gd name="T65" fmla="*/ 2147483646 h 221"/>
                <a:gd name="T66" fmla="*/ 2147483646 w 168"/>
                <a:gd name="T67" fmla="*/ 2147483646 h 221"/>
                <a:gd name="T68" fmla="*/ 2147483646 w 168"/>
                <a:gd name="T69" fmla="*/ 2147483646 h 221"/>
                <a:gd name="T70" fmla="*/ 2147483646 w 168"/>
                <a:gd name="T71" fmla="*/ 2147483646 h 221"/>
                <a:gd name="T72" fmla="*/ 2147483646 w 168"/>
                <a:gd name="T73" fmla="*/ 2147483646 h 221"/>
                <a:gd name="T74" fmla="*/ 2147483646 w 168"/>
                <a:gd name="T75" fmla="*/ 2147483646 h 221"/>
                <a:gd name="T76" fmla="*/ 2147483646 w 168"/>
                <a:gd name="T77" fmla="*/ 2147483646 h 221"/>
                <a:gd name="T78" fmla="*/ 2147483646 w 168"/>
                <a:gd name="T79" fmla="*/ 2147483646 h 221"/>
                <a:gd name="T80" fmla="*/ 2147483646 w 168"/>
                <a:gd name="T81" fmla="*/ 2147483646 h 2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8"/>
                <a:gd name="T124" fmla="*/ 0 h 221"/>
                <a:gd name="T125" fmla="*/ 168 w 168"/>
                <a:gd name="T126" fmla="*/ 221 h 2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8" h="221">
                  <a:moveTo>
                    <a:pt x="167" y="8"/>
                  </a:moveTo>
                  <a:lnTo>
                    <a:pt x="159" y="0"/>
                  </a:lnTo>
                  <a:lnTo>
                    <a:pt x="5" y="0"/>
                  </a:lnTo>
                  <a:lnTo>
                    <a:pt x="2" y="11"/>
                  </a:lnTo>
                  <a:lnTo>
                    <a:pt x="2" y="22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96" y="11"/>
                  </a:lnTo>
                  <a:lnTo>
                    <a:pt x="96" y="16"/>
                  </a:lnTo>
                  <a:lnTo>
                    <a:pt x="10" y="16"/>
                  </a:lnTo>
                  <a:lnTo>
                    <a:pt x="2" y="22"/>
                  </a:lnTo>
                  <a:lnTo>
                    <a:pt x="23" y="33"/>
                  </a:lnTo>
                  <a:lnTo>
                    <a:pt x="0" y="44"/>
                  </a:lnTo>
                  <a:lnTo>
                    <a:pt x="0" y="55"/>
                  </a:lnTo>
                  <a:lnTo>
                    <a:pt x="10" y="53"/>
                  </a:lnTo>
                  <a:lnTo>
                    <a:pt x="10" y="44"/>
                  </a:lnTo>
                  <a:lnTo>
                    <a:pt x="96" y="44"/>
                  </a:lnTo>
                  <a:lnTo>
                    <a:pt x="96" y="53"/>
                  </a:lnTo>
                  <a:lnTo>
                    <a:pt x="10" y="53"/>
                  </a:lnTo>
                  <a:lnTo>
                    <a:pt x="0" y="55"/>
                  </a:lnTo>
                  <a:lnTo>
                    <a:pt x="20" y="67"/>
                  </a:lnTo>
                  <a:lnTo>
                    <a:pt x="2" y="78"/>
                  </a:lnTo>
                  <a:lnTo>
                    <a:pt x="2" y="95"/>
                  </a:lnTo>
                  <a:lnTo>
                    <a:pt x="10" y="89"/>
                  </a:lnTo>
                  <a:lnTo>
                    <a:pt x="10" y="78"/>
                  </a:lnTo>
                  <a:lnTo>
                    <a:pt x="96" y="78"/>
                  </a:lnTo>
                  <a:lnTo>
                    <a:pt x="96" y="89"/>
                  </a:lnTo>
                  <a:lnTo>
                    <a:pt x="10" y="89"/>
                  </a:lnTo>
                  <a:lnTo>
                    <a:pt x="2" y="95"/>
                  </a:lnTo>
                  <a:lnTo>
                    <a:pt x="20" y="106"/>
                  </a:lnTo>
                  <a:lnTo>
                    <a:pt x="2" y="117"/>
                  </a:lnTo>
                  <a:lnTo>
                    <a:pt x="2" y="128"/>
                  </a:lnTo>
                  <a:lnTo>
                    <a:pt x="10" y="122"/>
                  </a:lnTo>
                  <a:lnTo>
                    <a:pt x="10" y="117"/>
                  </a:lnTo>
                  <a:lnTo>
                    <a:pt x="96" y="117"/>
                  </a:lnTo>
                  <a:lnTo>
                    <a:pt x="96" y="122"/>
                  </a:lnTo>
                  <a:lnTo>
                    <a:pt x="10" y="122"/>
                  </a:lnTo>
                  <a:lnTo>
                    <a:pt x="2" y="128"/>
                  </a:lnTo>
                  <a:lnTo>
                    <a:pt x="20" y="136"/>
                  </a:lnTo>
                  <a:lnTo>
                    <a:pt x="2" y="145"/>
                  </a:lnTo>
                  <a:lnTo>
                    <a:pt x="2" y="164"/>
                  </a:lnTo>
                  <a:lnTo>
                    <a:pt x="10" y="156"/>
                  </a:lnTo>
                  <a:lnTo>
                    <a:pt x="10" y="147"/>
                  </a:lnTo>
                  <a:lnTo>
                    <a:pt x="96" y="147"/>
                  </a:lnTo>
                  <a:lnTo>
                    <a:pt x="96" y="156"/>
                  </a:lnTo>
                  <a:lnTo>
                    <a:pt x="10" y="156"/>
                  </a:lnTo>
                  <a:lnTo>
                    <a:pt x="2" y="164"/>
                  </a:lnTo>
                  <a:lnTo>
                    <a:pt x="18" y="175"/>
                  </a:lnTo>
                  <a:lnTo>
                    <a:pt x="18" y="200"/>
                  </a:lnTo>
                  <a:lnTo>
                    <a:pt x="36" y="189"/>
                  </a:lnTo>
                  <a:lnTo>
                    <a:pt x="36" y="181"/>
                  </a:lnTo>
                  <a:lnTo>
                    <a:pt x="96" y="181"/>
                  </a:lnTo>
                  <a:lnTo>
                    <a:pt x="96" y="189"/>
                  </a:lnTo>
                  <a:lnTo>
                    <a:pt x="36" y="189"/>
                  </a:lnTo>
                  <a:lnTo>
                    <a:pt x="18" y="200"/>
                  </a:lnTo>
                  <a:lnTo>
                    <a:pt x="55" y="200"/>
                  </a:lnTo>
                  <a:lnTo>
                    <a:pt x="55" y="220"/>
                  </a:lnTo>
                  <a:lnTo>
                    <a:pt x="65" y="206"/>
                  </a:lnTo>
                  <a:lnTo>
                    <a:pt x="65" y="200"/>
                  </a:lnTo>
                  <a:lnTo>
                    <a:pt x="96" y="200"/>
                  </a:lnTo>
                  <a:lnTo>
                    <a:pt x="96" y="206"/>
                  </a:lnTo>
                  <a:lnTo>
                    <a:pt x="65" y="206"/>
                  </a:lnTo>
                  <a:lnTo>
                    <a:pt x="55" y="220"/>
                  </a:lnTo>
                  <a:lnTo>
                    <a:pt x="107" y="220"/>
                  </a:lnTo>
                  <a:lnTo>
                    <a:pt x="107" y="200"/>
                  </a:lnTo>
                  <a:lnTo>
                    <a:pt x="141" y="200"/>
                  </a:lnTo>
                  <a:lnTo>
                    <a:pt x="141" y="175"/>
                  </a:lnTo>
                  <a:lnTo>
                    <a:pt x="167" y="164"/>
                  </a:lnTo>
                  <a:lnTo>
                    <a:pt x="167" y="147"/>
                  </a:lnTo>
                  <a:lnTo>
                    <a:pt x="144" y="139"/>
                  </a:lnTo>
                  <a:lnTo>
                    <a:pt x="167" y="131"/>
                  </a:lnTo>
                  <a:lnTo>
                    <a:pt x="167" y="117"/>
                  </a:lnTo>
                  <a:lnTo>
                    <a:pt x="144" y="108"/>
                  </a:lnTo>
                  <a:lnTo>
                    <a:pt x="167" y="97"/>
                  </a:lnTo>
                  <a:lnTo>
                    <a:pt x="167" y="81"/>
                  </a:lnTo>
                  <a:lnTo>
                    <a:pt x="146" y="72"/>
                  </a:lnTo>
                  <a:lnTo>
                    <a:pt x="167" y="61"/>
                  </a:lnTo>
                  <a:lnTo>
                    <a:pt x="167" y="47"/>
                  </a:lnTo>
                  <a:lnTo>
                    <a:pt x="144" y="36"/>
                  </a:lnTo>
                  <a:lnTo>
                    <a:pt x="167" y="25"/>
                  </a:lnTo>
                  <a:lnTo>
                    <a:pt x="167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grpSp>
        <p:nvGrpSpPr>
          <p:cNvPr id="26" name="组合 2"/>
          <p:cNvGrpSpPr/>
          <p:nvPr/>
        </p:nvGrpSpPr>
        <p:grpSpPr>
          <a:xfrm>
            <a:off x="4385310" y="3245485"/>
            <a:ext cx="3161030" cy="1413510"/>
            <a:chOff x="3840956" y="2376487"/>
            <a:chExt cx="1429941" cy="817961"/>
          </a:xfrm>
        </p:grpSpPr>
        <p:cxnSp>
          <p:nvCxnSpPr>
            <p:cNvPr id="27" name="MH_Other_5"/>
            <p:cNvCxnSpPr/>
            <p:nvPr>
              <p:custDataLst>
                <p:tags r:id="rId11"/>
              </p:custDataLst>
            </p:nvPr>
          </p:nvCxnSpPr>
          <p:spPr>
            <a:xfrm rot="3600000">
              <a:off x="5157193" y="2673549"/>
              <a:ext cx="0" cy="129778"/>
            </a:xfrm>
            <a:prstGeom prst="line">
              <a:avLst/>
            </a:prstGeom>
            <a:ln w="1905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MH_Other_6"/>
            <p:cNvCxnSpPr/>
            <p:nvPr>
              <p:custDataLst>
                <p:tags r:id="rId12"/>
              </p:custDataLst>
            </p:nvPr>
          </p:nvCxnSpPr>
          <p:spPr>
            <a:xfrm rot="1200000">
              <a:off x="4802981" y="2376487"/>
              <a:ext cx="0" cy="129779"/>
            </a:xfrm>
            <a:prstGeom prst="line">
              <a:avLst/>
            </a:prstGeom>
            <a:ln w="1905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MH_Other_7"/>
            <p:cNvCxnSpPr/>
            <p:nvPr>
              <p:custDataLst>
                <p:tags r:id="rId13"/>
              </p:custDataLst>
            </p:nvPr>
          </p:nvCxnSpPr>
          <p:spPr>
            <a:xfrm rot="20400000">
              <a:off x="4341019" y="2376487"/>
              <a:ext cx="0" cy="129779"/>
            </a:xfrm>
            <a:prstGeom prst="line">
              <a:avLst/>
            </a:prstGeom>
            <a:ln w="1905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MH_Other_8"/>
            <p:cNvCxnSpPr/>
            <p:nvPr>
              <p:custDataLst>
                <p:tags r:id="rId14"/>
              </p:custDataLst>
            </p:nvPr>
          </p:nvCxnSpPr>
          <p:spPr>
            <a:xfrm rot="18000000">
              <a:off x="3986808" y="2673548"/>
              <a:ext cx="0" cy="129779"/>
            </a:xfrm>
            <a:prstGeom prst="line">
              <a:avLst/>
            </a:prstGeom>
            <a:ln w="1905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MH_Other_9"/>
            <p:cNvCxnSpPr/>
            <p:nvPr>
              <p:custDataLst>
                <p:tags r:id="rId15"/>
              </p:custDataLst>
            </p:nvPr>
          </p:nvCxnSpPr>
          <p:spPr>
            <a:xfrm rot="15600000">
              <a:off x="3905846" y="3129558"/>
              <a:ext cx="0" cy="129779"/>
            </a:xfrm>
            <a:prstGeom prst="line">
              <a:avLst/>
            </a:prstGeom>
            <a:ln w="1905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MH_Other_10"/>
            <p:cNvCxnSpPr/>
            <p:nvPr>
              <p:custDataLst>
                <p:tags r:id="rId16"/>
              </p:custDataLst>
            </p:nvPr>
          </p:nvCxnSpPr>
          <p:spPr>
            <a:xfrm rot="6000000" flipH="1">
              <a:off x="5206008" y="3129558"/>
              <a:ext cx="0" cy="129779"/>
            </a:xfrm>
            <a:prstGeom prst="line">
              <a:avLst/>
            </a:prstGeom>
            <a:ln w="1905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3775" y="3575050"/>
            <a:ext cx="7858760" cy="3083560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" y="-1320800"/>
            <a:ext cx="10958195" cy="9558655"/>
          </a:xfrm>
          <a:prstGeom prst="rect">
            <a:avLst/>
          </a:prstGeom>
        </p:spPr>
      </p:pic>
      <p:pic>
        <p:nvPicPr>
          <p:cNvPr id="2" name="unit-10-lesson-1-ex-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0700" y="2093595"/>
            <a:ext cx="619125" cy="61912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4210" y="2033270"/>
            <a:ext cx="3723005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01059" y="2118679"/>
            <a:ext cx="3329758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47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664460" y="1920875"/>
            <a:ext cx="736917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/>
              <a:t>GRAMMAR 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" y="3810635"/>
            <a:ext cx="2105660" cy="16179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32" y="3810466"/>
            <a:ext cx="5484814" cy="30491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885" y="5475605"/>
            <a:ext cx="1112520" cy="13823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43174" y="89925"/>
            <a:ext cx="3460316" cy="2243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85340" y="2827020"/>
            <a:ext cx="7434580" cy="2118360"/>
            <a:chOff x="3578" y="4327"/>
            <a:chExt cx="11708" cy="3336"/>
          </a:xfrm>
        </p:grpSpPr>
        <p:cxnSp>
          <p:nvCxnSpPr>
            <p:cNvPr id="16" name="Straight Arrow Connector 15"/>
            <p:cNvCxnSpPr>
              <a:endCxn id="8" idx="0"/>
            </p:cNvCxnSpPr>
            <p:nvPr/>
          </p:nvCxnSpPr>
          <p:spPr>
            <a:xfrm flipH="1">
              <a:off x="3578" y="4650"/>
              <a:ext cx="1980" cy="31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575" y="4684"/>
              <a:ext cx="994" cy="273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1" idx="3"/>
            </p:cNvCxnSpPr>
            <p:nvPr/>
          </p:nvCxnSpPr>
          <p:spPr>
            <a:xfrm>
              <a:off x="5643" y="4661"/>
              <a:ext cx="1855" cy="300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7" idx="15"/>
              <a:endCxn id="14" idx="3"/>
            </p:cNvCxnSpPr>
            <p:nvPr/>
          </p:nvCxnSpPr>
          <p:spPr>
            <a:xfrm flipH="1">
              <a:off x="11874" y="4454"/>
              <a:ext cx="1394" cy="3003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7" idx="15"/>
            </p:cNvCxnSpPr>
            <p:nvPr/>
          </p:nvCxnSpPr>
          <p:spPr>
            <a:xfrm>
              <a:off x="13268" y="4454"/>
              <a:ext cx="1636" cy="275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7" idx="15"/>
              <a:endCxn id="13" idx="2"/>
            </p:cNvCxnSpPr>
            <p:nvPr/>
          </p:nvCxnSpPr>
          <p:spPr>
            <a:xfrm flipV="1">
              <a:off x="13268" y="4327"/>
              <a:ext cx="2018" cy="12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-99060" y="2174875"/>
            <a:ext cx="11533505" cy="4700270"/>
            <a:chOff x="480" y="2011"/>
            <a:chExt cx="18163" cy="74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0" r="1510" b="13798"/>
            <a:stretch>
              <a:fillRect/>
            </a:stretch>
          </p:blipFill>
          <p:spPr>
            <a:xfrm>
              <a:off x="1193" y="2534"/>
              <a:ext cx="3024" cy="2033"/>
            </a:xfrm>
            <a:prstGeom prst="cloud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8" b="13899"/>
            <a:stretch>
              <a:fillRect/>
            </a:stretch>
          </p:blipFill>
          <p:spPr>
            <a:xfrm>
              <a:off x="2887" y="5878"/>
              <a:ext cx="3024" cy="2187"/>
            </a:xfrm>
            <a:prstGeom prst="cloud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" b="13141"/>
            <a:stretch>
              <a:fillRect/>
            </a:stretch>
          </p:blipFill>
          <p:spPr>
            <a:xfrm>
              <a:off x="6622" y="6129"/>
              <a:ext cx="3024" cy="2104"/>
            </a:xfrm>
            <a:prstGeom prst="cloud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1" b="15400"/>
            <a:stretch>
              <a:fillRect/>
            </a:stretch>
          </p:blipFill>
          <p:spPr>
            <a:xfrm>
              <a:off x="14352" y="5369"/>
              <a:ext cx="3024" cy="1899"/>
            </a:xfrm>
            <a:prstGeom prst="cloud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9" t="8462" r="135" b="13839"/>
            <a:stretch>
              <a:fillRect/>
            </a:stretch>
          </p:blipFill>
          <p:spPr>
            <a:xfrm>
              <a:off x="15619" y="2011"/>
              <a:ext cx="3024" cy="2053"/>
            </a:xfrm>
            <a:prstGeom prst="cloud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5" t="6705" r="2265" b="10639"/>
            <a:stretch>
              <a:fillRect/>
            </a:stretch>
          </p:blipFill>
          <p:spPr>
            <a:xfrm>
              <a:off x="10704" y="6056"/>
              <a:ext cx="3024" cy="1967"/>
            </a:xfrm>
            <a:prstGeom prst="cloud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80" y="4567"/>
              <a:ext cx="4074" cy="121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chess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25" y="8065"/>
              <a:ext cx="4074" cy="121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badminton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33" y="8195"/>
              <a:ext cx="4074" cy="121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table tennis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299" y="8199"/>
              <a:ext cx="4074" cy="121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football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352" y="7269"/>
              <a:ext cx="4074" cy="121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tennis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557" y="4065"/>
              <a:ext cx="4074" cy="121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basketball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59610" y="1049655"/>
            <a:ext cx="7984490" cy="2232660"/>
            <a:chOff x="3216" y="0"/>
            <a:chExt cx="12574" cy="3516"/>
          </a:xfrm>
        </p:grpSpPr>
        <p:sp>
          <p:nvSpPr>
            <p:cNvPr id="7" name="Freeform 6"/>
            <p:cNvSpPr/>
            <p:nvPr/>
          </p:nvSpPr>
          <p:spPr>
            <a:xfrm>
              <a:off x="3862" y="0"/>
              <a:ext cx="11283" cy="3517"/>
            </a:xfrm>
            <a:custGeom>
              <a:avLst/>
              <a:gdLst>
                <a:gd name="connsiteX0" fmla="*/ 4416091 w 7164922"/>
                <a:gd name="connsiteY0" fmla="*/ 513 h 2061953"/>
                <a:gd name="connsiteX1" fmla="*/ 4811316 w 7164922"/>
                <a:gd name="connsiteY1" fmla="*/ 58172 h 2061953"/>
                <a:gd name="connsiteX2" fmla="*/ 4939034 w 7164922"/>
                <a:gd name="connsiteY2" fmla="*/ 108307 h 2061953"/>
                <a:gd name="connsiteX3" fmla="*/ 4945374 w 7164922"/>
                <a:gd name="connsiteY3" fmla="*/ 104913 h 2061953"/>
                <a:gd name="connsiteX4" fmla="*/ 4939598 w 7164922"/>
                <a:gd name="connsiteY4" fmla="*/ 108528 h 2061953"/>
                <a:gd name="connsiteX5" fmla="*/ 4947527 w 7164922"/>
                <a:gd name="connsiteY5" fmla="*/ 111640 h 2061953"/>
                <a:gd name="connsiteX6" fmla="*/ 5502548 w 7164922"/>
                <a:gd name="connsiteY6" fmla="*/ 1267 h 2061953"/>
                <a:gd name="connsiteX7" fmla="*/ 5880066 w 7164922"/>
                <a:gd name="connsiteY7" fmla="*/ 26193 h 2061953"/>
                <a:gd name="connsiteX8" fmla="*/ 6352961 w 7164922"/>
                <a:gd name="connsiteY8" fmla="*/ 259299 h 2061953"/>
                <a:gd name="connsiteX9" fmla="*/ 6355535 w 7164922"/>
                <a:gd name="connsiteY9" fmla="*/ 259715 h 2061953"/>
                <a:gd name="connsiteX10" fmla="*/ 6555495 w 7164922"/>
                <a:gd name="connsiteY10" fmla="*/ 292006 h 2061953"/>
                <a:gd name="connsiteX11" fmla="*/ 6959857 w 7164922"/>
                <a:gd name="connsiteY11" fmla="*/ 485536 h 2061953"/>
                <a:gd name="connsiteX12" fmla="*/ 6932693 w 7164922"/>
                <a:gd name="connsiteY12" fmla="*/ 730855 h 2061953"/>
                <a:gd name="connsiteX13" fmla="*/ 7131127 w 7164922"/>
                <a:gd name="connsiteY13" fmla="*/ 1105943 h 2061953"/>
                <a:gd name="connsiteX14" fmla="*/ 6201569 w 7164922"/>
                <a:gd name="connsiteY14" fmla="*/ 1434277 h 2061953"/>
                <a:gd name="connsiteX15" fmla="*/ 5868803 w 7164922"/>
                <a:gd name="connsiteY15" fmla="*/ 1715617 h 2061953"/>
                <a:gd name="connsiteX16" fmla="*/ 4735842 w 7164922"/>
                <a:gd name="connsiteY16" fmla="*/ 1749681 h 2061953"/>
                <a:gd name="connsiteX17" fmla="*/ 3926205 w 7164922"/>
                <a:gd name="connsiteY17" fmla="*/ 2049819 h 2061953"/>
                <a:gd name="connsiteX18" fmla="*/ 2735769 w 7164922"/>
                <a:gd name="connsiteY18" fmla="*/ 1866616 h 2061953"/>
                <a:gd name="connsiteX19" fmla="*/ 967422 w 7164922"/>
                <a:gd name="connsiteY19" fmla="*/ 1685608 h 2061953"/>
                <a:gd name="connsiteX20" fmla="*/ 189920 w 7164922"/>
                <a:gd name="connsiteY20" fmla="*/ 1484180 h 2061953"/>
                <a:gd name="connsiteX21" fmla="*/ 356054 w 7164922"/>
                <a:gd name="connsiteY21" fmla="*/ 1212287 h 2061953"/>
                <a:gd name="connsiteX22" fmla="*/ 5233 w 7164922"/>
                <a:gd name="connsiteY22" fmla="*/ 933332 h 2061953"/>
                <a:gd name="connsiteX23" fmla="*/ 645920 w 7164922"/>
                <a:gd name="connsiteY23" fmla="*/ 685389 h 2061953"/>
                <a:gd name="connsiteX24" fmla="*/ 652048 w 7164922"/>
                <a:gd name="connsiteY24" fmla="*/ 678853 h 2061953"/>
                <a:gd name="connsiteX25" fmla="*/ 652048 w 7164922"/>
                <a:gd name="connsiteY25" fmla="*/ 678852 h 2061953"/>
                <a:gd name="connsiteX26" fmla="*/ 937442 w 7164922"/>
                <a:gd name="connsiteY26" fmla="*/ 322800 h 2061953"/>
                <a:gd name="connsiteX27" fmla="*/ 2325816 w 7164922"/>
                <a:gd name="connsiteY27" fmla="*/ 241456 h 2061953"/>
                <a:gd name="connsiteX28" fmla="*/ 2326082 w 7164922"/>
                <a:gd name="connsiteY28" fmla="*/ 241306 h 2061953"/>
                <a:gd name="connsiteX29" fmla="*/ 2448255 w 7164922"/>
                <a:gd name="connsiteY29" fmla="*/ 172351 h 2061953"/>
                <a:gd name="connsiteX30" fmla="*/ 3725618 w 7164922"/>
                <a:gd name="connsiteY30" fmla="*/ 157011 h 2061953"/>
                <a:gd name="connsiteX31" fmla="*/ 3731862 w 7164922"/>
                <a:gd name="connsiteY31" fmla="*/ 153310 h 2061953"/>
                <a:gd name="connsiteX32" fmla="*/ 3822537 w 7164922"/>
                <a:gd name="connsiteY32" fmla="*/ 99554 h 2061953"/>
                <a:gd name="connsiteX33" fmla="*/ 4271063 w 7164922"/>
                <a:gd name="connsiteY33" fmla="*/ 2816 h 2061953"/>
                <a:gd name="connsiteX34" fmla="*/ 4416091 w 7164922"/>
                <a:gd name="connsiteY34" fmla="*/ 513 h 206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164922" h="2061953">
                  <a:moveTo>
                    <a:pt x="4416091" y="513"/>
                  </a:moveTo>
                  <a:cubicBezTo>
                    <a:pt x="4559768" y="3907"/>
                    <a:pt x="4697426" y="24075"/>
                    <a:pt x="4811316" y="58172"/>
                  </a:cubicBezTo>
                  <a:lnTo>
                    <a:pt x="4939034" y="108307"/>
                  </a:lnTo>
                  <a:lnTo>
                    <a:pt x="4945374" y="104913"/>
                  </a:lnTo>
                  <a:lnTo>
                    <a:pt x="4939598" y="108528"/>
                  </a:lnTo>
                  <a:lnTo>
                    <a:pt x="4947527" y="111640"/>
                  </a:lnTo>
                  <a:cubicBezTo>
                    <a:pt x="5090596" y="45623"/>
                    <a:pt x="5292156" y="7318"/>
                    <a:pt x="5502548" y="1267"/>
                  </a:cubicBezTo>
                  <a:cubicBezTo>
                    <a:pt x="5628784" y="-2363"/>
                    <a:pt x="5758198" y="5619"/>
                    <a:pt x="5880066" y="26193"/>
                  </a:cubicBezTo>
                  <a:cubicBezTo>
                    <a:pt x="6127695" y="67986"/>
                    <a:pt x="6305258" y="155485"/>
                    <a:pt x="6352961" y="259299"/>
                  </a:cubicBezTo>
                  <a:lnTo>
                    <a:pt x="6355535" y="259715"/>
                  </a:lnTo>
                  <a:lnTo>
                    <a:pt x="6555495" y="292006"/>
                  </a:lnTo>
                  <a:cubicBezTo>
                    <a:pt x="6744694" y="334000"/>
                    <a:pt x="6890290" y="402522"/>
                    <a:pt x="6959857" y="485536"/>
                  </a:cubicBezTo>
                  <a:cubicBezTo>
                    <a:pt x="7027272" y="565878"/>
                    <a:pt x="7017665" y="653137"/>
                    <a:pt x="6932693" y="730855"/>
                  </a:cubicBezTo>
                  <a:cubicBezTo>
                    <a:pt x="7141562" y="837437"/>
                    <a:pt x="7214608" y="975602"/>
                    <a:pt x="7131127" y="1105943"/>
                  </a:cubicBezTo>
                  <a:cubicBezTo>
                    <a:pt x="7020149" y="1279223"/>
                    <a:pt x="6652765" y="1408991"/>
                    <a:pt x="6201569" y="1434277"/>
                  </a:cubicBezTo>
                  <a:cubicBezTo>
                    <a:pt x="6199415" y="1542433"/>
                    <a:pt x="6078003" y="1645008"/>
                    <a:pt x="5868803" y="1715617"/>
                  </a:cubicBezTo>
                  <a:cubicBezTo>
                    <a:pt x="5550945" y="1822915"/>
                    <a:pt x="5091797" y="1836702"/>
                    <a:pt x="4735842" y="1749681"/>
                  </a:cubicBezTo>
                  <a:cubicBezTo>
                    <a:pt x="4620724" y="1899154"/>
                    <a:pt x="4312472" y="2013417"/>
                    <a:pt x="3926205" y="2049819"/>
                  </a:cubicBezTo>
                  <a:cubicBezTo>
                    <a:pt x="3471034" y="2092709"/>
                    <a:pt x="2995985" y="2019619"/>
                    <a:pt x="2735769" y="1866616"/>
                  </a:cubicBezTo>
                  <a:cubicBezTo>
                    <a:pt x="2121585" y="2011842"/>
                    <a:pt x="1323874" y="1930212"/>
                    <a:pt x="967422" y="1685608"/>
                  </a:cubicBezTo>
                  <a:cubicBezTo>
                    <a:pt x="617264" y="1701686"/>
                    <a:pt x="288474" y="1616525"/>
                    <a:pt x="189920" y="1484180"/>
                  </a:cubicBezTo>
                  <a:cubicBezTo>
                    <a:pt x="118530" y="1388428"/>
                    <a:pt x="181637" y="1285091"/>
                    <a:pt x="356054" y="1212287"/>
                  </a:cubicBezTo>
                  <a:cubicBezTo>
                    <a:pt x="108591" y="1155179"/>
                    <a:pt x="-29219" y="1045592"/>
                    <a:pt x="5233" y="933332"/>
                  </a:cubicBezTo>
                  <a:cubicBezTo>
                    <a:pt x="45649" y="801894"/>
                    <a:pt x="311663" y="698938"/>
                    <a:pt x="645920" y="685389"/>
                  </a:cubicBezTo>
                  <a:lnTo>
                    <a:pt x="652048" y="678853"/>
                  </a:lnTo>
                  <a:lnTo>
                    <a:pt x="652048" y="678852"/>
                  </a:lnTo>
                  <a:cubicBezTo>
                    <a:pt x="607160" y="549418"/>
                    <a:pt x="711843" y="418886"/>
                    <a:pt x="937442" y="322800"/>
                  </a:cubicBezTo>
                  <a:cubicBezTo>
                    <a:pt x="1293894" y="171038"/>
                    <a:pt x="1871803" y="137212"/>
                    <a:pt x="2325816" y="241456"/>
                  </a:cubicBezTo>
                  <a:lnTo>
                    <a:pt x="2326082" y="241306"/>
                  </a:lnTo>
                  <a:lnTo>
                    <a:pt x="2448255" y="172351"/>
                  </a:lnTo>
                  <a:cubicBezTo>
                    <a:pt x="2773953" y="29265"/>
                    <a:pt x="3357200" y="14660"/>
                    <a:pt x="3725618" y="157011"/>
                  </a:cubicBezTo>
                  <a:lnTo>
                    <a:pt x="3731862" y="153310"/>
                  </a:lnTo>
                  <a:lnTo>
                    <a:pt x="3822537" y="99554"/>
                  </a:lnTo>
                  <a:cubicBezTo>
                    <a:pt x="3935709" y="47516"/>
                    <a:pt x="4094535" y="12620"/>
                    <a:pt x="4271063" y="2816"/>
                  </a:cubicBezTo>
                  <a:cubicBezTo>
                    <a:pt x="4319636" y="114"/>
                    <a:pt x="4368198" y="-618"/>
                    <a:pt x="4416091" y="513"/>
                  </a:cubicBezTo>
                  <a:close/>
                </a:path>
              </a:pathLst>
            </a:custGeom>
            <a:solidFill>
              <a:srgbClr val="FFFFCC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16" y="435"/>
              <a:ext cx="12575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What do you do at </a:t>
              </a:r>
              <a:r>
                <a:rPr lang="en-US" sz="3200" b="1" dirty="0">
                  <a:solidFill>
                    <a:srgbClr val="FF0000"/>
                  </a:solidFill>
                </a:rPr>
                <a:t>break </a:t>
              </a:r>
              <a:r>
                <a:rPr lang="en-US" sz="3200" b="1">
                  <a:solidFill>
                    <a:srgbClr val="FF0000"/>
                  </a:solidFill>
                </a:rPr>
                <a:t>time</a:t>
              </a:r>
              <a:r>
                <a:rPr lang="en-US" sz="3200" b="1">
                  <a:solidFill>
                    <a:srgbClr val="002060"/>
                  </a:solidFill>
                </a:rPr>
                <a:t>?</a:t>
              </a:r>
              <a:endParaRPr lang="en-US" sz="3200" b="1">
                <a:solidFill>
                  <a:srgbClr val="002060"/>
                </a:solidFill>
              </a:endParaRPr>
            </a:p>
            <a:p>
              <a:pPr algn="ctr"/>
              <a:r>
                <a:rPr lang="en-US" sz="2800">
                  <a:solidFill>
                    <a:srgbClr val="002060"/>
                  </a:solidFill>
                </a:rPr>
                <a:t>(Bạn làm gì vào </a:t>
              </a:r>
              <a:r>
                <a:rPr lang="en-US" sz="2800">
                  <a:solidFill>
                    <a:srgbClr val="FF0000"/>
                  </a:solidFill>
                </a:rPr>
                <a:t>giờ ra chơi</a:t>
              </a:r>
              <a:r>
                <a:rPr lang="en-US" sz="2800">
                  <a:solidFill>
                    <a:srgbClr val="002060"/>
                  </a:solidFill>
                </a:rPr>
                <a:t>?)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43" y="1772"/>
              <a:ext cx="11339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I </a:t>
              </a:r>
              <a:r>
                <a:rPr lang="en-US" sz="3200" b="1">
                  <a:solidFill>
                    <a:srgbClr val="FF0000"/>
                  </a:solidFill>
                </a:rPr>
                <a:t>play</a:t>
              </a:r>
              <a:r>
                <a:rPr lang="en-US" sz="3200" b="1">
                  <a:solidFill>
                    <a:srgbClr val="002060"/>
                  </a:solidFill>
                </a:rPr>
                <a:t> _______. </a:t>
              </a:r>
              <a:endParaRPr lang="en-US" sz="3200" b="1">
                <a:solidFill>
                  <a:srgbClr val="002060"/>
                </a:solidFill>
              </a:endParaRPr>
            </a:p>
            <a:p>
              <a:pPr algn="ctr"/>
              <a:r>
                <a:rPr lang="en-US" sz="2800">
                  <a:solidFill>
                    <a:srgbClr val="002060"/>
                  </a:solidFill>
                </a:rPr>
                <a:t>(Tớ chơi _____.)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07449" y="704827"/>
            <a:ext cx="1668262" cy="420327"/>
          </a:xfrm>
          <a:prstGeom prst="roundRect">
            <a:avLst>
              <a:gd name="adj" fmla="val 50000"/>
            </a:avLst>
          </a:prstGeom>
          <a:solidFill>
            <a:srgbClr val="CFFDE0"/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Group 8"/>
          <p:cNvGrpSpPr/>
          <p:nvPr/>
        </p:nvGrpSpPr>
        <p:grpSpPr>
          <a:xfrm>
            <a:off x="7366000" y="3347720"/>
            <a:ext cx="3465830" cy="3203575"/>
            <a:chOff x="11600" y="5272"/>
            <a:chExt cx="5458" cy="5045"/>
          </a:xfrm>
        </p:grpSpPr>
        <p:grpSp>
          <p:nvGrpSpPr>
            <p:cNvPr id="27" name="组合 26"/>
            <p:cNvGrpSpPr/>
            <p:nvPr/>
          </p:nvGrpSpPr>
          <p:grpSpPr>
            <a:xfrm rot="0">
              <a:off x="11600" y="5565"/>
              <a:ext cx="5459" cy="4752"/>
              <a:chOff x="4743450" y="1807369"/>
              <a:chExt cx="2152650" cy="2015729"/>
            </a:xfrm>
          </p:grpSpPr>
          <p:cxnSp>
            <p:nvCxnSpPr>
              <p:cNvPr id="18" name="MH_Other_8"/>
              <p:cNvCxnSpPr>
                <a:endCxn id="21" idx="2"/>
              </p:cNvCxnSpPr>
              <p:nvPr>
                <p:custDataLst>
                  <p:tags r:id="rId1"/>
                </p:custDataLst>
              </p:nvPr>
            </p:nvCxnSpPr>
            <p:spPr bwMode="auto">
              <a:xfrm flipH="1" flipV="1">
                <a:off x="5642373" y="1930004"/>
                <a:ext cx="929878" cy="75485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MH_Other_9"/>
              <p:cNvCxnSpPr>
                <a:stCxn id="21" idx="6"/>
              </p:cNvCxnSpPr>
              <p:nvPr>
                <p:custDataLst>
                  <p:tags r:id="rId2"/>
                </p:custDataLst>
              </p:nvPr>
            </p:nvCxnSpPr>
            <p:spPr bwMode="auto">
              <a:xfrm flipH="1">
                <a:off x="5113735" y="1930004"/>
                <a:ext cx="388144" cy="62031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MH_Other_10"/>
              <p:cNvSpPr/>
              <p:nvPr>
                <p:custDataLst>
                  <p:tags r:id="rId3"/>
                </p:custDataLst>
              </p:nvPr>
            </p:nvSpPr>
            <p:spPr bwMode="auto">
              <a:xfrm flipH="1">
                <a:off x="5449491" y="1807369"/>
                <a:ext cx="244078" cy="244079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MH_Other_11"/>
              <p:cNvSpPr/>
              <p:nvPr>
                <p:custDataLst>
                  <p:tags r:id="rId4"/>
                </p:custDataLst>
              </p:nvPr>
            </p:nvSpPr>
            <p:spPr bwMode="auto">
              <a:xfrm flipH="1">
                <a:off x="5501879" y="1858566"/>
                <a:ext cx="140494" cy="141684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MH_Other_12"/>
              <p:cNvSpPr/>
              <p:nvPr>
                <p:custDataLst>
                  <p:tags r:id="rId5"/>
                </p:custDataLst>
              </p:nvPr>
            </p:nvSpPr>
            <p:spPr bwMode="auto">
              <a:xfrm rot="304808" flipH="1">
                <a:off x="4743450" y="2591992"/>
                <a:ext cx="2152650" cy="1231106"/>
              </a:xfrm>
              <a:custGeom>
                <a:avLst/>
                <a:gdLst>
                  <a:gd name="connsiteX0" fmla="*/ 2696097 w 2870929"/>
                  <a:gd name="connsiteY0" fmla="*/ 0 h 1640509"/>
                  <a:gd name="connsiteX1" fmla="*/ 2866543 w 2870929"/>
                  <a:gd name="connsiteY1" fmla="*/ 169292 h 1640509"/>
                  <a:gd name="connsiteX2" fmla="*/ 2870929 w 2870929"/>
                  <a:gd name="connsiteY2" fmla="*/ 1461495 h 1640509"/>
                  <a:gd name="connsiteX3" fmla="*/ 2701636 w 2870929"/>
                  <a:gd name="connsiteY3" fmla="*/ 1631941 h 1640509"/>
                  <a:gd name="connsiteX4" fmla="*/ 177541 w 2870929"/>
                  <a:gd name="connsiteY4" fmla="*/ 1640509 h 1640509"/>
                  <a:gd name="connsiteX5" fmla="*/ 7095 w 2870929"/>
                  <a:gd name="connsiteY5" fmla="*/ 1471216 h 1640509"/>
                  <a:gd name="connsiteX6" fmla="*/ 4834 w 2870929"/>
                  <a:gd name="connsiteY6" fmla="*/ 805013 h 1640509"/>
                  <a:gd name="connsiteX7" fmla="*/ 0 w 2870929"/>
                  <a:gd name="connsiteY7" fmla="*/ 805013 h 1640509"/>
                  <a:gd name="connsiteX8" fmla="*/ 0 w 2870929"/>
                  <a:gd name="connsiteY8" fmla="*/ 144881 h 1640509"/>
                  <a:gd name="connsiteX9" fmla="*/ 132030 w 2870929"/>
                  <a:gd name="connsiteY9" fmla="*/ 12851 h 1640509"/>
                  <a:gd name="connsiteX10" fmla="*/ 151150 w 2870929"/>
                  <a:gd name="connsiteY10" fmla="*/ 12851 h 1640509"/>
                  <a:gd name="connsiteX11" fmla="*/ 172001 w 2870929"/>
                  <a:gd name="connsiteY11" fmla="*/ 8568 h 164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0929" h="1640509">
                    <a:moveTo>
                      <a:pt x="2696097" y="0"/>
                    </a:moveTo>
                    <a:cubicBezTo>
                      <a:pt x="2789914" y="-318"/>
                      <a:pt x="2866224" y="75476"/>
                      <a:pt x="2866543" y="169292"/>
                    </a:cubicBezTo>
                    <a:lnTo>
                      <a:pt x="2870929" y="1461495"/>
                    </a:lnTo>
                    <a:cubicBezTo>
                      <a:pt x="2871247" y="1555311"/>
                      <a:pt x="2795453" y="1631622"/>
                      <a:pt x="2701636" y="1631941"/>
                    </a:cubicBezTo>
                    <a:lnTo>
                      <a:pt x="177541" y="1640509"/>
                    </a:lnTo>
                    <a:cubicBezTo>
                      <a:pt x="83724" y="1640827"/>
                      <a:pt x="7414" y="1565032"/>
                      <a:pt x="7095" y="1471216"/>
                    </a:cubicBezTo>
                    <a:lnTo>
                      <a:pt x="4834" y="805013"/>
                    </a:lnTo>
                    <a:lnTo>
                      <a:pt x="0" y="805013"/>
                    </a:lnTo>
                    <a:lnTo>
                      <a:pt x="0" y="144881"/>
                    </a:lnTo>
                    <a:cubicBezTo>
                      <a:pt x="0" y="71963"/>
                      <a:pt x="59112" y="12851"/>
                      <a:pt x="132030" y="12851"/>
                    </a:cubicBezTo>
                    <a:lnTo>
                      <a:pt x="151150" y="12851"/>
                    </a:lnTo>
                    <a:lnTo>
                      <a:pt x="172001" y="856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" name="MH_SubTitle_2"/>
              <p:cNvSpPr/>
              <p:nvPr>
                <p:custDataLst>
                  <p:tags r:id="rId6"/>
                </p:custDataLst>
              </p:nvPr>
            </p:nvSpPr>
            <p:spPr bwMode="auto">
              <a:xfrm rot="316477" flipH="1">
                <a:off x="4832747" y="2714625"/>
                <a:ext cx="1965722" cy="1009650"/>
              </a:xfrm>
              <a:prstGeom prst="roundRect">
                <a:avLst>
                  <a:gd name="adj" fmla="val 7418"/>
                </a:avLst>
              </a:prstGeom>
              <a:solidFill>
                <a:srgbClr val="FFFFFF"/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p>
                <a:pPr lvl="0" algn="ctr">
                  <a:lnSpc>
                    <a:spcPct val="150000"/>
                  </a:lnSpc>
                </a:pPr>
                <a:endParaRPr lang="zh-CN" altLang="en-US" sz="8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</a:endParaRPr>
              </a:p>
            </p:txBody>
          </p:sp>
          <p:sp>
            <p:nvSpPr>
              <p:cNvPr id="24" name="MH_Other_13"/>
              <p:cNvSpPr/>
              <p:nvPr>
                <p:custDataLst>
                  <p:tags r:id="rId7"/>
                </p:custDataLst>
              </p:nvPr>
            </p:nvSpPr>
            <p:spPr bwMode="auto">
              <a:xfrm rot="316477" flipH="1">
                <a:off x="6524626" y="2684860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MH_Other_14"/>
              <p:cNvSpPr/>
              <p:nvPr>
                <p:custDataLst>
                  <p:tags r:id="rId8"/>
                </p:custDataLst>
              </p:nvPr>
            </p:nvSpPr>
            <p:spPr bwMode="auto">
              <a:xfrm rot="316477" flipH="1">
                <a:off x="5066110" y="2550319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" name="Picture 7" descr="https://s.sachmem.vn/public/characters/Na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116" y="5272"/>
              <a:ext cx="1163" cy="1163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s.sachmem.vn/public/images/v2/TA3T1SHS/U10-L1-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65" y="680720"/>
            <a:ext cx="2842895" cy="20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40000">
            <a:off x="7724140" y="5368290"/>
            <a:ext cx="2660015" cy="52324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2800" b="1">
                <a:latin typeface=".VnAvant" panose="020B7200000000000000" pitchFamily="34" charset="0"/>
              </a:rPr>
              <a:t>I play football.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52475" y="1308735"/>
            <a:ext cx="3999230" cy="3724275"/>
            <a:chOff x="1185" y="2061"/>
            <a:chExt cx="6298" cy="5865"/>
          </a:xfrm>
        </p:grpSpPr>
        <p:grpSp>
          <p:nvGrpSpPr>
            <p:cNvPr id="26" name="组合 25"/>
            <p:cNvGrpSpPr/>
            <p:nvPr/>
          </p:nvGrpSpPr>
          <p:grpSpPr>
            <a:xfrm>
              <a:off x="1185" y="2362"/>
              <a:ext cx="6299" cy="5565"/>
              <a:chOff x="2115741" y="1807369"/>
              <a:chExt cx="2152650" cy="2015729"/>
            </a:xfrm>
          </p:grpSpPr>
          <p:cxnSp>
            <p:nvCxnSpPr>
              <p:cNvPr id="10" name="MH_Other_1"/>
              <p:cNvCxnSpPr>
                <a:endCxn id="13" idx="2"/>
              </p:cNvCxnSpPr>
              <p:nvPr>
                <p:custDataLst>
                  <p:tags r:id="rId11"/>
                </p:custDataLst>
              </p:nvPr>
            </p:nvCxnSpPr>
            <p:spPr bwMode="auto">
              <a:xfrm flipV="1">
                <a:off x="2439591" y="1930004"/>
                <a:ext cx="929878" cy="754856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MH_Other_2"/>
              <p:cNvCxnSpPr>
                <a:stCxn id="13" idx="6"/>
              </p:cNvCxnSpPr>
              <p:nvPr>
                <p:custDataLst>
                  <p:tags r:id="rId12"/>
                </p:custDataLst>
              </p:nvPr>
            </p:nvCxnSpPr>
            <p:spPr bwMode="auto">
              <a:xfrm>
                <a:off x="3509963" y="1930004"/>
                <a:ext cx="388144" cy="620315"/>
              </a:xfrm>
              <a:prstGeom prst="lin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MH_Other_3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318273" y="1807369"/>
                <a:ext cx="244078" cy="244079"/>
              </a:xfrm>
              <a:prstGeom prst="ellipse">
                <a:avLst/>
              </a:prstGeom>
              <a:solidFill>
                <a:schemeClr val="accent3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MH_Other_4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3369469" y="1858566"/>
                <a:ext cx="140494" cy="141684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rgbClr val="F9EDCD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15"/>
                </p:custDataLst>
              </p:nvPr>
            </p:nvSpPr>
            <p:spPr bwMode="auto">
              <a:xfrm rot="21295192">
                <a:off x="2115741" y="2591992"/>
                <a:ext cx="2152650" cy="1231106"/>
              </a:xfrm>
              <a:custGeom>
                <a:avLst/>
                <a:gdLst>
                  <a:gd name="connsiteX0" fmla="*/ 2696097 w 2870929"/>
                  <a:gd name="connsiteY0" fmla="*/ 0 h 1640509"/>
                  <a:gd name="connsiteX1" fmla="*/ 2866543 w 2870929"/>
                  <a:gd name="connsiteY1" fmla="*/ 169292 h 1640509"/>
                  <a:gd name="connsiteX2" fmla="*/ 2870929 w 2870929"/>
                  <a:gd name="connsiteY2" fmla="*/ 1461495 h 1640509"/>
                  <a:gd name="connsiteX3" fmla="*/ 2701636 w 2870929"/>
                  <a:gd name="connsiteY3" fmla="*/ 1631941 h 1640509"/>
                  <a:gd name="connsiteX4" fmla="*/ 177541 w 2870929"/>
                  <a:gd name="connsiteY4" fmla="*/ 1640509 h 1640509"/>
                  <a:gd name="connsiteX5" fmla="*/ 7095 w 2870929"/>
                  <a:gd name="connsiteY5" fmla="*/ 1471216 h 1640509"/>
                  <a:gd name="connsiteX6" fmla="*/ 4834 w 2870929"/>
                  <a:gd name="connsiteY6" fmla="*/ 805013 h 1640509"/>
                  <a:gd name="connsiteX7" fmla="*/ 0 w 2870929"/>
                  <a:gd name="connsiteY7" fmla="*/ 805013 h 1640509"/>
                  <a:gd name="connsiteX8" fmla="*/ 0 w 2870929"/>
                  <a:gd name="connsiteY8" fmla="*/ 144881 h 1640509"/>
                  <a:gd name="connsiteX9" fmla="*/ 132030 w 2870929"/>
                  <a:gd name="connsiteY9" fmla="*/ 12851 h 1640509"/>
                  <a:gd name="connsiteX10" fmla="*/ 151150 w 2870929"/>
                  <a:gd name="connsiteY10" fmla="*/ 12851 h 1640509"/>
                  <a:gd name="connsiteX11" fmla="*/ 172001 w 2870929"/>
                  <a:gd name="connsiteY11" fmla="*/ 8568 h 164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0929" h="1640509">
                    <a:moveTo>
                      <a:pt x="2696097" y="0"/>
                    </a:moveTo>
                    <a:cubicBezTo>
                      <a:pt x="2789914" y="-318"/>
                      <a:pt x="2866224" y="75476"/>
                      <a:pt x="2866543" y="169292"/>
                    </a:cubicBezTo>
                    <a:lnTo>
                      <a:pt x="2870929" y="1461495"/>
                    </a:lnTo>
                    <a:cubicBezTo>
                      <a:pt x="2871247" y="1555311"/>
                      <a:pt x="2795453" y="1631622"/>
                      <a:pt x="2701636" y="1631941"/>
                    </a:cubicBezTo>
                    <a:lnTo>
                      <a:pt x="177541" y="1640509"/>
                    </a:lnTo>
                    <a:cubicBezTo>
                      <a:pt x="83724" y="1640827"/>
                      <a:pt x="7414" y="1565032"/>
                      <a:pt x="7095" y="1471216"/>
                    </a:cubicBezTo>
                    <a:lnTo>
                      <a:pt x="4834" y="805013"/>
                    </a:lnTo>
                    <a:lnTo>
                      <a:pt x="0" y="805013"/>
                    </a:lnTo>
                    <a:lnTo>
                      <a:pt x="0" y="144881"/>
                    </a:lnTo>
                    <a:cubicBezTo>
                      <a:pt x="0" y="71963"/>
                      <a:pt x="59112" y="12851"/>
                      <a:pt x="132030" y="12851"/>
                    </a:cubicBezTo>
                    <a:lnTo>
                      <a:pt x="151150" y="12851"/>
                    </a:lnTo>
                    <a:lnTo>
                      <a:pt x="172001" y="856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" name="MH_SubTitle_1"/>
              <p:cNvSpPr/>
              <p:nvPr>
                <p:custDataLst>
                  <p:tags r:id="rId16"/>
                </p:custDataLst>
              </p:nvPr>
            </p:nvSpPr>
            <p:spPr bwMode="auto">
              <a:xfrm rot="21283523">
                <a:off x="2213372" y="2714625"/>
                <a:ext cx="1965722" cy="1009650"/>
              </a:xfrm>
              <a:prstGeom prst="roundRect">
                <a:avLst>
                  <a:gd name="adj" fmla="val 7418"/>
                </a:avLst>
              </a:prstGeom>
              <a:solidFill>
                <a:srgbClr val="FFFFFF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p>
                <a:pPr lvl="0" algn="ctr">
                  <a:lnSpc>
                    <a:spcPct val="150000"/>
                  </a:lnSpc>
                </a:pPr>
                <a:endParaRPr lang="zh-CN" altLang="en-US" sz="8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</a:endParaRPr>
              </a:p>
            </p:txBody>
          </p:sp>
          <p:sp>
            <p:nvSpPr>
              <p:cNvPr id="16" name="MH_Other_6"/>
              <p:cNvSpPr/>
              <p:nvPr>
                <p:custDataLst>
                  <p:tags r:id="rId17"/>
                </p:custDataLst>
              </p:nvPr>
            </p:nvSpPr>
            <p:spPr bwMode="auto">
              <a:xfrm rot="21283523">
                <a:off x="2399110" y="2684860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MH_Other_7"/>
              <p:cNvSpPr/>
              <p:nvPr>
                <p:custDataLst>
                  <p:tags r:id="rId18"/>
                </p:custDataLst>
              </p:nvPr>
            </p:nvSpPr>
            <p:spPr bwMode="auto">
              <a:xfrm rot="21283523">
                <a:off x="3857626" y="2550319"/>
                <a:ext cx="89297" cy="89297"/>
              </a:xfrm>
              <a:prstGeom prst="ellipse">
                <a:avLst/>
              </a:prstGeom>
              <a:solidFill>
                <a:srgbClr val="F9EDCD"/>
              </a:solidFill>
              <a:ln w="317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033" name="Picture 9" descr="https://s.sachmem.vn/public/characters/Mai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" y="2061"/>
              <a:ext cx="1269" cy="1269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21240000">
              <a:off x="1772" y="5326"/>
              <a:ext cx="5503" cy="150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sz="2800" b="1">
                  <a:latin typeface=".VnAvant" panose="020B7200000000000000" pitchFamily="34" charset="0"/>
                </a:rPr>
                <a:t>What do you do at break time?</a:t>
              </a:r>
              <a:endParaRPr lang="en-US" sz="2800" b="1"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4659630" y="5148580"/>
            <a:ext cx="1517650" cy="1536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959485" y="2073910"/>
            <a:ext cx="3573145" cy="3348990"/>
            <a:chOff x="2115741" y="1807369"/>
            <a:chExt cx="2152650" cy="2015729"/>
          </a:xfrm>
        </p:grpSpPr>
        <p:cxnSp>
          <p:nvCxnSpPr>
            <p:cNvPr id="10" name="MH_Other_1"/>
            <p:cNvCxnSpPr>
              <a:endCxn id="13" idx="2"/>
            </p:cNvCxnSpPr>
            <p:nvPr>
              <p:custDataLst>
                <p:tags r:id="rId1"/>
              </p:custDataLst>
            </p:nvPr>
          </p:nvCxnSpPr>
          <p:spPr bwMode="auto">
            <a:xfrm flipV="1">
              <a:off x="2439591" y="1930004"/>
              <a:ext cx="929878" cy="754856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MH_Other_2"/>
            <p:cNvCxnSpPr>
              <a:stCxn id="13" idx="6"/>
            </p:cNvCxnSpPr>
            <p:nvPr>
              <p:custDataLst>
                <p:tags r:id="rId2"/>
              </p:custDataLst>
            </p:nvPr>
          </p:nvCxnSpPr>
          <p:spPr bwMode="auto">
            <a:xfrm>
              <a:off x="3509963" y="1930004"/>
              <a:ext cx="388144" cy="620315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H_Other_3"/>
            <p:cNvSpPr/>
            <p:nvPr>
              <p:custDataLst>
                <p:tags r:id="rId3"/>
              </p:custDataLst>
            </p:nvPr>
          </p:nvSpPr>
          <p:spPr bwMode="auto">
            <a:xfrm>
              <a:off x="3318273" y="1807369"/>
              <a:ext cx="244078" cy="244079"/>
            </a:xfrm>
            <a:prstGeom prst="ellipse">
              <a:avLst/>
            </a:prstGeom>
            <a:solidFill>
              <a:schemeClr val="accent3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zh-CN" sz="135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4"/>
              </p:custDataLst>
            </p:nvPr>
          </p:nvSpPr>
          <p:spPr bwMode="auto">
            <a:xfrm>
              <a:off x="3369469" y="1858566"/>
              <a:ext cx="140494" cy="14168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zh-CN" sz="1350">
                <a:solidFill>
                  <a:srgbClr val="F9EDC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H_Other_5"/>
            <p:cNvSpPr/>
            <p:nvPr>
              <p:custDataLst>
                <p:tags r:id="rId5"/>
              </p:custDataLst>
            </p:nvPr>
          </p:nvSpPr>
          <p:spPr bwMode="auto">
            <a:xfrm rot="21295192">
              <a:off x="2115741" y="2591992"/>
              <a:ext cx="2152650" cy="1231106"/>
            </a:xfrm>
            <a:custGeom>
              <a:avLst/>
              <a:gdLst>
                <a:gd name="connsiteX0" fmla="*/ 2696097 w 2870929"/>
                <a:gd name="connsiteY0" fmla="*/ 0 h 1640509"/>
                <a:gd name="connsiteX1" fmla="*/ 2866543 w 2870929"/>
                <a:gd name="connsiteY1" fmla="*/ 169292 h 1640509"/>
                <a:gd name="connsiteX2" fmla="*/ 2870929 w 2870929"/>
                <a:gd name="connsiteY2" fmla="*/ 1461495 h 1640509"/>
                <a:gd name="connsiteX3" fmla="*/ 2701636 w 2870929"/>
                <a:gd name="connsiteY3" fmla="*/ 1631941 h 1640509"/>
                <a:gd name="connsiteX4" fmla="*/ 177541 w 2870929"/>
                <a:gd name="connsiteY4" fmla="*/ 1640509 h 1640509"/>
                <a:gd name="connsiteX5" fmla="*/ 7095 w 2870929"/>
                <a:gd name="connsiteY5" fmla="*/ 1471216 h 1640509"/>
                <a:gd name="connsiteX6" fmla="*/ 4834 w 2870929"/>
                <a:gd name="connsiteY6" fmla="*/ 805013 h 1640509"/>
                <a:gd name="connsiteX7" fmla="*/ 0 w 2870929"/>
                <a:gd name="connsiteY7" fmla="*/ 805013 h 1640509"/>
                <a:gd name="connsiteX8" fmla="*/ 0 w 2870929"/>
                <a:gd name="connsiteY8" fmla="*/ 144881 h 1640509"/>
                <a:gd name="connsiteX9" fmla="*/ 132030 w 2870929"/>
                <a:gd name="connsiteY9" fmla="*/ 12851 h 1640509"/>
                <a:gd name="connsiteX10" fmla="*/ 151150 w 2870929"/>
                <a:gd name="connsiteY10" fmla="*/ 12851 h 1640509"/>
                <a:gd name="connsiteX11" fmla="*/ 172001 w 2870929"/>
                <a:gd name="connsiteY11" fmla="*/ 8568 h 164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0929" h="1640509">
                  <a:moveTo>
                    <a:pt x="2696097" y="0"/>
                  </a:moveTo>
                  <a:cubicBezTo>
                    <a:pt x="2789914" y="-318"/>
                    <a:pt x="2866224" y="75476"/>
                    <a:pt x="2866543" y="169292"/>
                  </a:cubicBezTo>
                  <a:lnTo>
                    <a:pt x="2870929" y="1461495"/>
                  </a:lnTo>
                  <a:cubicBezTo>
                    <a:pt x="2871247" y="1555311"/>
                    <a:pt x="2795453" y="1631622"/>
                    <a:pt x="2701636" y="1631941"/>
                  </a:cubicBezTo>
                  <a:lnTo>
                    <a:pt x="177541" y="1640509"/>
                  </a:lnTo>
                  <a:cubicBezTo>
                    <a:pt x="83724" y="1640827"/>
                    <a:pt x="7414" y="1565032"/>
                    <a:pt x="7095" y="1471216"/>
                  </a:cubicBezTo>
                  <a:lnTo>
                    <a:pt x="4834" y="805013"/>
                  </a:lnTo>
                  <a:lnTo>
                    <a:pt x="0" y="805013"/>
                  </a:lnTo>
                  <a:lnTo>
                    <a:pt x="0" y="144881"/>
                  </a:lnTo>
                  <a:cubicBezTo>
                    <a:pt x="0" y="71963"/>
                    <a:pt x="59112" y="12851"/>
                    <a:pt x="132030" y="12851"/>
                  </a:cubicBezTo>
                  <a:lnTo>
                    <a:pt x="151150" y="12851"/>
                  </a:lnTo>
                  <a:lnTo>
                    <a:pt x="172001" y="85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zh-CN" sz="135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MH_SubTitle_1"/>
            <p:cNvSpPr/>
            <p:nvPr>
              <p:custDataLst>
                <p:tags r:id="rId6"/>
              </p:custDataLst>
            </p:nvPr>
          </p:nvSpPr>
          <p:spPr bwMode="auto">
            <a:xfrm rot="21283523">
              <a:off x="2213372" y="2714625"/>
              <a:ext cx="1965722" cy="1009650"/>
            </a:xfrm>
            <a:prstGeom prst="roundRect">
              <a:avLst>
                <a:gd name="adj" fmla="val 7418"/>
              </a:avLst>
            </a:prstGeom>
            <a:solidFill>
              <a:srgbClr val="FFFFFF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p>
              <a:pPr lvl="0" algn="ctr">
                <a:lnSpc>
                  <a:spcPct val="150000"/>
                </a:lnSpc>
              </a:pPr>
              <a:endParaRPr lang="zh-CN" alt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endParaRPr>
            </a:p>
          </p:txBody>
        </p:sp>
        <p:sp>
          <p:nvSpPr>
            <p:cNvPr id="16" name="MH_Other_6"/>
            <p:cNvSpPr/>
            <p:nvPr>
              <p:custDataLst>
                <p:tags r:id="rId7"/>
              </p:custDataLst>
            </p:nvPr>
          </p:nvSpPr>
          <p:spPr bwMode="auto">
            <a:xfrm rot="21283523">
              <a:off x="2399110" y="2684860"/>
              <a:ext cx="89297" cy="89297"/>
            </a:xfrm>
            <a:prstGeom prst="ellipse">
              <a:avLst/>
            </a:prstGeom>
            <a:solidFill>
              <a:srgbClr val="F9EDCD"/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zh-CN" sz="135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MH_Other_7"/>
            <p:cNvSpPr/>
            <p:nvPr>
              <p:custDataLst>
                <p:tags r:id="rId8"/>
              </p:custDataLst>
            </p:nvPr>
          </p:nvSpPr>
          <p:spPr bwMode="auto">
            <a:xfrm rot="21283523">
              <a:off x="3857626" y="2550319"/>
              <a:ext cx="89297" cy="89297"/>
            </a:xfrm>
            <a:prstGeom prst="ellipse">
              <a:avLst/>
            </a:prstGeom>
            <a:solidFill>
              <a:srgbClr val="F9EDCD"/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zh-CN" sz="135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0" name="MH_Other_10"/>
          <p:cNvSpPr/>
          <p:nvPr>
            <p:custDataLst>
              <p:tags r:id="rId9"/>
            </p:custDataLst>
          </p:nvPr>
        </p:nvSpPr>
        <p:spPr bwMode="auto">
          <a:xfrm flipH="1">
            <a:off x="8528050" y="3697605"/>
            <a:ext cx="422910" cy="352425"/>
          </a:xfrm>
          <a:prstGeom prst="ellipse">
            <a:avLst/>
          </a:prstGeom>
          <a:solidFill>
            <a:schemeClr val="accent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zh-CN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05040" y="3356610"/>
            <a:ext cx="3728720" cy="3249930"/>
            <a:chOff x="11504" y="5286"/>
            <a:chExt cx="5872" cy="5118"/>
          </a:xfrm>
        </p:grpSpPr>
        <p:sp>
          <p:nvSpPr>
            <p:cNvPr id="21" name="MH_Other_11"/>
            <p:cNvSpPr/>
            <p:nvPr>
              <p:custDataLst>
                <p:tags r:id="rId10"/>
              </p:custDataLst>
            </p:nvPr>
          </p:nvSpPr>
          <p:spPr bwMode="auto">
            <a:xfrm flipH="1">
              <a:off x="13573" y="5939"/>
              <a:ext cx="383" cy="32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zh-CN" sz="135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1504" y="5286"/>
              <a:ext cx="5872" cy="5119"/>
              <a:chOff x="11504" y="5286"/>
              <a:chExt cx="5872" cy="5119"/>
            </a:xfrm>
          </p:grpSpPr>
          <p:cxnSp>
            <p:nvCxnSpPr>
              <p:cNvPr id="18" name="MH_Other_8"/>
              <p:cNvCxnSpPr>
                <a:endCxn id="21" idx="2"/>
              </p:cNvCxnSpPr>
              <p:nvPr>
                <p:custDataLst>
                  <p:tags r:id="rId11"/>
                </p:custDataLst>
              </p:nvPr>
            </p:nvCxnSpPr>
            <p:spPr bwMode="auto">
              <a:xfrm flipH="1" flipV="1">
                <a:off x="13956" y="6102"/>
                <a:ext cx="2537" cy="171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MH_Other_9"/>
              <p:cNvCxnSpPr>
                <a:stCxn id="21" idx="6"/>
              </p:cNvCxnSpPr>
              <p:nvPr>
                <p:custDataLst>
                  <p:tags r:id="rId12"/>
                </p:custDataLst>
              </p:nvPr>
            </p:nvCxnSpPr>
            <p:spPr bwMode="auto">
              <a:xfrm flipH="1">
                <a:off x="12514" y="6102"/>
                <a:ext cx="1059" cy="141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MH_Other_12"/>
              <p:cNvSpPr/>
              <p:nvPr>
                <p:custDataLst>
                  <p:tags r:id="rId13"/>
                </p:custDataLst>
              </p:nvPr>
            </p:nvSpPr>
            <p:spPr bwMode="auto">
              <a:xfrm rot="304808" flipH="1">
                <a:off x="11504" y="7607"/>
                <a:ext cx="5872" cy="2799"/>
              </a:xfrm>
              <a:custGeom>
                <a:avLst/>
                <a:gdLst>
                  <a:gd name="connsiteX0" fmla="*/ 2696097 w 2870929"/>
                  <a:gd name="connsiteY0" fmla="*/ 0 h 1640509"/>
                  <a:gd name="connsiteX1" fmla="*/ 2866543 w 2870929"/>
                  <a:gd name="connsiteY1" fmla="*/ 169292 h 1640509"/>
                  <a:gd name="connsiteX2" fmla="*/ 2870929 w 2870929"/>
                  <a:gd name="connsiteY2" fmla="*/ 1461495 h 1640509"/>
                  <a:gd name="connsiteX3" fmla="*/ 2701636 w 2870929"/>
                  <a:gd name="connsiteY3" fmla="*/ 1631941 h 1640509"/>
                  <a:gd name="connsiteX4" fmla="*/ 177541 w 2870929"/>
                  <a:gd name="connsiteY4" fmla="*/ 1640509 h 1640509"/>
                  <a:gd name="connsiteX5" fmla="*/ 7095 w 2870929"/>
                  <a:gd name="connsiteY5" fmla="*/ 1471216 h 1640509"/>
                  <a:gd name="connsiteX6" fmla="*/ 4834 w 2870929"/>
                  <a:gd name="connsiteY6" fmla="*/ 805013 h 1640509"/>
                  <a:gd name="connsiteX7" fmla="*/ 0 w 2870929"/>
                  <a:gd name="connsiteY7" fmla="*/ 805013 h 1640509"/>
                  <a:gd name="connsiteX8" fmla="*/ 0 w 2870929"/>
                  <a:gd name="connsiteY8" fmla="*/ 144881 h 1640509"/>
                  <a:gd name="connsiteX9" fmla="*/ 132030 w 2870929"/>
                  <a:gd name="connsiteY9" fmla="*/ 12851 h 1640509"/>
                  <a:gd name="connsiteX10" fmla="*/ 151150 w 2870929"/>
                  <a:gd name="connsiteY10" fmla="*/ 12851 h 1640509"/>
                  <a:gd name="connsiteX11" fmla="*/ 172001 w 2870929"/>
                  <a:gd name="connsiteY11" fmla="*/ 8568 h 164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0929" h="1640509">
                    <a:moveTo>
                      <a:pt x="2696097" y="0"/>
                    </a:moveTo>
                    <a:cubicBezTo>
                      <a:pt x="2789914" y="-318"/>
                      <a:pt x="2866224" y="75476"/>
                      <a:pt x="2866543" y="169292"/>
                    </a:cubicBezTo>
                    <a:lnTo>
                      <a:pt x="2870929" y="1461495"/>
                    </a:lnTo>
                    <a:cubicBezTo>
                      <a:pt x="2871247" y="1555311"/>
                      <a:pt x="2795453" y="1631622"/>
                      <a:pt x="2701636" y="1631941"/>
                    </a:cubicBezTo>
                    <a:lnTo>
                      <a:pt x="177541" y="1640509"/>
                    </a:lnTo>
                    <a:cubicBezTo>
                      <a:pt x="83724" y="1640827"/>
                      <a:pt x="7414" y="1565032"/>
                      <a:pt x="7095" y="1471216"/>
                    </a:cubicBezTo>
                    <a:lnTo>
                      <a:pt x="4834" y="805013"/>
                    </a:lnTo>
                    <a:lnTo>
                      <a:pt x="0" y="805013"/>
                    </a:lnTo>
                    <a:lnTo>
                      <a:pt x="0" y="144881"/>
                    </a:lnTo>
                    <a:cubicBezTo>
                      <a:pt x="0" y="71963"/>
                      <a:pt x="59112" y="12851"/>
                      <a:pt x="132030" y="12851"/>
                    </a:cubicBezTo>
                    <a:lnTo>
                      <a:pt x="151150" y="12851"/>
                    </a:lnTo>
                    <a:lnTo>
                      <a:pt x="172001" y="856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zh-CN" sz="135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9" name="Picture 9" descr="https://s.sachmem.vn/public/characters/Linda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996" y="5286"/>
                <a:ext cx="1534" cy="1534"/>
              </a:xfrm>
              <a:prstGeom prst="ellipse">
                <a:avLst/>
              </a:prstGeom>
              <a:noFill/>
              <a:ln>
                <a:solidFill>
                  <a:srgbClr val="FF339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MH_SubTitle_2"/>
            <p:cNvSpPr/>
            <p:nvPr>
              <p:custDataLst>
                <p:tags r:id="rId15"/>
              </p:custDataLst>
            </p:nvPr>
          </p:nvSpPr>
          <p:spPr bwMode="auto">
            <a:xfrm rot="316477" flipH="1">
              <a:off x="11759" y="7859"/>
              <a:ext cx="5362" cy="2296"/>
            </a:xfrm>
            <a:prstGeom prst="roundRect">
              <a:avLst>
                <a:gd name="adj" fmla="val 7418"/>
              </a:avLst>
            </a:prstGeom>
            <a:solidFill>
              <a:srgbClr val="FFFFFF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p>
              <a:pPr lvl="0" algn="ctr">
                <a:lnSpc>
                  <a:spcPct val="150000"/>
                </a:lnSpc>
              </a:pPr>
              <a:endParaRPr lang="zh-CN" alt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endParaRPr>
            </a:p>
          </p:txBody>
        </p:sp>
      </p:grpSp>
      <p:sp>
        <p:nvSpPr>
          <p:cNvPr id="24" name="MH_Other_13"/>
          <p:cNvSpPr/>
          <p:nvPr>
            <p:custDataLst>
              <p:tags r:id="rId16"/>
            </p:custDataLst>
          </p:nvPr>
        </p:nvSpPr>
        <p:spPr bwMode="auto">
          <a:xfrm rot="316477" flipH="1">
            <a:off x="10390505" y="4964430"/>
            <a:ext cx="154940" cy="128905"/>
          </a:xfrm>
          <a:prstGeom prst="ellipse">
            <a:avLst/>
          </a:prstGeom>
          <a:solidFill>
            <a:srgbClr val="F9EDCD"/>
          </a:solidFill>
          <a:ln w="3175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zh-CN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MH_Other_14"/>
          <p:cNvSpPr/>
          <p:nvPr>
            <p:custDataLst>
              <p:tags r:id="rId17"/>
            </p:custDataLst>
          </p:nvPr>
        </p:nvSpPr>
        <p:spPr bwMode="auto">
          <a:xfrm rot="316477" flipH="1">
            <a:off x="7863840" y="4770120"/>
            <a:ext cx="154940" cy="128905"/>
          </a:xfrm>
          <a:prstGeom prst="ellipse">
            <a:avLst/>
          </a:prstGeom>
          <a:solidFill>
            <a:srgbClr val="F9EDCD"/>
          </a:solidFill>
          <a:ln w="3175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zh-CN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7" name="Picture 3" descr="https://s.sachmem.vn/public/images/v2/TA3T1SHS/U10-L1-2b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90" y="1014730"/>
            <a:ext cx="2959735" cy="20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/>
          <p:nvPr/>
        </p:nvSpPr>
        <p:spPr>
          <a:xfrm rot="21240000">
            <a:off x="789940" y="3816985"/>
            <a:ext cx="3912235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2800" b="1">
                <a:latin typeface=".VnAvant" panose="020B7200000000000000" pitchFamily="34" charset="0"/>
              </a:rPr>
              <a:t>What do you do at break time?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7"/>
          <p:cNvSpPr/>
          <p:nvPr/>
        </p:nvSpPr>
        <p:spPr>
          <a:xfrm rot="360000">
            <a:off x="7533145" y="5456344"/>
            <a:ext cx="3183885" cy="5232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2800" b="1">
                <a:latin typeface=".VnAvant" panose="020B7200000000000000" pitchFamily="34" charset="0"/>
              </a:rPr>
              <a:t>I play basketball.</a:t>
            </a:r>
            <a:endParaRPr lang="en-US" sz="2800" b="1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https://s.sachmem.vn/public/characters/Mai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83" y="1865002"/>
            <a:ext cx="822960" cy="822960"/>
          </a:xfrm>
          <a:prstGeom prst="ellipse">
            <a:avLst/>
          </a:prstGeom>
          <a:noFill/>
          <a:ln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"/>
          <p:cNvPicPr>
            <a:picLocks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4542790" y="5499735"/>
            <a:ext cx="1517650" cy="1536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0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MH" val="20170621195010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70621195102"/>
  <p:tag name="MH_LIBRARY" val="GRAPHIC"/>
  <p:tag name="MH_TYPE" val="Other"/>
  <p:tag name="MH_ORDER" val="1"/>
</p:tagLst>
</file>

<file path=ppt/tags/tag11.xml><?xml version="1.0" encoding="utf-8"?>
<p:tagLst xmlns:p="http://schemas.openxmlformats.org/presentationml/2006/main">
  <p:tag name="MH" val="20170621195102"/>
  <p:tag name="MH_LIBRARY" val="GRAPHIC"/>
  <p:tag name="MH_TYPE" val="Other"/>
  <p:tag name="MH_ORDER" val="2"/>
</p:tagLst>
</file>

<file path=ppt/tags/tag12.xml><?xml version="1.0" encoding="utf-8"?>
<p:tagLst xmlns:p="http://schemas.openxmlformats.org/presentationml/2006/main">
  <p:tag name="MH" val="20170621195102"/>
  <p:tag name="MH_LIBRARY" val="GRAPHIC"/>
  <p:tag name="MH_TYPE" val="Other"/>
  <p:tag name="MH_ORDER" val="3"/>
</p:tagLst>
</file>

<file path=ppt/tags/tag13.xml><?xml version="1.0" encoding="utf-8"?>
<p:tagLst xmlns:p="http://schemas.openxmlformats.org/presentationml/2006/main">
  <p:tag name="MH" val="20170621195102"/>
  <p:tag name="MH_LIBRARY" val="GRAPHIC"/>
  <p:tag name="MH_TYPE" val="Other"/>
  <p:tag name="MH_ORDER" val="4"/>
</p:tagLst>
</file>

<file path=ppt/tags/tag14.xml><?xml version="1.0" encoding="utf-8"?>
<p:tagLst xmlns:p="http://schemas.openxmlformats.org/presentationml/2006/main">
  <p:tag name="MH" val="20170621195102"/>
  <p:tag name="MH_LIBRARY" val="GRAPHIC"/>
  <p:tag name="MH_TYPE" val="Other"/>
  <p:tag name="MH_ORDER" val="5"/>
</p:tagLst>
</file>

<file path=ppt/tags/tag15.xml><?xml version="1.0" encoding="utf-8"?>
<p:tagLst xmlns:p="http://schemas.openxmlformats.org/presentationml/2006/main">
  <p:tag name="MH" val="20170621195102"/>
  <p:tag name="MH_LIBRARY" val="GRAPHIC"/>
  <p:tag name="MH_TYPE" val="Other"/>
  <p:tag name="MH_ORDER" val="6"/>
</p:tagLst>
</file>

<file path=ppt/tags/tag16.xml><?xml version="1.0" encoding="utf-8"?>
<p:tagLst xmlns:p="http://schemas.openxmlformats.org/presentationml/2006/main">
  <p:tag name="MH" val="20170621195102"/>
  <p:tag name="MH_LIBRARY" val="GRAPHIC"/>
  <p:tag name="MH_TYPE" val="Other"/>
  <p:tag name="MH_ORDER" val="7"/>
</p:tagLst>
</file>

<file path=ppt/tags/tag17.xml><?xml version="1.0" encoding="utf-8"?>
<p:tagLst xmlns:p="http://schemas.openxmlformats.org/presentationml/2006/main">
  <p:tag name="MH" val="20170621195102"/>
  <p:tag name="MH_LIBRARY" val="GRAPHIC"/>
  <p:tag name="MH_TYPE" val="Other"/>
  <p:tag name="MH_ORDER" val="8"/>
</p:tagLst>
</file>

<file path=ppt/tags/tag18.xml><?xml version="1.0" encoding="utf-8"?>
<p:tagLst xmlns:p="http://schemas.openxmlformats.org/presentationml/2006/main">
  <p:tag name="MH" val="20170621195102"/>
  <p:tag name="MH_LIBRARY" val="GRAPHIC"/>
  <p:tag name="MH_TYPE" val="Other"/>
  <p:tag name="MH_ORDER" val="9"/>
</p:tagLst>
</file>

<file path=ppt/tags/tag19.xml><?xml version="1.0" encoding="utf-8"?>
<p:tagLst xmlns:p="http://schemas.openxmlformats.org/presentationml/2006/main">
  <p:tag name="MH" val="20170621195102"/>
  <p:tag name="MH_LIBRARY" val="GRAPHIC"/>
  <p:tag name="MH_TYPE" val="Other"/>
  <p:tag name="MH_ORDER" val="10"/>
</p:tagLst>
</file>

<file path=ppt/tags/tag2.xml><?xml version="1.0" encoding="utf-8"?>
<p:tagLst xmlns:p="http://schemas.openxmlformats.org/presentationml/2006/main">
  <p:tag name="MH" val="20170621195010"/>
  <p:tag name="MH_LIBRARY" val="GRAPHIC"/>
  <p:tag name="MH_TYPE" val="Other"/>
  <p:tag name="MH_ORDER" val="2"/>
</p:tagLst>
</file>

<file path=ppt/tags/tag20.xml><?xml version="1.0" encoding="utf-8"?>
<p:tagLst xmlns:p="http://schemas.openxmlformats.org/presentationml/2006/main">
  <p:tag name="MH" val="20170621195200"/>
  <p:tag name="MH_LIBRARY" val="GRAPHIC"/>
  <p:tag name="MH_TYPE" val="Other"/>
  <p:tag name="MH_ORDER" val="8"/>
</p:tagLst>
</file>

<file path=ppt/tags/tag21.xml><?xml version="1.0" encoding="utf-8"?>
<p:tagLst xmlns:p="http://schemas.openxmlformats.org/presentationml/2006/main">
  <p:tag name="MH" val="20170621195200"/>
  <p:tag name="MH_LIBRARY" val="GRAPHIC"/>
  <p:tag name="MH_TYPE" val="Other"/>
  <p:tag name="MH_ORDER" val="9"/>
</p:tagLst>
</file>

<file path=ppt/tags/tag22.xml><?xml version="1.0" encoding="utf-8"?>
<p:tagLst xmlns:p="http://schemas.openxmlformats.org/presentationml/2006/main">
  <p:tag name="MH" val="20170621195200"/>
  <p:tag name="MH_LIBRARY" val="GRAPHIC"/>
  <p:tag name="MH_TYPE" val="Other"/>
  <p:tag name="MH_ORDER" val="10"/>
</p:tagLst>
</file>

<file path=ppt/tags/tag23.xml><?xml version="1.0" encoding="utf-8"?>
<p:tagLst xmlns:p="http://schemas.openxmlformats.org/presentationml/2006/main">
  <p:tag name="MH" val="20170621195200"/>
  <p:tag name="MH_LIBRARY" val="GRAPHIC"/>
  <p:tag name="MH_TYPE" val="Other"/>
  <p:tag name="MH_ORDER" val="11"/>
</p:tagLst>
</file>

<file path=ppt/tags/tag24.xml><?xml version="1.0" encoding="utf-8"?>
<p:tagLst xmlns:p="http://schemas.openxmlformats.org/presentationml/2006/main">
  <p:tag name="MH" val="20170621195200"/>
  <p:tag name="MH_LIBRARY" val="GRAPHIC"/>
  <p:tag name="MH_TYPE" val="Other"/>
  <p:tag name="MH_ORDER" val="12"/>
</p:tagLst>
</file>

<file path=ppt/tags/tag25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2"/>
</p:tagLst>
</file>

<file path=ppt/tags/tag26.xml><?xml version="1.0" encoding="utf-8"?>
<p:tagLst xmlns:p="http://schemas.openxmlformats.org/presentationml/2006/main">
  <p:tag name="MH" val="20170621195200"/>
  <p:tag name="MH_LIBRARY" val="GRAPHIC"/>
  <p:tag name="MH_TYPE" val="Other"/>
  <p:tag name="MH_ORDER" val="13"/>
</p:tagLst>
</file>

<file path=ppt/tags/tag27.xml><?xml version="1.0" encoding="utf-8"?>
<p:tagLst xmlns:p="http://schemas.openxmlformats.org/presentationml/2006/main">
  <p:tag name="MH" val="20170621195200"/>
  <p:tag name="MH_LIBRARY" val="GRAPHIC"/>
  <p:tag name="MH_TYPE" val="Other"/>
  <p:tag name="MH_ORDER" val="14"/>
</p:tagLst>
</file>

<file path=ppt/tags/tag28.xml><?xml version="1.0" encoding="utf-8"?>
<p:tagLst xmlns:p="http://schemas.openxmlformats.org/presentationml/2006/main">
  <p:tag name="MH" val="20170621195200"/>
  <p:tag name="MH_LIBRARY" val="GRAPHIC"/>
  <p:tag name="MH_TYPE" val="Other"/>
  <p:tag name="MH_ORDER" val="1"/>
</p:tagLst>
</file>

<file path=ppt/tags/tag29.xml><?xml version="1.0" encoding="utf-8"?>
<p:tagLst xmlns:p="http://schemas.openxmlformats.org/presentationml/2006/main">
  <p:tag name="MH" val="20170621195200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70621195010"/>
  <p:tag name="MH_LIBRARY" val="GRAPHIC"/>
  <p:tag name="MH_TYPE" val="Picture"/>
  <p:tag name="MH_ORDER" val="2"/>
</p:tagLst>
</file>

<file path=ppt/tags/tag30.xml><?xml version="1.0" encoding="utf-8"?>
<p:tagLst xmlns:p="http://schemas.openxmlformats.org/presentationml/2006/main">
  <p:tag name="MH" val="20170621195200"/>
  <p:tag name="MH_LIBRARY" val="GRAPHIC"/>
  <p:tag name="MH_TYPE" val="Other"/>
  <p:tag name="MH_ORDER" val="3"/>
</p:tagLst>
</file>

<file path=ppt/tags/tag31.xml><?xml version="1.0" encoding="utf-8"?>
<p:tagLst xmlns:p="http://schemas.openxmlformats.org/presentationml/2006/main">
  <p:tag name="MH" val="20170621195200"/>
  <p:tag name="MH_LIBRARY" val="GRAPHIC"/>
  <p:tag name="MH_TYPE" val="Other"/>
  <p:tag name="MH_ORDER" val="4"/>
</p:tagLst>
</file>

<file path=ppt/tags/tag32.xml><?xml version="1.0" encoding="utf-8"?>
<p:tagLst xmlns:p="http://schemas.openxmlformats.org/presentationml/2006/main">
  <p:tag name="MH" val="20170621195200"/>
  <p:tag name="MH_LIBRARY" val="GRAPHIC"/>
  <p:tag name="MH_TYPE" val="Other"/>
  <p:tag name="MH_ORDER" val="5"/>
</p:tagLst>
</file>

<file path=ppt/tags/tag33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1"/>
</p:tagLst>
</file>

<file path=ppt/tags/tag34.xml><?xml version="1.0" encoding="utf-8"?>
<p:tagLst xmlns:p="http://schemas.openxmlformats.org/presentationml/2006/main">
  <p:tag name="MH" val="20170621195200"/>
  <p:tag name="MH_LIBRARY" val="GRAPHIC"/>
  <p:tag name="MH_TYPE" val="Other"/>
  <p:tag name="MH_ORDER" val="6"/>
</p:tagLst>
</file>

<file path=ppt/tags/tag35.xml><?xml version="1.0" encoding="utf-8"?>
<p:tagLst xmlns:p="http://schemas.openxmlformats.org/presentationml/2006/main">
  <p:tag name="MH" val="20170621195200"/>
  <p:tag name="MH_LIBRARY" val="GRAPHIC"/>
  <p:tag name="MH_TYPE" val="Other"/>
  <p:tag name="MH_ORDER" val="7"/>
</p:tagLst>
</file>

<file path=ppt/tags/tag36.xml><?xml version="1.0" encoding="utf-8"?>
<p:tagLst xmlns:p="http://schemas.openxmlformats.org/presentationml/2006/main">
  <p:tag name="MH" val="20170621195200"/>
  <p:tag name="MH_LIBRARY" val="GRAPHIC"/>
  <p:tag name="MH_TYPE" val="Other"/>
  <p:tag name="MH_ORDER" val="1"/>
</p:tagLst>
</file>

<file path=ppt/tags/tag37.xml><?xml version="1.0" encoding="utf-8"?>
<p:tagLst xmlns:p="http://schemas.openxmlformats.org/presentationml/2006/main">
  <p:tag name="MH" val="20170621195200"/>
  <p:tag name="MH_LIBRARY" val="GRAPHIC"/>
  <p:tag name="MH_TYPE" val="Other"/>
  <p:tag name="MH_ORDER" val="2"/>
</p:tagLst>
</file>

<file path=ppt/tags/tag38.xml><?xml version="1.0" encoding="utf-8"?>
<p:tagLst xmlns:p="http://schemas.openxmlformats.org/presentationml/2006/main">
  <p:tag name="MH" val="20170621195200"/>
  <p:tag name="MH_LIBRARY" val="GRAPHIC"/>
  <p:tag name="MH_TYPE" val="Other"/>
  <p:tag name="MH_ORDER" val="3"/>
</p:tagLst>
</file>

<file path=ppt/tags/tag39.xml><?xml version="1.0" encoding="utf-8"?>
<p:tagLst xmlns:p="http://schemas.openxmlformats.org/presentationml/2006/main">
  <p:tag name="MH" val="20170621195200"/>
  <p:tag name="MH_LIBRARY" val="GRAPHIC"/>
  <p:tag name="MH_TYPE" val="Other"/>
  <p:tag name="MH_ORDER" val="4"/>
</p:tagLst>
</file>

<file path=ppt/tags/tag4.xml><?xml version="1.0" encoding="utf-8"?>
<p:tagLst xmlns:p="http://schemas.openxmlformats.org/presentationml/2006/main">
  <p:tag name="MH" val="20170621195010"/>
  <p:tag name="MH_LIBRARY" val="GRAPHIC"/>
  <p:tag name="MH_TYPE" val="Other"/>
  <p:tag name="MH_ORDER" val="3"/>
</p:tagLst>
</file>

<file path=ppt/tags/tag40.xml><?xml version="1.0" encoding="utf-8"?>
<p:tagLst xmlns:p="http://schemas.openxmlformats.org/presentationml/2006/main">
  <p:tag name="MH" val="20170621195200"/>
  <p:tag name="MH_LIBRARY" val="GRAPHIC"/>
  <p:tag name="MH_TYPE" val="Other"/>
  <p:tag name="MH_ORDER" val="5"/>
</p:tagLst>
</file>

<file path=ppt/tags/tag41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1"/>
</p:tagLst>
</file>

<file path=ppt/tags/tag42.xml><?xml version="1.0" encoding="utf-8"?>
<p:tagLst xmlns:p="http://schemas.openxmlformats.org/presentationml/2006/main">
  <p:tag name="MH" val="20170621195200"/>
  <p:tag name="MH_LIBRARY" val="GRAPHIC"/>
  <p:tag name="MH_TYPE" val="Other"/>
  <p:tag name="MH_ORDER" val="6"/>
</p:tagLst>
</file>

<file path=ppt/tags/tag43.xml><?xml version="1.0" encoding="utf-8"?>
<p:tagLst xmlns:p="http://schemas.openxmlformats.org/presentationml/2006/main">
  <p:tag name="MH" val="20170621195200"/>
  <p:tag name="MH_LIBRARY" val="GRAPHIC"/>
  <p:tag name="MH_TYPE" val="Other"/>
  <p:tag name="MH_ORDER" val="7"/>
</p:tagLst>
</file>

<file path=ppt/tags/tag44.xml><?xml version="1.0" encoding="utf-8"?>
<p:tagLst xmlns:p="http://schemas.openxmlformats.org/presentationml/2006/main">
  <p:tag name="MH" val="20170621195200"/>
  <p:tag name="MH_LIBRARY" val="GRAPHIC"/>
  <p:tag name="MH_TYPE" val="Other"/>
  <p:tag name="MH_ORDER" val="10"/>
</p:tagLst>
</file>

<file path=ppt/tags/tag45.xml><?xml version="1.0" encoding="utf-8"?>
<p:tagLst xmlns:p="http://schemas.openxmlformats.org/presentationml/2006/main">
  <p:tag name="MH" val="20170621195200"/>
  <p:tag name="MH_LIBRARY" val="GRAPHIC"/>
  <p:tag name="MH_TYPE" val="Other"/>
  <p:tag name="MH_ORDER" val="11"/>
</p:tagLst>
</file>

<file path=ppt/tags/tag46.xml><?xml version="1.0" encoding="utf-8"?>
<p:tagLst xmlns:p="http://schemas.openxmlformats.org/presentationml/2006/main">
  <p:tag name="MH" val="20170621195200"/>
  <p:tag name="MH_LIBRARY" val="GRAPHIC"/>
  <p:tag name="MH_TYPE" val="Other"/>
  <p:tag name="MH_ORDER" val="8"/>
</p:tagLst>
</file>

<file path=ppt/tags/tag47.xml><?xml version="1.0" encoding="utf-8"?>
<p:tagLst xmlns:p="http://schemas.openxmlformats.org/presentationml/2006/main">
  <p:tag name="MH" val="20170621195200"/>
  <p:tag name="MH_LIBRARY" val="GRAPHIC"/>
  <p:tag name="MH_TYPE" val="Other"/>
  <p:tag name="MH_ORDER" val="9"/>
</p:tagLst>
</file>

<file path=ppt/tags/tag48.xml><?xml version="1.0" encoding="utf-8"?>
<p:tagLst xmlns:p="http://schemas.openxmlformats.org/presentationml/2006/main">
  <p:tag name="MH" val="20170621195200"/>
  <p:tag name="MH_LIBRARY" val="GRAPHIC"/>
  <p:tag name="MH_TYPE" val="Other"/>
  <p:tag name="MH_ORDER" val="12"/>
</p:tagLst>
</file>

<file path=ppt/tags/tag49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2"/>
</p:tagLst>
</file>

<file path=ppt/tags/tag5.xml><?xml version="1.0" encoding="utf-8"?>
<p:tagLst xmlns:p="http://schemas.openxmlformats.org/presentationml/2006/main">
  <p:tag name="MH" val="20170621195010"/>
  <p:tag name="MH_LIBRARY" val="GRAPHIC"/>
  <p:tag name="MH_TYPE" val="Other"/>
  <p:tag name="MH_ORDER" val="4"/>
</p:tagLst>
</file>

<file path=ppt/tags/tag50.xml><?xml version="1.0" encoding="utf-8"?>
<p:tagLst xmlns:p="http://schemas.openxmlformats.org/presentationml/2006/main">
  <p:tag name="MH" val="20170621195200"/>
  <p:tag name="MH_LIBRARY" val="GRAPHIC"/>
  <p:tag name="MH_TYPE" val="Other"/>
  <p:tag name="MH_ORDER" val="13"/>
</p:tagLst>
</file>

<file path=ppt/tags/tag51.xml><?xml version="1.0" encoding="utf-8"?>
<p:tagLst xmlns:p="http://schemas.openxmlformats.org/presentationml/2006/main">
  <p:tag name="MH" val="20170621195200"/>
  <p:tag name="MH_LIBRARY" val="GRAPHIC"/>
  <p:tag name="MH_TYPE" val="Other"/>
  <p:tag name="MH_ORDER" val="14"/>
</p:tagLst>
</file>

<file path=ppt/tags/tag52.xml><?xml version="1.0" encoding="utf-8"?>
<p:tagLst xmlns:p="http://schemas.openxmlformats.org/presentationml/2006/main">
  <p:tag name="MH" val="20170621195200"/>
  <p:tag name="MH_LIBRARY" val="GRAPHIC"/>
  <p:tag name="MH_TYPE" val="Other"/>
  <p:tag name="MH_ORDER" val="8"/>
</p:tagLst>
</file>

<file path=ppt/tags/tag53.xml><?xml version="1.0" encoding="utf-8"?>
<p:tagLst xmlns:p="http://schemas.openxmlformats.org/presentationml/2006/main">
  <p:tag name="MH" val="20170621195200"/>
  <p:tag name="MH_LIBRARY" val="GRAPHIC"/>
  <p:tag name="MH_TYPE" val="Other"/>
  <p:tag name="MH_ORDER" val="9"/>
</p:tagLst>
</file>

<file path=ppt/tags/tag54.xml><?xml version="1.0" encoding="utf-8"?>
<p:tagLst xmlns:p="http://schemas.openxmlformats.org/presentationml/2006/main">
  <p:tag name="MH" val="20170621195200"/>
  <p:tag name="MH_LIBRARY" val="GRAPHIC"/>
  <p:tag name="MH_TYPE" val="Other"/>
  <p:tag name="MH_ORDER" val="10"/>
</p:tagLst>
</file>

<file path=ppt/tags/tag55.xml><?xml version="1.0" encoding="utf-8"?>
<p:tagLst xmlns:p="http://schemas.openxmlformats.org/presentationml/2006/main">
  <p:tag name="MH" val="20170621195200"/>
  <p:tag name="MH_LIBRARY" val="GRAPHIC"/>
  <p:tag name="MH_TYPE" val="Other"/>
  <p:tag name="MH_ORDER" val="11"/>
</p:tagLst>
</file>

<file path=ppt/tags/tag56.xml><?xml version="1.0" encoding="utf-8"?>
<p:tagLst xmlns:p="http://schemas.openxmlformats.org/presentationml/2006/main">
  <p:tag name="MH" val="20170621195200"/>
  <p:tag name="MH_LIBRARY" val="GRAPHIC"/>
  <p:tag name="MH_TYPE" val="Other"/>
  <p:tag name="MH_ORDER" val="12"/>
</p:tagLst>
</file>

<file path=ppt/tags/tag57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2"/>
</p:tagLst>
</file>

<file path=ppt/tags/tag58.xml><?xml version="1.0" encoding="utf-8"?>
<p:tagLst xmlns:p="http://schemas.openxmlformats.org/presentationml/2006/main">
  <p:tag name="MH" val="20170621195200"/>
  <p:tag name="MH_LIBRARY" val="GRAPHIC"/>
  <p:tag name="MH_TYPE" val="Other"/>
  <p:tag name="MH_ORDER" val="13"/>
</p:tagLst>
</file>

<file path=ppt/tags/tag59.xml><?xml version="1.0" encoding="utf-8"?>
<p:tagLst xmlns:p="http://schemas.openxmlformats.org/presentationml/2006/main">
  <p:tag name="MH" val="20170621195200"/>
  <p:tag name="MH_LIBRARY" val="GRAPHIC"/>
  <p:tag name="MH_TYPE" val="Other"/>
  <p:tag name="MH_ORDER" val="14"/>
</p:tagLst>
</file>

<file path=ppt/tags/tag6.xml><?xml version="1.0" encoding="utf-8"?>
<p:tagLst xmlns:p="http://schemas.openxmlformats.org/presentationml/2006/main">
  <p:tag name="MH" val="20170621195010"/>
  <p:tag name="MH_LIBRARY" val="GRAPHIC"/>
  <p:tag name="MH_TYPE" val="Picture"/>
  <p:tag name="MH_ORDER" val="3"/>
</p:tagLst>
</file>

<file path=ppt/tags/tag60.xml><?xml version="1.0" encoding="utf-8"?>
<p:tagLst xmlns:p="http://schemas.openxmlformats.org/presentationml/2006/main">
  <p:tag name="MH" val="20170621195200"/>
  <p:tag name="MH_LIBRARY" val="GRAPHIC"/>
  <p:tag name="MH_TYPE" val="Other"/>
  <p:tag name="MH_ORDER" val="3"/>
</p:tagLst>
</file>

<file path=ppt/tags/tag61.xml><?xml version="1.0" encoding="utf-8"?>
<p:tagLst xmlns:p="http://schemas.openxmlformats.org/presentationml/2006/main">
  <p:tag name="MH" val="20170621195200"/>
  <p:tag name="MH_LIBRARY" val="GRAPHIC"/>
  <p:tag name="MH_TYPE" val="Other"/>
  <p:tag name="MH_ORDER" val="4"/>
</p:tagLst>
</file>

<file path=ppt/tags/tag62.xml><?xml version="1.0" encoding="utf-8"?>
<p:tagLst xmlns:p="http://schemas.openxmlformats.org/presentationml/2006/main">
  <p:tag name="MH" val="20170621195200"/>
  <p:tag name="MH_LIBRARY" val="GRAPHIC"/>
  <p:tag name="MH_TYPE" val="Other"/>
  <p:tag name="MH_ORDER" val="1"/>
</p:tagLst>
</file>

<file path=ppt/tags/tag63.xml><?xml version="1.0" encoding="utf-8"?>
<p:tagLst xmlns:p="http://schemas.openxmlformats.org/presentationml/2006/main">
  <p:tag name="MH" val="20170621195200"/>
  <p:tag name="MH_LIBRARY" val="GRAPHIC"/>
  <p:tag name="MH_TYPE" val="Other"/>
  <p:tag name="MH_ORDER" val="2"/>
</p:tagLst>
</file>

<file path=ppt/tags/tag64.xml><?xml version="1.0" encoding="utf-8"?>
<p:tagLst xmlns:p="http://schemas.openxmlformats.org/presentationml/2006/main">
  <p:tag name="MH" val="20170621195200"/>
  <p:tag name="MH_LIBRARY" val="GRAPHIC"/>
  <p:tag name="MH_TYPE" val="Other"/>
  <p:tag name="MH_ORDER" val="5"/>
</p:tagLst>
</file>

<file path=ppt/tags/tag65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1"/>
</p:tagLst>
</file>

<file path=ppt/tags/tag66.xml><?xml version="1.0" encoding="utf-8"?>
<p:tagLst xmlns:p="http://schemas.openxmlformats.org/presentationml/2006/main">
  <p:tag name="MH" val="20170621195200"/>
  <p:tag name="MH_LIBRARY" val="GRAPHIC"/>
  <p:tag name="MH_TYPE" val="Other"/>
  <p:tag name="MH_ORDER" val="6"/>
</p:tagLst>
</file>

<file path=ppt/tags/tag67.xml><?xml version="1.0" encoding="utf-8"?>
<p:tagLst xmlns:p="http://schemas.openxmlformats.org/presentationml/2006/main">
  <p:tag name="MH" val="20170621195200"/>
  <p:tag name="MH_LIBRARY" val="GRAPHIC"/>
  <p:tag name="MH_TYPE" val="Other"/>
  <p:tag name="MH_ORDER" val="7"/>
</p:tagLst>
</file>

<file path=ppt/tags/tag68.xml><?xml version="1.0" encoding="utf-8"?>
<p:tagLst xmlns:p="http://schemas.openxmlformats.org/presentationml/2006/main">
  <p:tag name="MH" val="20170621195200"/>
  <p:tag name="MH_LIBRARY" val="GRAPHIC"/>
  <p:tag name="MH_TYPE" val="Other"/>
  <p:tag name="MH_ORDER" val="8"/>
</p:tagLst>
</file>

<file path=ppt/tags/tag69.xml><?xml version="1.0" encoding="utf-8"?>
<p:tagLst xmlns:p="http://schemas.openxmlformats.org/presentationml/2006/main">
  <p:tag name="MH" val="20170621195200"/>
  <p:tag name="MH_LIBRARY" val="GRAPHIC"/>
  <p:tag name="MH_TYPE" val="Other"/>
  <p:tag name="MH_ORDER" val="9"/>
</p:tagLst>
</file>

<file path=ppt/tags/tag7.xml><?xml version="1.0" encoding="utf-8"?>
<p:tagLst xmlns:p="http://schemas.openxmlformats.org/presentationml/2006/main">
  <p:tag name="MH" val="20170621195010"/>
  <p:tag name="MH_LIBRARY" val="GRAPHIC"/>
  <p:tag name="MH_TYPE" val="Other"/>
  <p:tag name="MH_ORDER" val="5"/>
</p:tagLst>
</file>

<file path=ppt/tags/tag70.xml><?xml version="1.0" encoding="utf-8"?>
<p:tagLst xmlns:p="http://schemas.openxmlformats.org/presentationml/2006/main">
  <p:tag name="MH" val="20170621195200"/>
  <p:tag name="MH_LIBRARY" val="GRAPHIC"/>
  <p:tag name="MH_TYPE" val="Other"/>
  <p:tag name="MH_ORDER" val="10"/>
</p:tagLst>
</file>

<file path=ppt/tags/tag71.xml><?xml version="1.0" encoding="utf-8"?>
<p:tagLst xmlns:p="http://schemas.openxmlformats.org/presentationml/2006/main">
  <p:tag name="MH" val="20170621195200"/>
  <p:tag name="MH_LIBRARY" val="GRAPHIC"/>
  <p:tag name="MH_TYPE" val="Other"/>
  <p:tag name="MH_ORDER" val="11"/>
</p:tagLst>
</file>

<file path=ppt/tags/tag72.xml><?xml version="1.0" encoding="utf-8"?>
<p:tagLst xmlns:p="http://schemas.openxmlformats.org/presentationml/2006/main">
  <p:tag name="MH" val="20170621195200"/>
  <p:tag name="MH_LIBRARY" val="GRAPHIC"/>
  <p:tag name="MH_TYPE" val="Other"/>
  <p:tag name="MH_ORDER" val="12"/>
</p:tagLst>
</file>

<file path=ppt/tags/tag73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2"/>
</p:tagLst>
</file>

<file path=ppt/tags/tag74.xml><?xml version="1.0" encoding="utf-8"?>
<p:tagLst xmlns:p="http://schemas.openxmlformats.org/presentationml/2006/main">
  <p:tag name="MH" val="20170621195200"/>
  <p:tag name="MH_LIBRARY" val="GRAPHIC"/>
  <p:tag name="MH_TYPE" val="Other"/>
  <p:tag name="MH_ORDER" val="13"/>
</p:tagLst>
</file>

<file path=ppt/tags/tag75.xml><?xml version="1.0" encoding="utf-8"?>
<p:tagLst xmlns:p="http://schemas.openxmlformats.org/presentationml/2006/main">
  <p:tag name="MH" val="20170621195200"/>
  <p:tag name="MH_LIBRARY" val="GRAPHIC"/>
  <p:tag name="MH_TYPE" val="Other"/>
  <p:tag name="MH_ORDER" val="14"/>
</p:tagLst>
</file>

<file path=ppt/tags/tag76.xml><?xml version="1.0" encoding="utf-8"?>
<p:tagLst xmlns:p="http://schemas.openxmlformats.org/presentationml/2006/main">
  <p:tag name="MH" val="20170621195200"/>
  <p:tag name="MH_LIBRARY" val="GRAPHIC"/>
  <p:tag name="MH_TYPE" val="Other"/>
  <p:tag name="MH_ORDER" val="1"/>
</p:tagLst>
</file>

<file path=ppt/tags/tag77.xml><?xml version="1.0" encoding="utf-8"?>
<p:tagLst xmlns:p="http://schemas.openxmlformats.org/presentationml/2006/main">
  <p:tag name="MH" val="20170621195200"/>
  <p:tag name="MH_LIBRARY" val="GRAPHIC"/>
  <p:tag name="MH_TYPE" val="Other"/>
  <p:tag name="MH_ORDER" val="2"/>
</p:tagLst>
</file>

<file path=ppt/tags/tag78.xml><?xml version="1.0" encoding="utf-8"?>
<p:tagLst xmlns:p="http://schemas.openxmlformats.org/presentationml/2006/main">
  <p:tag name="MH" val="20170621195200"/>
  <p:tag name="MH_LIBRARY" val="GRAPHIC"/>
  <p:tag name="MH_TYPE" val="Other"/>
  <p:tag name="MH_ORDER" val="3"/>
</p:tagLst>
</file>

<file path=ppt/tags/tag79.xml><?xml version="1.0" encoding="utf-8"?>
<p:tagLst xmlns:p="http://schemas.openxmlformats.org/presentationml/2006/main">
  <p:tag name="MH" val="20170621195200"/>
  <p:tag name="MH_LIBRARY" val="GRAPHIC"/>
  <p:tag name="MH_TYPE" val="Other"/>
  <p:tag name="MH_ORDER" val="4"/>
</p:tagLst>
</file>

<file path=ppt/tags/tag8.xml><?xml version="1.0" encoding="utf-8"?>
<p:tagLst xmlns:p="http://schemas.openxmlformats.org/presentationml/2006/main">
  <p:tag name="MH" val="20170621195010"/>
  <p:tag name="MH_LIBRARY" val="GRAPHIC"/>
  <p:tag name="MH_TYPE" val="Other"/>
  <p:tag name="MH_ORDER" val="6"/>
</p:tagLst>
</file>

<file path=ppt/tags/tag80.xml><?xml version="1.0" encoding="utf-8"?>
<p:tagLst xmlns:p="http://schemas.openxmlformats.org/presentationml/2006/main">
  <p:tag name="MH" val="20170621195200"/>
  <p:tag name="MH_LIBRARY" val="GRAPHIC"/>
  <p:tag name="MH_TYPE" val="Other"/>
  <p:tag name="MH_ORDER" val="5"/>
</p:tagLst>
</file>

<file path=ppt/tags/tag81.xml><?xml version="1.0" encoding="utf-8"?>
<p:tagLst xmlns:p="http://schemas.openxmlformats.org/presentationml/2006/main">
  <p:tag name="MH" val="20170621195200"/>
  <p:tag name="MH_LIBRARY" val="GRAPHIC"/>
  <p:tag name="MH_TYPE" val="SubTitle"/>
  <p:tag name="MH_ORDER" val="1"/>
</p:tagLst>
</file>

<file path=ppt/tags/tag82.xml><?xml version="1.0" encoding="utf-8"?>
<p:tagLst xmlns:p="http://schemas.openxmlformats.org/presentationml/2006/main">
  <p:tag name="MH" val="20170621195200"/>
  <p:tag name="MH_LIBRARY" val="GRAPHIC"/>
  <p:tag name="MH_TYPE" val="Other"/>
  <p:tag name="MH_ORDER" val="6"/>
</p:tagLst>
</file>

<file path=ppt/tags/tag83.xml><?xml version="1.0" encoding="utf-8"?>
<p:tagLst xmlns:p="http://schemas.openxmlformats.org/presentationml/2006/main">
  <p:tag name="MH" val="20170621195200"/>
  <p:tag name="MH_LIBRARY" val="GRAPHIC"/>
  <p:tag name="MH_TYPE" val="Other"/>
  <p:tag name="MH_ORDER" val="7"/>
</p:tagLst>
</file>

<file path=ppt/tags/tag84.xml><?xml version="1.0" encoding="utf-8"?>
<p:tagLst xmlns:p="http://schemas.openxmlformats.org/presentationml/2006/main">
  <p:tag name="MH" val="20170621195346"/>
  <p:tag name="MH_LIBRARY" val="GRAPHIC"/>
  <p:tag name="MH_TYPE" val="SubTitle"/>
  <p:tag name="MH_ORDER" val="1"/>
</p:tagLst>
</file>

<file path=ppt/tags/tag85.xml><?xml version="1.0" encoding="utf-8"?>
<p:tagLst xmlns:p="http://schemas.openxmlformats.org/presentationml/2006/main">
  <p:tag name="MH" val="20170621195346"/>
  <p:tag name="MH_LIBRARY" val="GRAPHIC"/>
  <p:tag name="MH_TYPE" val="SubTitle"/>
  <p:tag name="MH_ORDER" val="1"/>
</p:tagLst>
</file>

<file path=ppt/tags/tag86.xml><?xml version="1.0" encoding="utf-8"?>
<p:tagLst xmlns:p="http://schemas.openxmlformats.org/presentationml/2006/main">
  <p:tag name="MH" val="20170621195346"/>
  <p:tag name="MH_LIBRARY" val="GRAPHIC"/>
  <p:tag name="MH_TYPE" val="SubTitle"/>
  <p:tag name="MH_ORDER" val="1"/>
</p:tagLst>
</file>

<file path=ppt/tags/tag9.xml><?xml version="1.0" encoding="utf-8"?>
<p:tagLst xmlns:p="http://schemas.openxmlformats.org/presentationml/2006/main">
  <p:tag name="MH" val="20170621195010"/>
  <p:tag name="MH_LIBRARY" val="GRAPHIC"/>
  <p:tag name="MH_TYPE" val="Pictur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1923</Words>
  <Application>WPS Presentation</Application>
  <PresentationFormat>Widescreen</PresentationFormat>
  <Paragraphs>251</Paragraphs>
  <Slides>25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SimSun</vt:lpstr>
      <vt:lpstr>Wingdings</vt:lpstr>
      <vt:lpstr>Edwardian Script ITC</vt:lpstr>
      <vt:lpstr>Bauhaus 93</vt:lpstr>
      <vt:lpstr>Lucida Calligraphy</vt:lpstr>
      <vt:lpstr>Times New Roman</vt:lpstr>
      <vt:lpstr>Calibri</vt:lpstr>
      <vt:lpstr>思源宋体 CN Light</vt:lpstr>
      <vt:lpstr>.VnAvant</vt:lpstr>
      <vt:lpstr>Microsoft YaHei</vt:lpstr>
      <vt:lpstr>Arial Unicode MS</vt:lpstr>
      <vt:lpstr>.VnBlack</vt:lpstr>
      <vt:lpstr>Bodoni MT</vt:lpstr>
      <vt:lpstr>Calibri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140</cp:revision>
  <dcterms:created xsi:type="dcterms:W3CDTF">2020-11-27T07:04:00Z</dcterms:created>
  <dcterms:modified xsi:type="dcterms:W3CDTF">2021-11-26T09:32:33Z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A9E42521648D4252A76C7ECE4BD46398</vt:lpwstr>
  </property>
  <property fmtid="{D5CDD505-2E9C-101B-9397-08002B2CF9AE}" pid="3" name="KSOProductBuildVer">
    <vt:lpwstr>1033-11.2.0.10382</vt:lpwstr>
  </property>
</Properties>
</file>