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8" r:id="rId2"/>
  </p:sldMasterIdLst>
  <p:notesMasterIdLst>
    <p:notesMasterId r:id="rId39"/>
  </p:notesMasterIdLst>
  <p:sldIdLst>
    <p:sldId id="256" r:id="rId3"/>
    <p:sldId id="313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314" r:id="rId12"/>
    <p:sldId id="315" r:id="rId13"/>
    <p:sldId id="316" r:id="rId14"/>
    <p:sldId id="317" r:id="rId15"/>
    <p:sldId id="266" r:id="rId16"/>
    <p:sldId id="267" r:id="rId17"/>
    <p:sldId id="268" r:id="rId18"/>
    <p:sldId id="269" r:id="rId19"/>
    <p:sldId id="330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271" r:id="rId33"/>
    <p:sldId id="272" r:id="rId34"/>
    <p:sldId id="273" r:id="rId35"/>
    <p:sldId id="331" r:id="rId36"/>
    <p:sldId id="275" r:id="rId37"/>
    <p:sldId id="289" r:id="rId38"/>
  </p:sldIdLst>
  <p:sldSz cx="9144000" cy="5143500" type="screen16x9"/>
  <p:notesSz cx="6858000" cy="9144000"/>
  <p:embeddedFontLst>
    <p:embeddedFont>
      <p:font typeface=".VnBlack" panose="020B7200000000000000"/>
      <p:regular r:id="rId40"/>
    </p:embeddedFont>
    <p:embeddedFont>
      <p:font typeface="Bernard MT Condensed" panose="020508060609050204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veat Brush" panose="020B0604020202020204" charset="0"/>
      <p:regular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Itim" panose="020B0604020202020204" charset="-34"/>
      <p:regular r:id="rId51"/>
    </p:embeddedFont>
    <p:embeddedFont>
      <p:font typeface="Playfair Display Black Italic" pitchFamily="2" charset="0"/>
      <p:boldItalic r:id="rId52"/>
    </p:embeddedFont>
    <p:embeddedFont>
      <p:font typeface="Quicksand" panose="020B0604020202020204" charset="0"/>
      <p:regular r:id="rId53"/>
      <p:bold r:id="rId54"/>
    </p:embeddedFont>
    <p:embeddedFont>
      <p:font typeface="Raleway" pitchFamily="2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BAAE7-90B7-43A9-BE39-60B76312889E}">
  <a:tblStyle styleId="{A74BAAE7-90B7-43A9-BE39-60B7631288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Google Shape;7149;g9eef0a04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0" name="Google Shape;7150;g9eef0a04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2" name="Google Shape;7602;g540b121389_2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3" name="Google Shape;7603;g540b121389_2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1" name="Google Shape;7771;g9eef0a043f_0_4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2" name="Google Shape;7772;g9eef0a043f_0_4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8" name="Google Shape;7818;g9eef0a043f_0_4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9" name="Google Shape;7819;g9eef0a043f_0_4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2" name="Google Shape;7552;g9eef0a043f_0_3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3" name="Google Shape;7553;g9eef0a043f_0_3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185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96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67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18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23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14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9fe55af37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Google Shape;7246;g9fe55af37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703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84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8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059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59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577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5" name="Google Shape;8055;g9eef0a043f_0_4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6" name="Google Shape;8056;g9eef0a043f_0_4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1" name="Google Shape;8061;g9eef0a043f_0_5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2" name="Google Shape;8062;g9eef0a043f_0_5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7" name="Google Shape;8137;g9eef0a043f_0_7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8" name="Google Shape;8138;g9eef0a043f_0_7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2" name="Google Shape;7552;g9eef0a043f_0_3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3" name="Google Shape;7553;g9eef0a043f_0_3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67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9" name="Google Shape;7299;g9eef0a043f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0" name="Google Shape;7300;g9eef0a043f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5" name="Google Shape;8235;g9eef0a043f_0_7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6" name="Google Shape;8236;g9eef0a043f_0_7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1" name="Google Shape;8861;g9eef0a043f_0_8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2" name="Google Shape;8862;g9eef0a043f_0_8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6" name="Google Shape;7306;g9eef0a043f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7" name="Google Shape;7307;g9eef0a043f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7" name="Google Shape;7317;g9eef0a043f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8" name="Google Shape;7318;g9eef0a043f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7" name="Google Shape;7407;g9eef0a043f_0_2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8" name="Google Shape;7408;g9eef0a043f_0_2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9eef0a043f_0_3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9eef0a043f_0_3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2" name="Google Shape;7552;g9eef0a043f_0_3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3" name="Google Shape;7553;g9eef0a043f_0_3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625100" y="1153123"/>
            <a:ext cx="5893800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925850" y="3369725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4459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88711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346382" y="790541"/>
            <a:ext cx="2258379" cy="640553"/>
            <a:chOff x="-2810250" y="3572525"/>
            <a:chExt cx="2106500" cy="597475"/>
          </a:xfrm>
        </p:grpSpPr>
        <p:sp>
          <p:nvSpPr>
            <p:cNvPr id="16" name="Google Shape;16;p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7629873" y="4385269"/>
            <a:ext cx="1773362" cy="564914"/>
            <a:chOff x="-4380075" y="3780200"/>
            <a:chExt cx="1637000" cy="521475"/>
          </a:xfrm>
        </p:grpSpPr>
        <p:sp>
          <p:nvSpPr>
            <p:cNvPr id="127" name="Google Shape;127;p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ONE_COLUMN_TEXT_1_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Google Shape;21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5"/>
          <p:cNvSpPr txBox="1">
            <a:spLocks noGrp="1"/>
          </p:cNvSpPr>
          <p:nvPr>
            <p:ph type="title"/>
          </p:nvPr>
        </p:nvSpPr>
        <p:spPr>
          <a:xfrm>
            <a:off x="580914" y="1255513"/>
            <a:ext cx="4398300" cy="17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9" name="Google Shape;2129;p15"/>
          <p:cNvSpPr txBox="1">
            <a:spLocks noGrp="1"/>
          </p:cNvSpPr>
          <p:nvPr>
            <p:ph type="body" idx="1"/>
          </p:nvPr>
        </p:nvSpPr>
        <p:spPr>
          <a:xfrm>
            <a:off x="929664" y="3198588"/>
            <a:ext cx="3700800" cy="9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130" name="Google Shape;2130;p15"/>
          <p:cNvGrpSpPr/>
          <p:nvPr/>
        </p:nvGrpSpPr>
        <p:grpSpPr>
          <a:xfrm>
            <a:off x="-778350" y="601575"/>
            <a:ext cx="2106500" cy="597475"/>
            <a:chOff x="-2810250" y="3572525"/>
            <a:chExt cx="2106500" cy="597475"/>
          </a:xfrm>
        </p:grpSpPr>
        <p:sp>
          <p:nvSpPr>
            <p:cNvPr id="2131" name="Google Shape;2131;p1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15"/>
          <p:cNvGrpSpPr/>
          <p:nvPr/>
        </p:nvGrpSpPr>
        <p:grpSpPr>
          <a:xfrm>
            <a:off x="7507000" y="4622025"/>
            <a:ext cx="1637000" cy="521475"/>
            <a:chOff x="-4380075" y="3780200"/>
            <a:chExt cx="1637000" cy="521475"/>
          </a:xfrm>
        </p:grpSpPr>
        <p:sp>
          <p:nvSpPr>
            <p:cNvPr id="2242" name="Google Shape;2242;p1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2" name="Google Shape;2312;p16"/>
          <p:cNvSpPr txBox="1">
            <a:spLocks noGrp="1"/>
          </p:cNvSpPr>
          <p:nvPr>
            <p:ph type="subTitle" idx="1"/>
          </p:nvPr>
        </p:nvSpPr>
        <p:spPr>
          <a:xfrm>
            <a:off x="1299261" y="1727887"/>
            <a:ext cx="6536700" cy="12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13" name="Google Shape;2313;p16"/>
          <p:cNvSpPr txBox="1">
            <a:spLocks noGrp="1"/>
          </p:cNvSpPr>
          <p:nvPr>
            <p:ph type="ctrTitle"/>
          </p:nvPr>
        </p:nvSpPr>
        <p:spPr>
          <a:xfrm>
            <a:off x="5010925" y="3107337"/>
            <a:ext cx="28251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2314" name="Google Shape;2314;p1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2315" name="Google Shape;2315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1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2426" name="Google Shape;2426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6" name="Google Shape;2536;p16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6883871" y="3813840"/>
            <a:ext cx="2763900" cy="181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16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161568" y="-1450279"/>
            <a:ext cx="1962538" cy="3718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6_1"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Google Shape;253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0" name="Google Shape;2540;p17"/>
          <p:cNvSpPr txBox="1">
            <a:spLocks noGrp="1"/>
          </p:cNvSpPr>
          <p:nvPr>
            <p:ph type="subTitle" idx="1"/>
          </p:nvPr>
        </p:nvSpPr>
        <p:spPr>
          <a:xfrm>
            <a:off x="3194600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1" name="Google Shape;2541;p17"/>
          <p:cNvSpPr txBox="1">
            <a:spLocks noGrp="1"/>
          </p:cNvSpPr>
          <p:nvPr>
            <p:ph type="subTitle" idx="2"/>
          </p:nvPr>
        </p:nvSpPr>
        <p:spPr>
          <a:xfrm>
            <a:off x="5666006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2" name="Google Shape;2542;p17"/>
          <p:cNvSpPr txBox="1">
            <a:spLocks noGrp="1"/>
          </p:cNvSpPr>
          <p:nvPr>
            <p:ph type="subTitle" idx="3"/>
          </p:nvPr>
        </p:nvSpPr>
        <p:spPr>
          <a:xfrm>
            <a:off x="714875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3" name="Google Shape;2543;p17"/>
          <p:cNvSpPr txBox="1">
            <a:spLocks noGrp="1"/>
          </p:cNvSpPr>
          <p:nvPr>
            <p:ph type="subTitle" idx="4"/>
          </p:nvPr>
        </p:nvSpPr>
        <p:spPr>
          <a:xfrm>
            <a:off x="3321200" y="2665418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4" name="Google Shape;2544;p17"/>
          <p:cNvSpPr txBox="1">
            <a:spLocks noGrp="1"/>
          </p:cNvSpPr>
          <p:nvPr>
            <p:ph type="subTitle" idx="5"/>
          </p:nvPr>
        </p:nvSpPr>
        <p:spPr>
          <a:xfrm>
            <a:off x="5792606" y="2665418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5" name="Google Shape;2545;p17"/>
          <p:cNvSpPr txBox="1">
            <a:spLocks noGrp="1"/>
          </p:cNvSpPr>
          <p:nvPr>
            <p:ph type="subTitle" idx="6"/>
          </p:nvPr>
        </p:nvSpPr>
        <p:spPr>
          <a:xfrm>
            <a:off x="841475" y="2665418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46" name="Google Shape;2546;p17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2547" name="Google Shape;2547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57" name="Google Shape;2657;p1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Google Shape;2658;p17"/>
          <p:cNvPicPr preferRelativeResize="0"/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9" name="Google Shape;2659;p17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2660" name="Google Shape;2660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0" name="Google Shape;2770;p17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6_1_1"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0" name="Google Shape;31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1" name="Google Shape;3191;p20"/>
          <p:cNvSpPr txBox="1">
            <a:spLocks noGrp="1"/>
          </p:cNvSpPr>
          <p:nvPr>
            <p:ph type="subTitle" idx="1"/>
          </p:nvPr>
        </p:nvSpPr>
        <p:spPr>
          <a:xfrm>
            <a:off x="3767775" y="1926660"/>
            <a:ext cx="15846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2" name="Google Shape;3192;p20"/>
          <p:cNvSpPr txBox="1">
            <a:spLocks noGrp="1"/>
          </p:cNvSpPr>
          <p:nvPr>
            <p:ph type="subTitle" idx="2"/>
          </p:nvPr>
        </p:nvSpPr>
        <p:spPr>
          <a:xfrm>
            <a:off x="6279850" y="2476381"/>
            <a:ext cx="19677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3" name="Google Shape;3193;p20"/>
          <p:cNvSpPr txBox="1">
            <a:spLocks noGrp="1"/>
          </p:cNvSpPr>
          <p:nvPr>
            <p:ph type="subTitle" idx="3"/>
          </p:nvPr>
        </p:nvSpPr>
        <p:spPr>
          <a:xfrm>
            <a:off x="900014" y="2476381"/>
            <a:ext cx="19677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4" name="Google Shape;3194;p20"/>
          <p:cNvSpPr txBox="1">
            <a:spLocks noGrp="1"/>
          </p:cNvSpPr>
          <p:nvPr>
            <p:ph type="subTitle" idx="4"/>
          </p:nvPr>
        </p:nvSpPr>
        <p:spPr>
          <a:xfrm>
            <a:off x="3406730" y="2592314"/>
            <a:ext cx="232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5" name="Google Shape;3195;p20"/>
          <p:cNvSpPr txBox="1">
            <a:spLocks noGrp="1"/>
          </p:cNvSpPr>
          <p:nvPr>
            <p:ph type="subTitle" idx="5"/>
          </p:nvPr>
        </p:nvSpPr>
        <p:spPr>
          <a:xfrm>
            <a:off x="6102401" y="3145275"/>
            <a:ext cx="232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6" name="Google Shape;3196;p20"/>
          <p:cNvSpPr txBox="1">
            <a:spLocks noGrp="1"/>
          </p:cNvSpPr>
          <p:nvPr>
            <p:ph type="subTitle" idx="6"/>
          </p:nvPr>
        </p:nvSpPr>
        <p:spPr>
          <a:xfrm>
            <a:off x="722575" y="3141926"/>
            <a:ext cx="23226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3197" name="Google Shape;3197;p20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198" name="Google Shape;3198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08" name="Google Shape;3308;p2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20526" y="60431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20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-357474" y="4599169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0" name="Google Shape;3310;p20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3311" name="Google Shape;3311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6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3" name="Google Shape;34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4" name="Google Shape;3424;p21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425" name="Google Shape;3425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35" name="Google Shape;3535;p21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6" name="Google Shape;3536;p21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7" name="Google Shape;3537;p21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3538" name="Google Shape;3538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8" name="Google Shape;3648;p21"/>
          <p:cNvSpPr txBox="1">
            <a:spLocks noGrp="1"/>
          </p:cNvSpPr>
          <p:nvPr>
            <p:ph type="subTitle" idx="1"/>
          </p:nvPr>
        </p:nvSpPr>
        <p:spPr>
          <a:xfrm>
            <a:off x="1378966" y="3375250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49" name="Google Shape;3649;p21"/>
          <p:cNvSpPr txBox="1">
            <a:spLocks noGrp="1"/>
          </p:cNvSpPr>
          <p:nvPr>
            <p:ph type="subTitle" idx="2"/>
          </p:nvPr>
        </p:nvSpPr>
        <p:spPr>
          <a:xfrm>
            <a:off x="5261566" y="3375250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0" name="Google Shape;3650;p21"/>
          <p:cNvSpPr txBox="1">
            <a:spLocks noGrp="1"/>
          </p:cNvSpPr>
          <p:nvPr>
            <p:ph type="subTitle" idx="3"/>
          </p:nvPr>
        </p:nvSpPr>
        <p:spPr>
          <a:xfrm>
            <a:off x="1378966" y="18358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subTitle" idx="4"/>
          </p:nvPr>
        </p:nvSpPr>
        <p:spPr>
          <a:xfrm>
            <a:off x="5261566" y="18358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2" name="Google Shape;3652;p21"/>
          <p:cNvSpPr txBox="1">
            <a:spLocks noGrp="1"/>
          </p:cNvSpPr>
          <p:nvPr>
            <p:ph type="subTitle" idx="5"/>
          </p:nvPr>
        </p:nvSpPr>
        <p:spPr>
          <a:xfrm>
            <a:off x="1378966" y="2352146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3" name="Google Shape;3653;p21"/>
          <p:cNvSpPr txBox="1">
            <a:spLocks noGrp="1"/>
          </p:cNvSpPr>
          <p:nvPr>
            <p:ph type="subTitle" idx="6"/>
          </p:nvPr>
        </p:nvSpPr>
        <p:spPr>
          <a:xfrm>
            <a:off x="5246700" y="2352146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4" name="Google Shape;3654;p21"/>
          <p:cNvSpPr txBox="1">
            <a:spLocks noGrp="1"/>
          </p:cNvSpPr>
          <p:nvPr>
            <p:ph type="subTitle" idx="7"/>
          </p:nvPr>
        </p:nvSpPr>
        <p:spPr>
          <a:xfrm>
            <a:off x="1378966" y="3856333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5" name="Google Shape;3655;p21"/>
          <p:cNvSpPr txBox="1">
            <a:spLocks noGrp="1"/>
          </p:cNvSpPr>
          <p:nvPr>
            <p:ph type="subTitle" idx="8"/>
          </p:nvPr>
        </p:nvSpPr>
        <p:spPr>
          <a:xfrm>
            <a:off x="5261566" y="3856333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56" name="Google Shape;3656;p21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6_1"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8" name="Google Shape;365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9" name="Google Shape;3659;p22"/>
          <p:cNvSpPr txBox="1">
            <a:spLocks noGrp="1"/>
          </p:cNvSpPr>
          <p:nvPr>
            <p:ph type="subTitle" idx="1"/>
          </p:nvPr>
        </p:nvSpPr>
        <p:spPr>
          <a:xfrm>
            <a:off x="600131" y="3083184"/>
            <a:ext cx="204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0" name="Google Shape;3660;p22"/>
          <p:cNvSpPr txBox="1">
            <a:spLocks noGrp="1"/>
          </p:cNvSpPr>
          <p:nvPr>
            <p:ph type="subTitle" idx="2"/>
          </p:nvPr>
        </p:nvSpPr>
        <p:spPr>
          <a:xfrm>
            <a:off x="6499803" y="3083184"/>
            <a:ext cx="204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1" name="Google Shape;3661;p22"/>
          <p:cNvSpPr txBox="1">
            <a:spLocks noGrp="1"/>
          </p:cNvSpPr>
          <p:nvPr>
            <p:ph type="subTitle" idx="3"/>
          </p:nvPr>
        </p:nvSpPr>
        <p:spPr>
          <a:xfrm>
            <a:off x="600131" y="1941313"/>
            <a:ext cx="2043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2" name="Google Shape;3662;p22"/>
          <p:cNvSpPr txBox="1">
            <a:spLocks noGrp="1"/>
          </p:cNvSpPr>
          <p:nvPr>
            <p:ph type="subTitle" idx="4"/>
          </p:nvPr>
        </p:nvSpPr>
        <p:spPr>
          <a:xfrm>
            <a:off x="6499803" y="1941313"/>
            <a:ext cx="2043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1600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3" name="Google Shape;3663;p22"/>
          <p:cNvSpPr txBox="1">
            <a:spLocks noGrp="1"/>
          </p:cNvSpPr>
          <p:nvPr>
            <p:ph type="subTitle" idx="5"/>
          </p:nvPr>
        </p:nvSpPr>
        <p:spPr>
          <a:xfrm>
            <a:off x="600131" y="224766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4" name="Google Shape;3664;p22"/>
          <p:cNvSpPr txBox="1">
            <a:spLocks noGrp="1"/>
          </p:cNvSpPr>
          <p:nvPr>
            <p:ph type="subTitle" idx="6"/>
          </p:nvPr>
        </p:nvSpPr>
        <p:spPr>
          <a:xfrm>
            <a:off x="6499803" y="224766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5" name="Google Shape;3665;p22"/>
          <p:cNvSpPr txBox="1">
            <a:spLocks noGrp="1"/>
          </p:cNvSpPr>
          <p:nvPr>
            <p:ph type="subTitle" idx="7"/>
          </p:nvPr>
        </p:nvSpPr>
        <p:spPr>
          <a:xfrm>
            <a:off x="600131" y="335611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6" name="Google Shape;3666;p22"/>
          <p:cNvSpPr txBox="1">
            <a:spLocks noGrp="1"/>
          </p:cNvSpPr>
          <p:nvPr>
            <p:ph type="subTitle" idx="8"/>
          </p:nvPr>
        </p:nvSpPr>
        <p:spPr>
          <a:xfrm>
            <a:off x="6499803" y="3356118"/>
            <a:ext cx="20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7" name="Google Shape;3667;p22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68" name="Google Shape;3668;p22"/>
          <p:cNvSpPr txBox="1">
            <a:spLocks noGrp="1"/>
          </p:cNvSpPr>
          <p:nvPr>
            <p:ph type="title" idx="9" hasCustomPrompt="1"/>
          </p:nvPr>
        </p:nvSpPr>
        <p:spPr>
          <a:xfrm>
            <a:off x="3664009" y="1969786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69" name="Google Shape;3669;p22"/>
          <p:cNvSpPr txBox="1">
            <a:spLocks noGrp="1"/>
          </p:cNvSpPr>
          <p:nvPr>
            <p:ph type="title" idx="13" hasCustomPrompt="1"/>
          </p:nvPr>
        </p:nvSpPr>
        <p:spPr>
          <a:xfrm>
            <a:off x="3664009" y="3086761"/>
            <a:ext cx="8637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0" name="Google Shape;3670;p22"/>
          <p:cNvSpPr txBox="1">
            <a:spLocks noGrp="1"/>
          </p:cNvSpPr>
          <p:nvPr>
            <p:ph type="title" idx="14" hasCustomPrompt="1"/>
          </p:nvPr>
        </p:nvSpPr>
        <p:spPr>
          <a:xfrm>
            <a:off x="4633708" y="1969786"/>
            <a:ext cx="825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1" name="Google Shape;3671;p22"/>
          <p:cNvSpPr txBox="1">
            <a:spLocks noGrp="1"/>
          </p:cNvSpPr>
          <p:nvPr>
            <p:ph type="title" idx="15" hasCustomPrompt="1"/>
          </p:nvPr>
        </p:nvSpPr>
        <p:spPr>
          <a:xfrm>
            <a:off x="4633708" y="3086761"/>
            <a:ext cx="825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672" name="Google Shape;3672;p22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3673" name="Google Shape;3673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22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3784" name="Google Shape;3784;p2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52" name="Google Shape;3852;p22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7370661" y="331788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Google Shape;3853;p22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047375" y="4636612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9" name="Google Shape;43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0" name="Google Shape;4310;p25"/>
          <p:cNvSpPr txBox="1">
            <a:spLocks noGrp="1"/>
          </p:cNvSpPr>
          <p:nvPr>
            <p:ph type="subTitle" idx="1"/>
          </p:nvPr>
        </p:nvSpPr>
        <p:spPr>
          <a:xfrm>
            <a:off x="804150" y="3222265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2"/>
          </p:nvPr>
        </p:nvSpPr>
        <p:spPr>
          <a:xfrm>
            <a:off x="5833650" y="3222265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subTitle" idx="3"/>
          </p:nvPr>
        </p:nvSpPr>
        <p:spPr>
          <a:xfrm>
            <a:off x="804150" y="1678052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4"/>
          </p:nvPr>
        </p:nvSpPr>
        <p:spPr>
          <a:xfrm>
            <a:off x="5833650" y="1678052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subTitle" idx="5"/>
          </p:nvPr>
        </p:nvSpPr>
        <p:spPr>
          <a:xfrm>
            <a:off x="3318900" y="3222265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6"/>
          </p:nvPr>
        </p:nvSpPr>
        <p:spPr>
          <a:xfrm>
            <a:off x="3318900" y="1678052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1600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subTitle" idx="7"/>
          </p:nvPr>
        </p:nvSpPr>
        <p:spPr>
          <a:xfrm>
            <a:off x="804150" y="2118757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8"/>
          </p:nvPr>
        </p:nvSpPr>
        <p:spPr>
          <a:xfrm>
            <a:off x="5833650" y="2118757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subTitle" idx="9"/>
          </p:nvPr>
        </p:nvSpPr>
        <p:spPr>
          <a:xfrm>
            <a:off x="804150" y="3632580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subTitle" idx="13"/>
          </p:nvPr>
        </p:nvSpPr>
        <p:spPr>
          <a:xfrm>
            <a:off x="5833650" y="3632580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4"/>
          </p:nvPr>
        </p:nvSpPr>
        <p:spPr>
          <a:xfrm>
            <a:off x="3318900" y="2118757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1" name="Google Shape;4321;p25"/>
          <p:cNvSpPr txBox="1">
            <a:spLocks noGrp="1"/>
          </p:cNvSpPr>
          <p:nvPr>
            <p:ph type="subTitle" idx="15"/>
          </p:nvPr>
        </p:nvSpPr>
        <p:spPr>
          <a:xfrm>
            <a:off x="3318900" y="3632580"/>
            <a:ext cx="25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322" name="Google Shape;4322;p25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4323" name="Google Shape;4323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3" name="Google Shape;4433;p25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4434" name="Google Shape;4434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4" name="Google Shape;4544;p25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" name="Google Shape;59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0" name="Google Shape;5950;p33"/>
          <p:cNvSpPr txBox="1">
            <a:spLocks noGrp="1"/>
          </p:cNvSpPr>
          <p:nvPr>
            <p:ph type="ctrTitle"/>
          </p:nvPr>
        </p:nvSpPr>
        <p:spPr>
          <a:xfrm>
            <a:off x="2351850" y="602922"/>
            <a:ext cx="4440300" cy="13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51" name="Google Shape;5951;p33"/>
          <p:cNvSpPr txBox="1"/>
          <p:nvPr/>
        </p:nvSpPr>
        <p:spPr>
          <a:xfrm>
            <a:off x="2535313" y="3625650"/>
            <a:ext cx="40782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100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11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52" name="Google Shape;5952;p33"/>
          <p:cNvSpPr txBox="1">
            <a:spLocks noGrp="1"/>
          </p:cNvSpPr>
          <p:nvPr>
            <p:ph type="subTitle" idx="1"/>
          </p:nvPr>
        </p:nvSpPr>
        <p:spPr>
          <a:xfrm>
            <a:off x="2955625" y="2727313"/>
            <a:ext cx="3232800" cy="9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953" name="Google Shape;5953;p33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5954" name="Google Shape;5954;p3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3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3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3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3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3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3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3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3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3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3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3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3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3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3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3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3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3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3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3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3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3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3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3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3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3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3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3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3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3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3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3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3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3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3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3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3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3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3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3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3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3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3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3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3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3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3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3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3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3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3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3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3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3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3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3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4" name="Google Shape;6064;p33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065" name="Google Shape;6065;p3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3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3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3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3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3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3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3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3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3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3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3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3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3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3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3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3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3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3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3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3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3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3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3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3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3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3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3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3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3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3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3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3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3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3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3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3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3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3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3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3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3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3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3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3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3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3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3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3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3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3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3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33" name="Google Shape;6133;p33"/>
          <p:cNvPicPr preferRelativeResize="0"/>
          <p:nvPr/>
        </p:nvPicPr>
        <p:blipFill>
          <a:blip r:embed="rId6">
            <a:alphaModFix amt="58999"/>
          </a:blip>
          <a:stretch>
            <a:fillRect/>
          </a:stretch>
        </p:blipFill>
        <p:spPr>
          <a:xfrm rot="-8370382">
            <a:off x="7068811" y="-277717"/>
            <a:ext cx="3081376" cy="202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4" name="Google Shape;6134;p33"/>
          <p:cNvPicPr preferRelativeResize="0"/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 rot="2699980">
            <a:off x="-1082413" y="3236933"/>
            <a:ext cx="3081376" cy="2020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5" name="Google Shape;632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6" name="Google Shape;6326;p35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6327" name="Google Shape;6327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37" name="Google Shape;6437;p3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Google Shape;6438;p3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9" name="Google Shape;6439;p35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6440" name="Google Shape;6440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"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1" name="Google Shape;655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2" name="Google Shape;6552;p3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553" name="Google Shape;6553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3" name="Google Shape;6663;p3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6664" name="Google Shape;6664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74" name="Google Shape;6774;p36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3318291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5" name="Google Shape;6775;p36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200" name="Google Shape;200;p3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201" name="Google Shape;201;p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312" name="Google Shape;312;p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0" name="Google Shape;380;p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_1_1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79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"/>
          <p:cNvSpPr txBox="1">
            <a:spLocks noGrp="1"/>
          </p:cNvSpPr>
          <p:nvPr>
            <p:ph type="subTitle" idx="1"/>
          </p:nvPr>
        </p:nvSpPr>
        <p:spPr>
          <a:xfrm>
            <a:off x="5037383" y="3970251"/>
            <a:ext cx="2941200" cy="3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502" name="Google Shape;502;p5"/>
          <p:cNvSpPr txBox="1">
            <a:spLocks noGrp="1"/>
          </p:cNvSpPr>
          <p:nvPr>
            <p:ph type="subTitle" idx="2"/>
          </p:nvPr>
        </p:nvSpPr>
        <p:spPr>
          <a:xfrm>
            <a:off x="1199000" y="3970243"/>
            <a:ext cx="2907600" cy="3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subTitle" idx="3"/>
          </p:nvPr>
        </p:nvSpPr>
        <p:spPr>
          <a:xfrm>
            <a:off x="1160011" y="3078253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grpSp>
        <p:nvGrpSpPr>
          <p:cNvPr id="504" name="Google Shape;504;p5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505" name="Google Shape;505;p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16" name="Google Shape;616;p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4" name="Google Shape;684;p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7184650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-332763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87" name="Google Shape;687;p5"/>
          <p:cNvSpPr txBox="1">
            <a:spLocks noGrp="1"/>
          </p:cNvSpPr>
          <p:nvPr>
            <p:ph type="subTitle" idx="4"/>
          </p:nvPr>
        </p:nvSpPr>
        <p:spPr>
          <a:xfrm>
            <a:off x="5017413" y="3078253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0" name="Google Shape;690;p6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91" name="Google Shape;691;p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6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802" name="Google Shape;802;p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0" name="Google Shape;870;p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7370661" y="331788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6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047375" y="4636612"/>
            <a:ext cx="3793026" cy="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6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"/>
          <p:cNvSpPr txBox="1">
            <a:spLocks noGrp="1"/>
          </p:cNvSpPr>
          <p:nvPr>
            <p:ph type="subTitle" idx="1"/>
          </p:nvPr>
        </p:nvSpPr>
        <p:spPr>
          <a:xfrm>
            <a:off x="1092629" y="2429150"/>
            <a:ext cx="3328200" cy="15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6" name="Google Shape;876;p7"/>
          <p:cNvSpPr txBox="1">
            <a:spLocks noGrp="1"/>
          </p:cNvSpPr>
          <p:nvPr>
            <p:ph type="title"/>
          </p:nvPr>
        </p:nvSpPr>
        <p:spPr>
          <a:xfrm>
            <a:off x="869559" y="1757000"/>
            <a:ext cx="3551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77" name="Google Shape;877;p7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878" name="Google Shape;878;p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7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989" name="Google Shape;989;p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7" name="Google Shape;1057;p7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861804">
            <a:off x="-542663" y="3349332"/>
            <a:ext cx="2763902" cy="221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7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7374624" y="-569443"/>
            <a:ext cx="2763902" cy="221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8" name="Google Shape;1288;p9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9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1292" name="Google Shape;1292;p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403" name="Google Shape;1403;p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" name="Google Shape;170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05" name="Google Shape;1705;p13"/>
          <p:cNvSpPr txBox="1">
            <a:spLocks noGrp="1"/>
          </p:cNvSpPr>
          <p:nvPr>
            <p:ph type="title"/>
          </p:nvPr>
        </p:nvSpPr>
        <p:spPr>
          <a:xfrm>
            <a:off x="2643450" y="2197025"/>
            <a:ext cx="38571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06" name="Google Shape;1706;p1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707" name="Google Shape;1707;p13"/>
          <p:cNvGrpSpPr/>
          <p:nvPr/>
        </p:nvGrpSpPr>
        <p:grpSpPr>
          <a:xfrm>
            <a:off x="-442137" y="686788"/>
            <a:ext cx="2106500" cy="597475"/>
            <a:chOff x="-2810250" y="3572525"/>
            <a:chExt cx="2106500" cy="597475"/>
          </a:xfrm>
        </p:grpSpPr>
        <p:sp>
          <p:nvSpPr>
            <p:cNvPr id="1708" name="Google Shape;1708;p1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8" name="Google Shape;1818;p13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-405738" y="-88850"/>
            <a:ext cx="3793026" cy="6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13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5886125" y="4625975"/>
            <a:ext cx="3793026" cy="67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0" name="Google Shape;1820;p13"/>
          <p:cNvGrpSpPr/>
          <p:nvPr/>
        </p:nvGrpSpPr>
        <p:grpSpPr>
          <a:xfrm>
            <a:off x="7432698" y="4092426"/>
            <a:ext cx="2115168" cy="673798"/>
            <a:chOff x="-4380075" y="3780200"/>
            <a:chExt cx="1637000" cy="521475"/>
          </a:xfrm>
        </p:grpSpPr>
        <p:sp>
          <p:nvSpPr>
            <p:cNvPr id="1821" name="Google Shape;1821;p1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4"/>
          <p:cNvSpPr txBox="1">
            <a:spLocks noGrp="1"/>
          </p:cNvSpPr>
          <p:nvPr>
            <p:ph type="subTitle" idx="1"/>
          </p:nvPr>
        </p:nvSpPr>
        <p:spPr>
          <a:xfrm>
            <a:off x="1839913" y="3429700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2" name="Google Shape;1892;p14"/>
          <p:cNvSpPr txBox="1">
            <a:spLocks noGrp="1"/>
          </p:cNvSpPr>
          <p:nvPr>
            <p:ph type="subTitle" idx="2"/>
          </p:nvPr>
        </p:nvSpPr>
        <p:spPr>
          <a:xfrm>
            <a:off x="5562876" y="3462723"/>
            <a:ext cx="2244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3" name="Google Shape;1893;p14"/>
          <p:cNvSpPr txBox="1">
            <a:spLocks noGrp="1"/>
          </p:cNvSpPr>
          <p:nvPr>
            <p:ph type="subTitle" idx="3"/>
          </p:nvPr>
        </p:nvSpPr>
        <p:spPr>
          <a:xfrm>
            <a:off x="1839901" y="2041273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4" name="Google Shape;1894;p14"/>
          <p:cNvSpPr txBox="1">
            <a:spLocks noGrp="1"/>
          </p:cNvSpPr>
          <p:nvPr>
            <p:ph type="subTitle" idx="4"/>
          </p:nvPr>
        </p:nvSpPr>
        <p:spPr>
          <a:xfrm>
            <a:off x="5562876" y="2041273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5" name="Google Shape;1895;p14"/>
          <p:cNvSpPr txBox="1">
            <a:spLocks noGrp="1"/>
          </p:cNvSpPr>
          <p:nvPr>
            <p:ph type="subTitle" idx="5"/>
          </p:nvPr>
        </p:nvSpPr>
        <p:spPr>
          <a:xfrm>
            <a:off x="1839901" y="260617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6" name="Google Shape;1896;p14"/>
          <p:cNvSpPr txBox="1">
            <a:spLocks noGrp="1"/>
          </p:cNvSpPr>
          <p:nvPr>
            <p:ph type="subTitle" idx="6"/>
          </p:nvPr>
        </p:nvSpPr>
        <p:spPr>
          <a:xfrm>
            <a:off x="5562876" y="260671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subTitle" idx="7"/>
          </p:nvPr>
        </p:nvSpPr>
        <p:spPr>
          <a:xfrm>
            <a:off x="1839901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8" name="Google Shape;1898;p14"/>
          <p:cNvSpPr txBox="1">
            <a:spLocks noGrp="1"/>
          </p:cNvSpPr>
          <p:nvPr>
            <p:ph type="subTitle" idx="8"/>
          </p:nvPr>
        </p:nvSpPr>
        <p:spPr>
          <a:xfrm>
            <a:off x="5562876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9" name="Google Shape;1899;p14"/>
          <p:cNvSpPr txBox="1">
            <a:spLocks noGrp="1"/>
          </p:cNvSpPr>
          <p:nvPr>
            <p:ph type="title" hasCustomPrompt="1"/>
          </p:nvPr>
        </p:nvSpPr>
        <p:spPr>
          <a:xfrm>
            <a:off x="4787600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0" name="Google Shape;1900;p14"/>
          <p:cNvSpPr txBox="1">
            <a:spLocks noGrp="1"/>
          </p:cNvSpPr>
          <p:nvPr>
            <p:ph type="title" idx="9" hasCustomPrompt="1"/>
          </p:nvPr>
        </p:nvSpPr>
        <p:spPr>
          <a:xfrm>
            <a:off x="4787600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1" name="Google Shape;1901;p14"/>
          <p:cNvSpPr txBox="1">
            <a:spLocks noGrp="1"/>
          </p:cNvSpPr>
          <p:nvPr>
            <p:ph type="title" idx="13" hasCustomPrompt="1"/>
          </p:nvPr>
        </p:nvSpPr>
        <p:spPr>
          <a:xfrm>
            <a:off x="1074924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2" name="Google Shape;1902;p14"/>
          <p:cNvSpPr txBox="1">
            <a:spLocks noGrp="1"/>
          </p:cNvSpPr>
          <p:nvPr>
            <p:ph type="title" idx="14" hasCustomPrompt="1"/>
          </p:nvPr>
        </p:nvSpPr>
        <p:spPr>
          <a:xfrm>
            <a:off x="1074924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3" name="Google Shape;1903;p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904" name="Google Shape;1904;p14"/>
          <p:cNvGrpSpPr/>
          <p:nvPr/>
        </p:nvGrpSpPr>
        <p:grpSpPr>
          <a:xfrm>
            <a:off x="7037488" y="540000"/>
            <a:ext cx="2106500" cy="597475"/>
            <a:chOff x="-2810250" y="3572525"/>
            <a:chExt cx="2106500" cy="597475"/>
          </a:xfrm>
        </p:grpSpPr>
        <p:sp>
          <p:nvSpPr>
            <p:cNvPr id="1905" name="Google Shape;190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14"/>
          <p:cNvGrpSpPr/>
          <p:nvPr/>
        </p:nvGrpSpPr>
        <p:grpSpPr>
          <a:xfrm flipH="1">
            <a:off x="-430712" y="4537184"/>
            <a:ext cx="2106500" cy="597475"/>
            <a:chOff x="-2810250" y="3572525"/>
            <a:chExt cx="2106500" cy="597475"/>
          </a:xfrm>
        </p:grpSpPr>
        <p:sp>
          <p:nvSpPr>
            <p:cNvPr id="2016" name="Google Shape;2016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6" r:id="rId13"/>
    <p:sldLayoutId id="2147483667" r:id="rId14"/>
    <p:sldLayoutId id="2147483668" r:id="rId15"/>
    <p:sldLayoutId id="2147483671" r:id="rId16"/>
    <p:sldLayoutId id="2147483679" r:id="rId17"/>
    <p:sldLayoutId id="2147483681" r:id="rId18"/>
    <p:sldLayoutId id="2147483682" r:id="rId19"/>
    <p:sldLayoutId id="2147483683" r:id="rId20"/>
    <p:sldLayoutId id="214748368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3555" y="-446"/>
            <a:ext cx="9291110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60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36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0.png"/><Relationship Id="rId24" Type="http://schemas.openxmlformats.org/officeDocument/2006/relationships/image" Target="../media/image36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35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microsoft.com/office/2007/relationships/media" Target="../media/media3.wav"/><Relationship Id="rId21" Type="http://schemas.openxmlformats.org/officeDocument/2006/relationships/image" Target="../media/image68.png"/><Relationship Id="rId7" Type="http://schemas.openxmlformats.org/officeDocument/2006/relationships/audio" Target="../media/audio19.wav"/><Relationship Id="rId12" Type="http://schemas.openxmlformats.org/officeDocument/2006/relationships/image" Target="../media/image54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60.png"/><Relationship Id="rId24" Type="http://schemas.openxmlformats.org/officeDocument/2006/relationships/image" Target="../media/image36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3.png"/><Relationship Id="rId23" Type="http://schemas.openxmlformats.org/officeDocument/2006/relationships/image" Target="../media/image35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Relationship Id="rId22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microsoft.com/office/2007/relationships/media" Target="../media/media3.wav"/><Relationship Id="rId21" Type="http://schemas.openxmlformats.org/officeDocument/2006/relationships/image" Target="../media/image68.png"/><Relationship Id="rId7" Type="http://schemas.openxmlformats.org/officeDocument/2006/relationships/audio" Target="../media/audio19.wav"/><Relationship Id="rId12" Type="http://schemas.openxmlformats.org/officeDocument/2006/relationships/image" Target="../media/image54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60.png"/><Relationship Id="rId24" Type="http://schemas.openxmlformats.org/officeDocument/2006/relationships/image" Target="../media/image36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3.png"/><Relationship Id="rId23" Type="http://schemas.openxmlformats.org/officeDocument/2006/relationships/image" Target="../media/image35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2.png"/><Relationship Id="rId2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5.png"/><Relationship Id="rId18" Type="http://schemas.openxmlformats.org/officeDocument/2006/relationships/image" Target="../media/image66.png"/><Relationship Id="rId3" Type="http://schemas.microsoft.com/office/2007/relationships/media" Target="../media/media3.wav"/><Relationship Id="rId21" Type="http://schemas.openxmlformats.org/officeDocument/2006/relationships/image" Target="../media/image68.png"/><Relationship Id="rId7" Type="http://schemas.openxmlformats.org/officeDocument/2006/relationships/audio" Target="../media/audio19.wav"/><Relationship Id="rId12" Type="http://schemas.openxmlformats.org/officeDocument/2006/relationships/image" Target="../media/image64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60.png"/><Relationship Id="rId24" Type="http://schemas.openxmlformats.org/officeDocument/2006/relationships/image" Target="../media/image36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1.png"/><Relationship Id="rId23" Type="http://schemas.openxmlformats.org/officeDocument/2006/relationships/image" Target="../media/image35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54.png"/><Relationship Id="rId2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0.png"/><Relationship Id="rId24" Type="http://schemas.openxmlformats.org/officeDocument/2006/relationships/image" Target="../media/image35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71.jpe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jpe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60.png"/><Relationship Id="rId24" Type="http://schemas.openxmlformats.org/officeDocument/2006/relationships/image" Target="../media/image72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36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36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60.png"/><Relationship Id="rId24" Type="http://schemas.openxmlformats.org/officeDocument/2006/relationships/image" Target="../media/image70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36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microsoft.com/office/2007/relationships/media" Target="../media/media3.wav"/><Relationship Id="rId21" Type="http://schemas.openxmlformats.org/officeDocument/2006/relationships/image" Target="../media/image54.png"/><Relationship Id="rId7" Type="http://schemas.openxmlformats.org/officeDocument/2006/relationships/audio" Target="../media/audio19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jpe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60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4.png"/><Relationship Id="rId23" Type="http://schemas.openxmlformats.org/officeDocument/2006/relationships/image" Target="../media/image36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audio" Target="../media/media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10" Type="http://schemas.openxmlformats.org/officeDocument/2006/relationships/image" Target="../media/image79.png"/><Relationship Id="rId4" Type="http://schemas.openxmlformats.org/officeDocument/2006/relationships/audio" Target="../media/audio23.wav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4.png"/><Relationship Id="rId5" Type="http://schemas.openxmlformats.org/officeDocument/2006/relationships/audio" Target="../media/audio26.wav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3.wav"/><Relationship Id="rId18" Type="http://schemas.openxmlformats.org/officeDocument/2006/relationships/audio" Target="../media/audio8.wav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audio" Target="../media/audio2.wav"/><Relationship Id="rId17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openxmlformats.org/officeDocument/2006/relationships/image" Target="../media/image17.jpg"/><Relationship Id="rId1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2" name="Google Shape;7152;p41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2100" y="915625"/>
            <a:ext cx="6261950" cy="33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3" name="Google Shape;7153;p41"/>
          <p:cNvSpPr txBox="1">
            <a:spLocks noGrp="1"/>
          </p:cNvSpPr>
          <p:nvPr>
            <p:ph type="body" idx="1"/>
          </p:nvPr>
        </p:nvSpPr>
        <p:spPr>
          <a:xfrm>
            <a:off x="3962350" y="3207945"/>
            <a:ext cx="1401450" cy="5691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</a:t>
            </a:r>
            <a:endParaRPr dirty="0"/>
          </a:p>
        </p:txBody>
      </p:sp>
      <p:sp>
        <p:nvSpPr>
          <p:cNvPr id="7154" name="Google Shape;7154;p41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41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6" name="Google Shape;7156;p41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7" name="Google Shape;7157;p41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8" name="Google Shape;7158;p41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9" name="Google Shape;7159;p41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0" name="Google Shape;7160;p41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1" name="Google Shape;7161;p41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2" name="Google Shape;7162;p41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3" name="Google Shape;7163;p41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4" name="Google Shape;7164;p41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5" name="Google Shape;7165;p41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6" name="Google Shape;7166;p41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7" name="Google Shape;7167;p41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8" name="Google Shape;7168;p41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9" name="Google Shape;7169;p41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0" name="Google Shape;7170;p41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1" name="Google Shape;7171;p41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41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41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41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41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6" name="Google Shape;7176;p41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7" name="Google Shape;7177;p41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8" name="Google Shape;7178;p41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9" name="Google Shape;7179;p41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0" name="Google Shape;7180;p41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1" name="Google Shape;7181;p41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2" name="Google Shape;7182;p41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3" name="Google Shape;7183;p41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4" name="Google Shape;7184;p41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5" name="Google Shape;7185;p41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6" name="Google Shape;7186;p41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7" name="Google Shape;7187;p41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8" name="Google Shape;7188;p41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9" name="Google Shape;7189;p41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0" name="Google Shape;7190;p41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1" name="Google Shape;7191;p41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2" name="Google Shape;7192;p41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3" name="Google Shape;7193;p41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4" name="Google Shape;7194;p41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5" name="Google Shape;7195;p41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6" name="Google Shape;7196;p41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7" name="Google Shape;7197;p41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8" name="Google Shape;7198;p41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9" name="Google Shape;7199;p41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0" name="Google Shape;7200;p41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1" name="Google Shape;7201;p41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2" name="Google Shape;7202;p41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3" name="Google Shape;7203;p41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4" name="Google Shape;7204;p41"/>
          <p:cNvSpPr txBox="1">
            <a:spLocks noGrp="1"/>
          </p:cNvSpPr>
          <p:nvPr>
            <p:ph type="title"/>
          </p:nvPr>
        </p:nvSpPr>
        <p:spPr>
          <a:xfrm>
            <a:off x="1145040" y="1175983"/>
            <a:ext cx="7297920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Unit 8: What subjects do you have today?</a:t>
            </a:r>
            <a:endParaRPr sz="6000" dirty="0"/>
          </a:p>
        </p:txBody>
      </p:sp>
      <p:sp>
        <p:nvSpPr>
          <p:cNvPr id="55" name="Google Shape;7153;p41">
            <a:extLst>
              <a:ext uri="{FF2B5EF4-FFF2-40B4-BE49-F238E27FC236}">
                <a16:creationId xmlns:a16="http://schemas.microsoft.com/office/drawing/2014/main" id="{C391A9CE-2FAD-41C4-80F8-FFA0EBEB1D6E}"/>
              </a:ext>
            </a:extLst>
          </p:cNvPr>
          <p:cNvSpPr txBox="1">
            <a:spLocks/>
          </p:cNvSpPr>
          <p:nvPr/>
        </p:nvSpPr>
        <p:spPr>
          <a:xfrm>
            <a:off x="3334050" y="3850946"/>
            <a:ext cx="2579100" cy="56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8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●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aleway"/>
              <a:buChar char="○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aleway"/>
              <a:buChar char="■"/>
              <a:defRPr sz="12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Font typeface="Raleway"/>
              <a:buNone/>
            </a:pPr>
            <a:r>
              <a:rPr lang="en-US" dirty="0"/>
              <a:t>Teacher: Ngoc </a:t>
            </a:r>
            <a:r>
              <a:rPr lang="en-US" dirty="0" err="1"/>
              <a:t>Khue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A5E8AE-186F-4C92-87CD-714A11B9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20" y="1996038"/>
            <a:ext cx="3177815" cy="3255546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B6240BC9-DFAF-4B77-9F4E-8930C767C084}"/>
              </a:ext>
            </a:extLst>
          </p:cNvPr>
          <p:cNvSpPr/>
          <p:nvPr/>
        </p:nvSpPr>
        <p:spPr>
          <a:xfrm>
            <a:off x="4132788" y="37377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1" descr="https://s.sachmem.vn/public/images/TA4T1SHS/U8-L2-6-1.jpg">
            <a:extLst>
              <a:ext uri="{FF2B5EF4-FFF2-40B4-BE49-F238E27FC236}">
                <a16:creationId xmlns:a16="http://schemas.microsoft.com/office/drawing/2014/main" id="{FF9136A5-3D19-4721-BC8F-5F68EEA8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2" y="43604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6F65C91E-6AC2-4F44-9D49-CF4B3DE71344}"/>
              </a:ext>
            </a:extLst>
          </p:cNvPr>
          <p:cNvSpPr/>
          <p:nvPr/>
        </p:nvSpPr>
        <p:spPr>
          <a:xfrm>
            <a:off x="3235779" y="1887440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5F99C35-FE7F-48F4-98FB-E84FF8D7BC7C}"/>
              </a:ext>
            </a:extLst>
          </p:cNvPr>
          <p:cNvSpPr/>
          <p:nvPr/>
        </p:nvSpPr>
        <p:spPr>
          <a:xfrm>
            <a:off x="2464453" y="35608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7270ECE1-7D7F-48DC-899A-34218119519F}"/>
              </a:ext>
            </a:extLst>
          </p:cNvPr>
          <p:cNvSpPr/>
          <p:nvPr/>
        </p:nvSpPr>
        <p:spPr>
          <a:xfrm>
            <a:off x="2452420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B6C76E1C-63D8-4089-BE39-AD3EE18E35E2}"/>
              </a:ext>
            </a:extLst>
          </p:cNvPr>
          <p:cNvSpPr/>
          <p:nvPr/>
        </p:nvSpPr>
        <p:spPr>
          <a:xfrm>
            <a:off x="4181811" y="3401102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51EF3DC1-B88C-4ED1-9CCD-6F0DE29CB7AB}"/>
              </a:ext>
            </a:extLst>
          </p:cNvPr>
          <p:cNvSpPr/>
          <p:nvPr/>
        </p:nvSpPr>
        <p:spPr>
          <a:xfrm>
            <a:off x="708025" y="352911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D212D2C0-B5D1-4714-B459-09E86AA0DDC2}"/>
              </a:ext>
            </a:extLst>
          </p:cNvPr>
          <p:cNvSpPr/>
          <p:nvPr/>
        </p:nvSpPr>
        <p:spPr>
          <a:xfrm>
            <a:off x="708025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E78EDFD-E7C1-4333-99AB-F3998F27FA1B}"/>
              </a:ext>
            </a:extLst>
          </p:cNvPr>
          <p:cNvSpPr txBox="1"/>
          <p:nvPr/>
        </p:nvSpPr>
        <p:spPr>
          <a:xfrm>
            <a:off x="6158737" y="68325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18" name="Picture 3" descr="https://s.sachmem.vn/public/images/TA4T1SHS/U8-L2-6-2.jpg">
            <a:extLst>
              <a:ext uri="{FF2B5EF4-FFF2-40B4-BE49-F238E27FC236}">
                <a16:creationId xmlns:a16="http://schemas.microsoft.com/office/drawing/2014/main" id="{E8BDE2CC-4EBA-42B4-B070-43D4FA3E5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6" y="384788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.sachmem.vn/public/images/TA4T1SHS/U8-L2-6-3.jpg">
            <a:extLst>
              <a:ext uri="{FF2B5EF4-FFF2-40B4-BE49-F238E27FC236}">
                <a16:creationId xmlns:a16="http://schemas.microsoft.com/office/drawing/2014/main" id="{482FEE00-D01A-4406-A91E-906172B07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7" y="3415255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s://s.sachmem.vn/public/images/TA4T1SHS/U8-L2-6-4.jpg">
            <a:extLst>
              <a:ext uri="{FF2B5EF4-FFF2-40B4-BE49-F238E27FC236}">
                <a16:creationId xmlns:a16="http://schemas.microsoft.com/office/drawing/2014/main" id="{139143F8-0DF5-431B-867A-CA0603B4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8" y="3404306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s.sachmem.vn/public/images/TA4T1SHS/U8-L2-6-5.jpg">
            <a:extLst>
              <a:ext uri="{FF2B5EF4-FFF2-40B4-BE49-F238E27FC236}">
                <a16:creationId xmlns:a16="http://schemas.microsoft.com/office/drawing/2014/main" id="{564E8EBD-6A17-4A48-9854-41D7B518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9" y="192900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B7F07-E0AF-4ABC-B664-8BF31F934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7902" y="3442918"/>
            <a:ext cx="1134534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A0558-4041-401F-A100-1B19CC19F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79" y="394727"/>
            <a:ext cx="1141177" cy="1374503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138BAE-2262-4699-9441-F65ADC9B8C64}"/>
              </a:ext>
            </a:extLst>
          </p:cNvPr>
          <p:cNvSpPr/>
          <p:nvPr/>
        </p:nvSpPr>
        <p:spPr>
          <a:xfrm>
            <a:off x="5985218" y="2189005"/>
            <a:ext cx="1855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65A1686A-CE7F-48AC-B9FB-25C0A95CF20B}"/>
              </a:ext>
            </a:extLst>
          </p:cNvPr>
          <p:cNvSpPr/>
          <p:nvPr/>
        </p:nvSpPr>
        <p:spPr>
          <a:xfrm>
            <a:off x="1491385" y="1887439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6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EB6FB606-3AF2-4B77-9412-D80273190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563500" y="2082851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89F2FB8-E563-421A-AB8A-66AFA6B26E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9800" y="1356385"/>
            <a:ext cx="772180" cy="4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E31E3-D684-4016-807A-15DA741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20" y="1996038"/>
            <a:ext cx="3177815" cy="3255546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B5CB32D9-EC0A-4DB1-8269-33ACE01CFCE1}"/>
              </a:ext>
            </a:extLst>
          </p:cNvPr>
          <p:cNvSpPr/>
          <p:nvPr/>
        </p:nvSpPr>
        <p:spPr>
          <a:xfrm>
            <a:off x="4132788" y="37377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1" descr="https://s.sachmem.vn/public/images/TA4T1SHS/U8-L2-6-1.jpg">
            <a:extLst>
              <a:ext uri="{FF2B5EF4-FFF2-40B4-BE49-F238E27FC236}">
                <a16:creationId xmlns:a16="http://schemas.microsoft.com/office/drawing/2014/main" id="{34615A16-4012-4C00-9901-17DA8CAC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2" y="43604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9F8D7B2-A789-451F-81AD-9387EE901A10}"/>
              </a:ext>
            </a:extLst>
          </p:cNvPr>
          <p:cNvSpPr/>
          <p:nvPr/>
        </p:nvSpPr>
        <p:spPr>
          <a:xfrm>
            <a:off x="3235779" y="1887440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73852B14-D9D5-43F6-98E4-F81D88F6F2DE}"/>
              </a:ext>
            </a:extLst>
          </p:cNvPr>
          <p:cNvSpPr/>
          <p:nvPr/>
        </p:nvSpPr>
        <p:spPr>
          <a:xfrm>
            <a:off x="2464453" y="35608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045F9AC6-0D36-45A6-AAB8-DA8AA165A94A}"/>
              </a:ext>
            </a:extLst>
          </p:cNvPr>
          <p:cNvSpPr/>
          <p:nvPr/>
        </p:nvSpPr>
        <p:spPr>
          <a:xfrm>
            <a:off x="2452420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27208BD3-A8DE-42EF-B585-C4DDD4CA74CA}"/>
              </a:ext>
            </a:extLst>
          </p:cNvPr>
          <p:cNvSpPr/>
          <p:nvPr/>
        </p:nvSpPr>
        <p:spPr>
          <a:xfrm>
            <a:off x="4181811" y="3401102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BD53DFE2-F4AF-4120-A936-9DED3D2F97F8}"/>
              </a:ext>
            </a:extLst>
          </p:cNvPr>
          <p:cNvSpPr/>
          <p:nvPr/>
        </p:nvSpPr>
        <p:spPr>
          <a:xfrm>
            <a:off x="708025" y="352911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ECBC9BFE-AE6F-48DF-9118-A627D7ADCB00}"/>
              </a:ext>
            </a:extLst>
          </p:cNvPr>
          <p:cNvSpPr/>
          <p:nvPr/>
        </p:nvSpPr>
        <p:spPr>
          <a:xfrm>
            <a:off x="708025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9088762-66C0-450F-9277-B99E6F9109A7}"/>
              </a:ext>
            </a:extLst>
          </p:cNvPr>
          <p:cNvSpPr txBox="1"/>
          <p:nvPr/>
        </p:nvSpPr>
        <p:spPr>
          <a:xfrm>
            <a:off x="6158737" y="68325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18" name="Picture 3" descr="https://s.sachmem.vn/public/images/TA4T1SHS/U8-L2-6-2.jpg">
            <a:extLst>
              <a:ext uri="{FF2B5EF4-FFF2-40B4-BE49-F238E27FC236}">
                <a16:creationId xmlns:a16="http://schemas.microsoft.com/office/drawing/2014/main" id="{E21DA229-C680-455A-B349-AA39F27B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6" y="384788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.sachmem.vn/public/images/TA4T1SHS/U8-L2-6-3.jpg">
            <a:extLst>
              <a:ext uri="{FF2B5EF4-FFF2-40B4-BE49-F238E27FC236}">
                <a16:creationId xmlns:a16="http://schemas.microsoft.com/office/drawing/2014/main" id="{BB5888DF-830F-413D-9F5E-BE54CCE1D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7" y="3415255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s://s.sachmem.vn/public/images/TA4T1SHS/U8-L2-6-4.jpg">
            <a:extLst>
              <a:ext uri="{FF2B5EF4-FFF2-40B4-BE49-F238E27FC236}">
                <a16:creationId xmlns:a16="http://schemas.microsoft.com/office/drawing/2014/main" id="{43C2F26F-0225-4A2B-85E3-42A27823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8" y="3404306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s.sachmem.vn/public/images/TA4T1SHS/U8-L2-6-5.jpg">
            <a:extLst>
              <a:ext uri="{FF2B5EF4-FFF2-40B4-BE49-F238E27FC236}">
                <a16:creationId xmlns:a16="http://schemas.microsoft.com/office/drawing/2014/main" id="{49038559-0787-4EBC-85E9-E31317CD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9" y="192900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1E154-1458-466C-86B3-08BD4067A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7902" y="3442918"/>
            <a:ext cx="1134534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E5D153-2B25-482F-8B32-8C0BB01F23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79" y="394727"/>
            <a:ext cx="1141177" cy="1374503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6866A3B-998D-4C3D-A146-B1ACFD6AEACD}"/>
              </a:ext>
            </a:extLst>
          </p:cNvPr>
          <p:cNvSpPr/>
          <p:nvPr/>
        </p:nvSpPr>
        <p:spPr>
          <a:xfrm>
            <a:off x="5770920" y="2209687"/>
            <a:ext cx="22763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A2BB84F3-8262-4926-ACD4-CE36E0E99829}"/>
              </a:ext>
            </a:extLst>
          </p:cNvPr>
          <p:cNvSpPr/>
          <p:nvPr/>
        </p:nvSpPr>
        <p:spPr>
          <a:xfrm>
            <a:off x="1491385" y="1887439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6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194C9189-892B-427F-9882-535B69873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563500" y="2082851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7213F132-5850-4D00-BB03-07B8F1AE4E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1368" y="4382616"/>
            <a:ext cx="772180" cy="4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0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D439A9-6019-46FD-A066-73D729D80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20" y="1996038"/>
            <a:ext cx="3177815" cy="3255546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AC73C853-1FBE-4856-930A-DBB4096334E6}"/>
              </a:ext>
            </a:extLst>
          </p:cNvPr>
          <p:cNvSpPr/>
          <p:nvPr/>
        </p:nvSpPr>
        <p:spPr>
          <a:xfrm>
            <a:off x="4132788" y="37377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1" descr="https://s.sachmem.vn/public/images/TA4T1SHS/U8-L2-6-1.jpg">
            <a:extLst>
              <a:ext uri="{FF2B5EF4-FFF2-40B4-BE49-F238E27FC236}">
                <a16:creationId xmlns:a16="http://schemas.microsoft.com/office/drawing/2014/main" id="{256743CE-B75E-4D72-BB0D-A3A51A67C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2" y="43604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6AAC538-9173-40A1-AC40-55F38CB1145F}"/>
              </a:ext>
            </a:extLst>
          </p:cNvPr>
          <p:cNvSpPr/>
          <p:nvPr/>
        </p:nvSpPr>
        <p:spPr>
          <a:xfrm>
            <a:off x="3235779" y="1887440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06269CCC-B964-4CCC-BE1E-BD24014C4B91}"/>
              </a:ext>
            </a:extLst>
          </p:cNvPr>
          <p:cNvSpPr/>
          <p:nvPr/>
        </p:nvSpPr>
        <p:spPr>
          <a:xfrm>
            <a:off x="2464453" y="35608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6F612699-C8D4-461A-99DF-718CE20A06E4}"/>
              </a:ext>
            </a:extLst>
          </p:cNvPr>
          <p:cNvSpPr/>
          <p:nvPr/>
        </p:nvSpPr>
        <p:spPr>
          <a:xfrm>
            <a:off x="2452420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B8124C61-540F-4473-88F9-67985BC60DBF}"/>
              </a:ext>
            </a:extLst>
          </p:cNvPr>
          <p:cNvSpPr/>
          <p:nvPr/>
        </p:nvSpPr>
        <p:spPr>
          <a:xfrm>
            <a:off x="4181811" y="3401102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58D94F07-5069-442F-8060-F6479C81CFD7}"/>
              </a:ext>
            </a:extLst>
          </p:cNvPr>
          <p:cNvSpPr/>
          <p:nvPr/>
        </p:nvSpPr>
        <p:spPr>
          <a:xfrm>
            <a:off x="708025" y="352911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B64CE108-3E6A-47F6-822B-569BC4510E72}"/>
              </a:ext>
            </a:extLst>
          </p:cNvPr>
          <p:cNvSpPr/>
          <p:nvPr/>
        </p:nvSpPr>
        <p:spPr>
          <a:xfrm>
            <a:off x="708025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A2E7672-CCBE-48B4-91CD-3C8E89AF7332}"/>
              </a:ext>
            </a:extLst>
          </p:cNvPr>
          <p:cNvSpPr txBox="1"/>
          <p:nvPr/>
        </p:nvSpPr>
        <p:spPr>
          <a:xfrm>
            <a:off x="6158737" y="68325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18" name="Picture 3" descr="https://s.sachmem.vn/public/images/TA4T1SHS/U8-L2-6-2.jpg">
            <a:extLst>
              <a:ext uri="{FF2B5EF4-FFF2-40B4-BE49-F238E27FC236}">
                <a16:creationId xmlns:a16="http://schemas.microsoft.com/office/drawing/2014/main" id="{AB975276-9F8E-4ED3-ADC6-8F7BD53E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6" y="384788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.sachmem.vn/public/images/TA4T1SHS/U8-L2-6-3.jpg">
            <a:extLst>
              <a:ext uri="{FF2B5EF4-FFF2-40B4-BE49-F238E27FC236}">
                <a16:creationId xmlns:a16="http://schemas.microsoft.com/office/drawing/2014/main" id="{097903E4-7C19-4AD5-B708-22255268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7" y="3415255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s://s.sachmem.vn/public/images/TA4T1SHS/U8-L2-6-4.jpg">
            <a:extLst>
              <a:ext uri="{FF2B5EF4-FFF2-40B4-BE49-F238E27FC236}">
                <a16:creationId xmlns:a16="http://schemas.microsoft.com/office/drawing/2014/main" id="{6F713B3E-2EBA-456D-ACF9-40EB15E27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8" y="3404306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s.sachmem.vn/public/images/TA4T1SHS/U8-L2-6-5.jpg">
            <a:extLst>
              <a:ext uri="{FF2B5EF4-FFF2-40B4-BE49-F238E27FC236}">
                <a16:creationId xmlns:a16="http://schemas.microsoft.com/office/drawing/2014/main" id="{C0E921D2-EDFE-4374-8969-BA28D431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9" y="192900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D0CD35-4819-42BB-9950-9556BEC21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7902" y="3442918"/>
            <a:ext cx="1134534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90F4E4-4F9C-4CF2-98F0-EC1F76279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79" y="394727"/>
            <a:ext cx="1141177" cy="1374503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229E9AD-CC7E-40DE-94FD-CFC35B78416B}"/>
              </a:ext>
            </a:extLst>
          </p:cNvPr>
          <p:cNvSpPr/>
          <p:nvPr/>
        </p:nvSpPr>
        <p:spPr>
          <a:xfrm>
            <a:off x="5985218" y="2189005"/>
            <a:ext cx="1855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C718B277-563B-4DA8-960A-53385971FD5B}"/>
              </a:ext>
            </a:extLst>
          </p:cNvPr>
          <p:cNvSpPr/>
          <p:nvPr/>
        </p:nvSpPr>
        <p:spPr>
          <a:xfrm>
            <a:off x="1491385" y="1887439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6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E6FD5B22-A5F3-492F-8F37-0EFAD14C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563500" y="2082851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FFA31613-B147-4363-BAE3-9D89E68B04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1466" y="4418609"/>
            <a:ext cx="772180" cy="4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590D03-D889-4ECE-ACF9-AB4546C1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920" y="1996038"/>
            <a:ext cx="3177815" cy="3255546"/>
          </a:xfrm>
          <a:prstGeom prst="rect">
            <a:avLst/>
          </a:prstGeom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6B9ECB7F-6EE0-41C1-8B9F-DAD23AFC20B7}"/>
              </a:ext>
            </a:extLst>
          </p:cNvPr>
          <p:cNvSpPr/>
          <p:nvPr/>
        </p:nvSpPr>
        <p:spPr>
          <a:xfrm>
            <a:off x="4132788" y="37377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1" descr="https://s.sachmem.vn/public/images/TA4T1SHS/U8-L2-6-1.jpg">
            <a:extLst>
              <a:ext uri="{FF2B5EF4-FFF2-40B4-BE49-F238E27FC236}">
                <a16:creationId xmlns:a16="http://schemas.microsoft.com/office/drawing/2014/main" id="{C5114705-D8A7-4E02-B224-77E387F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2" y="43604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D8950F7A-93D7-4E45-90F0-169740FA2EC4}"/>
              </a:ext>
            </a:extLst>
          </p:cNvPr>
          <p:cNvSpPr/>
          <p:nvPr/>
        </p:nvSpPr>
        <p:spPr>
          <a:xfrm>
            <a:off x="3235779" y="1887440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72167F7E-3D3E-4D2E-94B8-CC208C1136C4}"/>
              </a:ext>
            </a:extLst>
          </p:cNvPr>
          <p:cNvSpPr/>
          <p:nvPr/>
        </p:nvSpPr>
        <p:spPr>
          <a:xfrm>
            <a:off x="2464453" y="35608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F432BFD0-2F9B-4C62-A82E-11FB923EB765}"/>
              </a:ext>
            </a:extLst>
          </p:cNvPr>
          <p:cNvSpPr/>
          <p:nvPr/>
        </p:nvSpPr>
        <p:spPr>
          <a:xfrm>
            <a:off x="2452420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5A37ABE3-A469-44C2-9D3D-D9A9208F5162}"/>
              </a:ext>
            </a:extLst>
          </p:cNvPr>
          <p:cNvSpPr/>
          <p:nvPr/>
        </p:nvSpPr>
        <p:spPr>
          <a:xfrm>
            <a:off x="4181811" y="3401102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FFD0F391-5B61-49EA-8453-348A96B963CF}"/>
              </a:ext>
            </a:extLst>
          </p:cNvPr>
          <p:cNvSpPr/>
          <p:nvPr/>
        </p:nvSpPr>
        <p:spPr>
          <a:xfrm>
            <a:off x="708025" y="352911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2D035C82-7A3E-43CB-ABC6-ED768C660720}"/>
              </a:ext>
            </a:extLst>
          </p:cNvPr>
          <p:cNvSpPr/>
          <p:nvPr/>
        </p:nvSpPr>
        <p:spPr>
          <a:xfrm>
            <a:off x="708025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940E889-E72F-4634-8E86-C60679D5169B}"/>
              </a:ext>
            </a:extLst>
          </p:cNvPr>
          <p:cNvSpPr txBox="1"/>
          <p:nvPr/>
        </p:nvSpPr>
        <p:spPr>
          <a:xfrm>
            <a:off x="6158737" y="68325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18" name="Picture 3" descr="https://s.sachmem.vn/public/images/TA4T1SHS/U8-L2-6-2.jpg">
            <a:extLst>
              <a:ext uri="{FF2B5EF4-FFF2-40B4-BE49-F238E27FC236}">
                <a16:creationId xmlns:a16="http://schemas.microsoft.com/office/drawing/2014/main" id="{76D96454-80BE-46CF-AEDD-5F78F270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6" y="384788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.sachmem.vn/public/images/TA4T1SHS/U8-L2-6-3.jpg">
            <a:extLst>
              <a:ext uri="{FF2B5EF4-FFF2-40B4-BE49-F238E27FC236}">
                <a16:creationId xmlns:a16="http://schemas.microsoft.com/office/drawing/2014/main" id="{E4D63B60-8FF1-49DD-A520-1EE21BBD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7" y="3415255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s://s.sachmem.vn/public/images/TA4T1SHS/U8-L2-6-4.jpg">
            <a:extLst>
              <a:ext uri="{FF2B5EF4-FFF2-40B4-BE49-F238E27FC236}">
                <a16:creationId xmlns:a16="http://schemas.microsoft.com/office/drawing/2014/main" id="{D78DE982-4960-4F58-A0CF-917B849F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8" y="3404306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s.sachmem.vn/public/images/TA4T1SHS/U8-L2-6-5.jpg">
            <a:extLst>
              <a:ext uri="{FF2B5EF4-FFF2-40B4-BE49-F238E27FC236}">
                <a16:creationId xmlns:a16="http://schemas.microsoft.com/office/drawing/2014/main" id="{42E7AC4E-9F4E-4F25-90F1-878937B7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9" y="192900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D12CA2-FA1D-4A7D-99DC-83605464C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7902" y="3442918"/>
            <a:ext cx="1134534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E50F58-95DB-4E97-BA28-863514623A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79" y="394727"/>
            <a:ext cx="1141177" cy="1374503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B8E3982-94AE-4827-BBEA-5FC9204E2427}"/>
              </a:ext>
            </a:extLst>
          </p:cNvPr>
          <p:cNvSpPr/>
          <p:nvPr/>
        </p:nvSpPr>
        <p:spPr>
          <a:xfrm>
            <a:off x="5985218" y="2189005"/>
            <a:ext cx="1855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5B9C4329-6A13-42CF-BE1F-7BFCC8DBEF04}"/>
              </a:ext>
            </a:extLst>
          </p:cNvPr>
          <p:cNvSpPr/>
          <p:nvPr/>
        </p:nvSpPr>
        <p:spPr>
          <a:xfrm>
            <a:off x="1491385" y="1887439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6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0A2C5A2C-00EA-45C0-A1F6-3983E1F4D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563500" y="2082851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079AF5BA-2BD7-42EC-A458-B1672CF32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265" y="1296740"/>
            <a:ext cx="772180" cy="4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5" name="Google Shape;7555;p51"/>
          <p:cNvSpPr/>
          <p:nvPr/>
        </p:nvSpPr>
        <p:spPr>
          <a:xfrm>
            <a:off x="2482886" y="985725"/>
            <a:ext cx="4181103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6" name="Google Shape;7556;p51"/>
          <p:cNvSpPr txBox="1">
            <a:spLocks noGrp="1"/>
          </p:cNvSpPr>
          <p:nvPr>
            <p:ph type="title"/>
          </p:nvPr>
        </p:nvSpPr>
        <p:spPr>
          <a:xfrm>
            <a:off x="2447777" y="2239625"/>
            <a:ext cx="4248446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7558" name="Google Shape;7558;p51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7559" name="Google Shape;7559;p51"/>
          <p:cNvGrpSpPr/>
          <p:nvPr/>
        </p:nvGrpSpPr>
        <p:grpSpPr>
          <a:xfrm>
            <a:off x="2799464" y="3286264"/>
            <a:ext cx="3553525" cy="175275"/>
            <a:chOff x="3998100" y="4633825"/>
            <a:chExt cx="2329875" cy="175275"/>
          </a:xfrm>
        </p:grpSpPr>
        <p:sp>
          <p:nvSpPr>
            <p:cNvPr id="7560" name="Google Shape;7560;p51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51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51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51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51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51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51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1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1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1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51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51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51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51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51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51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51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51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51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51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51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51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51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51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51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51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51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51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1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1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1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1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1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1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1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1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1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1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1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9" name="Google Shape;7599;p51"/>
          <p:cNvSpPr/>
          <p:nvPr/>
        </p:nvSpPr>
        <p:spPr>
          <a:xfrm flipH="1">
            <a:off x="6004429" y="769214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0" name="Google Shape;7600;p51"/>
          <p:cNvSpPr/>
          <p:nvPr/>
        </p:nvSpPr>
        <p:spPr>
          <a:xfrm flipH="1">
            <a:off x="2252104" y="3461539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Mspham-0936082789">
            <a:extLst>
              <a:ext uri="{FF2B5EF4-FFF2-40B4-BE49-F238E27FC236}">
                <a16:creationId xmlns:a16="http://schemas.microsoft.com/office/drawing/2014/main" id="{60E8D884-359A-4D2C-9EEF-96E56C8B474F}"/>
              </a:ext>
            </a:extLst>
          </p:cNvPr>
          <p:cNvSpPr/>
          <p:nvPr/>
        </p:nvSpPr>
        <p:spPr>
          <a:xfrm>
            <a:off x="634237" y="254982"/>
            <a:ext cx="25426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" name="Msphamsound">
            <a:extLst>
              <a:ext uri="{FF2B5EF4-FFF2-40B4-BE49-F238E27FC236}">
                <a16:creationId xmlns:a16="http://schemas.microsoft.com/office/drawing/2014/main" id="{F22414E7-204B-44DD-8C2C-41C655E9C2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5743" y="2358769"/>
            <a:ext cx="433061" cy="42596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19E9A65A-5D07-4472-92D4-18ECF09DC89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4402" y="509629"/>
            <a:ext cx="6411176" cy="4438071"/>
          </a:xfrm>
          <a:prstGeom prst="rect">
            <a:avLst/>
          </a:prstGeom>
        </p:spPr>
      </p:pic>
      <p:pic>
        <p:nvPicPr>
          <p:cNvPr id="196" name="Msphamsound">
            <a:extLst>
              <a:ext uri="{FF2B5EF4-FFF2-40B4-BE49-F238E27FC236}">
                <a16:creationId xmlns:a16="http://schemas.microsoft.com/office/drawing/2014/main" id="{5DE46AE2-7712-4FCC-A7DB-A82E48FF55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7497" y="706841"/>
            <a:ext cx="209168" cy="205740"/>
          </a:xfrm>
          <a:prstGeom prst="rect">
            <a:avLst/>
          </a:prstGeom>
        </p:spPr>
      </p:pic>
      <p:pic>
        <p:nvPicPr>
          <p:cNvPr id="197" name="Msphamsound">
            <a:extLst>
              <a:ext uri="{FF2B5EF4-FFF2-40B4-BE49-F238E27FC236}">
                <a16:creationId xmlns:a16="http://schemas.microsoft.com/office/drawing/2014/main" id="{1D9B62E0-BFE4-460E-9124-408ACCBEDA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3661" y="1019186"/>
            <a:ext cx="209168" cy="205740"/>
          </a:xfrm>
          <a:prstGeom prst="rect">
            <a:avLst/>
          </a:prstGeom>
        </p:spPr>
      </p:pic>
      <p:pic>
        <p:nvPicPr>
          <p:cNvPr id="198" name="Msphamsound">
            <a:extLst>
              <a:ext uri="{FF2B5EF4-FFF2-40B4-BE49-F238E27FC236}">
                <a16:creationId xmlns:a16="http://schemas.microsoft.com/office/drawing/2014/main" id="{055F367F-0AA5-43FE-8925-1ECAF4938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8966" y="706841"/>
            <a:ext cx="209168" cy="205740"/>
          </a:xfrm>
          <a:prstGeom prst="rect">
            <a:avLst/>
          </a:prstGeom>
        </p:spPr>
      </p:pic>
      <p:pic>
        <p:nvPicPr>
          <p:cNvPr id="199" name="Msphamsound">
            <a:extLst>
              <a:ext uri="{FF2B5EF4-FFF2-40B4-BE49-F238E27FC236}">
                <a16:creationId xmlns:a16="http://schemas.microsoft.com/office/drawing/2014/main" id="{C43C3F55-466C-4761-974F-B1D8E216F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130" y="842295"/>
            <a:ext cx="209168" cy="205740"/>
          </a:xfrm>
          <a:prstGeom prst="rect">
            <a:avLst/>
          </a:prstGeom>
        </p:spPr>
      </p:pic>
      <p:pic>
        <p:nvPicPr>
          <p:cNvPr id="200" name="Msphamsound">
            <a:extLst>
              <a:ext uri="{FF2B5EF4-FFF2-40B4-BE49-F238E27FC236}">
                <a16:creationId xmlns:a16="http://schemas.microsoft.com/office/drawing/2014/main" id="{F8662AC6-7373-422B-8683-AE6388330A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5632" y="3076238"/>
            <a:ext cx="209168" cy="205740"/>
          </a:xfrm>
          <a:prstGeom prst="rect">
            <a:avLst/>
          </a:prstGeom>
        </p:spPr>
      </p:pic>
      <p:pic>
        <p:nvPicPr>
          <p:cNvPr id="201" name="Msphamsound">
            <a:extLst>
              <a:ext uri="{FF2B5EF4-FFF2-40B4-BE49-F238E27FC236}">
                <a16:creationId xmlns:a16="http://schemas.microsoft.com/office/drawing/2014/main" id="{81795BAE-C287-4329-A5F2-4D01A08EC4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2829" y="4334348"/>
            <a:ext cx="209168" cy="205740"/>
          </a:xfrm>
          <a:prstGeom prst="rect">
            <a:avLst/>
          </a:prstGeom>
        </p:spPr>
      </p:pic>
      <p:pic>
        <p:nvPicPr>
          <p:cNvPr id="202" name="Msphamsound">
            <a:extLst>
              <a:ext uri="{FF2B5EF4-FFF2-40B4-BE49-F238E27FC236}">
                <a16:creationId xmlns:a16="http://schemas.microsoft.com/office/drawing/2014/main" id="{BF01D03C-1063-4D38-8A40-C54B2A8C2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130" y="2792127"/>
            <a:ext cx="209168" cy="205740"/>
          </a:xfrm>
          <a:prstGeom prst="rect">
            <a:avLst/>
          </a:prstGeom>
        </p:spPr>
      </p:pic>
      <p:pic>
        <p:nvPicPr>
          <p:cNvPr id="203" name="Msphamsound">
            <a:extLst>
              <a:ext uri="{FF2B5EF4-FFF2-40B4-BE49-F238E27FC236}">
                <a16:creationId xmlns:a16="http://schemas.microsoft.com/office/drawing/2014/main" id="{BF42BCA5-B206-4199-A54D-49200049DE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5380" y="3252514"/>
            <a:ext cx="209168" cy="20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8 What subjects do you have to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8 What subjects do you have to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8 What subjects do you have to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8 What subjects do you have to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8 What subjects do you have to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8 What subjects do you have to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B18A9901-22E9-47E9-BDF0-2E38EFFD12C1}"/>
              </a:ext>
            </a:extLst>
          </p:cNvPr>
          <p:cNvSpPr/>
          <p:nvPr/>
        </p:nvSpPr>
        <p:spPr>
          <a:xfrm>
            <a:off x="589944" y="314433"/>
            <a:ext cx="14895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ular Callout 15">
            <a:extLst>
              <a:ext uri="{FF2B5EF4-FFF2-40B4-BE49-F238E27FC236}">
                <a16:creationId xmlns:a16="http://schemas.microsoft.com/office/drawing/2014/main" id="{7F5D1C87-5CAA-4EDD-8FB0-64DA5B76D4BB}"/>
              </a:ext>
            </a:extLst>
          </p:cNvPr>
          <p:cNvSpPr/>
          <p:nvPr/>
        </p:nvSpPr>
        <p:spPr>
          <a:xfrm flipH="1">
            <a:off x="2403957" y="561385"/>
            <a:ext cx="5272088" cy="510778"/>
          </a:xfrm>
          <a:prstGeom prst="wedgeRoundRectCallout">
            <a:avLst>
              <a:gd name="adj1" fmla="val 52010"/>
              <a:gd name="adj2" fmla="val 4536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subjects do you have today?</a:t>
            </a:r>
          </a:p>
        </p:txBody>
      </p:sp>
      <p:sp>
        <p:nvSpPr>
          <p:cNvPr id="61" name="Rounded Rectangular Callout 19">
            <a:extLst>
              <a:ext uri="{FF2B5EF4-FFF2-40B4-BE49-F238E27FC236}">
                <a16:creationId xmlns:a16="http://schemas.microsoft.com/office/drawing/2014/main" id="{59886F63-CA30-4F45-AD9B-E41295813F4E}"/>
              </a:ext>
            </a:extLst>
          </p:cNvPr>
          <p:cNvSpPr/>
          <p:nvPr/>
        </p:nvSpPr>
        <p:spPr>
          <a:xfrm>
            <a:off x="3050485" y="1102733"/>
            <a:ext cx="2949242" cy="510778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 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5D0231E-115C-47DA-B60F-546E1492A12E}"/>
              </a:ext>
            </a:extLst>
          </p:cNvPr>
          <p:cNvCxnSpPr>
            <a:stCxn id="61" idx="2"/>
          </p:cNvCxnSpPr>
          <p:nvPr/>
        </p:nvCxnSpPr>
        <p:spPr>
          <a:xfrm flipH="1">
            <a:off x="1442777" y="1613511"/>
            <a:ext cx="3082329" cy="918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2866C15-56CC-4D0B-86C6-203C24F4F02B}"/>
              </a:ext>
            </a:extLst>
          </p:cNvPr>
          <p:cNvCxnSpPr>
            <a:stCxn id="61" idx="2"/>
          </p:cNvCxnSpPr>
          <p:nvPr/>
        </p:nvCxnSpPr>
        <p:spPr>
          <a:xfrm flipH="1">
            <a:off x="2497467" y="1613511"/>
            <a:ext cx="2027639" cy="116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E1407AD-0820-45CB-9300-07A501080F86}"/>
              </a:ext>
            </a:extLst>
          </p:cNvPr>
          <p:cNvCxnSpPr>
            <a:stCxn id="61" idx="2"/>
            <a:endCxn id="75" idx="0"/>
          </p:cNvCxnSpPr>
          <p:nvPr/>
        </p:nvCxnSpPr>
        <p:spPr>
          <a:xfrm>
            <a:off x="4525106" y="1613511"/>
            <a:ext cx="848002" cy="1540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8A67DF5-8E21-4EEC-9F71-30D5A288A7CB}"/>
              </a:ext>
            </a:extLst>
          </p:cNvPr>
          <p:cNvCxnSpPr>
            <a:stCxn id="61" idx="2"/>
          </p:cNvCxnSpPr>
          <p:nvPr/>
        </p:nvCxnSpPr>
        <p:spPr>
          <a:xfrm>
            <a:off x="4525106" y="1613511"/>
            <a:ext cx="1928807" cy="1141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1E0C63F9-96D2-4462-B931-A1147D1737C0}"/>
              </a:ext>
            </a:extLst>
          </p:cNvPr>
          <p:cNvSpPr/>
          <p:nvPr/>
        </p:nvSpPr>
        <p:spPr>
          <a:xfrm>
            <a:off x="7472441" y="3549417"/>
            <a:ext cx="15316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720D6C5E-5DC1-49E5-94C9-1E469B52B0E3}"/>
              </a:ext>
            </a:extLst>
          </p:cNvPr>
          <p:cNvSpPr/>
          <p:nvPr/>
        </p:nvSpPr>
        <p:spPr>
          <a:xfrm>
            <a:off x="76053" y="3499311"/>
            <a:ext cx="20981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0439989D-F811-4D08-A5E8-2C386E7C846C}"/>
              </a:ext>
            </a:extLst>
          </p:cNvPr>
          <p:cNvSpPr/>
          <p:nvPr/>
        </p:nvSpPr>
        <p:spPr>
          <a:xfrm>
            <a:off x="1283856" y="4170097"/>
            <a:ext cx="21520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 </a:t>
            </a: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6A0357ED-4E3F-454C-95A4-BF847504831F}"/>
              </a:ext>
            </a:extLst>
          </p:cNvPr>
          <p:cNvSpPr/>
          <p:nvPr/>
        </p:nvSpPr>
        <p:spPr>
          <a:xfrm>
            <a:off x="4304489" y="4589186"/>
            <a:ext cx="23160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210468C6-743B-43A9-8EFD-5A61EE58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86" y="1091193"/>
            <a:ext cx="496780" cy="4967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1170F47-1FA1-430D-A596-184BB816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77867" y="1096964"/>
            <a:ext cx="496780" cy="4967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2" name="Picture 1" descr="https://s.sachmem.vn/public/images/v2/TA4T1SHS/U8-L1-2-a.png">
            <a:extLst>
              <a:ext uri="{FF2B5EF4-FFF2-40B4-BE49-F238E27FC236}">
                <a16:creationId xmlns:a16="http://schemas.microsoft.com/office/drawing/2014/main" id="{20847EAA-DAE2-4CFC-9C8E-41DD6AC2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6" y="2075608"/>
            <a:ext cx="1200350" cy="139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s://s.sachmem.vn/public/images/v2/TA4T1SHS/U8-L1-2-b.png">
            <a:extLst>
              <a:ext uri="{FF2B5EF4-FFF2-40B4-BE49-F238E27FC236}">
                <a16:creationId xmlns:a16="http://schemas.microsoft.com/office/drawing/2014/main" id="{C748A063-4431-4E7A-AA38-967BD9AF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59" y="2755135"/>
            <a:ext cx="1041120" cy="14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https://s.sachmem.vn/public/images/v2/TA4T1SHS/U8-L1-2-c.png">
            <a:extLst>
              <a:ext uri="{FF2B5EF4-FFF2-40B4-BE49-F238E27FC236}">
                <a16:creationId xmlns:a16="http://schemas.microsoft.com/office/drawing/2014/main" id="{55ECCDB1-6C95-4F4E-941D-0E5CBB51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93" y="3020073"/>
            <a:ext cx="1253427" cy="14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https://s.sachmem.vn/public/images/v2/TA4T1SHS/U8-L1-2-d.png">
            <a:extLst>
              <a:ext uri="{FF2B5EF4-FFF2-40B4-BE49-F238E27FC236}">
                <a16:creationId xmlns:a16="http://schemas.microsoft.com/office/drawing/2014/main" id="{9EF1D3CF-552B-46C8-9349-0AA72B93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58" y="3153881"/>
            <a:ext cx="1069700" cy="14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 descr="https://s.sachmem.vn/public/images/v2/TA4T1SHS/U8-L1-2-e.png">
            <a:extLst>
              <a:ext uri="{FF2B5EF4-FFF2-40B4-BE49-F238E27FC236}">
                <a16:creationId xmlns:a16="http://schemas.microsoft.com/office/drawing/2014/main" id="{CD51CB9D-4762-4D3B-9D3B-FF99669E6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56" y="2773771"/>
            <a:ext cx="1167688" cy="139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https://s.sachmem.vn/public/images/v2/TA4T1SHS/U8-L1-2-f.png">
            <a:extLst>
              <a:ext uri="{FF2B5EF4-FFF2-40B4-BE49-F238E27FC236}">
                <a16:creationId xmlns:a16="http://schemas.microsoft.com/office/drawing/2014/main" id="{CDF96F74-7356-4EC2-BA97-0D16259C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60" y="2075608"/>
            <a:ext cx="1065617" cy="14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Mspham-0936082789">
            <a:extLst>
              <a:ext uri="{FF2B5EF4-FFF2-40B4-BE49-F238E27FC236}">
                <a16:creationId xmlns:a16="http://schemas.microsoft.com/office/drawing/2014/main" id="{E6B71579-1E34-4CF9-9A06-24602B7E8BF9}"/>
              </a:ext>
            </a:extLst>
          </p:cNvPr>
          <p:cNvSpPr/>
          <p:nvPr/>
        </p:nvSpPr>
        <p:spPr>
          <a:xfrm>
            <a:off x="3644468" y="4379862"/>
            <a:ext cx="7101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82C058DF-BB40-4ABA-B577-5F1E16009825}"/>
              </a:ext>
            </a:extLst>
          </p:cNvPr>
          <p:cNvSpPr/>
          <p:nvPr/>
        </p:nvSpPr>
        <p:spPr>
          <a:xfrm>
            <a:off x="6412876" y="4136682"/>
            <a:ext cx="110839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ABDD55E-2AFF-4FD0-82A9-DF91774CF276}"/>
              </a:ext>
            </a:extLst>
          </p:cNvPr>
          <p:cNvCxnSpPr>
            <a:stCxn id="61" idx="2"/>
            <a:endCxn id="74" idx="0"/>
          </p:cNvCxnSpPr>
          <p:nvPr/>
        </p:nvCxnSpPr>
        <p:spPr>
          <a:xfrm flipH="1">
            <a:off x="3744807" y="1613511"/>
            <a:ext cx="780299" cy="140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D4F0963-F236-4395-AF99-F8652B8E8E28}"/>
              </a:ext>
            </a:extLst>
          </p:cNvPr>
          <p:cNvCxnSpPr>
            <a:stCxn id="61" idx="2"/>
          </p:cNvCxnSpPr>
          <p:nvPr/>
        </p:nvCxnSpPr>
        <p:spPr>
          <a:xfrm>
            <a:off x="4525106" y="1613511"/>
            <a:ext cx="3091254" cy="827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077F5B8-9A68-40C4-999E-339150929DE3}"/>
              </a:ext>
            </a:extLst>
          </p:cNvPr>
          <p:cNvSpPr/>
          <p:nvPr/>
        </p:nvSpPr>
        <p:spPr>
          <a:xfrm>
            <a:off x="1037381" y="95610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Structures: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B5E4A86-6244-44E1-82E5-00E3BCC640F9}"/>
              </a:ext>
            </a:extLst>
          </p:cNvPr>
          <p:cNvSpPr/>
          <p:nvPr/>
        </p:nvSpPr>
        <p:spPr>
          <a:xfrm>
            <a:off x="1281824" y="1414723"/>
            <a:ext cx="6442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rgbClr val="004A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hôm nay bạn có những môn gì:</a:t>
            </a:r>
          </a:p>
        </p:txBody>
      </p:sp>
      <p:sp>
        <p:nvSpPr>
          <p:cNvPr id="68" name="Rounded Rectangular Callout 3">
            <a:extLst>
              <a:ext uri="{FF2B5EF4-FFF2-40B4-BE49-F238E27FC236}">
                <a16:creationId xmlns:a16="http://schemas.microsoft.com/office/drawing/2014/main" id="{5B15B7EE-ACBE-43C1-A4A0-99C12580301C}"/>
              </a:ext>
            </a:extLst>
          </p:cNvPr>
          <p:cNvSpPr/>
          <p:nvPr/>
        </p:nvSpPr>
        <p:spPr>
          <a:xfrm>
            <a:off x="1606321" y="2288643"/>
            <a:ext cx="3169507" cy="919401"/>
          </a:xfrm>
          <a:prstGeom prst="wedgeRoundRectCallout">
            <a:avLst>
              <a:gd name="adj1" fmla="val 55870"/>
              <a:gd name="adj2" fmla="val -502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subjects do you have today?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80D8BE4-0AFA-4E63-A867-385ECF2C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979" y="2612994"/>
            <a:ext cx="467355" cy="46735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226D1FC-021F-46C3-8FCE-E8912E7B7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67608" y="2671486"/>
            <a:ext cx="467355" cy="46735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1" name="Rounded Rectangular Callout 8">
            <a:extLst>
              <a:ext uri="{FF2B5EF4-FFF2-40B4-BE49-F238E27FC236}">
                <a16:creationId xmlns:a16="http://schemas.microsoft.com/office/drawing/2014/main" id="{A9FFABC7-BECD-4906-9C6E-2364B7C669BC}"/>
              </a:ext>
            </a:extLst>
          </p:cNvPr>
          <p:cNvSpPr/>
          <p:nvPr/>
        </p:nvSpPr>
        <p:spPr>
          <a:xfrm>
            <a:off x="6034963" y="3181382"/>
            <a:ext cx="2638489" cy="510778"/>
          </a:xfrm>
          <a:prstGeom prst="wedgeRoundRectCallout">
            <a:avLst>
              <a:gd name="adj1" fmla="val -57480"/>
              <a:gd name="adj2" fmla="val -4770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 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3798C76-22D3-4FE8-B343-4D3A0976F976}"/>
              </a:ext>
            </a:extLst>
          </p:cNvPr>
          <p:cNvSpPr/>
          <p:nvPr/>
        </p:nvSpPr>
        <p:spPr>
          <a:xfrm>
            <a:off x="6976898" y="3214215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567074-1644-4919-99DA-AD1278C7BA88}"/>
              </a:ext>
            </a:extLst>
          </p:cNvPr>
          <p:cNvSpPr/>
          <p:nvPr/>
        </p:nvSpPr>
        <p:spPr>
          <a:xfrm>
            <a:off x="1937619" y="3204800"/>
            <a:ext cx="2311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7E7D41B-D49A-4278-A7FB-3252C5F12FFF}"/>
              </a:ext>
            </a:extLst>
          </p:cNvPr>
          <p:cNvSpPr/>
          <p:nvPr/>
        </p:nvSpPr>
        <p:spPr>
          <a:xfrm>
            <a:off x="6208216" y="3699454"/>
            <a:ext cx="2108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(Tớ có______.)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 animBg="1"/>
      <p:bldP spid="71" grpId="0" animBg="1"/>
      <p:bldP spid="72" grpId="0"/>
      <p:bldP spid="73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5" name="Google Shape;7555;p51"/>
          <p:cNvSpPr/>
          <p:nvPr/>
        </p:nvSpPr>
        <p:spPr>
          <a:xfrm>
            <a:off x="2482886" y="985725"/>
            <a:ext cx="4181103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6" name="Google Shape;7556;p51"/>
          <p:cNvSpPr txBox="1">
            <a:spLocks noGrp="1"/>
          </p:cNvSpPr>
          <p:nvPr>
            <p:ph type="title"/>
          </p:nvPr>
        </p:nvSpPr>
        <p:spPr>
          <a:xfrm>
            <a:off x="2447777" y="2239625"/>
            <a:ext cx="4248446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7558" name="Google Shape;7558;p51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3</a:t>
            </a:r>
            <a:endParaRPr dirty="0"/>
          </a:p>
        </p:txBody>
      </p:sp>
      <p:grpSp>
        <p:nvGrpSpPr>
          <p:cNvPr id="7559" name="Google Shape;7559;p51"/>
          <p:cNvGrpSpPr/>
          <p:nvPr/>
        </p:nvGrpSpPr>
        <p:grpSpPr>
          <a:xfrm>
            <a:off x="2799464" y="3286264"/>
            <a:ext cx="3553525" cy="175275"/>
            <a:chOff x="3998100" y="4633825"/>
            <a:chExt cx="2329875" cy="175275"/>
          </a:xfrm>
        </p:grpSpPr>
        <p:sp>
          <p:nvSpPr>
            <p:cNvPr id="7560" name="Google Shape;7560;p51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51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51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51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51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51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51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1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1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1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51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51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51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51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51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51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51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51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51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51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51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51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51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51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51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51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51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51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1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1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1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1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1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1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1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1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1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1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1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9" name="Google Shape;7599;p51"/>
          <p:cNvSpPr/>
          <p:nvPr/>
        </p:nvSpPr>
        <p:spPr>
          <a:xfrm flipH="1">
            <a:off x="6004429" y="769214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0" name="Google Shape;7600;p51"/>
          <p:cNvSpPr/>
          <p:nvPr/>
        </p:nvSpPr>
        <p:spPr>
          <a:xfrm flipH="1">
            <a:off x="2252104" y="3461539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028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-1" y="4054947"/>
            <a:ext cx="9632039" cy="13760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019417" y="302509"/>
            <a:ext cx="7315200" cy="40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047" y="10750046"/>
            <a:ext cx="5515742" cy="358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39" y="-4179336"/>
            <a:ext cx="3657600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318" y="-2718439"/>
            <a:ext cx="4876190" cy="474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18" y="5779524"/>
            <a:ext cx="3630641" cy="311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9097" y="636024"/>
            <a:ext cx="4133307" cy="51435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127" y="2660241"/>
            <a:ext cx="3657600" cy="29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7" y="11761801"/>
            <a:ext cx="6145481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6869" y="9470186"/>
            <a:ext cx="7142857" cy="45714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2441" y="12248228"/>
            <a:ext cx="1664352" cy="2473667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9198442" y="15175542"/>
            <a:ext cx="3234406" cy="2209223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078" y="-2043355"/>
            <a:ext cx="457200" cy="4572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2366" y="9539606"/>
            <a:ext cx="2179685" cy="17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3113" y="10869071"/>
            <a:ext cx="3163924" cy="20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1774887" y="8818576"/>
            <a:ext cx="2595009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55395" y="4080045"/>
            <a:ext cx="1297718" cy="62908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005136" y="2951897"/>
            <a:ext cx="1602902" cy="366485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9369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20;p30">
            <a:extLst>
              <a:ext uri="{FF2B5EF4-FFF2-40B4-BE49-F238E27FC236}">
                <a16:creationId xmlns:a16="http://schemas.microsoft.com/office/drawing/2014/main" id="{B39DE405-A282-4D68-89BF-DB17006CC716}"/>
              </a:ext>
            </a:extLst>
          </p:cNvPr>
          <p:cNvGrpSpPr/>
          <p:nvPr/>
        </p:nvGrpSpPr>
        <p:grpSpPr>
          <a:xfrm>
            <a:off x="2369155" y="832628"/>
            <a:ext cx="4356480" cy="176025"/>
            <a:chOff x="4345425" y="2175475"/>
            <a:chExt cx="800750" cy="176025"/>
          </a:xfrm>
        </p:grpSpPr>
        <p:sp>
          <p:nvSpPr>
            <p:cNvPr id="5" name="Google Shape;821;p30">
              <a:extLst>
                <a:ext uri="{FF2B5EF4-FFF2-40B4-BE49-F238E27FC236}">
                  <a16:creationId xmlns:a16="http://schemas.microsoft.com/office/drawing/2014/main" id="{C630DE19-29D0-4127-BC72-48E0F28CF730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822;p30">
              <a:extLst>
                <a:ext uri="{FF2B5EF4-FFF2-40B4-BE49-F238E27FC236}">
                  <a16:creationId xmlns:a16="http://schemas.microsoft.com/office/drawing/2014/main" id="{6958552D-09EC-4822-8E61-213A343930B6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Google Shape;5169;p49">
            <a:extLst>
              <a:ext uri="{FF2B5EF4-FFF2-40B4-BE49-F238E27FC236}">
                <a16:creationId xmlns:a16="http://schemas.microsoft.com/office/drawing/2014/main" id="{7126D3B5-053A-4E68-9996-66D7CC3DA3E2}"/>
              </a:ext>
            </a:extLst>
          </p:cNvPr>
          <p:cNvSpPr txBox="1">
            <a:spLocks/>
          </p:cNvSpPr>
          <p:nvPr/>
        </p:nvSpPr>
        <p:spPr>
          <a:xfrm>
            <a:off x="3413350" y="491644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28" name="Google Shape;5170;p49">
            <a:extLst>
              <a:ext uri="{FF2B5EF4-FFF2-40B4-BE49-F238E27FC236}">
                <a16:creationId xmlns:a16="http://schemas.microsoft.com/office/drawing/2014/main" id="{4870BE3D-A935-4DE4-B956-F77EA2A03927}"/>
              </a:ext>
            </a:extLst>
          </p:cNvPr>
          <p:cNvSpPr txBox="1">
            <a:spLocks/>
          </p:cNvSpPr>
          <p:nvPr/>
        </p:nvSpPr>
        <p:spPr>
          <a:xfrm>
            <a:off x="1334059" y="1079809"/>
            <a:ext cx="7017011" cy="12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the words and phrases related to the topic School subjects.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answer about school subjects.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5169;p49">
            <a:extLst>
              <a:ext uri="{FF2B5EF4-FFF2-40B4-BE49-F238E27FC236}">
                <a16:creationId xmlns:a16="http://schemas.microsoft.com/office/drawing/2014/main" id="{C8331234-4BEB-494D-9C49-03B0C20E7324}"/>
              </a:ext>
            </a:extLst>
          </p:cNvPr>
          <p:cNvSpPr txBox="1">
            <a:spLocks/>
          </p:cNvSpPr>
          <p:nvPr/>
        </p:nvSpPr>
        <p:spPr>
          <a:xfrm>
            <a:off x="2471432" y="2567429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30" name="Google Shape;5170;p49">
            <a:extLst>
              <a:ext uri="{FF2B5EF4-FFF2-40B4-BE49-F238E27FC236}">
                <a16:creationId xmlns:a16="http://schemas.microsoft.com/office/drawing/2014/main" id="{89BF72DF-C0E7-41AA-B919-914845B29911}"/>
              </a:ext>
            </a:extLst>
          </p:cNvPr>
          <p:cNvSpPr txBox="1">
            <a:spLocks/>
          </p:cNvSpPr>
          <p:nvPr/>
        </p:nvSpPr>
        <p:spPr>
          <a:xfrm>
            <a:off x="1334059" y="3001225"/>
            <a:ext cx="6601804" cy="141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môn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1" name="Google Shape;820;p30">
            <a:extLst>
              <a:ext uri="{FF2B5EF4-FFF2-40B4-BE49-F238E27FC236}">
                <a16:creationId xmlns:a16="http://schemas.microsoft.com/office/drawing/2014/main" id="{1FC501C1-C27E-4676-AAD7-967F9433DA62}"/>
              </a:ext>
            </a:extLst>
          </p:cNvPr>
          <p:cNvGrpSpPr/>
          <p:nvPr/>
        </p:nvGrpSpPr>
        <p:grpSpPr>
          <a:xfrm>
            <a:off x="2301420" y="3005057"/>
            <a:ext cx="4356480" cy="159407"/>
            <a:chOff x="4345425" y="2172343"/>
            <a:chExt cx="800750" cy="159407"/>
          </a:xfrm>
        </p:grpSpPr>
        <p:sp>
          <p:nvSpPr>
            <p:cNvPr id="32" name="Google Shape;821;p30">
              <a:extLst>
                <a:ext uri="{FF2B5EF4-FFF2-40B4-BE49-F238E27FC236}">
                  <a16:creationId xmlns:a16="http://schemas.microsoft.com/office/drawing/2014/main" id="{0BCF6787-BA43-4FF2-9D09-6860CCB97152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822;p30">
              <a:extLst>
                <a:ext uri="{FF2B5EF4-FFF2-40B4-BE49-F238E27FC236}">
                  <a16:creationId xmlns:a16="http://schemas.microsoft.com/office/drawing/2014/main" id="{9D700430-F8F4-4E13-96CF-C4E72C169ECA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0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34197" y="720697"/>
            <a:ext cx="3712056" cy="156966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IT.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97212" y="1273177"/>
            <a:ext cx="1141177" cy="13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0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0533" y="1274627"/>
            <a:ext cx="1134534" cy="13716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34197" y="720697"/>
            <a:ext cx="3712056" cy="156966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PE.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5215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45" name="Picture 6" descr="https://s.sachmem.vn/public/images/TA4T1SHS/U8-L2-6-5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73" y="1274627"/>
            <a:ext cx="11370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734197" y="720697"/>
            <a:ext cx="3712056" cy="193899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Vietnamese.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482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44" name="Picture 5" descr="https://s.sachmem.vn/public/images/TA4T1SHS/U8-L2-6-4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15" y="1244541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734197" y="720697"/>
            <a:ext cx="3712056" cy="156966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Music.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210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38" name="Picture 4" descr="https://s.sachmem.vn/public/images/TA4T1SHS/U8-L2-6-3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62" y="1244541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734197" y="720697"/>
            <a:ext cx="3712056" cy="156966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English.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897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1" descr="https://s.sachmem.vn/public/images/TA4T1SHS/U8-L2-6-1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73" y="1274627"/>
            <a:ext cx="11370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https://s.sachmem.vn/public/images/TA4T1SHS/U8-L2-6-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73" y="1274627"/>
            <a:ext cx="11370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734197" y="720697"/>
            <a:ext cx="3712056" cy="156966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Music.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9597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34197" y="720697"/>
            <a:ext cx="3712056" cy="193899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Maths 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Vietnamese.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5" descr="https://s.sachmem.vn/public/images/TA4T1SHS/U8-L2-6-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27" y="1493801"/>
            <a:ext cx="761164" cy="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s://s.sachmem.vn/public/images/TA4T1SHS/U8-L2-6-5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38" y="1282871"/>
            <a:ext cx="725634" cy="8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34197" y="720697"/>
            <a:ext cx="3712056" cy="156966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are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Art.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5321461" y="847400"/>
            <a:ext cx="425370" cy="2494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80506" y="419746"/>
            <a:ext cx="513602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buClrTx/>
            </a:pPr>
            <a:r>
              <a:rPr lang="en-US" sz="2400" kern="1200">
                <a:solidFill>
                  <a:srgbClr val="FF0000"/>
                </a:solidFill>
                <a:ea typeface="+mn-ea"/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27092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34197" y="720697"/>
            <a:ext cx="3712056" cy="193899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Sciences.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6" name="Picture 1" descr="https://s.sachmem.vn/public/images/TA4T1SHS/U8-L2-6-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55" y="1195598"/>
            <a:ext cx="11370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34197" y="720697"/>
            <a:ext cx="3712056" cy="193899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What subjects do you have today?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I have Art </a:t>
            </a:r>
          </a:p>
          <a:p>
            <a:pPr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IT.</a:t>
            </a:r>
          </a:p>
          <a:p>
            <a:pPr algn="ctr" defTabSz="685800">
              <a:buClrTx/>
            </a:pPr>
            <a:endParaRPr lang="en-US" sz="24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48205" y="767298"/>
            <a:ext cx="316001" cy="31600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67039" y="1516186"/>
            <a:ext cx="278335" cy="27833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02216" y="1367303"/>
            <a:ext cx="1031349" cy="1246854"/>
          </a:xfrm>
          <a:prstGeom prst="rect">
            <a:avLst/>
          </a:prstGeom>
        </p:spPr>
      </p:pic>
      <p:pic>
        <p:nvPicPr>
          <p:cNvPr id="38" name="Picture 3" descr="https://s.sachmem.vn/public/images/TA4T1SHS/U8-L2-6-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82" y="1149662"/>
            <a:ext cx="874245" cy="10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8" name="Google Shape;7248;p4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1411927">
            <a:off x="1759006" y="1564006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9" name="Google Shape;7249;p4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-1411927">
            <a:off x="5584231" y="1564006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0" name="Google Shape;7250;p43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411927">
            <a:off x="1759006" y="3001758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1" name="Google Shape;7251;p43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-1411927">
            <a:off x="5584231" y="2934808"/>
            <a:ext cx="1931598" cy="1266430"/>
          </a:xfrm>
          <a:prstGeom prst="rect">
            <a:avLst/>
          </a:prstGeom>
          <a:noFill/>
          <a:ln>
            <a:noFill/>
          </a:ln>
        </p:spPr>
      </p:pic>
      <p:sp>
        <p:nvSpPr>
          <p:cNvPr id="7252" name="Google Shape;7252;p4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grpSp>
        <p:nvGrpSpPr>
          <p:cNvPr id="7256" name="Google Shape;7256;p43"/>
          <p:cNvGrpSpPr/>
          <p:nvPr/>
        </p:nvGrpSpPr>
        <p:grpSpPr>
          <a:xfrm>
            <a:off x="2968930" y="1205450"/>
            <a:ext cx="3206130" cy="174750"/>
            <a:chOff x="3962000" y="4060525"/>
            <a:chExt cx="2324125" cy="174750"/>
          </a:xfrm>
        </p:grpSpPr>
        <p:sp>
          <p:nvSpPr>
            <p:cNvPr id="7257" name="Google Shape;7257;p43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3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3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3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3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3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3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3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3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3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3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3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3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3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3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3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3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3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3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3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3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3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3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3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3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3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3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3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3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3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3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3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9" name="Google Shape;7289;p43"/>
          <p:cNvSpPr txBox="1">
            <a:spLocks noGrp="1"/>
          </p:cNvSpPr>
          <p:nvPr>
            <p:ph type="subTitle" idx="1"/>
          </p:nvPr>
        </p:nvSpPr>
        <p:spPr>
          <a:xfrm>
            <a:off x="1839913" y="3429700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7290" name="Google Shape;7290;p43"/>
          <p:cNvSpPr txBox="1">
            <a:spLocks noGrp="1"/>
          </p:cNvSpPr>
          <p:nvPr>
            <p:ph type="subTitle" idx="2"/>
          </p:nvPr>
        </p:nvSpPr>
        <p:spPr>
          <a:xfrm>
            <a:off x="5562876" y="3462723"/>
            <a:ext cx="2244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7291" name="Google Shape;7291;p43"/>
          <p:cNvSpPr txBox="1">
            <a:spLocks noGrp="1"/>
          </p:cNvSpPr>
          <p:nvPr>
            <p:ph type="subTitle" idx="3"/>
          </p:nvPr>
        </p:nvSpPr>
        <p:spPr>
          <a:xfrm>
            <a:off x="1839901" y="2041273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7292" name="Google Shape;7292;p43"/>
          <p:cNvSpPr txBox="1">
            <a:spLocks noGrp="1"/>
          </p:cNvSpPr>
          <p:nvPr>
            <p:ph type="subTitle" idx="4"/>
          </p:nvPr>
        </p:nvSpPr>
        <p:spPr>
          <a:xfrm>
            <a:off x="5562876" y="2041273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7294" name="Google Shape;7294;p43"/>
          <p:cNvSpPr txBox="1">
            <a:spLocks noGrp="1"/>
          </p:cNvSpPr>
          <p:nvPr>
            <p:ph type="title"/>
          </p:nvPr>
        </p:nvSpPr>
        <p:spPr>
          <a:xfrm>
            <a:off x="4787600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295" name="Google Shape;7295;p43"/>
          <p:cNvSpPr txBox="1">
            <a:spLocks noGrp="1"/>
          </p:cNvSpPr>
          <p:nvPr>
            <p:ph type="title" idx="9"/>
          </p:nvPr>
        </p:nvSpPr>
        <p:spPr>
          <a:xfrm>
            <a:off x="4787600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296" name="Google Shape;7296;p43"/>
          <p:cNvSpPr txBox="1">
            <a:spLocks noGrp="1"/>
          </p:cNvSpPr>
          <p:nvPr>
            <p:ph type="title" idx="13"/>
          </p:nvPr>
        </p:nvSpPr>
        <p:spPr>
          <a:xfrm>
            <a:off x="1074924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297" name="Google Shape;7297;p43"/>
          <p:cNvSpPr txBox="1">
            <a:spLocks noGrp="1"/>
          </p:cNvSpPr>
          <p:nvPr>
            <p:ph type="title" idx="14"/>
          </p:nvPr>
        </p:nvSpPr>
        <p:spPr>
          <a:xfrm>
            <a:off x="1074924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3" name="Rectangle 2"/>
          <p:cNvSpPr/>
          <p:nvPr/>
        </p:nvSpPr>
        <p:spPr>
          <a:xfrm rot="21371266">
            <a:off x="2212258" y="731333"/>
            <a:ext cx="4689988" cy="271979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784" y="2277803"/>
            <a:ext cx="1877703" cy="267566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427928" y="2611753"/>
            <a:ext cx="1697756" cy="2007761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528" y="4050762"/>
            <a:ext cx="1298561" cy="699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4073" y="1548772"/>
            <a:ext cx="395492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6600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38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D2F165-F81B-475F-B34C-2CFBAFF1B198}"/>
              </a:ext>
            </a:extLst>
          </p:cNvPr>
          <p:cNvSpPr/>
          <p:nvPr/>
        </p:nvSpPr>
        <p:spPr>
          <a:xfrm>
            <a:off x="277144" y="2003238"/>
            <a:ext cx="1742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3. Listen and tick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sound-0936082789">
            <a:extLst>
              <a:ext uri="{FF2B5EF4-FFF2-40B4-BE49-F238E27FC236}">
                <a16:creationId xmlns:a16="http://schemas.microsoft.com/office/drawing/2014/main" id="{3F2B6184-6003-4D8F-9452-B3DD3F2C3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751" y="1032535"/>
            <a:ext cx="274344" cy="2789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283E6C-EE6C-45BC-BECD-EDF6DE6EF4E3}"/>
              </a:ext>
            </a:extLst>
          </p:cNvPr>
          <p:cNvGrpSpPr/>
          <p:nvPr/>
        </p:nvGrpSpPr>
        <p:grpSpPr>
          <a:xfrm>
            <a:off x="2641375" y="316464"/>
            <a:ext cx="5180820" cy="4586713"/>
            <a:chOff x="2265705" y="645349"/>
            <a:chExt cx="7841660" cy="69424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D1D2DB-C8D6-4757-B471-A6EC5DC4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5705" y="645349"/>
              <a:ext cx="7841660" cy="46257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676BBD-7497-44FF-9EBD-6E7CB965B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8567" y="5271090"/>
              <a:ext cx="7818798" cy="2316681"/>
            </a:xfrm>
            <a:prstGeom prst="rect">
              <a:avLst/>
            </a:prstGeom>
          </p:spPr>
        </p:pic>
      </p:grpSp>
      <p:pic>
        <p:nvPicPr>
          <p:cNvPr id="11" name="Msphamsound-0936082789">
            <a:extLst>
              <a:ext uri="{FF2B5EF4-FFF2-40B4-BE49-F238E27FC236}">
                <a16:creationId xmlns:a16="http://schemas.microsoft.com/office/drawing/2014/main" id="{082268FD-0355-4713-AD1C-CBC24829A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751" y="2395772"/>
            <a:ext cx="274344" cy="278916"/>
          </a:xfrm>
          <a:prstGeom prst="rect">
            <a:avLst/>
          </a:prstGeom>
        </p:spPr>
      </p:pic>
      <p:pic>
        <p:nvPicPr>
          <p:cNvPr id="12" name="Msphamsound-0936082789">
            <a:extLst>
              <a:ext uri="{FF2B5EF4-FFF2-40B4-BE49-F238E27FC236}">
                <a16:creationId xmlns:a16="http://schemas.microsoft.com/office/drawing/2014/main" id="{75B4F8D6-CD03-4E2B-998A-11A86C18B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751" y="3998426"/>
            <a:ext cx="274344" cy="278916"/>
          </a:xfrm>
          <a:prstGeom prst="rect">
            <a:avLst/>
          </a:prstGeom>
        </p:spPr>
      </p:pic>
      <p:pic>
        <p:nvPicPr>
          <p:cNvPr id="13" name="Msphamsound-0936082789">
            <a:extLst>
              <a:ext uri="{FF2B5EF4-FFF2-40B4-BE49-F238E27FC236}">
                <a16:creationId xmlns:a16="http://schemas.microsoft.com/office/drawing/2014/main" id="{1F3504CE-BFB7-4DB1-A17C-35209A618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164" y="2038583"/>
            <a:ext cx="274344" cy="278916"/>
          </a:xfrm>
          <a:prstGeom prst="rect">
            <a:avLst/>
          </a:prstGeom>
        </p:spPr>
      </p:pic>
      <p:pic>
        <p:nvPicPr>
          <p:cNvPr id="14" name="dungMspham-0936082789">
            <a:extLst>
              <a:ext uri="{FF2B5EF4-FFF2-40B4-BE49-F238E27FC236}">
                <a16:creationId xmlns:a16="http://schemas.microsoft.com/office/drawing/2014/main" id="{54C34BF9-1D68-4F81-BA96-BBA083A218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67" y="1459864"/>
            <a:ext cx="273170" cy="273170"/>
          </a:xfrm>
          <a:prstGeom prst="rect">
            <a:avLst/>
          </a:prstGeom>
        </p:spPr>
      </p:pic>
      <p:sp>
        <p:nvSpPr>
          <p:cNvPr id="15" name="5-Point Star 12">
            <a:extLst>
              <a:ext uri="{FF2B5EF4-FFF2-40B4-BE49-F238E27FC236}">
                <a16:creationId xmlns:a16="http://schemas.microsoft.com/office/drawing/2014/main" id="{16872015-3FCB-4E1C-94D0-2A0CF21384BA}"/>
              </a:ext>
            </a:extLst>
          </p:cNvPr>
          <p:cNvSpPr/>
          <p:nvPr/>
        </p:nvSpPr>
        <p:spPr>
          <a:xfrm>
            <a:off x="2163706" y="1032535"/>
            <a:ext cx="355106" cy="302218"/>
          </a:xfrm>
          <a:prstGeom prst="flowChartConnector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5-Point Star 13">
            <a:extLst>
              <a:ext uri="{FF2B5EF4-FFF2-40B4-BE49-F238E27FC236}">
                <a16:creationId xmlns:a16="http://schemas.microsoft.com/office/drawing/2014/main" id="{998D0A6A-D714-4ACF-85B4-E9FEA3AA1C2A}"/>
              </a:ext>
            </a:extLst>
          </p:cNvPr>
          <p:cNvSpPr/>
          <p:nvPr/>
        </p:nvSpPr>
        <p:spPr>
          <a:xfrm>
            <a:off x="2163706" y="2429202"/>
            <a:ext cx="355106" cy="302218"/>
          </a:xfrm>
          <a:prstGeom prst="flowChartConnector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5-Point Star 14">
            <a:extLst>
              <a:ext uri="{FF2B5EF4-FFF2-40B4-BE49-F238E27FC236}">
                <a16:creationId xmlns:a16="http://schemas.microsoft.com/office/drawing/2014/main" id="{F9466385-27AF-4709-B662-EA2ABCDF6DEF}"/>
              </a:ext>
            </a:extLst>
          </p:cNvPr>
          <p:cNvSpPr/>
          <p:nvPr/>
        </p:nvSpPr>
        <p:spPr>
          <a:xfrm>
            <a:off x="2163705" y="3825868"/>
            <a:ext cx="355106" cy="302218"/>
          </a:xfrm>
          <a:prstGeom prst="flowChartConnector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dungMspham-0936082789">
            <a:extLst>
              <a:ext uri="{FF2B5EF4-FFF2-40B4-BE49-F238E27FC236}">
                <a16:creationId xmlns:a16="http://schemas.microsoft.com/office/drawing/2014/main" id="{4ECA4BF6-CE7F-4B10-BC0A-41396CB127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67" y="2985419"/>
            <a:ext cx="273170" cy="273170"/>
          </a:xfrm>
          <a:prstGeom prst="rect">
            <a:avLst/>
          </a:prstGeom>
        </p:spPr>
      </p:pic>
      <p:pic>
        <p:nvPicPr>
          <p:cNvPr id="19" name="dungMspham-0936082789">
            <a:extLst>
              <a:ext uri="{FF2B5EF4-FFF2-40B4-BE49-F238E27FC236}">
                <a16:creationId xmlns:a16="http://schemas.microsoft.com/office/drawing/2014/main" id="{F164CEDD-CF4B-468C-9E65-F66779BBEF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71" y="4510974"/>
            <a:ext cx="273170" cy="27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8 What subjects do you have to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Mspham-0936082789">
            <a:extLst>
              <a:ext uri="{FF2B5EF4-FFF2-40B4-BE49-F238E27FC236}">
                <a16:creationId xmlns:a16="http://schemas.microsoft.com/office/drawing/2014/main" id="{9C27B53B-8C5B-4419-B256-4E8EDC69B2A2}"/>
              </a:ext>
            </a:extLst>
          </p:cNvPr>
          <p:cNvGrpSpPr/>
          <p:nvPr/>
        </p:nvGrpSpPr>
        <p:grpSpPr>
          <a:xfrm>
            <a:off x="684517" y="544935"/>
            <a:ext cx="1731189" cy="4320087"/>
            <a:chOff x="687366" y="-2977347"/>
            <a:chExt cx="3332485" cy="9509763"/>
          </a:xfrm>
        </p:grpSpPr>
        <p:pic>
          <p:nvPicPr>
            <p:cNvPr id="77" name="Mspham-0936082789" descr="https://s.sachmem.vn/public/images/TA4T1SHS/U8-L1-4-1-fmdmppiumkpzpdso.jpg">
              <a:extLst>
                <a:ext uri="{FF2B5EF4-FFF2-40B4-BE49-F238E27FC236}">
                  <a16:creationId xmlns:a16="http://schemas.microsoft.com/office/drawing/2014/main" id="{F0F15F24-9FC6-45C0-9289-9177C176F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66" y="-2977347"/>
              <a:ext cx="3332484" cy="3219792"/>
            </a:xfrm>
            <a:prstGeom prst="cloud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Mspham-0936082789" descr="https://s.sachmem.vn/public/images/TA4T1SHS/U8-L1-4-2-nzdrlvefjhuuztzw.jpg">
              <a:extLst>
                <a:ext uri="{FF2B5EF4-FFF2-40B4-BE49-F238E27FC236}">
                  <a16:creationId xmlns:a16="http://schemas.microsoft.com/office/drawing/2014/main" id="{83E14E7A-DA29-4DF8-91D2-6A2C703FB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66" y="242445"/>
              <a:ext cx="3332484" cy="3219792"/>
            </a:xfrm>
            <a:prstGeom prst="cloud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Mspham-0936082789" descr="https://s.sachmem.vn/public/images/TA4T1SHS/U8-L1-4-3-smwrgnfgnwqkphyi.jpg">
              <a:extLst>
                <a:ext uri="{FF2B5EF4-FFF2-40B4-BE49-F238E27FC236}">
                  <a16:creationId xmlns:a16="http://schemas.microsoft.com/office/drawing/2014/main" id="{99B8A0B4-DD03-4864-9C8A-B9FBC2E91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66" y="3312624"/>
              <a:ext cx="3332485" cy="3219792"/>
            </a:xfrm>
            <a:prstGeom prst="cloud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8DA441A9-B535-4BB8-8C73-67F865F403FC}"/>
              </a:ext>
            </a:extLst>
          </p:cNvPr>
          <p:cNvSpPr/>
          <p:nvPr/>
        </p:nvSpPr>
        <p:spPr>
          <a:xfrm>
            <a:off x="2415705" y="368169"/>
            <a:ext cx="16385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Look and write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A9159711-4FEA-430F-8EB2-89BE9ECAAC26}"/>
              </a:ext>
            </a:extLst>
          </p:cNvPr>
          <p:cNvSpPr/>
          <p:nvPr/>
        </p:nvSpPr>
        <p:spPr>
          <a:xfrm>
            <a:off x="2816435" y="841916"/>
            <a:ext cx="59775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	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is </a:t>
            </a:r>
            <a:r>
              <a:rPr lang="en-US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 has </a:t>
            </a:r>
            <a:r>
              <a:rPr lang="en-US" sz="2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Vietnamese, Science and English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Mspham-0936082789">
            <a:extLst>
              <a:ext uri="{FF2B5EF4-FFF2-40B4-BE49-F238E27FC236}">
                <a16:creationId xmlns:a16="http://schemas.microsoft.com/office/drawing/2014/main" id="{34749CA3-2661-4B7B-B940-D28334585354}"/>
              </a:ext>
            </a:extLst>
          </p:cNvPr>
          <p:cNvSpPr/>
          <p:nvPr/>
        </p:nvSpPr>
        <p:spPr>
          <a:xfrm>
            <a:off x="2816435" y="2297955"/>
            <a:ext cx="59775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Today is </a:t>
            </a:r>
            <a:r>
              <a:rPr lang="en-US" sz="21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She </a:t>
            </a:r>
            <a:r>
              <a:rPr lang="en-US" sz="21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Maths, IT and Music</a:t>
            </a: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8EB683A4-6F60-4AA8-A0C8-466A743D0564}"/>
              </a:ext>
            </a:extLst>
          </p:cNvPr>
          <p:cNvSpPr/>
          <p:nvPr/>
        </p:nvSpPr>
        <p:spPr>
          <a:xfrm>
            <a:off x="2816435" y="3753995"/>
            <a:ext cx="590964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is </a:t>
            </a:r>
            <a:r>
              <a:rPr lang="en-US" sz="21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They </a:t>
            </a:r>
            <a:r>
              <a:rPr lang="en-US" sz="21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Maths, Science and Art</a:t>
            </a:r>
            <a:r>
              <a:rPr lang="en-US" sz="2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4" name="Mspham-0936082789">
            <a:extLst>
              <a:ext uri="{FF2B5EF4-FFF2-40B4-BE49-F238E27FC236}">
                <a16:creationId xmlns:a16="http://schemas.microsoft.com/office/drawing/2014/main" id="{3683A00A-A1E1-4982-A63D-4423167B3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774" y="2300671"/>
            <a:ext cx="3361358" cy="566978"/>
          </a:xfrm>
          <a:prstGeom prst="rect">
            <a:avLst/>
          </a:prstGeom>
        </p:spPr>
      </p:pic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B11975BE-EEFD-476C-98BB-A09EA57A5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408" y="2844720"/>
            <a:ext cx="4186578" cy="566978"/>
          </a:xfrm>
          <a:prstGeom prst="rect">
            <a:avLst/>
          </a:prstGeom>
        </p:spPr>
      </p:pic>
      <p:pic>
        <p:nvPicPr>
          <p:cNvPr id="86" name="Mspham-0936082789">
            <a:extLst>
              <a:ext uri="{FF2B5EF4-FFF2-40B4-BE49-F238E27FC236}">
                <a16:creationId xmlns:a16="http://schemas.microsoft.com/office/drawing/2014/main" id="{CFA45188-147C-4DB1-8D71-A3F6A5170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774" y="818833"/>
            <a:ext cx="2861063" cy="566978"/>
          </a:xfrm>
          <a:prstGeom prst="rect">
            <a:avLst/>
          </a:prstGeom>
        </p:spPr>
      </p:pic>
      <p:pic>
        <p:nvPicPr>
          <p:cNvPr id="87" name="Mspham-0936082789">
            <a:extLst>
              <a:ext uri="{FF2B5EF4-FFF2-40B4-BE49-F238E27FC236}">
                <a16:creationId xmlns:a16="http://schemas.microsoft.com/office/drawing/2014/main" id="{08A7D810-DBB4-4041-88BC-1836F097A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532" y="3681868"/>
            <a:ext cx="3742952" cy="566978"/>
          </a:xfrm>
          <a:prstGeom prst="rect">
            <a:avLst/>
          </a:prstGeom>
        </p:spPr>
      </p:pic>
      <p:pic>
        <p:nvPicPr>
          <p:cNvPr id="88" name="Mspham-0936082789">
            <a:extLst>
              <a:ext uri="{FF2B5EF4-FFF2-40B4-BE49-F238E27FC236}">
                <a16:creationId xmlns:a16="http://schemas.microsoft.com/office/drawing/2014/main" id="{698B29C5-EA61-4E1C-B6EB-57CB0B3F1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427" y="4327854"/>
            <a:ext cx="3885855" cy="566978"/>
          </a:xfrm>
          <a:prstGeom prst="rect">
            <a:avLst/>
          </a:prstGeom>
        </p:spPr>
      </p:pic>
      <p:pic>
        <p:nvPicPr>
          <p:cNvPr id="89" name="Mspham-0936082789">
            <a:extLst>
              <a:ext uri="{FF2B5EF4-FFF2-40B4-BE49-F238E27FC236}">
                <a16:creationId xmlns:a16="http://schemas.microsoft.com/office/drawing/2014/main" id="{4C72A1FE-7CF1-48A0-A55E-AADF523CA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858" y="1497091"/>
            <a:ext cx="4128255" cy="566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Tiếng Anh 4 - Unit 8 - Lesson 1 - Sing - 1">
            <a:hlinkClick r:id="" action="ppaction://media"/>
            <a:extLst>
              <a:ext uri="{FF2B5EF4-FFF2-40B4-BE49-F238E27FC236}">
                <a16:creationId xmlns:a16="http://schemas.microsoft.com/office/drawing/2014/main" id="{99748950-8474-400D-9973-5BEB1057A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449" y="1205860"/>
            <a:ext cx="6049853" cy="3403043"/>
          </a:xfrm>
          <a:prstGeom prst="rect">
            <a:avLst/>
          </a:prstGeom>
        </p:spPr>
      </p:pic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3D3206F9-91D3-42EF-BB7D-6603FB07670D}"/>
              </a:ext>
            </a:extLst>
          </p:cNvPr>
          <p:cNvSpPr/>
          <p:nvPr/>
        </p:nvSpPr>
        <p:spPr>
          <a:xfrm>
            <a:off x="1039579" y="373800"/>
            <a:ext cx="16172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Let’s sing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26B6CD5-78AC-47B8-81FB-A96BC5B80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38" y="1066709"/>
            <a:ext cx="7064841" cy="369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Mspham0936082789">
            <a:extLst>
              <a:ext uri="{FF2B5EF4-FFF2-40B4-BE49-F238E27FC236}">
                <a16:creationId xmlns:a16="http://schemas.microsoft.com/office/drawing/2014/main" id="{13AB0567-159E-4688-974C-FC585BD09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954" y="535383"/>
            <a:ext cx="295227" cy="298344"/>
          </a:xfrm>
          <a:prstGeom prst="rect">
            <a:avLst/>
          </a:prstGeom>
        </p:spPr>
      </p:pic>
      <p:pic>
        <p:nvPicPr>
          <p:cNvPr id="77" name="Mspham0936082789">
            <a:extLst>
              <a:ext uri="{FF2B5EF4-FFF2-40B4-BE49-F238E27FC236}">
                <a16:creationId xmlns:a16="http://schemas.microsoft.com/office/drawing/2014/main" id="{F5A7981D-123A-42ED-A4FA-45F0733FF1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8282" y="510003"/>
            <a:ext cx="358014" cy="358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493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5" name="Google Shape;7555;p51"/>
          <p:cNvSpPr/>
          <p:nvPr/>
        </p:nvSpPr>
        <p:spPr>
          <a:xfrm>
            <a:off x="2482886" y="985725"/>
            <a:ext cx="4181103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6" name="Google Shape;7556;p51"/>
          <p:cNvSpPr txBox="1">
            <a:spLocks noGrp="1"/>
          </p:cNvSpPr>
          <p:nvPr>
            <p:ph type="title"/>
          </p:nvPr>
        </p:nvSpPr>
        <p:spPr>
          <a:xfrm>
            <a:off x="2447777" y="2239625"/>
            <a:ext cx="4248446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7558" name="Google Shape;7558;p51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4</a:t>
            </a:r>
            <a:endParaRPr dirty="0"/>
          </a:p>
        </p:txBody>
      </p:sp>
      <p:grpSp>
        <p:nvGrpSpPr>
          <p:cNvPr id="7559" name="Google Shape;7559;p51"/>
          <p:cNvGrpSpPr/>
          <p:nvPr/>
        </p:nvGrpSpPr>
        <p:grpSpPr>
          <a:xfrm>
            <a:off x="2799464" y="3286264"/>
            <a:ext cx="3553525" cy="175275"/>
            <a:chOff x="3998100" y="4633825"/>
            <a:chExt cx="2329875" cy="175275"/>
          </a:xfrm>
        </p:grpSpPr>
        <p:sp>
          <p:nvSpPr>
            <p:cNvPr id="7560" name="Google Shape;7560;p51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51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51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51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51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51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51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1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1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1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51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51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51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51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51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51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51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51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51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51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51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51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51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51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51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51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51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51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1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1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1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1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1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1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1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1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1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1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1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9" name="Google Shape;7599;p51"/>
          <p:cNvSpPr/>
          <p:nvPr/>
        </p:nvSpPr>
        <p:spPr>
          <a:xfrm flipH="1">
            <a:off x="6004429" y="769214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0" name="Google Shape;7600;p51"/>
          <p:cNvSpPr/>
          <p:nvPr/>
        </p:nvSpPr>
        <p:spPr>
          <a:xfrm flipH="1">
            <a:off x="2252104" y="3461539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99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1089;p36">
            <a:extLst>
              <a:ext uri="{FF2B5EF4-FFF2-40B4-BE49-F238E27FC236}">
                <a16:creationId xmlns:a16="http://schemas.microsoft.com/office/drawing/2014/main" id="{E7592E0B-D752-4DE9-B0F9-7FE3266DF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964" y="395462"/>
            <a:ext cx="3809161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day, November </a:t>
            </a:r>
            <a:r>
              <a:rPr lang="vi-V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sz="1400" b="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2021</a:t>
            </a:r>
            <a:b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What subject do you have today</a:t>
            </a:r>
            <a: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endParaRPr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Google Shape;1090;p36">
            <a:extLst>
              <a:ext uri="{FF2B5EF4-FFF2-40B4-BE49-F238E27FC236}">
                <a16:creationId xmlns:a16="http://schemas.microsoft.com/office/drawing/2014/main" id="{29711BFE-66A8-45CF-BEC0-43DD89D02376}"/>
              </a:ext>
            </a:extLst>
          </p:cNvPr>
          <p:cNvSpPr txBox="1">
            <a:spLocks/>
          </p:cNvSpPr>
          <p:nvPr/>
        </p:nvSpPr>
        <p:spPr>
          <a:xfrm>
            <a:off x="794743" y="1593270"/>
            <a:ext cx="4310848" cy="350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Technology (IT):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Education (P.E):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Art: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1600"/>
              </a:spcAft>
              <a:buFontTx/>
              <a:buChar char="-"/>
            </a:pP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1091;p36">
            <a:extLst>
              <a:ext uri="{FF2B5EF4-FFF2-40B4-BE49-F238E27FC236}">
                <a16:creationId xmlns:a16="http://schemas.microsoft.com/office/drawing/2014/main" id="{7174BE12-3D2B-4A5B-B258-1B5761D05743}"/>
              </a:ext>
            </a:extLst>
          </p:cNvPr>
          <p:cNvSpPr txBox="1">
            <a:spLocks/>
          </p:cNvSpPr>
          <p:nvPr/>
        </p:nvSpPr>
        <p:spPr>
          <a:xfrm>
            <a:off x="5387081" y="1698087"/>
            <a:ext cx="380916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subject do you have today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Aft>
                <a:spcPts val="1600"/>
              </a:spcAft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</a:t>
            </a:r>
            <a:r>
              <a:rPr lang="en-US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1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English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Google Shape;1092;p36">
            <a:extLst>
              <a:ext uri="{FF2B5EF4-FFF2-40B4-BE49-F238E27FC236}">
                <a16:creationId xmlns:a16="http://schemas.microsoft.com/office/drawing/2014/main" id="{9B721CDE-68D1-41B2-8C2C-E41C86A3DBB1}"/>
              </a:ext>
            </a:extLst>
          </p:cNvPr>
          <p:cNvSpPr txBox="1">
            <a:spLocks/>
          </p:cNvSpPr>
          <p:nvPr/>
        </p:nvSpPr>
        <p:spPr>
          <a:xfrm>
            <a:off x="901052" y="1295851"/>
            <a:ext cx="1945842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0" indent="0" algn="l"/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51" name="Google Shape;1093;p36">
            <a:extLst>
              <a:ext uri="{FF2B5EF4-FFF2-40B4-BE49-F238E27FC236}">
                <a16:creationId xmlns:a16="http://schemas.microsoft.com/office/drawing/2014/main" id="{8CF0EC5F-48AB-4A11-82BB-8654EC7C45AD}"/>
              </a:ext>
            </a:extLst>
          </p:cNvPr>
          <p:cNvSpPr txBox="1">
            <a:spLocks/>
          </p:cNvSpPr>
          <p:nvPr/>
        </p:nvSpPr>
        <p:spPr>
          <a:xfrm>
            <a:off x="4699594" y="1389327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Itim"/>
              <a:buNone/>
              <a:defRPr sz="1600" b="1" i="0" u="none" strike="noStrike" cap="none">
                <a:solidFill>
                  <a:schemeClr val="accent3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marL="0" indent="0"/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1093;p36">
            <a:extLst>
              <a:ext uri="{FF2B5EF4-FFF2-40B4-BE49-F238E27FC236}">
                <a16:creationId xmlns:a16="http://schemas.microsoft.com/office/drawing/2014/main" id="{04B9EB0C-4C94-4DDB-B592-E4566F07F0F6}"/>
              </a:ext>
            </a:extLst>
          </p:cNvPr>
          <p:cNvSpPr txBox="1">
            <a:spLocks/>
          </p:cNvSpPr>
          <p:nvPr/>
        </p:nvSpPr>
        <p:spPr>
          <a:xfrm>
            <a:off x="4980956" y="2674003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</a:p>
        </p:txBody>
      </p:sp>
      <p:sp>
        <p:nvSpPr>
          <p:cNvPr id="60" name="Google Shape;1091;p36">
            <a:extLst>
              <a:ext uri="{FF2B5EF4-FFF2-40B4-BE49-F238E27FC236}">
                <a16:creationId xmlns:a16="http://schemas.microsoft.com/office/drawing/2014/main" id="{A24A5D39-3D5F-4B84-9D6C-2052B0700593}"/>
              </a:ext>
            </a:extLst>
          </p:cNvPr>
          <p:cNvSpPr txBox="1">
            <a:spLocks/>
          </p:cNvSpPr>
          <p:nvPr/>
        </p:nvSpPr>
        <p:spPr>
          <a:xfrm>
            <a:off x="5053056" y="3035332"/>
            <a:ext cx="4310848" cy="185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 lines.</a:t>
            </a:r>
          </a:p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model sentence.</a:t>
            </a:r>
          </a:p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 (SBT): part </a:t>
            </a: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-1,2 (page </a:t>
            </a: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32, 33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>
              <a:lnSpc>
                <a:spcPct val="100000"/>
              </a:lnSpc>
              <a:spcAft>
                <a:spcPts val="1600"/>
              </a:spcAft>
              <a:buNone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part </a:t>
            </a: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-1,2 (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33, 34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1091;p36">
            <a:extLst>
              <a:ext uri="{FF2B5EF4-FFF2-40B4-BE49-F238E27FC236}">
                <a16:creationId xmlns:a16="http://schemas.microsoft.com/office/drawing/2014/main" id="{95934D13-6A93-4031-8A4E-3175C3FCF72C}"/>
              </a:ext>
            </a:extLst>
          </p:cNvPr>
          <p:cNvSpPr txBox="1">
            <a:spLocks/>
          </p:cNvSpPr>
          <p:nvPr/>
        </p:nvSpPr>
        <p:spPr>
          <a:xfrm>
            <a:off x="5153299" y="536045"/>
            <a:ext cx="3177000" cy="9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môn học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Lesson: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4" name="Google Shape;8864;p74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 rot="-5399976">
            <a:off x="3492790" y="410042"/>
            <a:ext cx="1776575" cy="3901112"/>
          </a:xfrm>
          <a:prstGeom prst="rect">
            <a:avLst/>
          </a:prstGeom>
          <a:noFill/>
          <a:ln>
            <a:noFill/>
          </a:ln>
        </p:spPr>
      </p:pic>
      <p:sp>
        <p:nvSpPr>
          <p:cNvPr id="8865" name="Google Shape;8865;p74"/>
          <p:cNvSpPr txBox="1"/>
          <p:nvPr/>
        </p:nvSpPr>
        <p:spPr>
          <a:xfrm>
            <a:off x="2748750" y="4416259"/>
            <a:ext cx="36465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Please keep this slide for attribution.</a:t>
            </a:r>
            <a:endParaRPr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66" name="Google Shape;8866;p74"/>
          <p:cNvSpPr txBox="1">
            <a:spLocks noGrp="1"/>
          </p:cNvSpPr>
          <p:nvPr>
            <p:ph type="ctrTitle"/>
          </p:nvPr>
        </p:nvSpPr>
        <p:spPr>
          <a:xfrm>
            <a:off x="2288240" y="1580932"/>
            <a:ext cx="4440300" cy="13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2" name="Google Shape;7302;p44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5400000">
            <a:off x="3713563" y="90137"/>
            <a:ext cx="1727325" cy="42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3" name="Google Shape;7303;p44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Warm Up</a:t>
            </a:r>
            <a:endParaRPr dirty="0"/>
          </a:p>
        </p:txBody>
      </p:sp>
      <p:sp>
        <p:nvSpPr>
          <p:cNvPr id="7304" name="Google Shape;7304;p44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https://quizizz.com/admin/quiz/619b2cfaaaf452001d37ab1d/g4-u6-u7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2482886" y="985725"/>
            <a:ext cx="4181103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1" name="Google Shape;7361;p47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7363" name="Google Shape;7363;p47"/>
          <p:cNvSpPr/>
          <p:nvPr/>
        </p:nvSpPr>
        <p:spPr>
          <a:xfrm>
            <a:off x="2252104" y="769214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4" name="Google Shape;7364;p47"/>
          <p:cNvSpPr txBox="1">
            <a:spLocks noGrp="1"/>
          </p:cNvSpPr>
          <p:nvPr>
            <p:ph type="title" idx="2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6004429" y="3461539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082314" y="328626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8681D7F2-CBCA-495E-B447-29120D860968}"/>
              </a:ext>
            </a:extLst>
          </p:cNvPr>
          <p:cNvSpPr/>
          <p:nvPr/>
        </p:nvSpPr>
        <p:spPr>
          <a:xfrm>
            <a:off x="699030" y="773209"/>
            <a:ext cx="1727850" cy="1258672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74380D17-2B62-41E1-8DF8-7686DEC964CD}"/>
              </a:ext>
            </a:extLst>
          </p:cNvPr>
          <p:cNvSpPr/>
          <p:nvPr/>
        </p:nvSpPr>
        <p:spPr>
          <a:xfrm>
            <a:off x="2729128" y="773209"/>
            <a:ext cx="1727850" cy="1258672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ADC2D88A-A1F4-4873-B248-D922DFAFB23A}"/>
              </a:ext>
            </a:extLst>
          </p:cNvPr>
          <p:cNvSpPr/>
          <p:nvPr/>
        </p:nvSpPr>
        <p:spPr>
          <a:xfrm>
            <a:off x="4759226" y="773209"/>
            <a:ext cx="1727850" cy="1258672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6C258BDB-4141-439D-A626-C733D1FCB800}"/>
              </a:ext>
            </a:extLst>
          </p:cNvPr>
          <p:cNvSpPr/>
          <p:nvPr/>
        </p:nvSpPr>
        <p:spPr>
          <a:xfrm>
            <a:off x="6789323" y="773209"/>
            <a:ext cx="1727850" cy="1258672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1D91ADC1-39C1-4891-9FF1-02EC789A7B01}"/>
              </a:ext>
            </a:extLst>
          </p:cNvPr>
          <p:cNvSpPr/>
          <p:nvPr/>
        </p:nvSpPr>
        <p:spPr>
          <a:xfrm>
            <a:off x="699030" y="2954244"/>
            <a:ext cx="1727850" cy="1251104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633B3B70-C2D9-4CC3-A8B8-465D646E2B05}"/>
              </a:ext>
            </a:extLst>
          </p:cNvPr>
          <p:cNvSpPr/>
          <p:nvPr/>
        </p:nvSpPr>
        <p:spPr>
          <a:xfrm>
            <a:off x="2729128" y="2954244"/>
            <a:ext cx="1727850" cy="1251104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AF3CF7BA-9192-4B67-8CC3-AD620225FD27}"/>
              </a:ext>
            </a:extLst>
          </p:cNvPr>
          <p:cNvSpPr/>
          <p:nvPr/>
        </p:nvSpPr>
        <p:spPr>
          <a:xfrm>
            <a:off x="4759226" y="2954244"/>
            <a:ext cx="1727850" cy="1251104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A9939771-3D57-4074-BA78-40E0A1D4BE73}"/>
              </a:ext>
            </a:extLst>
          </p:cNvPr>
          <p:cNvSpPr/>
          <p:nvPr/>
        </p:nvSpPr>
        <p:spPr>
          <a:xfrm>
            <a:off x="6789323" y="2954244"/>
            <a:ext cx="1727850" cy="1251104"/>
          </a:xfrm>
          <a:prstGeom prst="round2Same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4E074E-7967-4C71-99C8-415722408423}"/>
              </a:ext>
            </a:extLst>
          </p:cNvPr>
          <p:cNvSpPr txBox="1"/>
          <p:nvPr/>
        </p:nvSpPr>
        <p:spPr>
          <a:xfrm>
            <a:off x="626827" y="2115596"/>
            <a:ext cx="1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A9FA60-90AB-45B8-9805-AC1978CE0AFA}"/>
              </a:ext>
            </a:extLst>
          </p:cNvPr>
          <p:cNvSpPr txBox="1"/>
          <p:nvPr/>
        </p:nvSpPr>
        <p:spPr>
          <a:xfrm>
            <a:off x="3577760" y="316283"/>
            <a:ext cx="10807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9FC7050-7062-4C2F-8F90-714D31B93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3" b="4281"/>
          <a:stretch/>
        </p:blipFill>
        <p:spPr>
          <a:xfrm>
            <a:off x="980914" y="850790"/>
            <a:ext cx="1030972" cy="1146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01F619-8CF1-4169-A7C5-EF637EF29D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5800" y="848510"/>
            <a:ext cx="927977" cy="111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538AB4-3EEA-4E60-A401-149A5F9413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73700" y="3035959"/>
            <a:ext cx="923373" cy="11124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91253B-C895-417C-A445-6594BA32A5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16" r="6116"/>
          <a:stretch/>
        </p:blipFill>
        <p:spPr>
          <a:xfrm>
            <a:off x="1086176" y="2974988"/>
            <a:ext cx="895644" cy="12344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AC6B53-B48C-4DCE-AC50-EE4691F15A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31711" y="848091"/>
            <a:ext cx="927923" cy="11179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0E6020-4566-4ECE-864A-CDF82F39DB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67" r="3967"/>
          <a:stretch/>
        </p:blipFill>
        <p:spPr>
          <a:xfrm>
            <a:off x="7224597" y="2974988"/>
            <a:ext cx="935037" cy="123444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47CC1D4-6AA4-4BA7-AC84-6C801CCC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172220" y="830577"/>
            <a:ext cx="951048" cy="11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E818DC-88A6-4932-9486-7E9D1AF781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08" t="1664" r="15657" b="1289"/>
          <a:stretch/>
        </p:blipFill>
        <p:spPr>
          <a:xfrm>
            <a:off x="3109343" y="2974988"/>
            <a:ext cx="936833" cy="12344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7413AD7-911B-42CC-9D75-76A07C9E093A}"/>
              </a:ext>
            </a:extLst>
          </p:cNvPr>
          <p:cNvSpPr txBox="1"/>
          <p:nvPr/>
        </p:nvSpPr>
        <p:spPr>
          <a:xfrm>
            <a:off x="2671348" y="2115596"/>
            <a:ext cx="1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B501E-708A-41DF-8EBE-8E90143A9969}"/>
              </a:ext>
            </a:extLst>
          </p:cNvPr>
          <p:cNvSpPr txBox="1"/>
          <p:nvPr/>
        </p:nvSpPr>
        <p:spPr>
          <a:xfrm>
            <a:off x="4693881" y="2109388"/>
            <a:ext cx="1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FB73FB-FC3C-418F-AF9A-494C0A9CFC45}"/>
              </a:ext>
            </a:extLst>
          </p:cNvPr>
          <p:cNvSpPr txBox="1"/>
          <p:nvPr/>
        </p:nvSpPr>
        <p:spPr>
          <a:xfrm>
            <a:off x="6738402" y="2109388"/>
            <a:ext cx="1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79F3D5-A0AC-4CC2-A8E6-3B3D76334D3A}"/>
              </a:ext>
            </a:extLst>
          </p:cNvPr>
          <p:cNvSpPr txBox="1"/>
          <p:nvPr/>
        </p:nvSpPr>
        <p:spPr>
          <a:xfrm>
            <a:off x="39025" y="4221298"/>
            <a:ext cx="285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(IT)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7F40A0-D776-4ED2-BB97-83B877FB3150}"/>
              </a:ext>
            </a:extLst>
          </p:cNvPr>
          <p:cNvSpPr txBox="1"/>
          <p:nvPr/>
        </p:nvSpPr>
        <p:spPr>
          <a:xfrm>
            <a:off x="2656108" y="4274313"/>
            <a:ext cx="213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 (P.E)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EBA9D6-0003-4712-ABCB-23038B347A88}"/>
              </a:ext>
            </a:extLst>
          </p:cNvPr>
          <p:cNvSpPr txBox="1"/>
          <p:nvPr/>
        </p:nvSpPr>
        <p:spPr>
          <a:xfrm>
            <a:off x="4678641" y="4282854"/>
            <a:ext cx="1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168FB0-F015-4DA7-A52F-EB6B08ABBDF8}"/>
              </a:ext>
            </a:extLst>
          </p:cNvPr>
          <p:cNvSpPr txBox="1"/>
          <p:nvPr/>
        </p:nvSpPr>
        <p:spPr>
          <a:xfrm>
            <a:off x="6723162" y="4282854"/>
            <a:ext cx="19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904ECA-570F-47A8-9B67-9E4DCBD9E16C}"/>
              </a:ext>
            </a:extLst>
          </p:cNvPr>
          <p:cNvSpPr txBox="1"/>
          <p:nvPr/>
        </p:nvSpPr>
        <p:spPr>
          <a:xfrm>
            <a:off x="626827" y="2420395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/mæ</a:t>
            </a:r>
            <a:r>
              <a:rPr lang="el-GR" sz="2000"/>
              <a:t>θ</a:t>
            </a:r>
            <a:r>
              <a:rPr lang="en-US" sz="2000"/>
              <a:t>s/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FB7602-E2C5-4192-AF55-608655DE7094}"/>
              </a:ext>
            </a:extLst>
          </p:cNvPr>
          <p:cNvSpPr txBox="1"/>
          <p:nvPr/>
        </p:nvSpPr>
        <p:spPr>
          <a:xfrm>
            <a:off x="2671348" y="2420395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/ˌ</a:t>
            </a:r>
            <a:r>
              <a:rPr lang="en-US" sz="2000" dirty="0" err="1"/>
              <a:t>viːetnəˈmiːz</a:t>
            </a:r>
            <a:r>
              <a:rPr lang="en-US" sz="2000" dirty="0"/>
              <a:t>/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E6E4C0-C189-48D4-A368-AB3299DF8A5D}"/>
              </a:ext>
            </a:extLst>
          </p:cNvPr>
          <p:cNvSpPr txBox="1"/>
          <p:nvPr/>
        </p:nvSpPr>
        <p:spPr>
          <a:xfrm>
            <a:off x="4693881" y="2414188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/ˈɪŋɡlɪʃ/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96FA7F-4AE4-4870-99DD-AAC925F52645}"/>
              </a:ext>
            </a:extLst>
          </p:cNvPr>
          <p:cNvSpPr txBox="1"/>
          <p:nvPr/>
        </p:nvSpPr>
        <p:spPr>
          <a:xfrm>
            <a:off x="6738402" y="2414188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/ˈmjuːzɪk/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C364AF-0F7A-4E89-838F-8EF8BFFF3904}"/>
              </a:ext>
            </a:extLst>
          </p:cNvPr>
          <p:cNvSpPr txBox="1"/>
          <p:nvPr/>
        </p:nvSpPr>
        <p:spPr>
          <a:xfrm>
            <a:off x="512486" y="4699216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ɪt</a:t>
            </a:r>
            <a:r>
              <a:rPr lang="en-US" sz="2000" dirty="0"/>
              <a:t>/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22FCAE-8209-4F0A-A7B7-0C7A3CF34AB3}"/>
              </a:ext>
            </a:extLst>
          </p:cNvPr>
          <p:cNvSpPr txBox="1"/>
          <p:nvPr/>
        </p:nvSpPr>
        <p:spPr>
          <a:xfrm>
            <a:off x="2758756" y="4729696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/ˌpiː ˈ</a:t>
            </a:r>
            <a:r>
              <a:rPr lang="en-US" sz="2000" dirty="0" err="1"/>
              <a:t>i</a:t>
            </a:r>
            <a:r>
              <a:rPr lang="en-US" sz="2000" dirty="0"/>
              <a:t>ː/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835F68-0907-4246-9FFE-EAA42473E159}"/>
              </a:ext>
            </a:extLst>
          </p:cNvPr>
          <p:cNvSpPr txBox="1"/>
          <p:nvPr/>
        </p:nvSpPr>
        <p:spPr>
          <a:xfrm>
            <a:off x="4678641" y="4580034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/ˈsaɪəns/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870786-2AC7-4511-A9B5-A14692D259A7}"/>
              </a:ext>
            </a:extLst>
          </p:cNvPr>
          <p:cNvSpPr txBox="1"/>
          <p:nvPr/>
        </p:nvSpPr>
        <p:spPr>
          <a:xfrm>
            <a:off x="6723162" y="4580034"/>
            <a:ext cx="1904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/ɑːrt/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2C3AFE-645E-46AA-81A9-B642F05E3B63}"/>
              </a:ext>
            </a:extLst>
          </p:cNvPr>
          <p:cNvSpPr txBox="1"/>
          <p:nvPr/>
        </p:nvSpPr>
        <p:spPr>
          <a:xfrm>
            <a:off x="4794679" y="316283"/>
            <a:ext cx="1409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lesn</a:t>
            </a:r>
            <a:r>
              <a:rPr lang="en-US" sz="21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1" name="MATHS.wav"/>
            </a:hlinkClick>
            <a:extLst>
              <a:ext uri="{FF2B5EF4-FFF2-40B4-BE49-F238E27FC236}">
                <a16:creationId xmlns:a16="http://schemas.microsoft.com/office/drawing/2014/main" id="{39365788-A60E-4F47-93BB-881D59F0EC0C}"/>
              </a:ext>
            </a:extLst>
          </p:cNvPr>
          <p:cNvSpPr/>
          <p:nvPr/>
        </p:nvSpPr>
        <p:spPr>
          <a:xfrm>
            <a:off x="1101068" y="2150232"/>
            <a:ext cx="926289" cy="35926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ction Button: Blank 47">
            <a:hlinkClick r:id="" action="ppaction://noaction" highlightClick="1">
              <a:snd r:embed="rId12" name="vietnamese.wav"/>
            </a:hlinkClick>
            <a:extLst>
              <a:ext uri="{FF2B5EF4-FFF2-40B4-BE49-F238E27FC236}">
                <a16:creationId xmlns:a16="http://schemas.microsoft.com/office/drawing/2014/main" id="{DC172BE3-AFBF-418B-9E65-21AFB2B42ECD}"/>
              </a:ext>
            </a:extLst>
          </p:cNvPr>
          <p:cNvSpPr/>
          <p:nvPr/>
        </p:nvSpPr>
        <p:spPr>
          <a:xfrm>
            <a:off x="2729128" y="2142652"/>
            <a:ext cx="1842872" cy="36684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ction Button: Blank 48">
            <a:hlinkClick r:id="" action="ppaction://noaction" highlightClick="1">
              <a:snd r:embed="rId13" name="english.wav"/>
            </a:hlinkClick>
            <a:extLst>
              <a:ext uri="{FF2B5EF4-FFF2-40B4-BE49-F238E27FC236}">
                <a16:creationId xmlns:a16="http://schemas.microsoft.com/office/drawing/2014/main" id="{0A7BE4C0-BAB7-4233-9EFE-0017D9D0A186}"/>
              </a:ext>
            </a:extLst>
          </p:cNvPr>
          <p:cNvSpPr/>
          <p:nvPr/>
        </p:nvSpPr>
        <p:spPr>
          <a:xfrm>
            <a:off x="4854071" y="2128082"/>
            <a:ext cx="1633005" cy="38141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ction Button: Blank 49">
            <a:hlinkClick r:id="" action="ppaction://noaction" highlightClick="1">
              <a:snd r:embed="rId14" name="music.wav"/>
            </a:hlinkClick>
            <a:extLst>
              <a:ext uri="{FF2B5EF4-FFF2-40B4-BE49-F238E27FC236}">
                <a16:creationId xmlns:a16="http://schemas.microsoft.com/office/drawing/2014/main" id="{4E0E5F36-7C68-40D7-A1E8-D8698D18C014}"/>
              </a:ext>
            </a:extLst>
          </p:cNvPr>
          <p:cNvSpPr/>
          <p:nvPr/>
        </p:nvSpPr>
        <p:spPr>
          <a:xfrm>
            <a:off x="6914917" y="2109387"/>
            <a:ext cx="1602256" cy="40011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ction Button: Blank 50">
            <a:hlinkClick r:id="" action="ppaction://noaction" highlightClick="1">
              <a:snd r:embed="rId15" name="IT-long.wav"/>
            </a:hlinkClick>
            <a:extLst>
              <a:ext uri="{FF2B5EF4-FFF2-40B4-BE49-F238E27FC236}">
                <a16:creationId xmlns:a16="http://schemas.microsoft.com/office/drawing/2014/main" id="{FC255191-B117-4540-8FBA-004C4047E04A}"/>
              </a:ext>
            </a:extLst>
          </p:cNvPr>
          <p:cNvSpPr/>
          <p:nvPr/>
        </p:nvSpPr>
        <p:spPr>
          <a:xfrm>
            <a:off x="39025" y="4225378"/>
            <a:ext cx="2632323" cy="58069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ction Button: Blank 51">
            <a:hlinkClick r:id="" action="ppaction://noaction" highlightClick="1">
              <a:snd r:embed="rId16" name="PE.wav"/>
            </a:hlinkClick>
            <a:extLst>
              <a:ext uri="{FF2B5EF4-FFF2-40B4-BE49-F238E27FC236}">
                <a16:creationId xmlns:a16="http://schemas.microsoft.com/office/drawing/2014/main" id="{E58F9AF6-9A81-4164-BB78-2F1E990433B4}"/>
              </a:ext>
            </a:extLst>
          </p:cNvPr>
          <p:cNvSpPr/>
          <p:nvPr/>
        </p:nvSpPr>
        <p:spPr>
          <a:xfrm>
            <a:off x="2729128" y="4323699"/>
            <a:ext cx="2030098" cy="53130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ction Button: Blank 52">
            <a:hlinkClick r:id="" action="ppaction://noaction" highlightClick="1">
              <a:snd r:embed="rId17" name="science.wav"/>
            </a:hlinkClick>
            <a:extLst>
              <a:ext uri="{FF2B5EF4-FFF2-40B4-BE49-F238E27FC236}">
                <a16:creationId xmlns:a16="http://schemas.microsoft.com/office/drawing/2014/main" id="{4161C85C-FF4A-4AA2-B385-E7451278D171}"/>
              </a:ext>
            </a:extLst>
          </p:cNvPr>
          <p:cNvSpPr/>
          <p:nvPr/>
        </p:nvSpPr>
        <p:spPr>
          <a:xfrm>
            <a:off x="5033936" y="4286934"/>
            <a:ext cx="1313524" cy="41228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ction Button: Blank 53">
            <a:hlinkClick r:id="" action="ppaction://noaction" highlightClick="1">
              <a:snd r:embed="rId18" name="art.wav"/>
            </a:hlinkClick>
            <a:extLst>
              <a:ext uri="{FF2B5EF4-FFF2-40B4-BE49-F238E27FC236}">
                <a16:creationId xmlns:a16="http://schemas.microsoft.com/office/drawing/2014/main" id="{95BD0B66-22F6-4943-AD52-71A199393643}"/>
              </a:ext>
            </a:extLst>
          </p:cNvPr>
          <p:cNvSpPr/>
          <p:nvPr/>
        </p:nvSpPr>
        <p:spPr>
          <a:xfrm>
            <a:off x="7231711" y="4274313"/>
            <a:ext cx="1035989" cy="4086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1385A06-D472-46FC-B5CE-44DBEA0E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185" y="1952984"/>
            <a:ext cx="3177815" cy="3255546"/>
          </a:xfrm>
          <a:prstGeom prst="rect">
            <a:avLst/>
          </a:prstGeom>
        </p:spPr>
      </p:pic>
      <p:sp>
        <p:nvSpPr>
          <p:cNvPr id="42" name="Rounded Rectangle 18">
            <a:extLst>
              <a:ext uri="{FF2B5EF4-FFF2-40B4-BE49-F238E27FC236}">
                <a16:creationId xmlns:a16="http://schemas.microsoft.com/office/drawing/2014/main" id="{E079C5F8-2B8B-4691-9F8D-99AE0F9834FB}"/>
              </a:ext>
            </a:extLst>
          </p:cNvPr>
          <p:cNvSpPr/>
          <p:nvPr/>
        </p:nvSpPr>
        <p:spPr>
          <a:xfrm>
            <a:off x="4328053" y="330723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3" name="Picture 1" descr="https://s.sachmem.vn/public/images/TA4T1SHS/U8-L2-6-1.jpg">
            <a:extLst>
              <a:ext uri="{FF2B5EF4-FFF2-40B4-BE49-F238E27FC236}">
                <a16:creationId xmlns:a16="http://schemas.microsoft.com/office/drawing/2014/main" id="{F3BC97BC-6E69-4D06-8E64-6C85818E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77" y="392986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2">
            <a:extLst>
              <a:ext uri="{FF2B5EF4-FFF2-40B4-BE49-F238E27FC236}">
                <a16:creationId xmlns:a16="http://schemas.microsoft.com/office/drawing/2014/main" id="{34D766A8-3144-4CEC-8FB4-A888F3C2DC52}"/>
              </a:ext>
            </a:extLst>
          </p:cNvPr>
          <p:cNvSpPr/>
          <p:nvPr/>
        </p:nvSpPr>
        <p:spPr>
          <a:xfrm>
            <a:off x="3431044" y="1844386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Rounded Rectangle 19">
            <a:extLst>
              <a:ext uri="{FF2B5EF4-FFF2-40B4-BE49-F238E27FC236}">
                <a16:creationId xmlns:a16="http://schemas.microsoft.com/office/drawing/2014/main" id="{4186CE67-65D7-4099-8C90-3C74A4598AB8}"/>
              </a:ext>
            </a:extLst>
          </p:cNvPr>
          <p:cNvSpPr/>
          <p:nvPr/>
        </p:nvSpPr>
        <p:spPr>
          <a:xfrm>
            <a:off x="2659718" y="313034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Rounded Rectangle 21">
            <a:extLst>
              <a:ext uri="{FF2B5EF4-FFF2-40B4-BE49-F238E27FC236}">
                <a16:creationId xmlns:a16="http://schemas.microsoft.com/office/drawing/2014/main" id="{512605D9-03D0-4403-893A-7B97965171B3}"/>
              </a:ext>
            </a:extLst>
          </p:cNvPr>
          <p:cNvSpPr/>
          <p:nvPr/>
        </p:nvSpPr>
        <p:spPr>
          <a:xfrm>
            <a:off x="2647685" y="3349245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Rounded Rectangle 24">
            <a:extLst>
              <a:ext uri="{FF2B5EF4-FFF2-40B4-BE49-F238E27FC236}">
                <a16:creationId xmlns:a16="http://schemas.microsoft.com/office/drawing/2014/main" id="{02D6C04A-E351-4346-AEA8-9780607DB999}"/>
              </a:ext>
            </a:extLst>
          </p:cNvPr>
          <p:cNvSpPr/>
          <p:nvPr/>
        </p:nvSpPr>
        <p:spPr>
          <a:xfrm>
            <a:off x="4377076" y="335804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Rounded Rectangle 27">
            <a:extLst>
              <a:ext uri="{FF2B5EF4-FFF2-40B4-BE49-F238E27FC236}">
                <a16:creationId xmlns:a16="http://schemas.microsoft.com/office/drawing/2014/main" id="{A46450C8-EDD9-4A43-9C97-F9714BC3DBA6}"/>
              </a:ext>
            </a:extLst>
          </p:cNvPr>
          <p:cNvSpPr/>
          <p:nvPr/>
        </p:nvSpPr>
        <p:spPr>
          <a:xfrm>
            <a:off x="903290" y="30985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Rounded Rectangle 28">
            <a:extLst>
              <a:ext uri="{FF2B5EF4-FFF2-40B4-BE49-F238E27FC236}">
                <a16:creationId xmlns:a16="http://schemas.microsoft.com/office/drawing/2014/main" id="{82C89D35-C665-4861-974F-4C09962D49D8}"/>
              </a:ext>
            </a:extLst>
          </p:cNvPr>
          <p:cNvSpPr/>
          <p:nvPr/>
        </p:nvSpPr>
        <p:spPr>
          <a:xfrm>
            <a:off x="903290" y="3349245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26391B28-FE43-4EC9-BCEA-4E99542E4A83}"/>
              </a:ext>
            </a:extLst>
          </p:cNvPr>
          <p:cNvSpPr txBox="1"/>
          <p:nvPr/>
        </p:nvSpPr>
        <p:spPr>
          <a:xfrm>
            <a:off x="6354002" y="640205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52" name="Picture 3" descr="https://s.sachmem.vn/public/images/TA4T1SHS/U8-L2-6-2.jpg">
            <a:extLst>
              <a:ext uri="{FF2B5EF4-FFF2-40B4-BE49-F238E27FC236}">
                <a16:creationId xmlns:a16="http://schemas.microsoft.com/office/drawing/2014/main" id="{6B7A91C0-D358-46B6-9F23-65FB37AA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41" y="34173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s.sachmem.vn/public/images/TA4T1SHS/U8-L2-6-3.jpg">
            <a:extLst>
              <a:ext uri="{FF2B5EF4-FFF2-40B4-BE49-F238E27FC236}">
                <a16:creationId xmlns:a16="http://schemas.microsoft.com/office/drawing/2014/main" id="{6CD8192C-1A7A-4562-90B8-CC97C238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72" y="3372201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https://s.sachmem.vn/public/images/TA4T1SHS/U8-L2-6-4.jpg">
            <a:extLst>
              <a:ext uri="{FF2B5EF4-FFF2-40B4-BE49-F238E27FC236}">
                <a16:creationId xmlns:a16="http://schemas.microsoft.com/office/drawing/2014/main" id="{DBEEA988-12B9-4BC2-8ED3-2E8EFA3D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3" y="3361252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s://s.sachmem.vn/public/images/TA4T1SHS/U8-L2-6-5.jpg">
            <a:extLst>
              <a:ext uri="{FF2B5EF4-FFF2-40B4-BE49-F238E27FC236}">
                <a16:creationId xmlns:a16="http://schemas.microsoft.com/office/drawing/2014/main" id="{9F70C9A1-ED91-4847-915A-15B87A67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34" y="188595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F61888-ED3A-4566-BD23-B2AB5BA25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3167" y="3399864"/>
            <a:ext cx="1134534" cy="13716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87D0469-B766-4972-835C-7AEC22FEF2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444" y="351673"/>
            <a:ext cx="1141177" cy="1374503"/>
          </a:xfrm>
          <a:prstGeom prst="rect">
            <a:avLst/>
          </a:prstGeom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DE49E9D4-B2CA-4EC7-90DA-F00A60D1E39F}"/>
              </a:ext>
            </a:extLst>
          </p:cNvPr>
          <p:cNvSpPr/>
          <p:nvPr/>
        </p:nvSpPr>
        <p:spPr>
          <a:xfrm>
            <a:off x="6180483" y="2145951"/>
            <a:ext cx="1855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59" name="Rounded Rectangle 36">
            <a:extLst>
              <a:ext uri="{FF2B5EF4-FFF2-40B4-BE49-F238E27FC236}">
                <a16:creationId xmlns:a16="http://schemas.microsoft.com/office/drawing/2014/main" id="{D9B33C69-E0ED-4EF2-90E1-FA07F9E3511D}"/>
              </a:ext>
            </a:extLst>
          </p:cNvPr>
          <p:cNvSpPr/>
          <p:nvPr/>
        </p:nvSpPr>
        <p:spPr>
          <a:xfrm>
            <a:off x="1686650" y="1844385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0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E695A3E2-EDEC-411E-B12C-44EC8B9DB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758765" y="2039797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Mspham-0936082789">
            <a:extLst>
              <a:ext uri="{FF2B5EF4-FFF2-40B4-BE49-F238E27FC236}">
                <a16:creationId xmlns:a16="http://schemas.microsoft.com/office/drawing/2014/main" id="{3A33E0BA-E526-4FF4-B853-CD42475F91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0356" y="1316082"/>
            <a:ext cx="772180" cy="458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7852993-CE35-48BB-AE5F-DBFB749F1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20" y="1996038"/>
            <a:ext cx="3177815" cy="3255546"/>
          </a:xfrm>
          <a:prstGeom prst="rect">
            <a:avLst/>
          </a:prstGeom>
        </p:spPr>
      </p:pic>
      <p:sp>
        <p:nvSpPr>
          <p:cNvPr id="93" name="Rounded Rectangle 18">
            <a:extLst>
              <a:ext uri="{FF2B5EF4-FFF2-40B4-BE49-F238E27FC236}">
                <a16:creationId xmlns:a16="http://schemas.microsoft.com/office/drawing/2014/main" id="{19D9EB5B-130C-49AC-A1E4-3297355C5F23}"/>
              </a:ext>
            </a:extLst>
          </p:cNvPr>
          <p:cNvSpPr/>
          <p:nvPr/>
        </p:nvSpPr>
        <p:spPr>
          <a:xfrm>
            <a:off x="4132788" y="37377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4" name="Picture 1" descr="https://s.sachmem.vn/public/images/TA4T1SHS/U8-L2-6-1.jpg">
            <a:extLst>
              <a:ext uri="{FF2B5EF4-FFF2-40B4-BE49-F238E27FC236}">
                <a16:creationId xmlns:a16="http://schemas.microsoft.com/office/drawing/2014/main" id="{D39E6B9A-424D-4852-8804-0C546093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2" y="43604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ounded Rectangle 2">
            <a:extLst>
              <a:ext uri="{FF2B5EF4-FFF2-40B4-BE49-F238E27FC236}">
                <a16:creationId xmlns:a16="http://schemas.microsoft.com/office/drawing/2014/main" id="{720B7B36-7BC0-4057-A2D0-FD7083EE17B9}"/>
              </a:ext>
            </a:extLst>
          </p:cNvPr>
          <p:cNvSpPr/>
          <p:nvPr/>
        </p:nvSpPr>
        <p:spPr>
          <a:xfrm>
            <a:off x="3235779" y="1887440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Rounded Rectangle 19">
            <a:extLst>
              <a:ext uri="{FF2B5EF4-FFF2-40B4-BE49-F238E27FC236}">
                <a16:creationId xmlns:a16="http://schemas.microsoft.com/office/drawing/2014/main" id="{8D37DD5C-BABB-4D10-A6B6-5EF4D163C820}"/>
              </a:ext>
            </a:extLst>
          </p:cNvPr>
          <p:cNvSpPr/>
          <p:nvPr/>
        </p:nvSpPr>
        <p:spPr>
          <a:xfrm>
            <a:off x="2464453" y="35608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Rounded Rectangle 21">
            <a:extLst>
              <a:ext uri="{FF2B5EF4-FFF2-40B4-BE49-F238E27FC236}">
                <a16:creationId xmlns:a16="http://schemas.microsoft.com/office/drawing/2014/main" id="{42727ED1-37B6-4D99-B953-5882E34752BF}"/>
              </a:ext>
            </a:extLst>
          </p:cNvPr>
          <p:cNvSpPr/>
          <p:nvPr/>
        </p:nvSpPr>
        <p:spPr>
          <a:xfrm>
            <a:off x="2452420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Rounded Rectangle 24">
            <a:extLst>
              <a:ext uri="{FF2B5EF4-FFF2-40B4-BE49-F238E27FC236}">
                <a16:creationId xmlns:a16="http://schemas.microsoft.com/office/drawing/2014/main" id="{0126319F-57EC-49B2-8569-891077F17462}"/>
              </a:ext>
            </a:extLst>
          </p:cNvPr>
          <p:cNvSpPr/>
          <p:nvPr/>
        </p:nvSpPr>
        <p:spPr>
          <a:xfrm>
            <a:off x="4181811" y="3401102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Rounded Rectangle 27">
            <a:extLst>
              <a:ext uri="{FF2B5EF4-FFF2-40B4-BE49-F238E27FC236}">
                <a16:creationId xmlns:a16="http://schemas.microsoft.com/office/drawing/2014/main" id="{71A9B55E-C451-42F6-A84D-979498B6A319}"/>
              </a:ext>
            </a:extLst>
          </p:cNvPr>
          <p:cNvSpPr/>
          <p:nvPr/>
        </p:nvSpPr>
        <p:spPr>
          <a:xfrm>
            <a:off x="708025" y="352911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0" name="Rounded Rectangle 28">
            <a:extLst>
              <a:ext uri="{FF2B5EF4-FFF2-40B4-BE49-F238E27FC236}">
                <a16:creationId xmlns:a16="http://schemas.microsoft.com/office/drawing/2014/main" id="{4C658F88-2103-4FC4-A7BA-FDDFA54A2DA0}"/>
              </a:ext>
            </a:extLst>
          </p:cNvPr>
          <p:cNvSpPr/>
          <p:nvPr/>
        </p:nvSpPr>
        <p:spPr>
          <a:xfrm>
            <a:off x="708025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6FEBE405-6D56-4716-AA0F-2C3ECEE31F52}"/>
              </a:ext>
            </a:extLst>
          </p:cNvPr>
          <p:cNvSpPr txBox="1"/>
          <p:nvPr/>
        </p:nvSpPr>
        <p:spPr>
          <a:xfrm>
            <a:off x="6158737" y="68325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103" name="Picture 3" descr="https://s.sachmem.vn/public/images/TA4T1SHS/U8-L2-6-2.jpg">
            <a:extLst>
              <a:ext uri="{FF2B5EF4-FFF2-40B4-BE49-F238E27FC236}">
                <a16:creationId xmlns:a16="http://schemas.microsoft.com/office/drawing/2014/main" id="{75822F42-FFB9-4E9A-9C4B-7E0E8AF8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6" y="384788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s://s.sachmem.vn/public/images/TA4T1SHS/U8-L2-6-3.jpg">
            <a:extLst>
              <a:ext uri="{FF2B5EF4-FFF2-40B4-BE49-F238E27FC236}">
                <a16:creationId xmlns:a16="http://schemas.microsoft.com/office/drawing/2014/main" id="{E4AD7379-CF67-4F3B-BA71-993B1200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7" y="3415255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5" descr="https://s.sachmem.vn/public/images/TA4T1SHS/U8-L2-6-4.jpg">
            <a:extLst>
              <a:ext uri="{FF2B5EF4-FFF2-40B4-BE49-F238E27FC236}">
                <a16:creationId xmlns:a16="http://schemas.microsoft.com/office/drawing/2014/main" id="{8FC48418-5360-4C8F-8EBA-7BA4F66AF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8" y="3404306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https://s.sachmem.vn/public/images/TA4T1SHS/U8-L2-6-5.jpg">
            <a:extLst>
              <a:ext uri="{FF2B5EF4-FFF2-40B4-BE49-F238E27FC236}">
                <a16:creationId xmlns:a16="http://schemas.microsoft.com/office/drawing/2014/main" id="{A07C04BE-9DC2-4B05-A82B-76E62FCC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9" y="192900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CD9AB72-BB61-4D40-A194-B37EC3CE9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7902" y="3442918"/>
            <a:ext cx="1134534" cy="13716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CB7908D-E5BA-40FB-BEB9-81BAEFDD74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179" y="394727"/>
            <a:ext cx="1141177" cy="1374503"/>
          </a:xfrm>
          <a:prstGeom prst="rect">
            <a:avLst/>
          </a:prstGeom>
        </p:spPr>
      </p:pic>
      <p:sp>
        <p:nvSpPr>
          <p:cNvPr id="109" name="Mspham-0936082789">
            <a:extLst>
              <a:ext uri="{FF2B5EF4-FFF2-40B4-BE49-F238E27FC236}">
                <a16:creationId xmlns:a16="http://schemas.microsoft.com/office/drawing/2014/main" id="{97667BEE-C254-49B4-908B-123134EFC798}"/>
              </a:ext>
            </a:extLst>
          </p:cNvPr>
          <p:cNvSpPr/>
          <p:nvPr/>
        </p:nvSpPr>
        <p:spPr>
          <a:xfrm>
            <a:off x="5985218" y="2189005"/>
            <a:ext cx="1855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110" name="Rounded Rectangle 36">
            <a:extLst>
              <a:ext uri="{FF2B5EF4-FFF2-40B4-BE49-F238E27FC236}">
                <a16:creationId xmlns:a16="http://schemas.microsoft.com/office/drawing/2014/main" id="{0D1CCC4C-0CCC-435B-B793-E4A4FE853F08}"/>
              </a:ext>
            </a:extLst>
          </p:cNvPr>
          <p:cNvSpPr/>
          <p:nvPr/>
        </p:nvSpPr>
        <p:spPr>
          <a:xfrm>
            <a:off x="1491385" y="1887439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1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8F348390-01A6-440F-A56E-9A5AF8750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563500" y="2082851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Mspham-0936082789">
            <a:extLst>
              <a:ext uri="{FF2B5EF4-FFF2-40B4-BE49-F238E27FC236}">
                <a16:creationId xmlns:a16="http://schemas.microsoft.com/office/drawing/2014/main" id="{37464FDB-D289-4D87-9379-47458F28CE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2849" y="2885077"/>
            <a:ext cx="772180" cy="458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159768C5-A051-44F0-BED4-87C37722E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20" y="1996038"/>
            <a:ext cx="3177815" cy="3255546"/>
          </a:xfrm>
          <a:prstGeom prst="rect">
            <a:avLst/>
          </a:prstGeom>
        </p:spPr>
      </p:pic>
      <p:sp>
        <p:nvSpPr>
          <p:cNvPr id="76" name="Rounded Rectangle 18">
            <a:extLst>
              <a:ext uri="{FF2B5EF4-FFF2-40B4-BE49-F238E27FC236}">
                <a16:creationId xmlns:a16="http://schemas.microsoft.com/office/drawing/2014/main" id="{23B9858E-70B7-4848-B0DA-8520E6848B16}"/>
              </a:ext>
            </a:extLst>
          </p:cNvPr>
          <p:cNvSpPr/>
          <p:nvPr/>
        </p:nvSpPr>
        <p:spPr>
          <a:xfrm>
            <a:off x="4132788" y="373777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7" name="Picture 1" descr="https://s.sachmem.vn/public/images/TA4T1SHS/U8-L2-6-1.jpg">
            <a:extLst>
              <a:ext uri="{FF2B5EF4-FFF2-40B4-BE49-F238E27FC236}">
                <a16:creationId xmlns:a16="http://schemas.microsoft.com/office/drawing/2014/main" id="{0CA3E63E-5AFB-4CEC-AAB0-CC0C71B8C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12" y="436040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ounded Rectangle 2">
            <a:extLst>
              <a:ext uri="{FF2B5EF4-FFF2-40B4-BE49-F238E27FC236}">
                <a16:creationId xmlns:a16="http://schemas.microsoft.com/office/drawing/2014/main" id="{007577E2-A2BE-4E66-9826-BE9F0C8F3B7E}"/>
              </a:ext>
            </a:extLst>
          </p:cNvPr>
          <p:cNvSpPr/>
          <p:nvPr/>
        </p:nvSpPr>
        <p:spPr>
          <a:xfrm>
            <a:off x="3235779" y="1887440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9" name="Rounded Rectangle 19">
            <a:extLst>
              <a:ext uri="{FF2B5EF4-FFF2-40B4-BE49-F238E27FC236}">
                <a16:creationId xmlns:a16="http://schemas.microsoft.com/office/drawing/2014/main" id="{F770352E-9D8E-49A0-AEF0-0CCB061B03F0}"/>
              </a:ext>
            </a:extLst>
          </p:cNvPr>
          <p:cNvSpPr/>
          <p:nvPr/>
        </p:nvSpPr>
        <p:spPr>
          <a:xfrm>
            <a:off x="2464453" y="356088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0" name="Rounded Rectangle 21">
            <a:extLst>
              <a:ext uri="{FF2B5EF4-FFF2-40B4-BE49-F238E27FC236}">
                <a16:creationId xmlns:a16="http://schemas.microsoft.com/office/drawing/2014/main" id="{BD68014E-3C49-4FFE-90C5-2333FA3AFDE8}"/>
              </a:ext>
            </a:extLst>
          </p:cNvPr>
          <p:cNvSpPr/>
          <p:nvPr/>
        </p:nvSpPr>
        <p:spPr>
          <a:xfrm>
            <a:off x="2452420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1" name="Rounded Rectangle 24">
            <a:extLst>
              <a:ext uri="{FF2B5EF4-FFF2-40B4-BE49-F238E27FC236}">
                <a16:creationId xmlns:a16="http://schemas.microsoft.com/office/drawing/2014/main" id="{4D2DFF70-3186-4134-BB3B-28A691C63AB8}"/>
              </a:ext>
            </a:extLst>
          </p:cNvPr>
          <p:cNvSpPr/>
          <p:nvPr/>
        </p:nvSpPr>
        <p:spPr>
          <a:xfrm>
            <a:off x="4181811" y="3401102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2" name="Rounded Rectangle 27">
            <a:extLst>
              <a:ext uri="{FF2B5EF4-FFF2-40B4-BE49-F238E27FC236}">
                <a16:creationId xmlns:a16="http://schemas.microsoft.com/office/drawing/2014/main" id="{FFF82B91-2FCC-4B40-8151-E14625215094}"/>
              </a:ext>
            </a:extLst>
          </p:cNvPr>
          <p:cNvSpPr/>
          <p:nvPr/>
        </p:nvSpPr>
        <p:spPr>
          <a:xfrm>
            <a:off x="708025" y="352911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3" name="Rounded Rectangle 28">
            <a:extLst>
              <a:ext uri="{FF2B5EF4-FFF2-40B4-BE49-F238E27FC236}">
                <a16:creationId xmlns:a16="http://schemas.microsoft.com/office/drawing/2014/main" id="{63BC644E-4935-4460-BE59-D53B8067DC12}"/>
              </a:ext>
            </a:extLst>
          </p:cNvPr>
          <p:cNvSpPr/>
          <p:nvPr/>
        </p:nvSpPr>
        <p:spPr>
          <a:xfrm>
            <a:off x="708025" y="3392299"/>
            <a:ext cx="1566718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Mspham-0936082789">
            <a:extLst>
              <a:ext uri="{FF2B5EF4-FFF2-40B4-BE49-F238E27FC236}">
                <a16:creationId xmlns:a16="http://schemas.microsoft.com/office/drawing/2014/main" id="{34CD2212-0AA1-498F-A658-E43C90F3A7E9}"/>
              </a:ext>
            </a:extLst>
          </p:cNvPr>
          <p:cNvSpPr txBox="1"/>
          <p:nvPr/>
        </p:nvSpPr>
        <p:spPr>
          <a:xfrm>
            <a:off x="6158737" y="68325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86" name="Picture 3" descr="https://s.sachmem.vn/public/images/TA4T1SHS/U8-L2-6-2.jpg">
            <a:extLst>
              <a:ext uri="{FF2B5EF4-FFF2-40B4-BE49-F238E27FC236}">
                <a16:creationId xmlns:a16="http://schemas.microsoft.com/office/drawing/2014/main" id="{44B87D94-C943-4157-B0FD-A367750E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6" y="384788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s://s.sachmem.vn/public/images/TA4T1SHS/U8-L2-6-3.jpg">
            <a:extLst>
              <a:ext uri="{FF2B5EF4-FFF2-40B4-BE49-F238E27FC236}">
                <a16:creationId xmlns:a16="http://schemas.microsoft.com/office/drawing/2014/main" id="{1495C6BF-AE8A-48DD-8FF2-72E3426DC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7" y="3415255"/>
            <a:ext cx="1184076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 descr="https://s.sachmem.vn/public/images/TA4T1SHS/U8-L2-6-4.jpg">
            <a:extLst>
              <a:ext uri="{FF2B5EF4-FFF2-40B4-BE49-F238E27FC236}">
                <a16:creationId xmlns:a16="http://schemas.microsoft.com/office/drawing/2014/main" id="{74EF3884-EC1B-4E8E-8D54-5C0B9AB0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8" y="3404306"/>
            <a:ext cx="1188371" cy="1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https://s.sachmem.vn/public/images/TA4T1SHS/U8-L2-6-5.jpg">
            <a:extLst>
              <a:ext uri="{FF2B5EF4-FFF2-40B4-BE49-F238E27FC236}">
                <a16:creationId xmlns:a16="http://schemas.microsoft.com/office/drawing/2014/main" id="{23A5B580-BE1B-4332-96AB-6AA27D6E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69" y="1929004"/>
            <a:ext cx="121007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F27CA70-59E6-403F-A607-C9D1BABB4C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7902" y="3442918"/>
            <a:ext cx="1134534" cy="13716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61C1C67-DA52-4890-BE86-059DE43AEF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179" y="394727"/>
            <a:ext cx="1141177" cy="1374503"/>
          </a:xfrm>
          <a:prstGeom prst="rect">
            <a:avLst/>
          </a:prstGeom>
        </p:spPr>
      </p:pic>
      <p:sp>
        <p:nvSpPr>
          <p:cNvPr id="92" name="Mspham-0936082789">
            <a:extLst>
              <a:ext uri="{FF2B5EF4-FFF2-40B4-BE49-F238E27FC236}">
                <a16:creationId xmlns:a16="http://schemas.microsoft.com/office/drawing/2014/main" id="{91B28A70-5768-469E-AA09-2F6C793D3348}"/>
              </a:ext>
            </a:extLst>
          </p:cNvPr>
          <p:cNvSpPr/>
          <p:nvPr/>
        </p:nvSpPr>
        <p:spPr>
          <a:xfrm>
            <a:off x="5985218" y="2189005"/>
            <a:ext cx="1855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93" name="Rounded Rectangle 36">
            <a:extLst>
              <a:ext uri="{FF2B5EF4-FFF2-40B4-BE49-F238E27FC236}">
                <a16:creationId xmlns:a16="http://schemas.microsoft.com/office/drawing/2014/main" id="{252B5FAA-8729-42A0-AB1E-C443C061D14E}"/>
              </a:ext>
            </a:extLst>
          </p:cNvPr>
          <p:cNvSpPr/>
          <p:nvPr/>
        </p:nvSpPr>
        <p:spPr>
          <a:xfrm>
            <a:off x="1491385" y="1887439"/>
            <a:ext cx="1566716" cy="1454729"/>
          </a:xfrm>
          <a:prstGeom prst="roundRect">
            <a:avLst>
              <a:gd name="adj" fmla="val 9177"/>
            </a:avLst>
          </a:prstGeom>
          <a:ln>
            <a:solidFill>
              <a:srgbClr val="F92F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4" name="Picture 2" descr="https://s.sachmem.vn/public/images/TA4T1SHS/U8-L1-3-1-eyygpooymfjknodo.jpg">
            <a:extLst>
              <a:ext uri="{FF2B5EF4-FFF2-40B4-BE49-F238E27FC236}">
                <a16:creationId xmlns:a16="http://schemas.microsoft.com/office/drawing/2014/main" id="{615785EB-7A3B-4096-9860-8623F7D99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b="10892"/>
          <a:stretch/>
        </p:blipFill>
        <p:spPr bwMode="auto">
          <a:xfrm>
            <a:off x="1563500" y="2082851"/>
            <a:ext cx="1435694" cy="10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Mspham-0936082789">
            <a:extLst>
              <a:ext uri="{FF2B5EF4-FFF2-40B4-BE49-F238E27FC236}">
                <a16:creationId xmlns:a16="http://schemas.microsoft.com/office/drawing/2014/main" id="{518123C6-67C6-4DEF-81E2-015239D8DC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7241" y="4396894"/>
            <a:ext cx="772180" cy="458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1371</Words>
  <Application>Microsoft Office PowerPoint</Application>
  <PresentationFormat>On-screen Show (16:9)</PresentationFormat>
  <Paragraphs>262</Paragraphs>
  <Slides>36</Slides>
  <Notes>31</Notes>
  <HiddenSlides>0</HiddenSlides>
  <MMClips>22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Calibri</vt:lpstr>
      <vt:lpstr>Century Gothic</vt:lpstr>
      <vt:lpstr>Playfair Display Black Italic</vt:lpstr>
      <vt:lpstr>Wingdings</vt:lpstr>
      <vt:lpstr>Caveat Brush</vt:lpstr>
      <vt:lpstr>Arial</vt:lpstr>
      <vt:lpstr>Bernard MT Condensed</vt:lpstr>
      <vt:lpstr>.VnBlack</vt:lpstr>
      <vt:lpstr>Itim</vt:lpstr>
      <vt:lpstr>Tahoma</vt:lpstr>
      <vt:lpstr>Life Savers</vt:lpstr>
      <vt:lpstr>Quicksand</vt:lpstr>
      <vt:lpstr>Times New Roman</vt:lpstr>
      <vt:lpstr>Muli</vt:lpstr>
      <vt:lpstr>Raleway</vt:lpstr>
      <vt:lpstr>Handa Notebook Thesis by Slidesgo</vt:lpstr>
      <vt:lpstr>Office Theme</vt:lpstr>
      <vt:lpstr>Unit 8: What subjects do you have today?</vt:lpstr>
      <vt:lpstr>PowerPoint Presentation</vt:lpstr>
      <vt:lpstr>Table of Contents</vt:lpstr>
      <vt:lpstr>Warm Up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Homelink</vt:lpstr>
      <vt:lpstr>Monday, November 22nd  2021 Unit 8: What subject do you have today? Lesson 1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What subjects do you have today?</dc:title>
  <dc:creator>HP</dc:creator>
  <cp:lastModifiedBy>Ngọc Khuê Nguyễn</cp:lastModifiedBy>
  <cp:revision>2</cp:revision>
  <dcterms:modified xsi:type="dcterms:W3CDTF">2021-11-22T05:44:48Z</dcterms:modified>
</cp:coreProperties>
</file>