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9" r:id="rId2"/>
    <p:sldMasterId id="2147483657" r:id="rId3"/>
  </p:sldMasterIdLst>
  <p:notesMasterIdLst>
    <p:notesMasterId r:id="rId25"/>
  </p:notesMasterIdLst>
  <p:sldIdLst>
    <p:sldId id="278" r:id="rId4"/>
    <p:sldId id="261" r:id="rId5"/>
    <p:sldId id="279" r:id="rId6"/>
    <p:sldId id="321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285" r:id="rId16"/>
    <p:sldId id="267" r:id="rId17"/>
    <p:sldId id="322" r:id="rId18"/>
    <p:sldId id="284" r:id="rId19"/>
    <p:sldId id="288" r:id="rId20"/>
    <p:sldId id="289" r:id="rId21"/>
    <p:sldId id="283" r:id="rId22"/>
    <p:sldId id="280" r:id="rId23"/>
    <p:sldId id="28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007130"/>
    <a:srgbClr val="B4DDEA"/>
    <a:srgbClr val="8CD0D3"/>
    <a:srgbClr val="E49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30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64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11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098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10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39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5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B4F1-AE98-4E9E-9843-07F2252B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8D960-183A-471F-8F46-0E19A7A5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1E48D-0E36-455F-926A-1D2681EDC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18036-1B59-41B0-BA3E-504B8355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4EE17D-2CF1-4FA1-9FDE-11529989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05EAF-CAE4-4509-A7C9-3AD27452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94B54-E957-4DF7-A0E4-6D63CCDE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1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1577-D25A-44B3-ADC0-5D5FBAF3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D8E46-6B44-4B13-913E-CF2C9732B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1030B-BDDB-47C0-8E4C-9E2A47D89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3BE9A-36C6-425D-99E6-A79699B4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BCD96-AE8B-49E0-9F7A-238F738C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8FB1E-EB96-4B81-8BDB-74DEAFBB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79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486E-8209-4081-AA4A-A1733092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64DF8-F833-45ED-A70C-98BACF1E4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F7471-1E23-4139-B31C-7BCB4CF68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09076-F484-4A33-990F-73A7135F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C7779-F6CD-47DB-99C0-1DC17C037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436AE-28B7-4A91-A137-1A6A08161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6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CE9F-33AC-4F46-A5B7-C1C74062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4C64E-9CC9-4F8F-9E14-8EB08575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C90D-87C9-4B79-9F29-4351C2822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90B25-BCFF-4A06-A219-0712D397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38D5B-B9B5-4CEC-9C3C-5581265B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F6840-1EB2-48F6-B210-1657CFFB6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D0C92-7AE5-4361-A278-2A1CDB9C3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F2AE2-2D40-495B-958F-8C39306A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0975B-D8AC-4571-BAE4-71E257A3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B54F8-D4EE-4841-AE8D-06DBFBA7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47D9-B6ED-443E-B0FC-DA3D7CE88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E0EBB-0052-492C-B757-334D4F74E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ED315-0EC5-4083-89FD-625F9B7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49C4B-E3D2-4F65-9A5A-7776E4A0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95B79-A269-4440-98F5-F3F0280C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1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B5D0-1D8F-4129-8761-EED32762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64BF0-DAD4-4223-9208-33EB6F8C0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4AE0-FE1F-4CD7-BD3A-1E212AC5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43302-768C-4DBE-B4E1-94DA0A31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03F67-A9CB-42EC-AF14-BB5F10C6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F387-BDB1-493E-81A3-09229667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E33DE-68E5-4349-A6B0-117F04692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43551-A987-487A-9AD8-DB0B599B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46E34-8205-48AB-B41B-ED3DA4F3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2723F-E984-4E95-85A9-348F83CC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26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0701-3DD6-4456-ABD5-16F8FFF7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2786E-051C-4B1A-BB15-166C53104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70A945-6762-4D53-94A3-6512BBAF8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EE6C7-16D7-4B89-9842-B2F243E1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B5749-6376-4BF0-998C-A7BA05F7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3A4E0-BE54-4FAC-9A1A-F5C80946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22D9-A043-4020-9F50-59D34B6E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23215-A328-4697-B434-EFAB6D23F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F6C9D-3820-49AD-A38F-903369D27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8D90E-B839-4ED3-870A-0EEF69C9A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F907E-ECC6-4134-B27B-FF76DA450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0EA91C-064D-471B-A9F8-938F6B58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423B3-5B4D-41AA-AFD5-4A98ECAA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92C32F-873C-4369-9F43-2EF17EF0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1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6FE2C-A722-48F9-B81E-9659EF1D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544CE-00E1-44B3-8CB4-7C2CF586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9EF6A-3FF6-40AD-B51E-249488A8E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8E133-8AA8-479B-82B1-3863DF68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33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B57B3-747A-4977-B544-C9FFFA8B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CAF0D-68AC-466F-B26F-50B9E4ED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66FBB-0301-426F-86E1-7FCFD243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45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0E518-69A1-4541-B880-97E28C39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8D43F-8442-4BF7-B699-EE86E303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EE5F4-43B8-413E-882B-FE94FA27C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632D9-DF72-4589-B294-9BA096C1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5937-6C31-416C-BF95-60207207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58F2D-AEA2-4C46-A4C7-B8141BE5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02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F2B7B-3428-41B0-A6A9-1E0A3CC4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0CF3E-BEB0-44F5-81D2-4E3DB754F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6BE94-CB13-4473-B032-01A1580D2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24B66-E8E7-4397-9051-533296A9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D0928-C32D-4BBE-AB4C-3D8A058C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579A9-56DA-4CBF-B202-C0528B48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4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1D344-0F01-4F76-8ECA-41BB2F09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F9717-14CA-452C-82A5-FFB8271FA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B7DE2-7C88-4308-9EFC-5052169F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DF65-9CF8-43A0-A1D6-0F6F39B1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370D-30E8-4445-A738-115BB90C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14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67F1E-3EE6-46B9-B32F-28503871C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5E9FC-8151-4879-A5A5-18964126B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13A8E-C5B9-453E-A675-7CAA50AC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9DC5D-6F07-4CBB-98B6-B6DCF74B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F9443-E11E-4EE4-95DA-C70792EC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04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14B5D-3841-4A29-AFD3-4E2D4DAE5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41D82-5DFB-4130-BC3C-79440E42D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EE06-131C-4CB8-8C1F-046D88DC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37431-AB88-4903-B783-2525A154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7A191-49A7-476D-843B-8A313827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8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D6B2-553E-416F-BE1C-E922F48F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75AC4-A4A0-47A0-9DBA-C338CA27C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F02ED-4629-4261-8703-7507B929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0D337-32D2-4E9E-B51A-E849BB52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C5DC-088D-44A2-B5D2-89CAD4D7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2A8B-49B8-4F1E-A8EC-3485B128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6ECCE-FBE2-4842-ADE8-A54BA1ACE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9E5A4-EE85-4634-9AF7-173A18FC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4B6A7-93C8-4BDE-81B5-5446DFCB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A853E-6E57-4D6B-955D-F58524EF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D00B1-A1CA-48A6-8BB6-51AA6BCE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331E2-3CB7-4C3B-8630-D3B9EEDCF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0E165-5450-443D-9EE3-3DA1BE916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A3ECB-4BC7-4CD8-B867-D0CADAA5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768A9-A74E-4FF9-9E2C-A815F01A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7D76E-D513-40B1-B080-DB613012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9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1377-74FA-492B-811C-EE8597A9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239D3-14FB-4755-A2DA-32738C571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4A2CC-FB92-46BF-9FEA-5046A15C1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4EB3C-DD46-4FCD-ADAC-2064BA50F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12DAE-56D8-4491-87B3-0E500574B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F4201-04EC-4E96-AC4E-2255D964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490E9-0264-49A3-AC62-067007DC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3FEBD-ED36-4F33-942D-7467FDE5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29FD14-1109-4B2D-9782-D7F8113A1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/>
          <a:stretch/>
        </p:blipFill>
        <p:spPr>
          <a:xfrm>
            <a:off x="-88900" y="-50005"/>
            <a:ext cx="12369800" cy="69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9C263-A1AE-4BAB-847C-33CAF3DA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39EF-CC33-453E-87D7-40DCB648F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77A8-EA0C-4E65-A034-E3F304AA9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874A-682A-420B-B4A2-B66415F158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33ECC-790C-4A1E-8B7A-247AB99D0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7E2C5-5EA2-46E9-8C5D-3EAC2098D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B023F-41F2-46BA-93F3-17FB02FFF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9E8131-524A-4DE5-A057-1E556AA2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F4C2B-BC1F-4B6F-BB73-FA618730E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F106C-1657-49DC-AC60-6D6114051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458CC-77B0-406D-87B0-7DEA6A1F38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153C7-7577-4F1D-ABB1-803C723BB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E9CD-DC48-4BC6-B570-A8CFC1701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B68FA-80B5-4D36-AABE-9B30C255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0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41.jpe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8.wav"/><Relationship Id="rId7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tags" Target="../tags/tag2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1.xml"/><Relationship Id="rId18" Type="http://schemas.openxmlformats.org/officeDocument/2006/relationships/image" Target="../media/image15.png"/><Relationship Id="rId3" Type="http://schemas.openxmlformats.org/officeDocument/2006/relationships/slide" Target="slide7.xml"/><Relationship Id="rId21" Type="http://schemas.openxmlformats.org/officeDocument/2006/relationships/image" Target="../media/image28.png"/><Relationship Id="rId7" Type="http://schemas.openxmlformats.org/officeDocument/2006/relationships/slide" Target="slide8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openxmlformats.org/officeDocument/2006/relationships/image" Target="../media/image31.emf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slide" Target="slide10.xml"/><Relationship Id="rId24" Type="http://schemas.openxmlformats.org/officeDocument/2006/relationships/image" Target="../media/image30.png"/><Relationship Id="rId5" Type="http://schemas.openxmlformats.org/officeDocument/2006/relationships/slide" Target="slide6.xml"/><Relationship Id="rId15" Type="http://schemas.openxmlformats.org/officeDocument/2006/relationships/image" Target="../media/image25.png"/><Relationship Id="rId23" Type="http://schemas.microsoft.com/office/2007/relationships/hdphoto" Target="../media/hdphoto2.wdp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slide" Target="slide9.xml"/><Relationship Id="rId14" Type="http://schemas.openxmlformats.org/officeDocument/2006/relationships/image" Target="../media/image24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32C6CE6-2825-4A4A-9675-D15CE75EF86D}"/>
              </a:ext>
            </a:extLst>
          </p:cNvPr>
          <p:cNvGrpSpPr/>
          <p:nvPr/>
        </p:nvGrpSpPr>
        <p:grpSpPr>
          <a:xfrm flipH="1">
            <a:off x="2195154" y="1100138"/>
            <a:ext cx="7801690" cy="3223172"/>
            <a:chOff x="2625208" y="812224"/>
            <a:chExt cx="6983301" cy="288506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4ABBD-43B4-46DB-9891-646DFDE6E41A}"/>
                </a:ext>
              </a:extLst>
            </p:cNvPr>
            <p:cNvGrpSpPr/>
            <p:nvPr/>
          </p:nvGrpSpPr>
          <p:grpSpPr>
            <a:xfrm>
              <a:off x="2625208" y="812224"/>
              <a:ext cx="6903484" cy="2885064"/>
              <a:chOff x="3176010" y="-2031495"/>
              <a:chExt cx="5801880" cy="242468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25FA7D5-CF03-492D-B899-293F77B46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25831A5-8960-4E0E-9873-776FB984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2031495"/>
                <a:ext cx="5763780" cy="23103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5A1943-71A1-46F2-A303-DCE0A47F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0FF663-9AAA-4779-A190-FB6425D6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870" y="1957894"/>
              <a:ext cx="710730" cy="930545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584F3D-1978-42E3-BA79-BED2A1F94B82}"/>
              </a:ext>
            </a:extLst>
          </p:cNvPr>
          <p:cNvSpPr txBox="1"/>
          <p:nvPr/>
        </p:nvSpPr>
        <p:spPr>
          <a:xfrm>
            <a:off x="3359167" y="1450680"/>
            <a:ext cx="577344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5400" b="1" dirty="0">
                <a:solidFill>
                  <a:srgbClr val="007130"/>
                </a:solidFill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Unit 7: What do you like doing?</a:t>
            </a:r>
            <a:endParaRPr lang="zh-CN" altLang="en-US" sz="5400" b="1" dirty="0">
              <a:solidFill>
                <a:srgbClr val="007130"/>
              </a:solidFill>
              <a:latin typeface="Times New Roman" panose="02020603050405020304" pitchFamily="18" charset="0"/>
              <a:ea typeface="华康POP2体W9" panose="040B09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786B54-056A-4EEB-9F9D-71B502D840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>
            <a:off x="617914" y="3409950"/>
            <a:ext cx="5857402" cy="3715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C7E101-C091-463D-AC1B-C548AD4F22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15" y="3870272"/>
            <a:ext cx="3597485" cy="281327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7EEAE92-CD9E-4BF3-8787-0A0484E089C1}"/>
              </a:ext>
            </a:extLst>
          </p:cNvPr>
          <p:cNvSpPr txBox="1"/>
          <p:nvPr/>
        </p:nvSpPr>
        <p:spPr>
          <a:xfrm>
            <a:off x="4361812" y="3536841"/>
            <a:ext cx="1533734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rPr>
              <a:t>Lesson 3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14" name="5c44c091b8da2">
            <a:hlinkClick r:id="" action="ppaction://media"/>
            <a:extLst>
              <a:ext uri="{FF2B5EF4-FFF2-40B4-BE49-F238E27FC236}">
                <a16:creationId xmlns:a16="http://schemas.microsoft.com/office/drawing/2014/main" id="{A6DB189A-178B-4297-B111-9DC3AC1E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3967" y="1252079"/>
            <a:ext cx="609600" cy="609600"/>
          </a:xfrm>
          <a:prstGeom prst="rect">
            <a:avLst/>
          </a:prstGeom>
        </p:spPr>
      </p:pic>
      <p:sp>
        <p:nvSpPr>
          <p:cNvPr id="15" name="文本框 12">
            <a:extLst>
              <a:ext uri="{FF2B5EF4-FFF2-40B4-BE49-F238E27FC236}">
                <a16:creationId xmlns:a16="http://schemas.microsoft.com/office/drawing/2014/main" id="{70FB89E9-482A-4AD2-810D-0E72D2FAFDCF}"/>
              </a:ext>
            </a:extLst>
          </p:cNvPr>
          <p:cNvSpPr txBox="1"/>
          <p:nvPr/>
        </p:nvSpPr>
        <p:spPr>
          <a:xfrm>
            <a:off x="4081022" y="4194950"/>
            <a:ext cx="31911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百变马丁" panose="02010601030101010101" pitchFamily="2" charset="-122"/>
                <a:ea typeface="百变马丁" panose="02010601030101010101" pitchFamily="2" charset="-122"/>
              </a:rPr>
              <a:t>Teacher: Ngoc Khue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396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ride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bike.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18624" y="3957548"/>
            <a:ext cx="3811703" cy="2474294"/>
            <a:chOff x="4118624" y="3957548"/>
            <a:chExt cx="3811703" cy="2474294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118624" y="4793025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riding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bike.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5799" y="485118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riding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bike.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151960" y="1442303"/>
              <a:ext cx="39662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do you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like doing?</a:t>
              </a:r>
            </a:p>
          </p:txBody>
        </p:sp>
      </p:grpSp>
      <p:pic>
        <p:nvPicPr>
          <p:cNvPr id="35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7" name="Oval 36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187" y="1316416"/>
            <a:ext cx="3262060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4743" y="3999201"/>
            <a:ext cx="3594821" cy="2390988"/>
            <a:chOff x="434743" y="3999201"/>
            <a:chExt cx="3594821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4743" y="4881516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do you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like doing?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do you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like hobby?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are you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hobby?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5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9" name="Oval 38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56476" y="91991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like dancing.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75" y="1689360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50401" y="3999201"/>
            <a:ext cx="3579163" cy="2390988"/>
            <a:chOff x="450401" y="3999201"/>
            <a:chExt cx="3579163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1" y="49060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is your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like doing?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is your hobby?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4" y="3957548"/>
            <a:ext cx="3703867" cy="2474294"/>
            <a:chOff x="8127224" y="3957548"/>
            <a:chExt cx="3703867" cy="2474294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4" y="4917836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What do your hobby?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706481" y="1667942"/>
              <a:ext cx="40105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flying a kite.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9" name="Oval 38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6" descr="https://s.sachmem.vn/public/images/TA4T1SHS/U7-L1-3-5-vdinysnlxgzlbfx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43" y="1359268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7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Phonics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PART 02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7681804B-4D3E-4D91-93E9-9750F21D3A65}"/>
              </a:ext>
            </a:extLst>
          </p:cNvPr>
          <p:cNvGrpSpPr/>
          <p:nvPr/>
        </p:nvGrpSpPr>
        <p:grpSpPr>
          <a:xfrm>
            <a:off x="3252650" y="4450081"/>
            <a:ext cx="5718630" cy="2407920"/>
            <a:chOff x="2409370" y="3732144"/>
            <a:chExt cx="7373260" cy="312585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9CDC192-91F8-4486-8497-98EEC6208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370" y="3732144"/>
              <a:ext cx="7373260" cy="3125856"/>
            </a:xfrm>
            <a:prstGeom prst="rect">
              <a:avLst/>
            </a:prstGeom>
          </p:spPr>
        </p:pic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AA2AB663-AA9B-4CF4-AAFB-BC54C83921E1}"/>
                </a:ext>
              </a:extLst>
            </p:cNvPr>
            <p:cNvSpPr/>
            <p:nvPr/>
          </p:nvSpPr>
          <p:spPr>
            <a:xfrm>
              <a:off x="6518275" y="4165600"/>
              <a:ext cx="228600" cy="628650"/>
            </a:xfrm>
            <a:custGeom>
              <a:avLst/>
              <a:gdLst>
                <a:gd name="connsiteX0" fmla="*/ 6350 w 228600"/>
                <a:gd name="connsiteY0" fmla="*/ 41275 h 628650"/>
                <a:gd name="connsiteX1" fmla="*/ 0 w 228600"/>
                <a:gd name="connsiteY1" fmla="*/ 628650 h 628650"/>
                <a:gd name="connsiteX2" fmla="*/ 228600 w 228600"/>
                <a:gd name="connsiteY2" fmla="*/ 590550 h 628650"/>
                <a:gd name="connsiteX3" fmla="*/ 222250 w 228600"/>
                <a:gd name="connsiteY3" fmla="*/ 0 h 628650"/>
                <a:gd name="connsiteX4" fmla="*/ 6350 w 228600"/>
                <a:gd name="connsiteY4" fmla="*/ 41275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628650">
                  <a:moveTo>
                    <a:pt x="6350" y="41275"/>
                  </a:moveTo>
                  <a:cubicBezTo>
                    <a:pt x="4233" y="237067"/>
                    <a:pt x="2117" y="432858"/>
                    <a:pt x="0" y="628650"/>
                  </a:cubicBezTo>
                  <a:lnTo>
                    <a:pt x="228600" y="590550"/>
                  </a:lnTo>
                  <a:cubicBezTo>
                    <a:pt x="226483" y="393700"/>
                    <a:pt x="224367" y="196850"/>
                    <a:pt x="222250" y="0"/>
                  </a:cubicBezTo>
                  <a:lnTo>
                    <a:pt x="6350" y="41275"/>
                  </a:lnTo>
                  <a:close/>
                </a:path>
              </a:pathLst>
            </a:custGeom>
            <a:solidFill>
              <a:srgbClr val="E49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05FC3E3E-825A-4B04-8E98-88BFFDC392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E3C485-5F35-4435-ACBC-8AECF97FF6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43A6627-8906-4EB0-850F-75B74A6BB970}"/>
              </a:ext>
            </a:extLst>
          </p:cNvPr>
          <p:cNvSpPr/>
          <p:nvPr/>
        </p:nvSpPr>
        <p:spPr>
          <a:xfrm>
            <a:off x="4435962" y="704689"/>
            <a:ext cx="3320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Listen and repeat.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97F9DA-0498-41BB-B424-C010F2B869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6" t="12884" r="19848" b="12219"/>
          <a:stretch/>
        </p:blipFill>
        <p:spPr>
          <a:xfrm>
            <a:off x="1944569" y="2040322"/>
            <a:ext cx="8572045" cy="2184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Msphamsound">
            <a:extLst>
              <a:ext uri="{FF2B5EF4-FFF2-40B4-BE49-F238E27FC236}">
                <a16:creationId xmlns:a16="http://schemas.microsoft.com/office/drawing/2014/main" id="{3CC8CF8E-2499-4CF8-B59A-49892466F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1640" y="2402272"/>
            <a:ext cx="438919" cy="431724"/>
          </a:xfrm>
          <a:prstGeom prst="rect">
            <a:avLst/>
          </a:prstGeom>
        </p:spPr>
      </p:pic>
      <p:pic>
        <p:nvPicPr>
          <p:cNvPr id="17" name="Msphamsound">
            <a:extLst>
              <a:ext uri="{FF2B5EF4-FFF2-40B4-BE49-F238E27FC236}">
                <a16:creationId xmlns:a16="http://schemas.microsoft.com/office/drawing/2014/main" id="{CA40071E-7477-41CD-8E4B-DF0A5D1B3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4216" y="3597423"/>
            <a:ext cx="438919" cy="4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578" y="1153467"/>
            <a:ext cx="9373514" cy="526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spham-0936082789"/>
          <p:cNvSpPr/>
          <p:nvPr/>
        </p:nvSpPr>
        <p:spPr>
          <a:xfrm>
            <a:off x="919531" y="373464"/>
            <a:ext cx="4823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circle. Then say aloud</a:t>
            </a:r>
          </a:p>
        </p:txBody>
      </p:sp>
      <p:pic>
        <p:nvPicPr>
          <p:cNvPr id="4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231" y="1286777"/>
            <a:ext cx="438919" cy="431724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840" y="2627898"/>
            <a:ext cx="438919" cy="431724"/>
          </a:xfrm>
          <a:prstGeom prst="rect">
            <a:avLst/>
          </a:prstGeom>
        </p:spPr>
      </p:pic>
      <p:pic>
        <p:nvPicPr>
          <p:cNvPr id="6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840" y="3906621"/>
            <a:ext cx="438919" cy="431724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7230" y="5272809"/>
            <a:ext cx="438919" cy="431724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416" y="403405"/>
            <a:ext cx="438919" cy="4317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34261" y="1786248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4698" y="3108611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7574" y="4395023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87531" y="5717386"/>
            <a:ext cx="669956" cy="615635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AB6F7016-1D28-449B-BE02-E081B36790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338" y="5007964"/>
            <a:ext cx="2059371" cy="16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3 - 2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3 - 2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2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3 - 2 Listen and circle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3 - 2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夏日体W" panose="00020600040101010101" pitchFamily="18" charset="-122"/>
                <a:ea typeface="汉仪夏日体W" panose="00020600040101010101" pitchFamily="18" charset="-122"/>
              </a:rPr>
              <a:t>Practice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PART 03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4 - Unit 7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658" y="1666240"/>
            <a:ext cx="7505789" cy="4222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472" y="1391003"/>
            <a:ext cx="7916568" cy="501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Mspham-0936082789"/>
          <p:cNvSpPr/>
          <p:nvPr/>
        </p:nvSpPr>
        <p:spPr>
          <a:xfrm>
            <a:off x="1601925" y="676024"/>
            <a:ext cx="1960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Let’s chant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C033DE49-A6FA-4F92-A4F7-AED5B4D25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991" y="2504216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74543C8A-1601-433E-A715-C3C0A98FA9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4342" y="180566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82101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3 - 3 Let's chan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83"/>
          <a:stretch/>
        </p:blipFill>
        <p:spPr>
          <a:xfrm>
            <a:off x="1367690" y="937411"/>
            <a:ext cx="9259670" cy="5602285"/>
          </a:xfrm>
          <a:prstGeom prst="roundRect">
            <a:avLst>
              <a:gd name="adj" fmla="val 8538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80" y="3562871"/>
            <a:ext cx="6109360" cy="2614339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14850" y="406072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complete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39384" y="5109300"/>
            <a:ext cx="236295" cy="3623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879" y="3639666"/>
            <a:ext cx="1088920" cy="642796"/>
          </a:xfrm>
          <a:prstGeom prst="rect">
            <a:avLst/>
          </a:prstGeom>
        </p:spPr>
      </p:pic>
      <p:pic>
        <p:nvPicPr>
          <p:cNvPr id="14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464" y="4108299"/>
            <a:ext cx="3354667" cy="683363"/>
          </a:xfrm>
          <a:prstGeom prst="rect">
            <a:avLst/>
          </a:prstGeom>
        </p:spPr>
      </p:pic>
      <p:pic>
        <p:nvPicPr>
          <p:cNvPr id="15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26" y="4566410"/>
            <a:ext cx="2657553" cy="683363"/>
          </a:xfrm>
          <a:prstGeom prst="rect">
            <a:avLst/>
          </a:prstGeom>
        </p:spPr>
      </p:pic>
      <p:pic>
        <p:nvPicPr>
          <p:cNvPr id="16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013" y="5031243"/>
            <a:ext cx="2657553" cy="683363"/>
          </a:xfrm>
          <a:prstGeom prst="rect">
            <a:avLst/>
          </a:prstGeom>
        </p:spPr>
      </p:pic>
      <p:pic>
        <p:nvPicPr>
          <p:cNvPr id="17" name="Mspham-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542" y="5493847"/>
            <a:ext cx="2034217" cy="6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vi-VN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Homelink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PART 04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EC18FBB7-FF31-4FFA-9821-BC1CBE8747FC}"/>
              </a:ext>
            </a:extLst>
          </p:cNvPr>
          <p:cNvSpPr txBox="1"/>
          <p:nvPr/>
        </p:nvSpPr>
        <p:spPr>
          <a:xfrm>
            <a:off x="3671860" y="2381312"/>
            <a:ext cx="216308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Warm up</a:t>
            </a:r>
            <a:endParaRPr lang="zh-CN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8647E9-F2C6-47BB-A3F0-DA315E572213}"/>
              </a:ext>
            </a:extLst>
          </p:cNvPr>
          <p:cNvSpPr txBox="1"/>
          <p:nvPr/>
        </p:nvSpPr>
        <p:spPr>
          <a:xfrm>
            <a:off x="3671860" y="4397437"/>
            <a:ext cx="216308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Practice</a:t>
            </a:r>
            <a:endParaRPr lang="zh-CN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84FB16-EA33-4A03-929E-033AAD2292A5}"/>
              </a:ext>
            </a:extLst>
          </p:cNvPr>
          <p:cNvSpPr txBox="1"/>
          <p:nvPr/>
        </p:nvSpPr>
        <p:spPr>
          <a:xfrm>
            <a:off x="8093075" y="2381312"/>
            <a:ext cx="216308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Phonics</a:t>
            </a:r>
            <a:endParaRPr lang="zh-CN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35F5F07-B8C5-40FE-A41F-ED86BD76F972}"/>
              </a:ext>
            </a:extLst>
          </p:cNvPr>
          <p:cNvSpPr txBox="1"/>
          <p:nvPr/>
        </p:nvSpPr>
        <p:spPr>
          <a:xfrm>
            <a:off x="8093075" y="4397437"/>
            <a:ext cx="239395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Homelink</a:t>
            </a:r>
            <a:endParaRPr lang="zh-CN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D5D5129-0A3B-4C4F-BCE3-BE87A752110C}"/>
              </a:ext>
            </a:extLst>
          </p:cNvPr>
          <p:cNvGrpSpPr/>
          <p:nvPr/>
        </p:nvGrpSpPr>
        <p:grpSpPr>
          <a:xfrm>
            <a:off x="1792605" y="2215666"/>
            <a:ext cx="1776095" cy="1297472"/>
            <a:chOff x="1792605" y="2215666"/>
            <a:chExt cx="1776095" cy="12974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348A92-7542-4EC3-A955-77E9206D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605" y="2215666"/>
              <a:ext cx="1776095" cy="1297472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D9C2FE6-2D0F-4A63-846E-C907D98E8A2A}"/>
                </a:ext>
              </a:extLst>
            </p:cNvPr>
            <p:cNvSpPr txBox="1"/>
            <p:nvPr/>
          </p:nvSpPr>
          <p:spPr>
            <a:xfrm>
              <a:off x="2133272" y="2381312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01</a:t>
              </a:r>
              <a:endParaRPr lang="zh-CN" altLang="en-US" sz="4800" b="1" dirty="0">
                <a:solidFill>
                  <a:srgbClr val="FF9409"/>
                </a:solidFill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1CDF80C-30AE-4A88-AB2E-5538F50E97EB}"/>
              </a:ext>
            </a:extLst>
          </p:cNvPr>
          <p:cNvGrpSpPr/>
          <p:nvPr/>
        </p:nvGrpSpPr>
        <p:grpSpPr>
          <a:xfrm>
            <a:off x="1792605" y="4237574"/>
            <a:ext cx="1776095" cy="1297472"/>
            <a:chOff x="1792605" y="4237574"/>
            <a:chExt cx="1776095" cy="129747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306793E-FE53-4519-8AA8-6082003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605" y="4237574"/>
              <a:ext cx="1776095" cy="1297472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44CD8DF-5F69-4DC4-AB78-EB5EF0D04ACE}"/>
                </a:ext>
              </a:extLst>
            </p:cNvPr>
            <p:cNvSpPr txBox="1"/>
            <p:nvPr/>
          </p:nvSpPr>
          <p:spPr>
            <a:xfrm>
              <a:off x="2133272" y="4391067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0</a:t>
              </a:r>
              <a:r>
                <a:rPr lang="vi-VN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3</a:t>
              </a:r>
              <a:endParaRPr lang="zh-CN" altLang="en-US" sz="4800" b="1" dirty="0">
                <a:solidFill>
                  <a:srgbClr val="FF9409"/>
                </a:solidFill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FD26005-59F8-4E92-A738-E301D4F99B32}"/>
              </a:ext>
            </a:extLst>
          </p:cNvPr>
          <p:cNvGrpSpPr/>
          <p:nvPr/>
        </p:nvGrpSpPr>
        <p:grpSpPr>
          <a:xfrm>
            <a:off x="6212205" y="2215666"/>
            <a:ext cx="1776095" cy="1297472"/>
            <a:chOff x="6212205" y="2215666"/>
            <a:chExt cx="1776095" cy="129747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96C2AC2-6828-426D-9A7E-0F139258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205" y="2215666"/>
              <a:ext cx="1776095" cy="129747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5F8F2A9-7B24-47E4-8046-7888FFB9AD5B}"/>
                </a:ext>
              </a:extLst>
            </p:cNvPr>
            <p:cNvSpPr txBox="1"/>
            <p:nvPr/>
          </p:nvSpPr>
          <p:spPr>
            <a:xfrm>
              <a:off x="6536099" y="2381312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02</a:t>
              </a:r>
              <a:endParaRPr lang="zh-CN" altLang="en-US" sz="4800" b="1" dirty="0">
                <a:solidFill>
                  <a:srgbClr val="FF9409"/>
                </a:solidFill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7E51597-D404-401F-A21A-0FDDCD3E6767}"/>
              </a:ext>
            </a:extLst>
          </p:cNvPr>
          <p:cNvGrpSpPr/>
          <p:nvPr/>
        </p:nvGrpSpPr>
        <p:grpSpPr>
          <a:xfrm>
            <a:off x="6212205" y="4237574"/>
            <a:ext cx="1776095" cy="1297472"/>
            <a:chOff x="6212205" y="4237574"/>
            <a:chExt cx="1776095" cy="129747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5969708-FFD7-4500-94B2-13AB1825E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205" y="4237574"/>
              <a:ext cx="1776095" cy="1297472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3A31D06-4FE1-42E3-A4A9-ACE6EA038965}"/>
                </a:ext>
              </a:extLst>
            </p:cNvPr>
            <p:cNvSpPr txBox="1"/>
            <p:nvPr/>
          </p:nvSpPr>
          <p:spPr>
            <a:xfrm>
              <a:off x="6536099" y="4391067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Times New Roman" panose="02020603050405020304" pitchFamily="18" charset="0"/>
                  <a:ea typeface="华康POP2体W9" panose="040B0909000000000000" pitchFamily="81" charset="-122"/>
                  <a:cs typeface="Times New Roman" panose="02020603050405020304" pitchFamily="18" charset="0"/>
                </a:rPr>
                <a:t>04</a:t>
              </a:r>
              <a:endParaRPr lang="zh-CN" altLang="en-US" sz="4800" b="1" dirty="0">
                <a:solidFill>
                  <a:srgbClr val="FF9409"/>
                </a:solidFill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068034B-7E67-4295-99B3-B34FB1E6043A}"/>
              </a:ext>
            </a:extLst>
          </p:cNvPr>
          <p:cNvSpPr txBox="1"/>
          <p:nvPr/>
        </p:nvSpPr>
        <p:spPr>
          <a:xfrm>
            <a:off x="4720471" y="649198"/>
            <a:ext cx="275105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4800" b="1" dirty="0">
                <a:solidFill>
                  <a:srgbClr val="FF9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Content</a:t>
            </a:r>
            <a:endParaRPr lang="zh-CN" altLang="en-US" sz="4800" b="1" dirty="0">
              <a:solidFill>
                <a:srgbClr val="FF9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B0FF934-DE37-4B44-883D-D4E00B6E7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5FAD3B-7763-4FBA-ADC4-97237A9E3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7D1FA7-CCBF-4F08-806F-AE8D3BF7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4" y="5225135"/>
            <a:ext cx="3874133" cy="1276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DD9C299-C98B-4089-830B-22D40C4F8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43" y="428042"/>
            <a:ext cx="1316756" cy="3376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DC852B9-2847-484C-A948-2832FB38F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601" y="259207"/>
            <a:ext cx="1316756" cy="337671"/>
          </a:xfrm>
          <a:prstGeom prst="rect">
            <a:avLst/>
          </a:prstGeom>
        </p:spPr>
      </p:pic>
      <p:sp>
        <p:nvSpPr>
          <p:cNvPr id="23" name="Google Shape;1089;p36">
            <a:extLst>
              <a:ext uri="{FF2B5EF4-FFF2-40B4-BE49-F238E27FC236}">
                <a16:creationId xmlns:a16="http://schemas.microsoft.com/office/drawing/2014/main" id="{AACEE7BE-053F-4FF4-B529-5FE6D66071AC}"/>
              </a:ext>
            </a:extLst>
          </p:cNvPr>
          <p:cNvSpPr txBox="1">
            <a:spLocks/>
          </p:cNvSpPr>
          <p:nvPr/>
        </p:nvSpPr>
        <p:spPr>
          <a:xfrm>
            <a:off x="3556559" y="356262"/>
            <a:ext cx="5078881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cope One"/>
              <a:buNone/>
              <a:defRPr sz="3000" b="1" i="0" u="none" strike="noStrike" cap="none">
                <a:solidFill>
                  <a:schemeClr val="dk1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Scope One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Monday, November 8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th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   2021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Unit 6: Where’s your school?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cope One"/>
              </a:rPr>
              <a:t>Lesson 3</a:t>
            </a:r>
          </a:p>
        </p:txBody>
      </p:sp>
      <p:sp>
        <p:nvSpPr>
          <p:cNvPr id="24" name="Google Shape;1092;p36">
            <a:extLst>
              <a:ext uri="{FF2B5EF4-FFF2-40B4-BE49-F238E27FC236}">
                <a16:creationId xmlns:a16="http://schemas.microsoft.com/office/drawing/2014/main" id="{067A9A18-6690-47F5-AC34-E7FC19AE30D8}"/>
              </a:ext>
            </a:extLst>
          </p:cNvPr>
          <p:cNvSpPr txBox="1">
            <a:spLocks/>
          </p:cNvSpPr>
          <p:nvPr/>
        </p:nvSpPr>
        <p:spPr>
          <a:xfrm>
            <a:off x="2800930" y="1997858"/>
            <a:ext cx="2594456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667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None/>
              <a:defRPr sz="2133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 defTabSz="914400"/>
            <a:r>
              <a:rPr 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Phonics:</a:t>
            </a:r>
          </a:p>
        </p:txBody>
      </p:sp>
      <p:sp>
        <p:nvSpPr>
          <p:cNvPr id="25" name="Google Shape;1093;p36">
            <a:extLst>
              <a:ext uri="{FF2B5EF4-FFF2-40B4-BE49-F238E27FC236}">
                <a16:creationId xmlns:a16="http://schemas.microsoft.com/office/drawing/2014/main" id="{23294A6A-BA8D-47D2-9A8F-81BC0CC0960F}"/>
              </a:ext>
            </a:extLst>
          </p:cNvPr>
          <p:cNvSpPr txBox="1">
            <a:spLocks/>
          </p:cNvSpPr>
          <p:nvPr/>
        </p:nvSpPr>
        <p:spPr>
          <a:xfrm>
            <a:off x="2754399" y="4395021"/>
            <a:ext cx="33416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 defTabSz="1219170">
              <a:buClr>
                <a:srgbClr val="434343"/>
              </a:buClr>
            </a:pPr>
            <a:r>
              <a:rPr lang="en-US" sz="2400" i="1" kern="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26" name="Google Shape;1091;p36">
            <a:extLst>
              <a:ext uri="{FF2B5EF4-FFF2-40B4-BE49-F238E27FC236}">
                <a16:creationId xmlns:a16="http://schemas.microsoft.com/office/drawing/2014/main" id="{EA8E14ED-DC0E-46E6-922F-2E659BB6EA8D}"/>
              </a:ext>
            </a:extLst>
          </p:cNvPr>
          <p:cNvSpPr txBox="1">
            <a:spLocks/>
          </p:cNvSpPr>
          <p:nvPr/>
        </p:nvSpPr>
        <p:spPr>
          <a:xfrm>
            <a:off x="2800930" y="4824099"/>
            <a:ext cx="5747797" cy="203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"/>
              <a:buChar char="●"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●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uli"/>
              <a:buChar char="○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uli"/>
              <a:buChar char="■"/>
              <a:defRPr sz="12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380990" indent="-38099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Tx/>
              <a:buChar char="-"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phonics.</a:t>
            </a:r>
          </a:p>
          <a:p>
            <a:pPr marL="380990" indent="-38099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Tx/>
              <a:buChar char="-"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A-1,2 (page 2</a:t>
            </a:r>
            <a:r>
              <a:rPr lang="vi-VN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l" defTabSz="1219170">
              <a:lnSpc>
                <a:spcPct val="100000"/>
              </a:lnSpc>
              <a:spcAft>
                <a:spcPts val="2133"/>
              </a:spcAft>
              <a:buClr>
                <a:srgbClr val="434343"/>
              </a:buClr>
              <a:buFont typeface="Muli"/>
              <a:buNone/>
            </a:pPr>
            <a:r>
              <a:rPr lang="en-US" sz="24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FF33DD59-CEF1-44FF-A2B3-6B8D11989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898037"/>
              </p:ext>
            </p:extLst>
          </p:nvPr>
        </p:nvGraphicFramePr>
        <p:xfrm>
          <a:off x="3896582" y="2618569"/>
          <a:ext cx="4647977" cy="1698141"/>
        </p:xfrm>
        <a:graphic>
          <a:graphicData uri="http://schemas.openxmlformats.org/drawingml/2006/table">
            <a:tbl>
              <a:tblPr firstRow="1" bandRow="1"/>
              <a:tblGrid>
                <a:gridCol w="2347376">
                  <a:extLst>
                    <a:ext uri="{9D8B030D-6E8A-4147-A177-3AD203B41FA5}">
                      <a16:colId xmlns:a16="http://schemas.microsoft.com/office/drawing/2014/main" val="1495775686"/>
                    </a:ext>
                  </a:extLst>
                </a:gridCol>
                <a:gridCol w="2300601">
                  <a:extLst>
                    <a:ext uri="{9D8B030D-6E8A-4147-A177-3AD203B41FA5}">
                      <a16:colId xmlns:a16="http://schemas.microsoft.com/office/drawing/2014/main" val="1903190109"/>
                    </a:ext>
                  </a:extLst>
                </a:gridCol>
              </a:tblGrid>
              <a:tr h="89070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180938"/>
                  </a:ext>
                </a:extLst>
              </a:tr>
              <a:tr h="80744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ying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aying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69482"/>
                  </a:ext>
                </a:extLst>
              </a:tr>
            </a:tbl>
          </a:graphicData>
        </a:graphic>
      </p:graphicFrame>
      <p:pic>
        <p:nvPicPr>
          <p:cNvPr id="29" name="图片 3">
            <a:extLst>
              <a:ext uri="{FF2B5EF4-FFF2-40B4-BE49-F238E27FC236}">
                <a16:creationId xmlns:a16="http://schemas.microsoft.com/office/drawing/2014/main" id="{EAD7A1CC-C9A0-4155-B5BB-E5C817AD5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15" y="1464169"/>
            <a:ext cx="1438343" cy="28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32C6CE6-2825-4A4A-9675-D15CE75EF86D}"/>
              </a:ext>
            </a:extLst>
          </p:cNvPr>
          <p:cNvGrpSpPr/>
          <p:nvPr/>
        </p:nvGrpSpPr>
        <p:grpSpPr>
          <a:xfrm flipH="1">
            <a:off x="2195154" y="1100138"/>
            <a:ext cx="7801690" cy="3223172"/>
            <a:chOff x="2625208" y="812224"/>
            <a:chExt cx="6983301" cy="288506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4ABBD-43B4-46DB-9891-646DFDE6E41A}"/>
                </a:ext>
              </a:extLst>
            </p:cNvPr>
            <p:cNvGrpSpPr/>
            <p:nvPr/>
          </p:nvGrpSpPr>
          <p:grpSpPr>
            <a:xfrm>
              <a:off x="2625208" y="812224"/>
              <a:ext cx="6903484" cy="2885064"/>
              <a:chOff x="3176010" y="-2031495"/>
              <a:chExt cx="5801880" cy="242468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25FA7D5-CF03-492D-B899-293F77B46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25831A5-8960-4E0E-9873-776FB984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2031495"/>
                <a:ext cx="5763780" cy="23103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5A1943-71A1-46F2-A303-DCE0A47F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0FF663-9AAA-4779-A190-FB6425D6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870" y="1957894"/>
              <a:ext cx="710730" cy="930545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584F3D-1978-42E3-BA79-BED2A1F94B82}"/>
              </a:ext>
            </a:extLst>
          </p:cNvPr>
          <p:cNvSpPr txBox="1"/>
          <p:nvPr/>
        </p:nvSpPr>
        <p:spPr>
          <a:xfrm>
            <a:off x="3375201" y="1643631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000" b="1" dirty="0">
                <a:solidFill>
                  <a:srgbClr val="0071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Thank you!</a:t>
            </a:r>
            <a:endParaRPr lang="zh-CN" altLang="en-US" sz="8000" b="1" dirty="0">
              <a:solidFill>
                <a:srgbClr val="0071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康POP2体W9" panose="040B09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786B54-056A-4EEB-9F9D-71B502D840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>
            <a:off x="617914" y="3409950"/>
            <a:ext cx="5857402" cy="3715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C7E101-C091-463D-AC1B-C548AD4F22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1" y="3807730"/>
            <a:ext cx="3597485" cy="28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vi-VN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Warm Up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PART 01</a:t>
            </a:r>
            <a:endParaRPr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2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9B0FF934-DE37-4B44-883D-D4E00B6E7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5FAD3B-7763-4FBA-ADC4-97237A9E3E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  <p:sp>
        <p:nvSpPr>
          <p:cNvPr id="22" name="5-Point Star 3">
            <a:extLst>
              <a:ext uri="{FF2B5EF4-FFF2-40B4-BE49-F238E27FC236}">
                <a16:creationId xmlns:a16="http://schemas.microsoft.com/office/drawing/2014/main" id="{96FF4E64-F48E-4543-98FE-EEF2B162CF8E}"/>
              </a:ext>
            </a:extLst>
          </p:cNvPr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BOM17">
            <a:extLst>
              <a:ext uri="{FF2B5EF4-FFF2-40B4-BE49-F238E27FC236}">
                <a16:creationId xmlns:a16="http://schemas.microsoft.com/office/drawing/2014/main" id="{ACF77079-E0C3-4B45-B435-73C026186E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25" name="no7">
            <a:extLst>
              <a:ext uri="{FF2B5EF4-FFF2-40B4-BE49-F238E27FC236}">
                <a16:creationId xmlns:a16="http://schemas.microsoft.com/office/drawing/2014/main" id="{C2CE7586-F333-441C-82BE-5B01C91B77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30" name="nhacnen">
            <a:hlinkClick r:id="" action="ppaction://media"/>
            <a:extLst>
              <a:ext uri="{FF2B5EF4-FFF2-40B4-BE49-F238E27FC236}">
                <a16:creationId xmlns:a16="http://schemas.microsoft.com/office/drawing/2014/main" id="{BCE70C47-8D1D-4E29-A445-DBCA55234F6E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32" name="5-Point Star 7">
            <a:extLst>
              <a:ext uri="{FF2B5EF4-FFF2-40B4-BE49-F238E27FC236}">
                <a16:creationId xmlns:a16="http://schemas.microsoft.com/office/drawing/2014/main" id="{5F07EB2D-D59A-4A7F-9C21-D87BC60F2354}"/>
              </a:ext>
            </a:extLst>
          </p:cNvPr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5E044D-E334-4062-83E4-AEE96F9A6F64}"/>
              </a:ext>
            </a:extLst>
          </p:cNvPr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pPr defTabSz="914400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prstClr val="white"/>
                  </a:glow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BOMSTAR</a:t>
            </a:r>
          </a:p>
        </p:txBody>
      </p:sp>
      <p:sp>
        <p:nvSpPr>
          <p:cNvPr id="40" name="5-Point Star 9">
            <a:extLst>
              <a:ext uri="{FF2B5EF4-FFF2-40B4-BE49-F238E27FC236}">
                <a16:creationId xmlns:a16="http://schemas.microsoft.com/office/drawing/2014/main" id="{5288E5B9-9D9E-491F-92B2-0685E21CC3AE}"/>
              </a:ext>
            </a:extLst>
          </p:cNvPr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BOM17">
            <a:extLst>
              <a:ext uri="{FF2B5EF4-FFF2-40B4-BE49-F238E27FC236}">
                <a16:creationId xmlns:a16="http://schemas.microsoft.com/office/drawing/2014/main" id="{2C012AD1-FE62-43FA-B6B9-1874FC150E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42" name="no7">
            <a:extLst>
              <a:ext uri="{FF2B5EF4-FFF2-40B4-BE49-F238E27FC236}">
                <a16:creationId xmlns:a16="http://schemas.microsoft.com/office/drawing/2014/main" id="{89AC9C72-E8B8-4801-BBBB-E37229E62C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43" name="5-Point Star 12">
            <a:extLst>
              <a:ext uri="{FF2B5EF4-FFF2-40B4-BE49-F238E27FC236}">
                <a16:creationId xmlns:a16="http://schemas.microsoft.com/office/drawing/2014/main" id="{EC55F99C-08CB-45A2-A9F0-4709637A7693}"/>
              </a:ext>
            </a:extLst>
          </p:cNvPr>
          <p:cNvSpPr/>
          <p:nvPr/>
        </p:nvSpPr>
        <p:spPr>
          <a:xfrm>
            <a:off x="2804455" y="4422488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931B0D-688C-4348-BAAE-4B2C3127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1722F96-AC6C-4F55-A060-E457481905F8}"/>
              </a:ext>
            </a:extLst>
          </p:cNvPr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ED7D31">
                    <a:lumMod val="50000"/>
                  </a:srgbClr>
                </a:solidFill>
                <a:latin typeface="Calibri"/>
              </a:rPr>
              <a:t>PLAY</a:t>
            </a:r>
          </a:p>
        </p:txBody>
      </p:sp>
      <p:sp>
        <p:nvSpPr>
          <p:cNvPr id="46" name="Oval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6177ED-1845-4660-ADCF-5FC3B7EDAFA0}"/>
              </a:ext>
            </a:extLst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rgbClr val="5B9BD5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图片 4">
            <a:extLst>
              <a:ext uri="{FF2B5EF4-FFF2-40B4-BE49-F238E27FC236}">
                <a16:creationId xmlns:a16="http://schemas.microsoft.com/office/drawing/2014/main" id="{41121593-DD9D-4185-8164-3AC87FBE7B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3926700" y="5036212"/>
            <a:ext cx="2591918" cy="16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32" grpId="0" animBg="1"/>
          <p:bldP spid="39" grpId="0"/>
          <p:bldP spid="43" grpId="0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  <p:bldLst>
          <p:bldP spid="32" grpId="0" animBg="1"/>
          <p:bldP spid="39" grpId="0"/>
          <p:bldP spid="43" grpId="0" animBg="1"/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1891721" y="66415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743382" y="66415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591491" y="66415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428330" y="66415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263558" y="66415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769060" y="248890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620721" y="248890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468830" y="248890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305669" y="248890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40897" y="2488903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2" name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92" y="606951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52" y="606951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61" y="606951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00" y="606951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31" y="2431702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31702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039" y="2431702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55" y="2431702"/>
            <a:ext cx="1374825" cy="1371600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02" y="2871914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69" y="2596537"/>
            <a:ext cx="1276941" cy="1275345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96" y="1047163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63" y="771786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91" y="2431702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28" y="606951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rId16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0AA1579D-CC62-4A1D-B07A-24A21A7AAC0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18891" y="4256453"/>
            <a:ext cx="7026619" cy="23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284" y="2535210"/>
            <a:ext cx="4486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One more</a:t>
            </a:r>
            <a:r>
              <a:rPr kumimoji="0" lang="vi-V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turn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swimming.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swim.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15799" y="3957548"/>
            <a:ext cx="3715292" cy="2474294"/>
            <a:chOff x="8115799" y="3957548"/>
            <a:chExt cx="3715292" cy="247429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15799" y="487407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go swimming.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2508812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17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19" name="Oval 18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/>
          <a:srcRect t="2334" r="14024" b="10854"/>
          <a:stretch/>
        </p:blipFill>
        <p:spPr>
          <a:xfrm>
            <a:off x="4437445" y="1044140"/>
            <a:ext cx="2033117" cy="1461871"/>
          </a:xfrm>
          <a:prstGeom prst="roundRect">
            <a:avLst>
              <a:gd name="adj" fmla="val 7461"/>
            </a:avLst>
          </a:prstGeom>
        </p:spPr>
      </p:pic>
    </p:spTree>
    <p:extLst>
      <p:ext uri="{BB962C8B-B14F-4D97-AF65-F5344CB8AC3E}">
        <p14:creationId xmlns:p14="http://schemas.microsoft.com/office/powerpoint/2010/main" val="10018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collect stamps.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collecting stamps.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18729" cy="2474294"/>
            <a:chOff x="8127225" y="3957548"/>
            <a:chExt cx="3718729" cy="2474294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42087" y="4875930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to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collecting stamps.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59455" y="-1907838"/>
            <a:ext cx="8355983" cy="5951201"/>
            <a:chOff x="859455" y="-1907838"/>
            <a:chExt cx="835598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59455" y="2788888"/>
              <a:ext cx="74794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What's your hobby?</a:t>
              </a:r>
            </a:p>
          </p:txBody>
        </p:sp>
      </p:grpSp>
      <p:pic>
        <p:nvPicPr>
          <p:cNvPr id="52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54" name="Oval 53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61" y="859304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50402" y="3999201"/>
            <a:ext cx="3579162" cy="2390988"/>
            <a:chOff x="450402" y="3999201"/>
            <a:chExt cx="3579162" cy="2390988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0402" y="493649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photos.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59" y="3957548"/>
            <a:ext cx="3703868" cy="2474294"/>
            <a:chOff x="4226459" y="3957548"/>
            <a:chExt cx="3703868" cy="2474294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26459" y="486334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taking photos.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 like taking photos.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2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3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5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975" b="6789"/>
          <a:stretch/>
        </p:blipFill>
        <p:spPr>
          <a:xfrm>
            <a:off x="1400175" y="-1907838"/>
            <a:ext cx="7815263" cy="5951201"/>
          </a:xfrm>
          <a:prstGeom prst="rect">
            <a:avLst/>
          </a:prstGeom>
        </p:spPr>
      </p:pic>
      <p:pic>
        <p:nvPicPr>
          <p:cNvPr id="37" name="2">
            <a:hlinkClick r:id="" action="ppaction://noaction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9" name="Oval 38">
            <a:hlinkClick r:id="rId9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55039" y="1559767"/>
            <a:ext cx="4419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 doing?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4824" y="1257982"/>
            <a:ext cx="2229035" cy="22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691</TotalTime>
  <Words>265</Words>
  <Application>Microsoft Office PowerPoint</Application>
  <PresentationFormat>Widescreen</PresentationFormat>
  <Paragraphs>97</Paragraphs>
  <Slides>21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Montserrat</vt:lpstr>
      <vt:lpstr>Muli</vt:lpstr>
      <vt:lpstr>Scope One</vt:lpstr>
      <vt:lpstr>Times New Roman</vt:lpstr>
      <vt:lpstr>汉仪夏日体W</vt:lpstr>
      <vt:lpstr>百变马丁</vt:lpstr>
      <vt:lpstr>包图主题2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Ngọc Khuê Nguyễn</cp:lastModifiedBy>
  <cp:revision>62</cp:revision>
  <dcterms:created xsi:type="dcterms:W3CDTF">2017-08-18T03:02:00Z</dcterms:created>
  <dcterms:modified xsi:type="dcterms:W3CDTF">2021-11-15T16:09:00Z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