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</p:sldMasterIdLst>
  <p:notesMasterIdLst>
    <p:notesMasterId r:id="rId33"/>
  </p:notesMasterIdLst>
  <p:sldIdLst>
    <p:sldId id="283" r:id="rId3"/>
    <p:sldId id="295" r:id="rId4"/>
    <p:sldId id="284" r:id="rId5"/>
    <p:sldId id="286" r:id="rId6"/>
    <p:sldId id="313" r:id="rId7"/>
    <p:sldId id="285" r:id="rId8"/>
    <p:sldId id="322" r:id="rId9"/>
    <p:sldId id="309" r:id="rId10"/>
    <p:sldId id="272" r:id="rId11"/>
    <p:sldId id="274" r:id="rId12"/>
    <p:sldId id="323" r:id="rId13"/>
    <p:sldId id="310" r:id="rId14"/>
    <p:sldId id="276" r:id="rId15"/>
    <p:sldId id="324" r:id="rId16"/>
    <p:sldId id="325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297" r:id="rId25"/>
    <p:sldId id="341" r:id="rId26"/>
    <p:sldId id="277" r:id="rId27"/>
    <p:sldId id="278" r:id="rId28"/>
    <p:sldId id="311" r:id="rId29"/>
    <p:sldId id="301" r:id="rId30"/>
    <p:sldId id="347" r:id="rId31"/>
    <p:sldId id="312" r:id="rId32"/>
  </p:sldIdLst>
  <p:sldSz cx="12192000" cy="6858000"/>
  <p:notesSz cx="6858000" cy="9144000"/>
  <p:embeddedFontLst>
    <p:embeddedFont>
      <p:font typeface="等线" panose="02010600030101010101" pitchFamily="2" charset="-122"/>
      <p:regular r:id="rId34"/>
    </p:embeddedFont>
    <p:embeddedFont>
      <p:font typeface="仓耳玄三M W05" panose="020B0604020202020204" charset="-122"/>
      <p:regular r:id="rId35"/>
    </p:embeddedFont>
    <p:embeddedFont>
      <p:font typeface=".VnAvant" panose="020B7200000000000000" pitchFamily="34" charset="0"/>
      <p:italic r:id="rId36"/>
    </p:embeddedFont>
    <p:embeddedFont>
      <p:font typeface=".VnVogue" panose="020B7200000000000000" pitchFamily="34" charset="0"/>
      <p:regular r:id="rId37"/>
    </p:embeddedFont>
    <p:embeddedFont>
      <p:font typeface="Arial Black" panose="020B0A04020102020204" pitchFamily="34" charset="0"/>
      <p:bold r:id="rId38"/>
    </p:embeddedFont>
    <p:embeddedFont>
      <p:font typeface="Balloon Craft" panose="03000600000000000000" pitchFamily="66" charset="0"/>
      <p:regular r:id="rId39"/>
      <p:italic r:id="rId40"/>
    </p:embeddedFont>
    <p:embeddedFont>
      <p:font typeface="Britannic Bold" panose="020B0903060703020204" pitchFamily="3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Impact" panose="020B0806030902050204" pitchFamily="34" charset="0"/>
      <p:regular r:id="rId48"/>
    </p:embeddedFont>
    <p:embeddedFont>
      <p:font typeface="Tahoma" panose="020B0604030504040204" pitchFamily="34" charset="0"/>
      <p:regular r:id="rId49"/>
      <p:bold r:id="rId50"/>
    </p:embeddedFont>
  </p:embeddedFontLst>
  <p:custDataLst>
    <p:tags r:id="rId5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4DB"/>
    <a:srgbClr val="E7456A"/>
    <a:srgbClr val="FFD268"/>
    <a:srgbClr val="E7F6FF"/>
    <a:srgbClr val="CDBF97"/>
    <a:srgbClr val="8D7545"/>
    <a:srgbClr val="ECE8E5"/>
    <a:srgbClr val="E4CBCB"/>
    <a:srgbClr val="A88755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3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212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939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488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851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23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600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04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632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839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099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55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74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7C47-E1EA-4C11-94B4-AFD8CF51C2E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F7A91-C1AC-442E-B21F-1EF74E36A6A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53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5B4F3-4BB7-416C-AE4E-CAA6FDC4F1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C0BBE-7997-45F3-979C-46D0BCF3A0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705100" y="-12703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983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16428"/>
            <a:ext cx="12375953" cy="69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9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5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3.wav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audio" Target="../media/audio14.wav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3.wav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audio" Target="../media/audio14.wav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openxmlformats.org/officeDocument/2006/relationships/audio" Target="../media/audio14.wav"/><Relationship Id="rId7" Type="http://schemas.openxmlformats.org/officeDocument/2006/relationships/image" Target="../media/image41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0" Type="http://schemas.openxmlformats.org/officeDocument/2006/relationships/image" Target="../media/image42.png"/><Relationship Id="rId4" Type="http://schemas.openxmlformats.org/officeDocument/2006/relationships/audio" Target="../media/audio13.wav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openxmlformats.org/officeDocument/2006/relationships/audio" Target="../media/audio14.wav"/><Relationship Id="rId7" Type="http://schemas.openxmlformats.org/officeDocument/2006/relationships/image" Target="../media/image41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0" Type="http://schemas.openxmlformats.org/officeDocument/2006/relationships/image" Target="../media/image24.png"/><Relationship Id="rId4" Type="http://schemas.openxmlformats.org/officeDocument/2006/relationships/audio" Target="../media/audio13.wav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3.wav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audio" Target="../media/audio14.wav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3.wav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audio" Target="../media/audio14.wav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3.wav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audio" Target="../media/audio14.wav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3.wav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audio" Target="../media/audio14.wav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3.wav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audio" Target="../media/audio14.wav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6.wav"/><Relationship Id="rId7" Type="http://schemas.openxmlformats.org/officeDocument/2006/relationships/image" Target="../media/image49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4.png"/><Relationship Id="rId7" Type="http://schemas.openxmlformats.org/officeDocument/2006/relationships/audio" Target="../media/audio1.wav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audio" Target="../media/audio5.wav"/><Relationship Id="rId5" Type="http://schemas.openxmlformats.org/officeDocument/2006/relationships/image" Target="../media/image16.jpeg"/><Relationship Id="rId10" Type="http://schemas.openxmlformats.org/officeDocument/2006/relationships/audio" Target="../media/audio4.wav"/><Relationship Id="rId4" Type="http://schemas.openxmlformats.org/officeDocument/2006/relationships/image" Target="../media/image15.jpeg"/><Relationship Id="rId9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10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49" y="214335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3212895" y="1889270"/>
            <a:ext cx="57513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loon Craft" panose="03000600000000000000" pitchFamily="66" charset="0"/>
                <a:ea typeface="包图小白体" panose="02010601030101010101" pitchFamily="2" charset="-122"/>
              </a:rPr>
              <a:t>Unit 7: </a:t>
            </a:r>
          </a:p>
          <a:p>
            <a:pPr algn="ctr"/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loon Craft" panose="03000600000000000000" pitchFamily="66" charset="0"/>
                <a:ea typeface="包图小白体" panose="02010601030101010101" pitchFamily="2" charset="-122"/>
              </a:rPr>
              <a:t>What do you like doing?</a:t>
            </a:r>
            <a:endParaRPr lang="zh-CN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loon Craft" panose="03000600000000000000" pitchFamily="66" charset="0"/>
              <a:ea typeface="包图小白体" panose="02010601030101010101" pitchFamily="2" charset="-122"/>
            </a:endParaRPr>
          </a:p>
        </p:txBody>
      </p:sp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5791156" y="146553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1" name="ïŝľîdé">
            <a:extLst>
              <a:ext uri="{FF2B5EF4-FFF2-40B4-BE49-F238E27FC236}">
                <a16:creationId xmlns:a16="http://schemas.microsoft.com/office/drawing/2014/main" id="{35A4E169-123B-431F-BF6C-77B08E8A35DB}"/>
              </a:ext>
            </a:extLst>
          </p:cNvPr>
          <p:cNvSpPr txBox="1"/>
          <p:nvPr/>
        </p:nvSpPr>
        <p:spPr>
          <a:xfrm>
            <a:off x="5507172" y="4075955"/>
            <a:ext cx="1446747" cy="620639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US" altLang="zh-CN" sz="2400" dirty="0">
                <a:latin typeface=".VnAvant" panose="020B7200000000000000" pitchFamily="34" charset="0"/>
                <a:ea typeface="三极准柔宋" panose="00000500000000000000" pitchFamily="2" charset="-122"/>
              </a:rPr>
              <a:t>Lesson 2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72DD325-C7FB-42D6-8C0D-A8A6B36BAD55}"/>
              </a:ext>
            </a:extLst>
          </p:cNvPr>
          <p:cNvSpPr/>
          <p:nvPr/>
        </p:nvSpPr>
        <p:spPr>
          <a:xfrm>
            <a:off x="5234699" y="5024522"/>
            <a:ext cx="2174240" cy="620638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6D38EE9-F58A-4DCD-B3EE-848E397AB66F}"/>
              </a:ext>
            </a:extLst>
          </p:cNvPr>
          <p:cNvSpPr txBox="1"/>
          <p:nvPr/>
        </p:nvSpPr>
        <p:spPr>
          <a:xfrm>
            <a:off x="4928294" y="5104007"/>
            <a:ext cx="2817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仓耳玄三M W05" panose="02020400000000000000" pitchFamily="18" charset="-122"/>
                <a:ea typeface="仓耳玄三M W05" panose="02020400000000000000" pitchFamily="18" charset="-122"/>
              </a:rPr>
              <a:t>Teacher: Ngoc </a:t>
            </a:r>
            <a:r>
              <a:rPr lang="en-US" altLang="zh-CN" dirty="0" err="1">
                <a:latin typeface="仓耳玄三M W05" panose="02020400000000000000" pitchFamily="18" charset="-122"/>
                <a:ea typeface="仓耳玄三M W05" panose="02020400000000000000" pitchFamily="18" charset="-122"/>
              </a:rPr>
              <a:t>Khue</a:t>
            </a:r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2" name="5cd521b77f4f6">
            <a:hlinkClick r:id="" action="ppaction://media"/>
            <a:extLst>
              <a:ext uri="{FF2B5EF4-FFF2-40B4-BE49-F238E27FC236}">
                <a16:creationId xmlns:a16="http://schemas.microsoft.com/office/drawing/2014/main" id="{64F64852-0DF8-4E81-8601-640AADEE8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74957" y="20421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1" grpId="0"/>
      <p:bldP spid="12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1939097" y="185342"/>
            <a:ext cx="2525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.VnAvant" panose="020B7200000000000000" pitchFamily="34" charset="0"/>
                <a:cs typeface="Arial" panose="020B0604020202020204" pitchFamily="34" charset="0"/>
              </a:rPr>
              <a:t>2. Point and say</a:t>
            </a:r>
            <a:endParaRPr lang="en-US" sz="2400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583937" y="750618"/>
            <a:ext cx="4306284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hobby?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218" y="914542"/>
            <a:ext cx="946915" cy="94691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Rounded Rectangular Callout 19"/>
          <p:cNvSpPr/>
          <p:nvPr/>
        </p:nvSpPr>
        <p:spPr>
          <a:xfrm>
            <a:off x="4331839" y="1527487"/>
            <a:ext cx="3863697" cy="646986"/>
          </a:xfrm>
          <a:prstGeom prst="wedgeRoundRectCallout">
            <a:avLst>
              <a:gd name="adj1" fmla="val -55734"/>
              <a:gd name="adj2" fmla="val 5480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2458900" y="2174473"/>
            <a:ext cx="3804788" cy="818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  <a:endCxn id="1027" idx="0"/>
          </p:cNvCxnSpPr>
          <p:nvPr/>
        </p:nvCxnSpPr>
        <p:spPr>
          <a:xfrm>
            <a:off x="6263688" y="2174473"/>
            <a:ext cx="51473" cy="1374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6263688" y="2174473"/>
            <a:ext cx="1590667" cy="122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263688" y="2174473"/>
            <a:ext cx="3385933" cy="582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9319952" y="4695849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 TV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361731" y="4763880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bike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2324691" y="5903893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6545676" y="5744873"/>
            <a:ext cx="409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</a:p>
        </p:txBody>
      </p:sp>
      <p:pic>
        <p:nvPicPr>
          <p:cNvPr id="1025" name="Picture 1" descr="https://s.sachmem.vn/public/images/v2/TA4T1SHS/U7-L2-2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12" y="2489257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7-L2-2-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57" y="3789909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7-L2-2-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22" y="3548511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7-L2-2-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732" y="3437491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.sachmem.vn/public/images/v2/TA4T1SHS/U7-L2-2-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621" y="2356958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Mspham-0936082789"/>
          <p:cNvSpPr/>
          <p:nvPr/>
        </p:nvSpPr>
        <p:spPr>
          <a:xfrm>
            <a:off x="4880456" y="5957295"/>
            <a:ext cx="286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flying a kite</a:t>
            </a:r>
          </a:p>
        </p:txBody>
      </p:sp>
      <p:cxnSp>
        <p:nvCxnSpPr>
          <p:cNvPr id="30" name="Straight Arrow Connector 29"/>
          <p:cNvCxnSpPr>
            <a:stCxn id="20" idx="2"/>
          </p:cNvCxnSpPr>
          <p:nvPr/>
        </p:nvCxnSpPr>
        <p:spPr>
          <a:xfrm flipH="1">
            <a:off x="4323645" y="2174473"/>
            <a:ext cx="1940043" cy="1535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60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5" grpId="0"/>
      <p:bldP spid="32" grpId="0"/>
      <p:bldP spid="33" grpId="0"/>
      <p:bldP spid="35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1478" y="552775"/>
            <a:ext cx="19207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Structures:</a:t>
            </a:r>
          </a:p>
        </p:txBody>
      </p:sp>
      <p:sp>
        <p:nvSpPr>
          <p:cNvPr id="3" name="Rectangle 2"/>
          <p:cNvSpPr/>
          <p:nvPr/>
        </p:nvSpPr>
        <p:spPr>
          <a:xfrm>
            <a:off x="887517" y="1153326"/>
            <a:ext cx="6141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và trả lời sở thích của bạn là gì: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791478" y="2047913"/>
            <a:ext cx="3702177" cy="578882"/>
          </a:xfrm>
          <a:prstGeom prst="wedgeRoundRectCallout">
            <a:avLst>
              <a:gd name="adj1" fmla="val 59323"/>
              <a:gd name="adj2" fmla="val 58573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What's your hobby?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204" y="2473635"/>
            <a:ext cx="949750" cy="9497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17241" y="3040750"/>
            <a:ext cx="949750" cy="9497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7993051" y="3650758"/>
            <a:ext cx="2675199" cy="646986"/>
          </a:xfrm>
          <a:prstGeom prst="wedgeRoundRectCallout">
            <a:avLst>
              <a:gd name="adj1" fmla="val -63001"/>
              <a:gd name="adj2" fmla="val -39312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like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37363" y="3654496"/>
            <a:ext cx="1004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V-ing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82483" y="2690249"/>
            <a:ext cx="3690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(Sở thích của bạn là gì?)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87053" y="4317423"/>
            <a:ext cx="2268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(Tớ thích___.)</a:t>
            </a:r>
          </a:p>
        </p:txBody>
      </p:sp>
    </p:spTree>
    <p:extLst>
      <p:ext uri="{BB962C8B-B14F-4D97-AF65-F5344CB8AC3E}">
        <p14:creationId xmlns:p14="http://schemas.microsoft.com/office/powerpoint/2010/main" val="415842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9" grpId="0" animBg="1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497071" y="3083214"/>
            <a:ext cx="2931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Practice</a:t>
            </a:r>
            <a:endParaRPr lang="zh-CN" altLang="en-US" sz="60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270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417245" y="1733373"/>
            <a:ext cx="3132981" cy="1191816"/>
          </a:xfrm>
          <a:prstGeom prst="wedgeRoundRectCallout">
            <a:avLst>
              <a:gd name="adj1" fmla="val 68309"/>
              <a:gd name="adj2" fmla="val 48817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doing?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2405364" y="627503"/>
            <a:ext cx="1859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.VnAvant" panose="020B7200000000000000" pitchFamily="34" charset="0"/>
                <a:cs typeface="Arial" panose="020B0604020202020204" pitchFamily="34" charset="0"/>
              </a:rPr>
              <a:t>3. Let’s talk</a:t>
            </a:r>
            <a:endParaRPr lang="en-US" sz="2400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417245" y="3528696"/>
            <a:ext cx="3053351" cy="1055608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hobby?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699498" y="3973762"/>
            <a:ext cx="3203784" cy="578882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_________.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278" y="3001542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9" name="Rounded Rectangular Callout 28"/>
          <p:cNvSpPr/>
          <p:nvPr/>
        </p:nvSpPr>
        <p:spPr>
          <a:xfrm>
            <a:off x="7456177" y="1676785"/>
            <a:ext cx="3404042" cy="646986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_________.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39743" y="2764722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4ACEB780-F0CD-41B8-945C-325A444925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9" t="2638" r="9814" b="69345"/>
          <a:stretch/>
        </p:blipFill>
        <p:spPr>
          <a:xfrm rot="2662962">
            <a:off x="8334825" y="2390555"/>
            <a:ext cx="3901351" cy="4560733"/>
          </a:xfrm>
          <a:prstGeom prst="rect">
            <a:avLst/>
          </a:prstGeom>
          <a:ln>
            <a:noFill/>
          </a:ln>
        </p:spPr>
      </p:pic>
      <p:sp>
        <p:nvSpPr>
          <p:cNvPr id="2" name="Flowchart: Connector 1">
            <a:hlinkClick r:id="rId5" action="ppaction://hlinksldjump"/>
            <a:extLst>
              <a:ext uri="{FF2B5EF4-FFF2-40B4-BE49-F238E27FC236}">
                <a16:creationId xmlns:a16="http://schemas.microsoft.com/office/drawing/2014/main" id="{4AD1AA7C-5CAC-4152-BAEE-006D5759A375}"/>
              </a:ext>
            </a:extLst>
          </p:cNvPr>
          <p:cNvSpPr/>
          <p:nvPr/>
        </p:nvSpPr>
        <p:spPr>
          <a:xfrm>
            <a:off x="10354033" y="262117"/>
            <a:ext cx="1173938" cy="1173938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Ex 4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506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8055" y="1210018"/>
            <a:ext cx="2656579" cy="2428277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73" y="759989"/>
            <a:ext cx="2939133" cy="2939133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76" y="1210018"/>
            <a:ext cx="3164564" cy="299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pic>
        <p:nvPicPr>
          <p:cNvPr id="12" name="Imagen 8a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1322853" y="2705816"/>
            <a:ext cx="9523809" cy="269096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6"/>
            <a:ext cx="1675549" cy="791403"/>
          </a:xfrm>
          <a:prstGeom prst="rect">
            <a:avLst/>
          </a:prstGeom>
        </p:spPr>
      </p:pic>
      <p:pic>
        <p:nvPicPr>
          <p:cNvPr id="13" name="Picture 12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6"/>
            <a:ext cx="1675549" cy="79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0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</a:t>
            </a:r>
            <a:endParaRPr kumimoji="0" lang="en-US" sz="32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12646" y="4104911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2581681" y="4465259"/>
            <a:ext cx="613458" cy="372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5" name="Picture 5" descr="https://s.sachmem.vn/public/images/v2/TA4T1SHS/U7-L2-2-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4"/>
          <a:stretch/>
        </p:blipFill>
        <p:spPr bwMode="auto">
          <a:xfrm>
            <a:off x="7759897" y="1151941"/>
            <a:ext cx="1432376" cy="222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+</a:t>
              </a:r>
              <a:r>
                <a:rPr kumimoji="0" lang="en-US" sz="80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955377" y="1671114"/>
            <a:ext cx="480452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____ your hobby?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watching TV.</a:t>
            </a:r>
          </a:p>
        </p:txBody>
      </p:sp>
    </p:spTree>
    <p:extLst>
      <p:ext uri="{BB962C8B-B14F-4D97-AF65-F5344CB8AC3E}">
        <p14:creationId xmlns:p14="http://schemas.microsoft.com/office/powerpoint/2010/main" val="52881063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swimming.</a:t>
            </a: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flying kites.</a:t>
            </a:r>
          </a:p>
        </p:txBody>
      </p:sp>
      <p:sp>
        <p:nvSpPr>
          <p:cNvPr id="31" name="B.MsPham"/>
          <p:cNvSpPr/>
          <p:nvPr/>
        </p:nvSpPr>
        <p:spPr>
          <a:xfrm>
            <a:off x="6438933" y="40906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watching TV.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32765" y="5288758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riding the bike.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8079129" y="7083706"/>
            <a:ext cx="844952" cy="474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1" descr="https://s.sachmem.vn/public/images/v2/TA4T1SHS/U7-L2-2-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431" y="811427"/>
            <a:ext cx="1432376" cy="261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+</a:t>
              </a:r>
              <a:r>
                <a:rPr kumimoji="0" lang="en-US" sz="80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3239909" y="1671114"/>
            <a:ext cx="4235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your hobby?</a:t>
            </a:r>
          </a:p>
        </p:txBody>
      </p:sp>
    </p:spTree>
    <p:extLst>
      <p:ext uri="{BB962C8B-B14F-4D97-AF65-F5344CB8AC3E}">
        <p14:creationId xmlns:p14="http://schemas.microsoft.com/office/powerpoint/2010/main" val="213628384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ỏi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collecting stamps.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dancing.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cooking.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753" y="7057375"/>
            <a:ext cx="846862" cy="774085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riding the bike.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91621" y="7057375"/>
            <a:ext cx="645226" cy="917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8" name="Picture 3" descr="https://s.sachmem.vn/public/images/v2/TA4T1SHS/U7-L1-2-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38" y="1784223"/>
            <a:ext cx="2282903" cy="158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+</a:t>
              </a:r>
              <a:r>
                <a:rPr kumimoji="0" lang="en-US" sz="80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3897936" y="886215"/>
            <a:ext cx="4235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your hobby?</a:t>
            </a:r>
          </a:p>
        </p:txBody>
      </p:sp>
    </p:spTree>
    <p:extLst>
      <p:ext uri="{BB962C8B-B14F-4D97-AF65-F5344CB8AC3E}">
        <p14:creationId xmlns:p14="http://schemas.microsoft.com/office/powerpoint/2010/main" val="318207255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taking photos.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playing with cats.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eating.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753" y="7057375"/>
            <a:ext cx="846862" cy="774085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collecting stamps.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91621" y="7057375"/>
            <a:ext cx="645226" cy="917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4" descr="https://s.sachmem.vn/public/images/v2/TA4T1SHS/U7-L2-2-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789" y="751235"/>
            <a:ext cx="1432376" cy="261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+</a:t>
              </a:r>
              <a:r>
                <a:rPr kumimoji="0" lang="en-US" sz="80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3239911" y="1671114"/>
            <a:ext cx="4235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your hobby?</a:t>
            </a:r>
          </a:p>
        </p:txBody>
      </p:sp>
    </p:spTree>
    <p:extLst>
      <p:ext uri="{BB962C8B-B14F-4D97-AF65-F5344CB8AC3E}">
        <p14:creationId xmlns:p14="http://schemas.microsoft.com/office/powerpoint/2010/main" val="99492289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taking </a:t>
            </a:r>
          </a:p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photos.</a:t>
            </a: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playing </a:t>
            </a:r>
          </a:p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badminton.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watching TV.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12646" y="4104911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playing </a:t>
            </a:r>
          </a:p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Chess.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2581681" y="4465259"/>
            <a:ext cx="613458" cy="372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" name="Picture 4" descr="https://s.sachmem.vn/public/images/v2/TA4T1SHS/U7-L1-2-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4" y="1784223"/>
            <a:ext cx="2282903" cy="158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+</a:t>
              </a:r>
              <a:r>
                <a:rPr kumimoji="0" lang="en-US" sz="80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895757" y="1008414"/>
            <a:ext cx="4235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your hobby?</a:t>
            </a:r>
          </a:p>
        </p:txBody>
      </p:sp>
    </p:spTree>
    <p:extLst>
      <p:ext uri="{BB962C8B-B14F-4D97-AF65-F5344CB8AC3E}">
        <p14:creationId xmlns:p14="http://schemas.microsoft.com/office/powerpoint/2010/main" val="262195601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íṧḻíḑè">
            <a:extLst>
              <a:ext uri="{FF2B5EF4-FFF2-40B4-BE49-F238E27FC236}">
                <a16:creationId xmlns:a16="http://schemas.microsoft.com/office/drawing/2014/main" id="{0B42105E-8F64-4BF2-B882-22576B6D331C}"/>
              </a:ext>
            </a:extLst>
          </p:cNvPr>
          <p:cNvSpPr/>
          <p:nvPr/>
        </p:nvSpPr>
        <p:spPr bwMode="auto">
          <a:xfrm>
            <a:off x="3330595" y="2607391"/>
            <a:ext cx="2378946" cy="2852468"/>
          </a:xfrm>
          <a:custGeom>
            <a:avLst/>
            <a:gdLst>
              <a:gd name="T0" fmla="*/ 764 w 804"/>
              <a:gd name="T1" fmla="*/ 744 h 964"/>
              <a:gd name="T2" fmla="*/ 584 w 804"/>
              <a:gd name="T3" fmla="*/ 924 h 964"/>
              <a:gd name="T4" fmla="*/ 0 w 804"/>
              <a:gd name="T5" fmla="*/ 924 h 964"/>
              <a:gd name="T6" fmla="*/ 0 w 804"/>
              <a:gd name="T7" fmla="*/ 964 h 964"/>
              <a:gd name="T8" fmla="*/ 584 w 804"/>
              <a:gd name="T9" fmla="*/ 964 h 964"/>
              <a:gd name="T10" fmla="*/ 804 w 804"/>
              <a:gd name="T11" fmla="*/ 744 h 964"/>
              <a:gd name="T12" fmla="*/ 804 w 804"/>
              <a:gd name="T13" fmla="*/ 0 h 964"/>
              <a:gd name="T14" fmla="*/ 764 w 804"/>
              <a:gd name="T15" fmla="*/ 0 h 964"/>
              <a:gd name="T16" fmla="*/ 764 w 804"/>
              <a:gd name="T17" fmla="*/ 744 h 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64">
                <a:moveTo>
                  <a:pt x="764" y="744"/>
                </a:moveTo>
                <a:cubicBezTo>
                  <a:pt x="764" y="843"/>
                  <a:pt x="683" y="924"/>
                  <a:pt x="584" y="924"/>
                </a:cubicBezTo>
                <a:cubicBezTo>
                  <a:pt x="0" y="924"/>
                  <a:pt x="0" y="924"/>
                  <a:pt x="0" y="924"/>
                </a:cubicBezTo>
                <a:cubicBezTo>
                  <a:pt x="0" y="964"/>
                  <a:pt x="0" y="964"/>
                  <a:pt x="0" y="964"/>
                </a:cubicBezTo>
                <a:cubicBezTo>
                  <a:pt x="584" y="964"/>
                  <a:pt x="584" y="964"/>
                  <a:pt x="584" y="964"/>
                </a:cubicBezTo>
                <a:cubicBezTo>
                  <a:pt x="705" y="964"/>
                  <a:pt x="804" y="865"/>
                  <a:pt x="804" y="744"/>
                </a:cubicBezTo>
                <a:cubicBezTo>
                  <a:pt x="804" y="0"/>
                  <a:pt x="804" y="0"/>
                  <a:pt x="804" y="0"/>
                </a:cubicBezTo>
                <a:cubicBezTo>
                  <a:pt x="764" y="0"/>
                  <a:pt x="764" y="0"/>
                  <a:pt x="764" y="0"/>
                </a:cubicBezTo>
                <a:lnTo>
                  <a:pt x="764" y="744"/>
                </a:ln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5" name="íṥļiďe">
            <a:extLst>
              <a:ext uri="{FF2B5EF4-FFF2-40B4-BE49-F238E27FC236}">
                <a16:creationId xmlns:a16="http://schemas.microsoft.com/office/drawing/2014/main" id="{17B2CC58-B196-4D6A-A1AF-1F537EF51A18}"/>
              </a:ext>
            </a:extLst>
          </p:cNvPr>
          <p:cNvSpPr/>
          <p:nvPr/>
        </p:nvSpPr>
        <p:spPr bwMode="auto">
          <a:xfrm>
            <a:off x="2123686" y="1872957"/>
            <a:ext cx="2378946" cy="2900914"/>
          </a:xfrm>
          <a:custGeom>
            <a:avLst/>
            <a:gdLst>
              <a:gd name="T0" fmla="*/ 40 w 804"/>
              <a:gd name="T1" fmla="*/ 220 h 980"/>
              <a:gd name="T2" fmla="*/ 220 w 804"/>
              <a:gd name="T3" fmla="*/ 40 h 980"/>
              <a:gd name="T4" fmla="*/ 804 w 804"/>
              <a:gd name="T5" fmla="*/ 40 h 980"/>
              <a:gd name="T6" fmla="*/ 804 w 804"/>
              <a:gd name="T7" fmla="*/ 0 h 980"/>
              <a:gd name="T8" fmla="*/ 220 w 804"/>
              <a:gd name="T9" fmla="*/ 0 h 980"/>
              <a:gd name="T10" fmla="*/ 0 w 804"/>
              <a:gd name="T11" fmla="*/ 220 h 980"/>
              <a:gd name="T12" fmla="*/ 0 w 804"/>
              <a:gd name="T13" fmla="*/ 980 h 980"/>
              <a:gd name="T14" fmla="*/ 40 w 804"/>
              <a:gd name="T15" fmla="*/ 980 h 980"/>
              <a:gd name="T16" fmla="*/ 40 w 804"/>
              <a:gd name="T17" fmla="*/ 220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80">
                <a:moveTo>
                  <a:pt x="40" y="220"/>
                </a:moveTo>
                <a:cubicBezTo>
                  <a:pt x="40" y="121"/>
                  <a:pt x="121" y="40"/>
                  <a:pt x="220" y="40"/>
                </a:cubicBezTo>
                <a:cubicBezTo>
                  <a:pt x="804" y="40"/>
                  <a:pt x="804" y="40"/>
                  <a:pt x="804" y="40"/>
                </a:cubicBezTo>
                <a:cubicBezTo>
                  <a:pt x="804" y="0"/>
                  <a:pt x="804" y="0"/>
                  <a:pt x="804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99" y="0"/>
                  <a:pt x="0" y="99"/>
                  <a:pt x="0" y="220"/>
                </a:cubicBezTo>
                <a:cubicBezTo>
                  <a:pt x="0" y="980"/>
                  <a:pt x="0" y="980"/>
                  <a:pt x="0" y="980"/>
                </a:cubicBezTo>
                <a:cubicBezTo>
                  <a:pt x="40" y="980"/>
                  <a:pt x="40" y="980"/>
                  <a:pt x="40" y="980"/>
                </a:cubicBezTo>
                <a:lnTo>
                  <a:pt x="40" y="220"/>
                </a:ln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6" name="ïṣļiḋé">
            <a:extLst>
              <a:ext uri="{FF2B5EF4-FFF2-40B4-BE49-F238E27FC236}">
                <a16:creationId xmlns:a16="http://schemas.microsoft.com/office/drawing/2014/main" id="{D4C6A87C-4312-438E-BFFE-97BEB70266D8}"/>
              </a:ext>
            </a:extLst>
          </p:cNvPr>
          <p:cNvSpPr/>
          <p:nvPr/>
        </p:nvSpPr>
        <p:spPr bwMode="auto">
          <a:xfrm>
            <a:off x="2706800" y="4886265"/>
            <a:ext cx="503686" cy="585221"/>
          </a:xfrm>
          <a:custGeom>
            <a:avLst/>
            <a:gdLst>
              <a:gd name="T0" fmla="*/ 170 w 170"/>
              <a:gd name="T1" fmla="*/ 111 h 198"/>
              <a:gd name="T2" fmla="*/ 147 w 170"/>
              <a:gd name="T3" fmla="*/ 52 h 198"/>
              <a:gd name="T4" fmla="*/ 87 w 170"/>
              <a:gd name="T5" fmla="*/ 26 h 198"/>
              <a:gd name="T6" fmla="*/ 87 w 170"/>
              <a:gd name="T7" fmla="*/ 0 h 198"/>
              <a:gd name="T8" fmla="*/ 24 w 170"/>
              <a:gd name="T9" fmla="*/ 41 h 198"/>
              <a:gd name="T10" fmla="*/ 0 w 170"/>
              <a:gd name="T11" fmla="*/ 110 h 198"/>
              <a:gd name="T12" fmla="*/ 24 w 170"/>
              <a:gd name="T13" fmla="*/ 173 h 198"/>
              <a:gd name="T14" fmla="*/ 84 w 170"/>
              <a:gd name="T15" fmla="*/ 198 h 198"/>
              <a:gd name="T16" fmla="*/ 145 w 170"/>
              <a:gd name="T17" fmla="*/ 173 h 198"/>
              <a:gd name="T18" fmla="*/ 170 w 170"/>
              <a:gd name="T19" fmla="*/ 111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70" y="111"/>
                </a:move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59" y="7"/>
                  <a:pt x="39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8" y="156"/>
                  <a:pt x="24" y="173"/>
                </a:cubicBezTo>
                <a:cubicBezTo>
                  <a:pt x="41" y="190"/>
                  <a:pt x="60" y="198"/>
                  <a:pt x="84" y="198"/>
                </a:cubicBezTo>
                <a:cubicBezTo>
                  <a:pt x="109" y="198"/>
                  <a:pt x="129" y="190"/>
                  <a:pt x="145" y="173"/>
                </a:cubicBezTo>
                <a:cubicBezTo>
                  <a:pt x="162" y="156"/>
                  <a:pt x="170" y="136"/>
                  <a:pt x="170" y="111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7" name="î$ḷiḑé">
            <a:extLst>
              <a:ext uri="{FF2B5EF4-FFF2-40B4-BE49-F238E27FC236}">
                <a16:creationId xmlns:a16="http://schemas.microsoft.com/office/drawing/2014/main" id="{7FF2A9D4-2E6B-4532-A6A4-67575CF077D1}"/>
              </a:ext>
            </a:extLst>
          </p:cNvPr>
          <p:cNvSpPr/>
          <p:nvPr/>
        </p:nvSpPr>
        <p:spPr bwMode="auto">
          <a:xfrm>
            <a:off x="2115937" y="4886265"/>
            <a:ext cx="501749" cy="585221"/>
          </a:xfrm>
          <a:custGeom>
            <a:avLst/>
            <a:gdLst>
              <a:gd name="T0" fmla="*/ 146 w 170"/>
              <a:gd name="T1" fmla="*/ 173 h 198"/>
              <a:gd name="T2" fmla="*/ 170 w 170"/>
              <a:gd name="T3" fmla="*/ 111 h 198"/>
              <a:gd name="T4" fmla="*/ 147 w 170"/>
              <a:gd name="T5" fmla="*/ 52 h 198"/>
              <a:gd name="T6" fmla="*/ 87 w 170"/>
              <a:gd name="T7" fmla="*/ 26 h 198"/>
              <a:gd name="T8" fmla="*/ 87 w 170"/>
              <a:gd name="T9" fmla="*/ 0 h 198"/>
              <a:gd name="T10" fmla="*/ 24 w 170"/>
              <a:gd name="T11" fmla="*/ 41 h 198"/>
              <a:gd name="T12" fmla="*/ 0 w 170"/>
              <a:gd name="T13" fmla="*/ 110 h 198"/>
              <a:gd name="T14" fmla="*/ 25 w 170"/>
              <a:gd name="T15" fmla="*/ 173 h 198"/>
              <a:gd name="T16" fmla="*/ 84 w 170"/>
              <a:gd name="T17" fmla="*/ 198 h 198"/>
              <a:gd name="T18" fmla="*/ 146 w 170"/>
              <a:gd name="T19" fmla="*/ 173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46" y="173"/>
                </a:moveTo>
                <a:cubicBezTo>
                  <a:pt x="162" y="156"/>
                  <a:pt x="170" y="136"/>
                  <a:pt x="170" y="111"/>
                </a:cubicBez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63" y="7"/>
                  <a:pt x="40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9" y="156"/>
                  <a:pt x="25" y="173"/>
                </a:cubicBezTo>
                <a:cubicBezTo>
                  <a:pt x="41" y="190"/>
                  <a:pt x="61" y="198"/>
                  <a:pt x="84" y="198"/>
                </a:cubicBezTo>
                <a:cubicBezTo>
                  <a:pt x="109" y="198"/>
                  <a:pt x="129" y="190"/>
                  <a:pt x="146" y="173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8" name="îṥḷíḍê">
            <a:extLst>
              <a:ext uri="{FF2B5EF4-FFF2-40B4-BE49-F238E27FC236}">
                <a16:creationId xmlns:a16="http://schemas.microsoft.com/office/drawing/2014/main" id="{4C14EEA5-B0EB-4660-A6BA-E096603A647F}"/>
              </a:ext>
            </a:extLst>
          </p:cNvPr>
          <p:cNvSpPr/>
          <p:nvPr/>
        </p:nvSpPr>
        <p:spPr bwMode="auto">
          <a:xfrm>
            <a:off x="4622742" y="1907838"/>
            <a:ext cx="1094548" cy="587160"/>
          </a:xfrm>
          <a:custGeom>
            <a:avLst/>
            <a:gdLst>
              <a:gd name="T0" fmla="*/ 146 w 370"/>
              <a:gd name="T1" fmla="*/ 157 h 198"/>
              <a:gd name="T2" fmla="*/ 83 w 370"/>
              <a:gd name="T3" fmla="*/ 198 h 198"/>
              <a:gd name="T4" fmla="*/ 83 w 370"/>
              <a:gd name="T5" fmla="*/ 172 h 198"/>
              <a:gd name="T6" fmla="*/ 23 w 370"/>
              <a:gd name="T7" fmla="*/ 146 h 198"/>
              <a:gd name="T8" fmla="*/ 0 w 370"/>
              <a:gd name="T9" fmla="*/ 87 h 198"/>
              <a:gd name="T10" fmla="*/ 25 w 370"/>
              <a:gd name="T11" fmla="*/ 25 h 198"/>
              <a:gd name="T12" fmla="*/ 86 w 370"/>
              <a:gd name="T13" fmla="*/ 0 h 198"/>
              <a:gd name="T14" fmla="*/ 146 w 370"/>
              <a:gd name="T15" fmla="*/ 25 h 198"/>
              <a:gd name="T16" fmla="*/ 170 w 370"/>
              <a:gd name="T17" fmla="*/ 88 h 198"/>
              <a:gd name="T18" fmla="*/ 146 w 370"/>
              <a:gd name="T19" fmla="*/ 157 h 198"/>
              <a:gd name="T20" fmla="*/ 346 w 370"/>
              <a:gd name="T21" fmla="*/ 157 h 198"/>
              <a:gd name="T22" fmla="*/ 283 w 370"/>
              <a:gd name="T23" fmla="*/ 198 h 198"/>
              <a:gd name="T24" fmla="*/ 283 w 370"/>
              <a:gd name="T25" fmla="*/ 172 h 198"/>
              <a:gd name="T26" fmla="*/ 223 w 370"/>
              <a:gd name="T27" fmla="*/ 146 h 198"/>
              <a:gd name="T28" fmla="*/ 200 w 370"/>
              <a:gd name="T29" fmla="*/ 87 h 198"/>
              <a:gd name="T30" fmla="*/ 224 w 370"/>
              <a:gd name="T31" fmla="*/ 25 h 198"/>
              <a:gd name="T32" fmla="*/ 286 w 370"/>
              <a:gd name="T33" fmla="*/ 0 h 198"/>
              <a:gd name="T34" fmla="*/ 345 w 370"/>
              <a:gd name="T35" fmla="*/ 25 h 198"/>
              <a:gd name="T36" fmla="*/ 370 w 370"/>
              <a:gd name="T37" fmla="*/ 88 h 198"/>
              <a:gd name="T38" fmla="*/ 346 w 370"/>
              <a:gd name="T39" fmla="*/ 157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0" h="198">
                <a:moveTo>
                  <a:pt x="146" y="157"/>
                </a:moveTo>
                <a:cubicBezTo>
                  <a:pt x="131" y="177"/>
                  <a:pt x="111" y="191"/>
                  <a:pt x="83" y="198"/>
                </a:cubicBezTo>
                <a:cubicBezTo>
                  <a:pt x="83" y="172"/>
                  <a:pt x="83" y="172"/>
                  <a:pt x="83" y="172"/>
                </a:cubicBezTo>
                <a:cubicBezTo>
                  <a:pt x="59" y="170"/>
                  <a:pt x="39" y="162"/>
                  <a:pt x="23" y="146"/>
                </a:cubicBezTo>
                <a:cubicBezTo>
                  <a:pt x="8" y="130"/>
                  <a:pt x="0" y="111"/>
                  <a:pt x="0" y="87"/>
                </a:cubicBezTo>
                <a:cubicBezTo>
                  <a:pt x="0" y="62"/>
                  <a:pt x="8" y="42"/>
                  <a:pt x="25" y="25"/>
                </a:cubicBezTo>
                <a:cubicBezTo>
                  <a:pt x="41" y="8"/>
                  <a:pt x="61" y="0"/>
                  <a:pt x="86" y="0"/>
                </a:cubicBezTo>
                <a:cubicBezTo>
                  <a:pt x="110" y="0"/>
                  <a:pt x="129" y="8"/>
                  <a:pt x="146" y="25"/>
                </a:cubicBezTo>
                <a:cubicBezTo>
                  <a:pt x="162" y="42"/>
                  <a:pt x="170" y="63"/>
                  <a:pt x="170" y="88"/>
                </a:cubicBezTo>
                <a:cubicBezTo>
                  <a:pt x="170" y="114"/>
                  <a:pt x="162" y="137"/>
                  <a:pt x="146" y="157"/>
                </a:cubicBezTo>
                <a:close/>
                <a:moveTo>
                  <a:pt x="346" y="157"/>
                </a:moveTo>
                <a:cubicBezTo>
                  <a:pt x="330" y="177"/>
                  <a:pt x="307" y="191"/>
                  <a:pt x="283" y="198"/>
                </a:cubicBezTo>
                <a:cubicBezTo>
                  <a:pt x="283" y="172"/>
                  <a:pt x="283" y="172"/>
                  <a:pt x="283" y="172"/>
                </a:cubicBezTo>
                <a:cubicBezTo>
                  <a:pt x="259" y="170"/>
                  <a:pt x="238" y="162"/>
                  <a:pt x="223" y="146"/>
                </a:cubicBezTo>
                <a:cubicBezTo>
                  <a:pt x="208" y="130"/>
                  <a:pt x="200" y="111"/>
                  <a:pt x="200" y="87"/>
                </a:cubicBezTo>
                <a:cubicBezTo>
                  <a:pt x="200" y="62"/>
                  <a:pt x="208" y="42"/>
                  <a:pt x="224" y="25"/>
                </a:cubicBezTo>
                <a:cubicBezTo>
                  <a:pt x="241" y="8"/>
                  <a:pt x="261" y="0"/>
                  <a:pt x="286" y="0"/>
                </a:cubicBezTo>
                <a:cubicBezTo>
                  <a:pt x="309" y="0"/>
                  <a:pt x="329" y="8"/>
                  <a:pt x="345" y="25"/>
                </a:cubicBezTo>
                <a:cubicBezTo>
                  <a:pt x="361" y="42"/>
                  <a:pt x="370" y="63"/>
                  <a:pt x="370" y="88"/>
                </a:cubicBezTo>
                <a:cubicBezTo>
                  <a:pt x="370" y="114"/>
                  <a:pt x="362" y="137"/>
                  <a:pt x="346" y="157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27" name="ï$ḻiḍê">
            <a:extLst>
              <a:ext uri="{FF2B5EF4-FFF2-40B4-BE49-F238E27FC236}">
                <a16:creationId xmlns:a16="http://schemas.microsoft.com/office/drawing/2014/main" id="{835E1391-4990-431A-A481-6417F66515CF}"/>
              </a:ext>
            </a:extLst>
          </p:cNvPr>
          <p:cNvSpPr/>
          <p:nvPr/>
        </p:nvSpPr>
        <p:spPr bwMode="auto">
          <a:xfrm>
            <a:off x="7702619" y="2518493"/>
            <a:ext cx="2502380" cy="3000473"/>
          </a:xfrm>
          <a:custGeom>
            <a:avLst/>
            <a:gdLst>
              <a:gd name="T0" fmla="*/ 764 w 804"/>
              <a:gd name="T1" fmla="*/ 744 h 964"/>
              <a:gd name="T2" fmla="*/ 584 w 804"/>
              <a:gd name="T3" fmla="*/ 924 h 964"/>
              <a:gd name="T4" fmla="*/ 0 w 804"/>
              <a:gd name="T5" fmla="*/ 924 h 964"/>
              <a:gd name="T6" fmla="*/ 0 w 804"/>
              <a:gd name="T7" fmla="*/ 964 h 964"/>
              <a:gd name="T8" fmla="*/ 584 w 804"/>
              <a:gd name="T9" fmla="*/ 964 h 964"/>
              <a:gd name="T10" fmla="*/ 804 w 804"/>
              <a:gd name="T11" fmla="*/ 744 h 964"/>
              <a:gd name="T12" fmla="*/ 804 w 804"/>
              <a:gd name="T13" fmla="*/ 0 h 964"/>
              <a:gd name="T14" fmla="*/ 764 w 804"/>
              <a:gd name="T15" fmla="*/ 0 h 964"/>
              <a:gd name="T16" fmla="*/ 764 w 804"/>
              <a:gd name="T17" fmla="*/ 744 h 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64">
                <a:moveTo>
                  <a:pt x="764" y="744"/>
                </a:moveTo>
                <a:cubicBezTo>
                  <a:pt x="764" y="843"/>
                  <a:pt x="683" y="924"/>
                  <a:pt x="584" y="924"/>
                </a:cubicBezTo>
                <a:cubicBezTo>
                  <a:pt x="0" y="924"/>
                  <a:pt x="0" y="924"/>
                  <a:pt x="0" y="924"/>
                </a:cubicBezTo>
                <a:cubicBezTo>
                  <a:pt x="0" y="964"/>
                  <a:pt x="0" y="964"/>
                  <a:pt x="0" y="964"/>
                </a:cubicBezTo>
                <a:cubicBezTo>
                  <a:pt x="584" y="964"/>
                  <a:pt x="584" y="964"/>
                  <a:pt x="584" y="964"/>
                </a:cubicBezTo>
                <a:cubicBezTo>
                  <a:pt x="705" y="964"/>
                  <a:pt x="804" y="865"/>
                  <a:pt x="804" y="744"/>
                </a:cubicBezTo>
                <a:cubicBezTo>
                  <a:pt x="804" y="0"/>
                  <a:pt x="804" y="0"/>
                  <a:pt x="804" y="0"/>
                </a:cubicBezTo>
                <a:cubicBezTo>
                  <a:pt x="764" y="0"/>
                  <a:pt x="764" y="0"/>
                  <a:pt x="764" y="0"/>
                </a:cubicBezTo>
                <a:lnTo>
                  <a:pt x="764" y="744"/>
                </a:ln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28" name="iṣ1íḓê">
            <a:extLst>
              <a:ext uri="{FF2B5EF4-FFF2-40B4-BE49-F238E27FC236}">
                <a16:creationId xmlns:a16="http://schemas.microsoft.com/office/drawing/2014/main" id="{92EE3889-9010-41DB-BFA6-B3EB15B37123}"/>
              </a:ext>
            </a:extLst>
          </p:cNvPr>
          <p:cNvSpPr/>
          <p:nvPr/>
        </p:nvSpPr>
        <p:spPr bwMode="auto">
          <a:xfrm>
            <a:off x="6683369" y="1898253"/>
            <a:ext cx="2502380" cy="3051433"/>
          </a:xfrm>
          <a:custGeom>
            <a:avLst/>
            <a:gdLst>
              <a:gd name="T0" fmla="*/ 40 w 804"/>
              <a:gd name="T1" fmla="*/ 220 h 980"/>
              <a:gd name="T2" fmla="*/ 220 w 804"/>
              <a:gd name="T3" fmla="*/ 40 h 980"/>
              <a:gd name="T4" fmla="*/ 804 w 804"/>
              <a:gd name="T5" fmla="*/ 40 h 980"/>
              <a:gd name="T6" fmla="*/ 804 w 804"/>
              <a:gd name="T7" fmla="*/ 0 h 980"/>
              <a:gd name="T8" fmla="*/ 220 w 804"/>
              <a:gd name="T9" fmla="*/ 0 h 980"/>
              <a:gd name="T10" fmla="*/ 0 w 804"/>
              <a:gd name="T11" fmla="*/ 220 h 980"/>
              <a:gd name="T12" fmla="*/ 0 w 804"/>
              <a:gd name="T13" fmla="*/ 980 h 980"/>
              <a:gd name="T14" fmla="*/ 40 w 804"/>
              <a:gd name="T15" fmla="*/ 980 h 980"/>
              <a:gd name="T16" fmla="*/ 40 w 804"/>
              <a:gd name="T17" fmla="*/ 220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80">
                <a:moveTo>
                  <a:pt x="40" y="220"/>
                </a:moveTo>
                <a:cubicBezTo>
                  <a:pt x="40" y="121"/>
                  <a:pt x="121" y="40"/>
                  <a:pt x="220" y="40"/>
                </a:cubicBezTo>
                <a:cubicBezTo>
                  <a:pt x="804" y="40"/>
                  <a:pt x="804" y="40"/>
                  <a:pt x="804" y="40"/>
                </a:cubicBezTo>
                <a:cubicBezTo>
                  <a:pt x="804" y="0"/>
                  <a:pt x="804" y="0"/>
                  <a:pt x="804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99" y="0"/>
                  <a:pt x="0" y="99"/>
                  <a:pt x="0" y="220"/>
                </a:cubicBezTo>
                <a:cubicBezTo>
                  <a:pt x="0" y="980"/>
                  <a:pt x="0" y="980"/>
                  <a:pt x="0" y="980"/>
                </a:cubicBezTo>
                <a:cubicBezTo>
                  <a:pt x="40" y="980"/>
                  <a:pt x="40" y="980"/>
                  <a:pt x="40" y="980"/>
                </a:cubicBezTo>
                <a:lnTo>
                  <a:pt x="40" y="220"/>
                </a:ln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29" name="í$ḷïḑe">
            <a:extLst>
              <a:ext uri="{FF2B5EF4-FFF2-40B4-BE49-F238E27FC236}">
                <a16:creationId xmlns:a16="http://schemas.microsoft.com/office/drawing/2014/main" id="{84A7E3CA-F289-4849-9FEB-85665914B070}"/>
              </a:ext>
            </a:extLst>
          </p:cNvPr>
          <p:cNvSpPr/>
          <p:nvPr/>
        </p:nvSpPr>
        <p:spPr bwMode="auto">
          <a:xfrm>
            <a:off x="7162525" y="4949686"/>
            <a:ext cx="529820" cy="615586"/>
          </a:xfrm>
          <a:custGeom>
            <a:avLst/>
            <a:gdLst>
              <a:gd name="T0" fmla="*/ 170 w 170"/>
              <a:gd name="T1" fmla="*/ 111 h 198"/>
              <a:gd name="T2" fmla="*/ 147 w 170"/>
              <a:gd name="T3" fmla="*/ 52 h 198"/>
              <a:gd name="T4" fmla="*/ 87 w 170"/>
              <a:gd name="T5" fmla="*/ 26 h 198"/>
              <a:gd name="T6" fmla="*/ 87 w 170"/>
              <a:gd name="T7" fmla="*/ 0 h 198"/>
              <a:gd name="T8" fmla="*/ 24 w 170"/>
              <a:gd name="T9" fmla="*/ 41 h 198"/>
              <a:gd name="T10" fmla="*/ 0 w 170"/>
              <a:gd name="T11" fmla="*/ 110 h 198"/>
              <a:gd name="T12" fmla="*/ 24 w 170"/>
              <a:gd name="T13" fmla="*/ 173 h 198"/>
              <a:gd name="T14" fmla="*/ 84 w 170"/>
              <a:gd name="T15" fmla="*/ 198 h 198"/>
              <a:gd name="T16" fmla="*/ 145 w 170"/>
              <a:gd name="T17" fmla="*/ 173 h 198"/>
              <a:gd name="T18" fmla="*/ 170 w 170"/>
              <a:gd name="T19" fmla="*/ 111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70" y="111"/>
                </a:move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59" y="7"/>
                  <a:pt x="39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8" y="156"/>
                  <a:pt x="24" y="173"/>
                </a:cubicBezTo>
                <a:cubicBezTo>
                  <a:pt x="41" y="190"/>
                  <a:pt x="60" y="198"/>
                  <a:pt x="84" y="198"/>
                </a:cubicBezTo>
                <a:cubicBezTo>
                  <a:pt x="109" y="198"/>
                  <a:pt x="129" y="190"/>
                  <a:pt x="145" y="173"/>
                </a:cubicBezTo>
                <a:cubicBezTo>
                  <a:pt x="162" y="156"/>
                  <a:pt x="170" y="136"/>
                  <a:pt x="170" y="111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30" name="îṧľiḑé">
            <a:extLst>
              <a:ext uri="{FF2B5EF4-FFF2-40B4-BE49-F238E27FC236}">
                <a16:creationId xmlns:a16="http://schemas.microsoft.com/office/drawing/2014/main" id="{18D8353C-E639-4FA6-B39F-84C93D96BAA0}"/>
              </a:ext>
            </a:extLst>
          </p:cNvPr>
          <p:cNvSpPr/>
          <p:nvPr/>
        </p:nvSpPr>
        <p:spPr bwMode="auto">
          <a:xfrm>
            <a:off x="6663534" y="4949686"/>
            <a:ext cx="527782" cy="615586"/>
          </a:xfrm>
          <a:custGeom>
            <a:avLst/>
            <a:gdLst>
              <a:gd name="T0" fmla="*/ 146 w 170"/>
              <a:gd name="T1" fmla="*/ 173 h 198"/>
              <a:gd name="T2" fmla="*/ 170 w 170"/>
              <a:gd name="T3" fmla="*/ 111 h 198"/>
              <a:gd name="T4" fmla="*/ 147 w 170"/>
              <a:gd name="T5" fmla="*/ 52 h 198"/>
              <a:gd name="T6" fmla="*/ 87 w 170"/>
              <a:gd name="T7" fmla="*/ 26 h 198"/>
              <a:gd name="T8" fmla="*/ 87 w 170"/>
              <a:gd name="T9" fmla="*/ 0 h 198"/>
              <a:gd name="T10" fmla="*/ 24 w 170"/>
              <a:gd name="T11" fmla="*/ 41 h 198"/>
              <a:gd name="T12" fmla="*/ 0 w 170"/>
              <a:gd name="T13" fmla="*/ 110 h 198"/>
              <a:gd name="T14" fmla="*/ 25 w 170"/>
              <a:gd name="T15" fmla="*/ 173 h 198"/>
              <a:gd name="T16" fmla="*/ 84 w 170"/>
              <a:gd name="T17" fmla="*/ 198 h 198"/>
              <a:gd name="T18" fmla="*/ 146 w 170"/>
              <a:gd name="T19" fmla="*/ 173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46" y="173"/>
                </a:moveTo>
                <a:cubicBezTo>
                  <a:pt x="162" y="156"/>
                  <a:pt x="170" y="136"/>
                  <a:pt x="170" y="111"/>
                </a:cubicBez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63" y="7"/>
                  <a:pt x="40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9" y="156"/>
                  <a:pt x="25" y="173"/>
                </a:cubicBezTo>
                <a:cubicBezTo>
                  <a:pt x="41" y="190"/>
                  <a:pt x="61" y="198"/>
                  <a:pt x="84" y="198"/>
                </a:cubicBezTo>
                <a:cubicBezTo>
                  <a:pt x="109" y="198"/>
                  <a:pt x="129" y="190"/>
                  <a:pt x="146" y="173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31" name="îṡliḑe">
            <a:extLst>
              <a:ext uri="{FF2B5EF4-FFF2-40B4-BE49-F238E27FC236}">
                <a16:creationId xmlns:a16="http://schemas.microsoft.com/office/drawing/2014/main" id="{9E7370BF-D505-46F3-B3C5-FBA76DDC0F6C}"/>
              </a:ext>
            </a:extLst>
          </p:cNvPr>
          <p:cNvSpPr/>
          <p:nvPr/>
        </p:nvSpPr>
        <p:spPr bwMode="auto">
          <a:xfrm>
            <a:off x="9273224" y="1947688"/>
            <a:ext cx="924360" cy="495864"/>
          </a:xfrm>
          <a:custGeom>
            <a:avLst/>
            <a:gdLst>
              <a:gd name="T0" fmla="*/ 146 w 370"/>
              <a:gd name="T1" fmla="*/ 157 h 198"/>
              <a:gd name="T2" fmla="*/ 83 w 370"/>
              <a:gd name="T3" fmla="*/ 198 h 198"/>
              <a:gd name="T4" fmla="*/ 83 w 370"/>
              <a:gd name="T5" fmla="*/ 172 h 198"/>
              <a:gd name="T6" fmla="*/ 23 w 370"/>
              <a:gd name="T7" fmla="*/ 146 h 198"/>
              <a:gd name="T8" fmla="*/ 0 w 370"/>
              <a:gd name="T9" fmla="*/ 87 h 198"/>
              <a:gd name="T10" fmla="*/ 25 w 370"/>
              <a:gd name="T11" fmla="*/ 25 h 198"/>
              <a:gd name="T12" fmla="*/ 86 w 370"/>
              <a:gd name="T13" fmla="*/ 0 h 198"/>
              <a:gd name="T14" fmla="*/ 146 w 370"/>
              <a:gd name="T15" fmla="*/ 25 h 198"/>
              <a:gd name="T16" fmla="*/ 170 w 370"/>
              <a:gd name="T17" fmla="*/ 88 h 198"/>
              <a:gd name="T18" fmla="*/ 146 w 370"/>
              <a:gd name="T19" fmla="*/ 157 h 198"/>
              <a:gd name="T20" fmla="*/ 346 w 370"/>
              <a:gd name="T21" fmla="*/ 157 h 198"/>
              <a:gd name="T22" fmla="*/ 283 w 370"/>
              <a:gd name="T23" fmla="*/ 198 h 198"/>
              <a:gd name="T24" fmla="*/ 283 w 370"/>
              <a:gd name="T25" fmla="*/ 172 h 198"/>
              <a:gd name="T26" fmla="*/ 223 w 370"/>
              <a:gd name="T27" fmla="*/ 146 h 198"/>
              <a:gd name="T28" fmla="*/ 200 w 370"/>
              <a:gd name="T29" fmla="*/ 87 h 198"/>
              <a:gd name="T30" fmla="*/ 224 w 370"/>
              <a:gd name="T31" fmla="*/ 25 h 198"/>
              <a:gd name="T32" fmla="*/ 286 w 370"/>
              <a:gd name="T33" fmla="*/ 0 h 198"/>
              <a:gd name="T34" fmla="*/ 345 w 370"/>
              <a:gd name="T35" fmla="*/ 25 h 198"/>
              <a:gd name="T36" fmla="*/ 370 w 370"/>
              <a:gd name="T37" fmla="*/ 88 h 198"/>
              <a:gd name="T38" fmla="*/ 346 w 370"/>
              <a:gd name="T39" fmla="*/ 157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0" h="198">
                <a:moveTo>
                  <a:pt x="146" y="157"/>
                </a:moveTo>
                <a:cubicBezTo>
                  <a:pt x="131" y="177"/>
                  <a:pt x="111" y="191"/>
                  <a:pt x="83" y="198"/>
                </a:cubicBezTo>
                <a:cubicBezTo>
                  <a:pt x="83" y="172"/>
                  <a:pt x="83" y="172"/>
                  <a:pt x="83" y="172"/>
                </a:cubicBezTo>
                <a:cubicBezTo>
                  <a:pt x="59" y="170"/>
                  <a:pt x="39" y="162"/>
                  <a:pt x="23" y="146"/>
                </a:cubicBezTo>
                <a:cubicBezTo>
                  <a:pt x="8" y="130"/>
                  <a:pt x="0" y="111"/>
                  <a:pt x="0" y="87"/>
                </a:cubicBezTo>
                <a:cubicBezTo>
                  <a:pt x="0" y="62"/>
                  <a:pt x="8" y="42"/>
                  <a:pt x="25" y="25"/>
                </a:cubicBezTo>
                <a:cubicBezTo>
                  <a:pt x="41" y="8"/>
                  <a:pt x="61" y="0"/>
                  <a:pt x="86" y="0"/>
                </a:cubicBezTo>
                <a:cubicBezTo>
                  <a:pt x="110" y="0"/>
                  <a:pt x="129" y="8"/>
                  <a:pt x="146" y="25"/>
                </a:cubicBezTo>
                <a:cubicBezTo>
                  <a:pt x="162" y="42"/>
                  <a:pt x="170" y="63"/>
                  <a:pt x="170" y="88"/>
                </a:cubicBezTo>
                <a:cubicBezTo>
                  <a:pt x="170" y="114"/>
                  <a:pt x="162" y="137"/>
                  <a:pt x="146" y="157"/>
                </a:cubicBezTo>
                <a:close/>
                <a:moveTo>
                  <a:pt x="346" y="157"/>
                </a:moveTo>
                <a:cubicBezTo>
                  <a:pt x="330" y="177"/>
                  <a:pt x="307" y="191"/>
                  <a:pt x="283" y="198"/>
                </a:cubicBezTo>
                <a:cubicBezTo>
                  <a:pt x="283" y="172"/>
                  <a:pt x="283" y="172"/>
                  <a:pt x="283" y="172"/>
                </a:cubicBezTo>
                <a:cubicBezTo>
                  <a:pt x="259" y="170"/>
                  <a:pt x="238" y="162"/>
                  <a:pt x="223" y="146"/>
                </a:cubicBezTo>
                <a:cubicBezTo>
                  <a:pt x="208" y="130"/>
                  <a:pt x="200" y="111"/>
                  <a:pt x="200" y="87"/>
                </a:cubicBezTo>
                <a:cubicBezTo>
                  <a:pt x="200" y="62"/>
                  <a:pt x="208" y="42"/>
                  <a:pt x="224" y="25"/>
                </a:cubicBezTo>
                <a:cubicBezTo>
                  <a:pt x="241" y="8"/>
                  <a:pt x="261" y="0"/>
                  <a:pt x="286" y="0"/>
                </a:cubicBezTo>
                <a:cubicBezTo>
                  <a:pt x="309" y="0"/>
                  <a:pt x="329" y="8"/>
                  <a:pt x="345" y="25"/>
                </a:cubicBezTo>
                <a:cubicBezTo>
                  <a:pt x="361" y="42"/>
                  <a:pt x="370" y="63"/>
                  <a:pt x="370" y="88"/>
                </a:cubicBezTo>
                <a:cubicBezTo>
                  <a:pt x="370" y="114"/>
                  <a:pt x="362" y="137"/>
                  <a:pt x="346" y="15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2" name="íSlîḋé">
            <a:extLst>
              <a:ext uri="{FF2B5EF4-FFF2-40B4-BE49-F238E27FC236}">
                <a16:creationId xmlns:a16="http://schemas.microsoft.com/office/drawing/2014/main" id="{800A56B5-7982-4588-90E4-62380701ED3B}"/>
              </a:ext>
            </a:extLst>
          </p:cNvPr>
          <p:cNvSpPr/>
          <p:nvPr/>
        </p:nvSpPr>
        <p:spPr bwMode="auto">
          <a:xfrm>
            <a:off x="9677217" y="1872957"/>
            <a:ext cx="527782" cy="617625"/>
          </a:xfrm>
          <a:custGeom>
            <a:avLst/>
            <a:gdLst>
              <a:gd name="T0" fmla="*/ 86 w 170"/>
              <a:gd name="T1" fmla="*/ 0 h 198"/>
              <a:gd name="T2" fmla="*/ 24 w 170"/>
              <a:gd name="T3" fmla="*/ 25 h 198"/>
              <a:gd name="T4" fmla="*/ 0 w 170"/>
              <a:gd name="T5" fmla="*/ 87 h 198"/>
              <a:gd name="T6" fmla="*/ 23 w 170"/>
              <a:gd name="T7" fmla="*/ 146 h 198"/>
              <a:gd name="T8" fmla="*/ 83 w 170"/>
              <a:gd name="T9" fmla="*/ 172 h 198"/>
              <a:gd name="T10" fmla="*/ 83 w 170"/>
              <a:gd name="T11" fmla="*/ 198 h 198"/>
              <a:gd name="T12" fmla="*/ 146 w 170"/>
              <a:gd name="T13" fmla="*/ 157 h 198"/>
              <a:gd name="T14" fmla="*/ 170 w 170"/>
              <a:gd name="T15" fmla="*/ 88 h 198"/>
              <a:gd name="T16" fmla="*/ 145 w 170"/>
              <a:gd name="T17" fmla="*/ 25 h 198"/>
              <a:gd name="T18" fmla="*/ 86 w 170"/>
              <a:gd name="T19" fmla="*/ 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86" y="0"/>
                </a:moveTo>
                <a:cubicBezTo>
                  <a:pt x="61" y="0"/>
                  <a:pt x="41" y="8"/>
                  <a:pt x="24" y="25"/>
                </a:cubicBezTo>
                <a:cubicBezTo>
                  <a:pt x="8" y="42"/>
                  <a:pt x="0" y="62"/>
                  <a:pt x="0" y="87"/>
                </a:cubicBezTo>
                <a:cubicBezTo>
                  <a:pt x="0" y="111"/>
                  <a:pt x="8" y="130"/>
                  <a:pt x="23" y="146"/>
                </a:cubicBezTo>
                <a:cubicBezTo>
                  <a:pt x="38" y="162"/>
                  <a:pt x="59" y="170"/>
                  <a:pt x="83" y="172"/>
                </a:cubicBezTo>
                <a:cubicBezTo>
                  <a:pt x="83" y="198"/>
                  <a:pt x="83" y="198"/>
                  <a:pt x="83" y="198"/>
                </a:cubicBezTo>
                <a:cubicBezTo>
                  <a:pt x="107" y="191"/>
                  <a:pt x="130" y="177"/>
                  <a:pt x="146" y="157"/>
                </a:cubicBezTo>
                <a:cubicBezTo>
                  <a:pt x="162" y="137"/>
                  <a:pt x="170" y="114"/>
                  <a:pt x="170" y="88"/>
                </a:cubicBezTo>
                <a:cubicBezTo>
                  <a:pt x="170" y="63"/>
                  <a:pt x="162" y="42"/>
                  <a:pt x="145" y="25"/>
                </a:cubicBezTo>
                <a:cubicBezTo>
                  <a:pt x="129" y="8"/>
                  <a:pt x="109" y="0"/>
                  <a:pt x="86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33" name="íşlîdé">
            <a:extLst>
              <a:ext uri="{FF2B5EF4-FFF2-40B4-BE49-F238E27FC236}">
                <a16:creationId xmlns:a16="http://schemas.microsoft.com/office/drawing/2014/main" id="{A7E46B2F-456F-4087-8E77-14DEF564DE9D}"/>
              </a:ext>
            </a:extLst>
          </p:cNvPr>
          <p:cNvSpPr/>
          <p:nvPr/>
        </p:nvSpPr>
        <p:spPr bwMode="auto">
          <a:xfrm>
            <a:off x="9205584" y="1872957"/>
            <a:ext cx="529820" cy="617625"/>
          </a:xfrm>
          <a:custGeom>
            <a:avLst/>
            <a:gdLst>
              <a:gd name="T0" fmla="*/ 146 w 170"/>
              <a:gd name="T1" fmla="*/ 25 h 198"/>
              <a:gd name="T2" fmla="*/ 86 w 170"/>
              <a:gd name="T3" fmla="*/ 0 h 198"/>
              <a:gd name="T4" fmla="*/ 25 w 170"/>
              <a:gd name="T5" fmla="*/ 25 h 198"/>
              <a:gd name="T6" fmla="*/ 0 w 170"/>
              <a:gd name="T7" fmla="*/ 87 h 198"/>
              <a:gd name="T8" fmla="*/ 23 w 170"/>
              <a:gd name="T9" fmla="*/ 146 h 198"/>
              <a:gd name="T10" fmla="*/ 83 w 170"/>
              <a:gd name="T11" fmla="*/ 172 h 198"/>
              <a:gd name="T12" fmla="*/ 83 w 170"/>
              <a:gd name="T13" fmla="*/ 198 h 198"/>
              <a:gd name="T14" fmla="*/ 146 w 170"/>
              <a:gd name="T15" fmla="*/ 157 h 198"/>
              <a:gd name="T16" fmla="*/ 170 w 170"/>
              <a:gd name="T17" fmla="*/ 88 h 198"/>
              <a:gd name="T18" fmla="*/ 146 w 170"/>
              <a:gd name="T19" fmla="*/ 25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46" y="25"/>
                </a:moveTo>
                <a:cubicBezTo>
                  <a:pt x="129" y="8"/>
                  <a:pt x="110" y="0"/>
                  <a:pt x="86" y="0"/>
                </a:cubicBezTo>
                <a:cubicBezTo>
                  <a:pt x="61" y="0"/>
                  <a:pt x="41" y="8"/>
                  <a:pt x="25" y="25"/>
                </a:cubicBezTo>
                <a:cubicBezTo>
                  <a:pt x="8" y="42"/>
                  <a:pt x="0" y="62"/>
                  <a:pt x="0" y="87"/>
                </a:cubicBezTo>
                <a:cubicBezTo>
                  <a:pt x="0" y="111"/>
                  <a:pt x="8" y="130"/>
                  <a:pt x="23" y="146"/>
                </a:cubicBezTo>
                <a:cubicBezTo>
                  <a:pt x="39" y="162"/>
                  <a:pt x="59" y="170"/>
                  <a:pt x="83" y="172"/>
                </a:cubicBezTo>
                <a:cubicBezTo>
                  <a:pt x="83" y="198"/>
                  <a:pt x="83" y="198"/>
                  <a:pt x="83" y="198"/>
                </a:cubicBezTo>
                <a:cubicBezTo>
                  <a:pt x="111" y="191"/>
                  <a:pt x="131" y="177"/>
                  <a:pt x="146" y="157"/>
                </a:cubicBezTo>
                <a:cubicBezTo>
                  <a:pt x="162" y="137"/>
                  <a:pt x="170" y="114"/>
                  <a:pt x="170" y="88"/>
                </a:cubicBezTo>
                <a:cubicBezTo>
                  <a:pt x="170" y="63"/>
                  <a:pt x="162" y="42"/>
                  <a:pt x="146" y="25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23" name="îṡľïďè">
            <a:extLst>
              <a:ext uri="{FF2B5EF4-FFF2-40B4-BE49-F238E27FC236}">
                <a16:creationId xmlns:a16="http://schemas.microsoft.com/office/drawing/2014/main" id="{7ADCE17E-D8FF-4AA2-9314-29D1DCD36E34}"/>
              </a:ext>
            </a:extLst>
          </p:cNvPr>
          <p:cNvSpPr/>
          <p:nvPr/>
        </p:nvSpPr>
        <p:spPr bwMode="auto">
          <a:xfrm>
            <a:off x="3616400" y="2117128"/>
            <a:ext cx="549955" cy="560911"/>
          </a:xfrm>
          <a:custGeom>
            <a:avLst/>
            <a:gdLst>
              <a:gd name="connsiteX0" fmla="*/ 54222 w 585452"/>
              <a:gd name="connsiteY0" fmla="*/ 339785 h 597115"/>
              <a:gd name="connsiteX1" fmla="*/ 231863 w 585452"/>
              <a:gd name="connsiteY1" fmla="*/ 478484 h 597115"/>
              <a:gd name="connsiteX2" fmla="*/ 236511 w 585452"/>
              <a:gd name="connsiteY2" fmla="*/ 476421 h 597115"/>
              <a:gd name="connsiteX3" fmla="*/ 230314 w 585452"/>
              <a:gd name="connsiteY3" fmla="*/ 474359 h 597115"/>
              <a:gd name="connsiteX4" fmla="*/ 182289 w 585452"/>
              <a:gd name="connsiteY4" fmla="*/ 420736 h 597115"/>
              <a:gd name="connsiteX5" fmla="*/ 54222 w 585452"/>
              <a:gd name="connsiteY5" fmla="*/ 339785 h 597115"/>
              <a:gd name="connsiteX6" fmla="*/ 47508 w 585452"/>
              <a:gd name="connsiteY6" fmla="*/ 201087 h 597115"/>
              <a:gd name="connsiteX7" fmla="*/ 39246 w 585452"/>
              <a:gd name="connsiteY7" fmla="*/ 259866 h 597115"/>
              <a:gd name="connsiteX8" fmla="*/ 39246 w 585452"/>
              <a:gd name="connsiteY8" fmla="*/ 260897 h 597115"/>
              <a:gd name="connsiteX9" fmla="*/ 161116 w 585452"/>
              <a:gd name="connsiteY9" fmla="*/ 384643 h 597115"/>
              <a:gd name="connsiteX10" fmla="*/ 131681 w 585452"/>
              <a:gd name="connsiteY10" fmla="*/ 276881 h 597115"/>
              <a:gd name="connsiteX11" fmla="*/ 47508 w 585452"/>
              <a:gd name="connsiteY11" fmla="*/ 201087 h 597115"/>
              <a:gd name="connsiteX12" fmla="*/ 116189 w 585452"/>
              <a:gd name="connsiteY12" fmla="*/ 92809 h 597115"/>
              <a:gd name="connsiteX13" fmla="*/ 58869 w 585452"/>
              <a:gd name="connsiteY13" fmla="*/ 169635 h 597115"/>
              <a:gd name="connsiteX14" fmla="*/ 131165 w 585452"/>
              <a:gd name="connsiteY14" fmla="*/ 246460 h 597115"/>
              <a:gd name="connsiteX15" fmla="*/ 149755 w 585452"/>
              <a:gd name="connsiteY15" fmla="*/ 149526 h 597115"/>
              <a:gd name="connsiteX16" fmla="*/ 116189 w 585452"/>
              <a:gd name="connsiteY16" fmla="*/ 92809 h 597115"/>
              <a:gd name="connsiteX17" fmla="*/ 221535 w 585452"/>
              <a:gd name="connsiteY17" fmla="*/ 42795 h 597115"/>
              <a:gd name="connsiteX18" fmla="*/ 141493 w 585452"/>
              <a:gd name="connsiteY18" fmla="*/ 74247 h 597115"/>
              <a:gd name="connsiteX19" fmla="*/ 163182 w 585452"/>
              <a:gd name="connsiteY19" fmla="*/ 119621 h 597115"/>
              <a:gd name="connsiteX20" fmla="*/ 221535 w 585452"/>
              <a:gd name="connsiteY20" fmla="*/ 42795 h 597115"/>
              <a:gd name="connsiteX21" fmla="*/ 496052 w 585452"/>
              <a:gd name="connsiteY21" fmla="*/ 42574 h 597115"/>
              <a:gd name="connsiteX22" fmla="*/ 574240 w 585452"/>
              <a:gd name="connsiteY22" fmla="*/ 399614 h 597115"/>
              <a:gd name="connsiteX23" fmla="*/ 343397 w 585452"/>
              <a:gd name="connsiteY23" fmla="*/ 479027 h 597115"/>
              <a:gd name="connsiteX24" fmla="*/ 374382 w 585452"/>
              <a:gd name="connsiteY24" fmla="*/ 417147 h 597115"/>
              <a:gd name="connsiteX25" fmla="*/ 444100 w 585452"/>
              <a:gd name="connsiteY25" fmla="*/ 402708 h 597115"/>
              <a:gd name="connsiteX26" fmla="*/ 467856 w 585452"/>
              <a:gd name="connsiteY26" fmla="*/ 393426 h 597115"/>
              <a:gd name="connsiteX27" fmla="*/ 487480 w 585452"/>
              <a:gd name="connsiteY27" fmla="*/ 382597 h 597115"/>
              <a:gd name="connsiteX28" fmla="*/ 494194 w 585452"/>
              <a:gd name="connsiteY28" fmla="*/ 376925 h 597115"/>
              <a:gd name="connsiteX29" fmla="*/ 498842 w 585452"/>
              <a:gd name="connsiteY29" fmla="*/ 372284 h 597115"/>
              <a:gd name="connsiteX30" fmla="*/ 502457 w 585452"/>
              <a:gd name="connsiteY30" fmla="*/ 367127 h 597115"/>
              <a:gd name="connsiteX31" fmla="*/ 498325 w 585452"/>
              <a:gd name="connsiteY31" fmla="*/ 371768 h 597115"/>
              <a:gd name="connsiteX32" fmla="*/ 493161 w 585452"/>
              <a:gd name="connsiteY32" fmla="*/ 375894 h 597115"/>
              <a:gd name="connsiteX33" fmla="*/ 485931 w 585452"/>
              <a:gd name="connsiteY33" fmla="*/ 380535 h 597115"/>
              <a:gd name="connsiteX34" fmla="*/ 465790 w 585452"/>
              <a:gd name="connsiteY34" fmla="*/ 388785 h 597115"/>
              <a:gd name="connsiteX35" fmla="*/ 442035 w 585452"/>
              <a:gd name="connsiteY35" fmla="*/ 394973 h 597115"/>
              <a:gd name="connsiteX36" fmla="*/ 395556 w 585452"/>
              <a:gd name="connsiteY36" fmla="*/ 401677 h 597115"/>
              <a:gd name="connsiteX37" fmla="*/ 381612 w 585452"/>
              <a:gd name="connsiteY37" fmla="*/ 402193 h 597115"/>
              <a:gd name="connsiteX38" fmla="*/ 407950 w 585452"/>
              <a:gd name="connsiteY38" fmla="*/ 344954 h 597115"/>
              <a:gd name="connsiteX39" fmla="*/ 465274 w 585452"/>
              <a:gd name="connsiteY39" fmla="*/ 331031 h 597115"/>
              <a:gd name="connsiteX40" fmla="*/ 485931 w 585452"/>
              <a:gd name="connsiteY40" fmla="*/ 322780 h 597115"/>
              <a:gd name="connsiteX41" fmla="*/ 502973 w 585452"/>
              <a:gd name="connsiteY41" fmla="*/ 312982 h 597115"/>
              <a:gd name="connsiteX42" fmla="*/ 509170 w 585452"/>
              <a:gd name="connsiteY42" fmla="*/ 308341 h 597115"/>
              <a:gd name="connsiteX43" fmla="*/ 513302 w 585452"/>
              <a:gd name="connsiteY43" fmla="*/ 303700 h 597115"/>
              <a:gd name="connsiteX44" fmla="*/ 515884 w 585452"/>
              <a:gd name="connsiteY44" fmla="*/ 299575 h 597115"/>
              <a:gd name="connsiteX45" fmla="*/ 512785 w 585452"/>
              <a:gd name="connsiteY45" fmla="*/ 303700 h 597115"/>
              <a:gd name="connsiteX46" fmla="*/ 508137 w 585452"/>
              <a:gd name="connsiteY46" fmla="*/ 307310 h 597115"/>
              <a:gd name="connsiteX47" fmla="*/ 501940 w 585452"/>
              <a:gd name="connsiteY47" fmla="*/ 311435 h 597115"/>
              <a:gd name="connsiteX48" fmla="*/ 484382 w 585452"/>
              <a:gd name="connsiteY48" fmla="*/ 318655 h 597115"/>
              <a:gd name="connsiteX49" fmla="*/ 463208 w 585452"/>
              <a:gd name="connsiteY49" fmla="*/ 323811 h 597115"/>
              <a:gd name="connsiteX50" fmla="*/ 422927 w 585452"/>
              <a:gd name="connsiteY50" fmla="*/ 329484 h 597115"/>
              <a:gd name="connsiteX51" fmla="*/ 413631 w 585452"/>
              <a:gd name="connsiteY51" fmla="*/ 329999 h 597115"/>
              <a:gd name="connsiteX52" fmla="*/ 436870 w 585452"/>
              <a:gd name="connsiteY52" fmla="*/ 271729 h 597115"/>
              <a:gd name="connsiteX53" fmla="*/ 436870 w 585452"/>
              <a:gd name="connsiteY53" fmla="*/ 272760 h 597115"/>
              <a:gd name="connsiteX54" fmla="*/ 482832 w 585452"/>
              <a:gd name="connsiteY54" fmla="*/ 261931 h 597115"/>
              <a:gd name="connsiteX55" fmla="*/ 499358 w 585452"/>
              <a:gd name="connsiteY55" fmla="*/ 255743 h 597115"/>
              <a:gd name="connsiteX56" fmla="*/ 512269 w 585452"/>
              <a:gd name="connsiteY56" fmla="*/ 248008 h 597115"/>
              <a:gd name="connsiteX57" fmla="*/ 517433 w 585452"/>
              <a:gd name="connsiteY57" fmla="*/ 244398 h 597115"/>
              <a:gd name="connsiteX58" fmla="*/ 520532 w 585452"/>
              <a:gd name="connsiteY58" fmla="*/ 240789 h 597115"/>
              <a:gd name="connsiteX59" fmla="*/ 522597 w 585452"/>
              <a:gd name="connsiteY59" fmla="*/ 237695 h 597115"/>
              <a:gd name="connsiteX60" fmla="*/ 520015 w 585452"/>
              <a:gd name="connsiteY60" fmla="*/ 240789 h 597115"/>
              <a:gd name="connsiteX61" fmla="*/ 516400 w 585452"/>
              <a:gd name="connsiteY61" fmla="*/ 243367 h 597115"/>
              <a:gd name="connsiteX62" fmla="*/ 511752 w 585452"/>
              <a:gd name="connsiteY62" fmla="*/ 246461 h 597115"/>
              <a:gd name="connsiteX63" fmla="*/ 497809 w 585452"/>
              <a:gd name="connsiteY63" fmla="*/ 252133 h 597115"/>
              <a:gd name="connsiteX64" fmla="*/ 481800 w 585452"/>
              <a:gd name="connsiteY64" fmla="*/ 256259 h 597115"/>
              <a:gd name="connsiteX65" fmla="*/ 450297 w 585452"/>
              <a:gd name="connsiteY65" fmla="*/ 260900 h 597115"/>
              <a:gd name="connsiteX66" fmla="*/ 441002 w 585452"/>
              <a:gd name="connsiteY66" fmla="*/ 261415 h 597115"/>
              <a:gd name="connsiteX67" fmla="*/ 446682 w 585452"/>
              <a:gd name="connsiteY67" fmla="*/ 239242 h 597115"/>
              <a:gd name="connsiteX68" fmla="*/ 436354 w 585452"/>
              <a:gd name="connsiteY68" fmla="*/ 262962 h 597115"/>
              <a:gd name="connsiteX69" fmla="*/ 435837 w 585452"/>
              <a:gd name="connsiteY69" fmla="*/ 262962 h 597115"/>
              <a:gd name="connsiteX70" fmla="*/ 427058 w 585452"/>
              <a:gd name="connsiteY70" fmla="*/ 256774 h 597115"/>
              <a:gd name="connsiteX71" fmla="*/ 405368 w 585452"/>
              <a:gd name="connsiteY71" fmla="*/ 237695 h 597115"/>
              <a:gd name="connsiteX72" fmla="*/ 395040 w 585452"/>
              <a:gd name="connsiteY72" fmla="*/ 226866 h 597115"/>
              <a:gd name="connsiteX73" fmla="*/ 387293 w 585452"/>
              <a:gd name="connsiteY73" fmla="*/ 216037 h 597115"/>
              <a:gd name="connsiteX74" fmla="*/ 385227 w 585452"/>
              <a:gd name="connsiteY74" fmla="*/ 210880 h 597115"/>
              <a:gd name="connsiteX75" fmla="*/ 384195 w 585452"/>
              <a:gd name="connsiteY75" fmla="*/ 207270 h 597115"/>
              <a:gd name="connsiteX76" fmla="*/ 383678 w 585452"/>
              <a:gd name="connsiteY76" fmla="*/ 203661 h 597115"/>
              <a:gd name="connsiteX77" fmla="*/ 383678 w 585452"/>
              <a:gd name="connsiteY77" fmla="*/ 207270 h 597115"/>
              <a:gd name="connsiteX78" fmla="*/ 384195 w 585452"/>
              <a:gd name="connsiteY78" fmla="*/ 211396 h 597115"/>
              <a:gd name="connsiteX79" fmla="*/ 386260 w 585452"/>
              <a:gd name="connsiteY79" fmla="*/ 216552 h 597115"/>
              <a:gd name="connsiteX80" fmla="*/ 392457 w 585452"/>
              <a:gd name="connsiteY80" fmla="*/ 228413 h 597115"/>
              <a:gd name="connsiteX81" fmla="*/ 401753 w 585452"/>
              <a:gd name="connsiteY81" fmla="*/ 241304 h 597115"/>
              <a:gd name="connsiteX82" fmla="*/ 431190 w 585452"/>
              <a:gd name="connsiteY82" fmla="*/ 272244 h 597115"/>
              <a:gd name="connsiteX83" fmla="*/ 432222 w 585452"/>
              <a:gd name="connsiteY83" fmla="*/ 270697 h 597115"/>
              <a:gd name="connsiteX84" fmla="*/ 400720 w 585452"/>
              <a:gd name="connsiteY84" fmla="*/ 336187 h 597115"/>
              <a:gd name="connsiteX85" fmla="*/ 389875 w 585452"/>
              <a:gd name="connsiteY85" fmla="*/ 327937 h 597115"/>
              <a:gd name="connsiteX86" fmla="*/ 362505 w 585452"/>
              <a:gd name="connsiteY86" fmla="*/ 304732 h 597115"/>
              <a:gd name="connsiteX87" fmla="*/ 349594 w 585452"/>
              <a:gd name="connsiteY87" fmla="*/ 290808 h 597115"/>
              <a:gd name="connsiteX88" fmla="*/ 340298 w 585452"/>
              <a:gd name="connsiteY88" fmla="*/ 276885 h 597115"/>
              <a:gd name="connsiteX89" fmla="*/ 337200 w 585452"/>
              <a:gd name="connsiteY89" fmla="*/ 271213 h 597115"/>
              <a:gd name="connsiteX90" fmla="*/ 336167 w 585452"/>
              <a:gd name="connsiteY90" fmla="*/ 266056 h 597115"/>
              <a:gd name="connsiteX91" fmla="*/ 335134 w 585452"/>
              <a:gd name="connsiteY91" fmla="*/ 261415 h 597115"/>
              <a:gd name="connsiteX92" fmla="*/ 335650 w 585452"/>
              <a:gd name="connsiteY92" fmla="*/ 266056 h 597115"/>
              <a:gd name="connsiteX93" fmla="*/ 336167 w 585452"/>
              <a:gd name="connsiteY93" fmla="*/ 271213 h 597115"/>
              <a:gd name="connsiteX94" fmla="*/ 338232 w 585452"/>
              <a:gd name="connsiteY94" fmla="*/ 277917 h 597115"/>
              <a:gd name="connsiteX95" fmla="*/ 346495 w 585452"/>
              <a:gd name="connsiteY95" fmla="*/ 292871 h 597115"/>
              <a:gd name="connsiteX96" fmla="*/ 357857 w 585452"/>
              <a:gd name="connsiteY96" fmla="*/ 308857 h 597115"/>
              <a:gd name="connsiteX97" fmla="*/ 395040 w 585452"/>
              <a:gd name="connsiteY97" fmla="*/ 347532 h 597115"/>
              <a:gd name="connsiteX98" fmla="*/ 365603 w 585452"/>
              <a:gd name="connsiteY98" fmla="*/ 402708 h 597115"/>
              <a:gd name="connsiteX99" fmla="*/ 350627 w 585452"/>
              <a:gd name="connsiteY99" fmla="*/ 391364 h 597115"/>
              <a:gd name="connsiteX100" fmla="*/ 314993 w 585452"/>
              <a:gd name="connsiteY100" fmla="*/ 360939 h 597115"/>
              <a:gd name="connsiteX101" fmla="*/ 298467 w 585452"/>
              <a:gd name="connsiteY101" fmla="*/ 342375 h 597115"/>
              <a:gd name="connsiteX102" fmla="*/ 286073 w 585452"/>
              <a:gd name="connsiteY102" fmla="*/ 324843 h 597115"/>
              <a:gd name="connsiteX103" fmla="*/ 282458 w 585452"/>
              <a:gd name="connsiteY103" fmla="*/ 317108 h 597115"/>
              <a:gd name="connsiteX104" fmla="*/ 280392 w 585452"/>
              <a:gd name="connsiteY104" fmla="*/ 310404 h 597115"/>
              <a:gd name="connsiteX105" fmla="*/ 279360 w 585452"/>
              <a:gd name="connsiteY105" fmla="*/ 304732 h 597115"/>
              <a:gd name="connsiteX106" fmla="*/ 279360 w 585452"/>
              <a:gd name="connsiteY106" fmla="*/ 310404 h 597115"/>
              <a:gd name="connsiteX107" fmla="*/ 280909 w 585452"/>
              <a:gd name="connsiteY107" fmla="*/ 317108 h 597115"/>
              <a:gd name="connsiteX108" fmla="*/ 283491 w 585452"/>
              <a:gd name="connsiteY108" fmla="*/ 325874 h 597115"/>
              <a:gd name="connsiteX109" fmla="*/ 293820 w 585452"/>
              <a:gd name="connsiteY109" fmla="*/ 345469 h 597115"/>
              <a:gd name="connsiteX110" fmla="*/ 309312 w 585452"/>
              <a:gd name="connsiteY110" fmla="*/ 366096 h 597115"/>
              <a:gd name="connsiteX111" fmla="*/ 357340 w 585452"/>
              <a:gd name="connsiteY111" fmla="*/ 416631 h 597115"/>
              <a:gd name="connsiteX112" fmla="*/ 251472 w 585452"/>
              <a:gd name="connsiteY112" fmla="*/ 597115 h 597115"/>
              <a:gd name="connsiteX113" fmla="*/ 194665 w 585452"/>
              <a:gd name="connsiteY113" fmla="*/ 585770 h 597115"/>
              <a:gd name="connsiteX114" fmla="*/ 306730 w 585452"/>
              <a:gd name="connsiteY114" fmla="*/ 460979 h 597115"/>
              <a:gd name="connsiteX115" fmla="*/ 242693 w 585452"/>
              <a:gd name="connsiteY115" fmla="*/ 256774 h 597115"/>
              <a:gd name="connsiteX116" fmla="*/ 491612 w 585452"/>
              <a:gd name="connsiteY116" fmla="*/ 43804 h 597115"/>
              <a:gd name="connsiteX117" fmla="*/ 496052 w 585452"/>
              <a:gd name="connsiteY117" fmla="*/ 42574 h 597115"/>
              <a:gd name="connsiteX118" fmla="*/ 260265 w 585452"/>
              <a:gd name="connsiteY118" fmla="*/ 0 h 597115"/>
              <a:gd name="connsiteX119" fmla="*/ 428611 w 585452"/>
              <a:gd name="connsiteY119" fmla="*/ 62389 h 597115"/>
              <a:gd name="connsiteX120" fmla="*/ 405890 w 585452"/>
              <a:gd name="connsiteY120" fmla="*/ 75279 h 597115"/>
              <a:gd name="connsiteX121" fmla="*/ 364578 w 585452"/>
              <a:gd name="connsiteY121" fmla="*/ 99512 h 597115"/>
              <a:gd name="connsiteX122" fmla="*/ 374906 w 585452"/>
              <a:gd name="connsiteY122" fmla="*/ 71154 h 597115"/>
              <a:gd name="connsiteX123" fmla="*/ 299512 w 585452"/>
              <a:gd name="connsiteY123" fmla="*/ 42795 h 597115"/>
              <a:gd name="connsiteX124" fmla="*/ 351151 w 585452"/>
              <a:gd name="connsiteY124" fmla="*/ 108278 h 597115"/>
              <a:gd name="connsiteX125" fmla="*/ 326364 w 585452"/>
              <a:gd name="connsiteY125" fmla="*/ 124777 h 597115"/>
              <a:gd name="connsiteX126" fmla="*/ 260265 w 585452"/>
              <a:gd name="connsiteY126" fmla="*/ 48983 h 597115"/>
              <a:gd name="connsiteX127" fmla="*/ 185387 w 585452"/>
              <a:gd name="connsiteY127" fmla="*/ 141792 h 597115"/>
              <a:gd name="connsiteX128" fmla="*/ 257683 w 585452"/>
              <a:gd name="connsiteY128" fmla="*/ 166026 h 597115"/>
              <a:gd name="connsiteX129" fmla="*/ 276790 w 585452"/>
              <a:gd name="connsiteY129" fmla="*/ 164479 h 597115"/>
              <a:gd name="connsiteX130" fmla="*/ 248904 w 585452"/>
              <a:gd name="connsiteY130" fmla="*/ 194900 h 597115"/>
              <a:gd name="connsiteX131" fmla="*/ 174026 w 585452"/>
              <a:gd name="connsiteY131" fmla="*/ 169635 h 597115"/>
              <a:gd name="connsiteX132" fmla="*/ 160083 w 585452"/>
              <a:gd name="connsiteY132" fmla="*/ 254710 h 597115"/>
              <a:gd name="connsiteX133" fmla="*/ 160600 w 585452"/>
              <a:gd name="connsiteY133" fmla="*/ 261929 h 597115"/>
              <a:gd name="connsiteX134" fmla="*/ 207593 w 585452"/>
              <a:gd name="connsiteY134" fmla="*/ 277397 h 597115"/>
              <a:gd name="connsiteX135" fmla="*/ 203461 w 585452"/>
              <a:gd name="connsiteY135" fmla="*/ 303177 h 597115"/>
              <a:gd name="connsiteX136" fmla="*/ 162665 w 585452"/>
              <a:gd name="connsiteY136" fmla="*/ 291318 h 597115"/>
              <a:gd name="connsiteX137" fmla="*/ 201912 w 585452"/>
              <a:gd name="connsiteY137" fmla="*/ 398049 h 597115"/>
              <a:gd name="connsiteX138" fmla="*/ 218437 w 585452"/>
              <a:gd name="connsiteY138" fmla="*/ 401143 h 597115"/>
              <a:gd name="connsiteX139" fmla="*/ 233929 w 585452"/>
              <a:gd name="connsiteY139" fmla="*/ 430017 h 597115"/>
              <a:gd name="connsiteX140" fmla="*/ 226183 w 585452"/>
              <a:gd name="connsiteY140" fmla="*/ 429501 h 597115"/>
              <a:gd name="connsiteX141" fmla="*/ 248904 w 585452"/>
              <a:gd name="connsiteY141" fmla="*/ 451156 h 597115"/>
              <a:gd name="connsiteX142" fmla="*/ 260782 w 585452"/>
              <a:gd name="connsiteY142" fmla="*/ 465078 h 597115"/>
              <a:gd name="connsiteX143" fmla="*/ 221019 w 585452"/>
              <a:gd name="connsiteY143" fmla="*/ 516123 h 597115"/>
              <a:gd name="connsiteX144" fmla="*/ 0 w 585452"/>
              <a:gd name="connsiteY144" fmla="*/ 259866 h 597115"/>
              <a:gd name="connsiteX145" fmla="*/ 2582 w 585452"/>
              <a:gd name="connsiteY145" fmla="*/ 225320 h 597115"/>
              <a:gd name="connsiteX146" fmla="*/ 23238 w 585452"/>
              <a:gd name="connsiteY146" fmla="*/ 153651 h 597115"/>
              <a:gd name="connsiteX147" fmla="*/ 40795 w 585452"/>
              <a:gd name="connsiteY147" fmla="*/ 121168 h 597115"/>
              <a:gd name="connsiteX148" fmla="*/ 48541 w 585452"/>
              <a:gd name="connsiteY148" fmla="*/ 109824 h 597115"/>
              <a:gd name="connsiteX149" fmla="*/ 108444 w 585452"/>
              <a:gd name="connsiteY149" fmla="*/ 49498 h 597115"/>
              <a:gd name="connsiteX150" fmla="*/ 108444 w 585452"/>
              <a:gd name="connsiteY150" fmla="*/ 46405 h 597115"/>
              <a:gd name="connsiteX151" fmla="*/ 112058 w 585452"/>
              <a:gd name="connsiteY151" fmla="*/ 46405 h 597115"/>
              <a:gd name="connsiteX152" fmla="*/ 260265 w 585452"/>
              <a:gd name="connsiteY152" fmla="*/ 0 h 59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585452" h="597115">
                <a:moveTo>
                  <a:pt x="54222" y="339785"/>
                </a:moveTo>
                <a:cubicBezTo>
                  <a:pt x="83140" y="413517"/>
                  <a:pt x="150788" y="468172"/>
                  <a:pt x="231863" y="478484"/>
                </a:cubicBezTo>
                <a:cubicBezTo>
                  <a:pt x="233412" y="477968"/>
                  <a:pt x="234962" y="476937"/>
                  <a:pt x="236511" y="476421"/>
                </a:cubicBezTo>
                <a:cubicBezTo>
                  <a:pt x="234445" y="475906"/>
                  <a:pt x="232380" y="474874"/>
                  <a:pt x="230314" y="474359"/>
                </a:cubicBezTo>
                <a:cubicBezTo>
                  <a:pt x="212240" y="458891"/>
                  <a:pt x="196232" y="440844"/>
                  <a:pt x="182289" y="420736"/>
                </a:cubicBezTo>
                <a:cubicBezTo>
                  <a:pt x="131165" y="406299"/>
                  <a:pt x="86755" y="377425"/>
                  <a:pt x="54222" y="339785"/>
                </a:cubicBezTo>
                <a:close/>
                <a:moveTo>
                  <a:pt x="47508" y="201087"/>
                </a:moveTo>
                <a:cubicBezTo>
                  <a:pt x="42344" y="220164"/>
                  <a:pt x="39246" y="239757"/>
                  <a:pt x="39246" y="259866"/>
                </a:cubicBezTo>
                <a:cubicBezTo>
                  <a:pt x="39246" y="260382"/>
                  <a:pt x="39246" y="260897"/>
                  <a:pt x="39246" y="260897"/>
                </a:cubicBezTo>
                <a:cubicBezTo>
                  <a:pt x="59386" y="316067"/>
                  <a:pt x="103796" y="360410"/>
                  <a:pt x="161116" y="384643"/>
                </a:cubicBezTo>
                <a:cubicBezTo>
                  <a:pt x="145108" y="352160"/>
                  <a:pt x="134780" y="315552"/>
                  <a:pt x="131681" y="276881"/>
                </a:cubicBezTo>
                <a:cubicBezTo>
                  <a:pt x="97599" y="258319"/>
                  <a:pt x="68681" y="232023"/>
                  <a:pt x="47508" y="201087"/>
                </a:cubicBezTo>
                <a:close/>
                <a:moveTo>
                  <a:pt x="116189" y="92809"/>
                </a:moveTo>
                <a:cubicBezTo>
                  <a:pt x="91402" y="113949"/>
                  <a:pt x="72296" y="140245"/>
                  <a:pt x="58869" y="169635"/>
                </a:cubicBezTo>
                <a:cubicBezTo>
                  <a:pt x="75394" y="200571"/>
                  <a:pt x="100698" y="226867"/>
                  <a:pt x="131165" y="246460"/>
                </a:cubicBezTo>
                <a:cubicBezTo>
                  <a:pt x="132198" y="212430"/>
                  <a:pt x="138911" y="179431"/>
                  <a:pt x="149755" y="149526"/>
                </a:cubicBezTo>
                <a:cubicBezTo>
                  <a:pt x="134780" y="133542"/>
                  <a:pt x="122903" y="114465"/>
                  <a:pt x="116189" y="92809"/>
                </a:cubicBezTo>
                <a:close/>
                <a:moveTo>
                  <a:pt x="221535" y="42795"/>
                </a:moveTo>
                <a:cubicBezTo>
                  <a:pt x="192100" y="47951"/>
                  <a:pt x="165247" y="58779"/>
                  <a:pt x="141493" y="74247"/>
                </a:cubicBezTo>
                <a:cubicBezTo>
                  <a:pt x="145108" y="91263"/>
                  <a:pt x="152854" y="106731"/>
                  <a:pt x="163182" y="119621"/>
                </a:cubicBezTo>
                <a:cubicBezTo>
                  <a:pt x="178157" y="90231"/>
                  <a:pt x="197781" y="64451"/>
                  <a:pt x="221535" y="42795"/>
                </a:cubicBezTo>
                <a:close/>
                <a:moveTo>
                  <a:pt x="496052" y="42574"/>
                </a:moveTo>
                <a:cubicBezTo>
                  <a:pt x="518886" y="70288"/>
                  <a:pt x="618524" y="296739"/>
                  <a:pt x="574240" y="399614"/>
                </a:cubicBezTo>
                <a:cubicBezTo>
                  <a:pt x="527245" y="507905"/>
                  <a:pt x="411049" y="503264"/>
                  <a:pt x="343397" y="479027"/>
                </a:cubicBezTo>
                <a:cubicBezTo>
                  <a:pt x="350110" y="460979"/>
                  <a:pt x="365603" y="438805"/>
                  <a:pt x="374382" y="417147"/>
                </a:cubicBezTo>
                <a:cubicBezTo>
                  <a:pt x="382645" y="415600"/>
                  <a:pt x="415697" y="411990"/>
                  <a:pt x="444100" y="402708"/>
                </a:cubicBezTo>
                <a:cubicBezTo>
                  <a:pt x="452363" y="400130"/>
                  <a:pt x="460626" y="397036"/>
                  <a:pt x="467856" y="393426"/>
                </a:cubicBezTo>
                <a:cubicBezTo>
                  <a:pt x="475086" y="390332"/>
                  <a:pt x="482316" y="386723"/>
                  <a:pt x="487480" y="382597"/>
                </a:cubicBezTo>
                <a:cubicBezTo>
                  <a:pt x="490062" y="381050"/>
                  <a:pt x="492645" y="378988"/>
                  <a:pt x="494194" y="376925"/>
                </a:cubicBezTo>
                <a:cubicBezTo>
                  <a:pt x="496260" y="375378"/>
                  <a:pt x="498325" y="373831"/>
                  <a:pt x="498842" y="372284"/>
                </a:cubicBezTo>
                <a:cubicBezTo>
                  <a:pt x="500907" y="368674"/>
                  <a:pt x="502457" y="367127"/>
                  <a:pt x="502457" y="367127"/>
                </a:cubicBezTo>
                <a:cubicBezTo>
                  <a:pt x="502457" y="367127"/>
                  <a:pt x="500907" y="368674"/>
                  <a:pt x="498325" y="371768"/>
                </a:cubicBezTo>
                <a:cubicBezTo>
                  <a:pt x="497292" y="373315"/>
                  <a:pt x="495227" y="374347"/>
                  <a:pt x="493161" y="375894"/>
                </a:cubicBezTo>
                <a:cubicBezTo>
                  <a:pt x="491612" y="377441"/>
                  <a:pt x="489030" y="378988"/>
                  <a:pt x="485931" y="380535"/>
                </a:cubicBezTo>
                <a:cubicBezTo>
                  <a:pt x="480767" y="383629"/>
                  <a:pt x="473537" y="386207"/>
                  <a:pt x="465790" y="388785"/>
                </a:cubicBezTo>
                <a:cubicBezTo>
                  <a:pt x="458560" y="391364"/>
                  <a:pt x="450297" y="393426"/>
                  <a:pt x="442035" y="394973"/>
                </a:cubicBezTo>
                <a:cubicBezTo>
                  <a:pt x="424992" y="398583"/>
                  <a:pt x="407950" y="400130"/>
                  <a:pt x="395556" y="401677"/>
                </a:cubicBezTo>
                <a:cubicBezTo>
                  <a:pt x="391425" y="401677"/>
                  <a:pt x="384711" y="402193"/>
                  <a:pt x="381612" y="402193"/>
                </a:cubicBezTo>
                <a:cubicBezTo>
                  <a:pt x="389359" y="383629"/>
                  <a:pt x="400204" y="364033"/>
                  <a:pt x="407950" y="344954"/>
                </a:cubicBezTo>
                <a:cubicBezTo>
                  <a:pt x="414664" y="343407"/>
                  <a:pt x="440485" y="338766"/>
                  <a:pt x="465274" y="331031"/>
                </a:cubicBezTo>
                <a:cubicBezTo>
                  <a:pt x="472504" y="328452"/>
                  <a:pt x="479734" y="325874"/>
                  <a:pt x="485931" y="322780"/>
                </a:cubicBezTo>
                <a:cubicBezTo>
                  <a:pt x="492645" y="319686"/>
                  <a:pt x="498325" y="316592"/>
                  <a:pt x="502973" y="312982"/>
                </a:cubicBezTo>
                <a:cubicBezTo>
                  <a:pt x="505555" y="311435"/>
                  <a:pt x="507621" y="309888"/>
                  <a:pt x="509170" y="308341"/>
                </a:cubicBezTo>
                <a:cubicBezTo>
                  <a:pt x="510720" y="306794"/>
                  <a:pt x="512269" y="305247"/>
                  <a:pt x="513302" y="303700"/>
                </a:cubicBezTo>
                <a:cubicBezTo>
                  <a:pt x="514851" y="301122"/>
                  <a:pt x="515884" y="299575"/>
                  <a:pt x="515884" y="299575"/>
                </a:cubicBezTo>
                <a:cubicBezTo>
                  <a:pt x="515884" y="299575"/>
                  <a:pt x="514851" y="301122"/>
                  <a:pt x="512785" y="303700"/>
                </a:cubicBezTo>
                <a:cubicBezTo>
                  <a:pt x="511752" y="304732"/>
                  <a:pt x="510203" y="305763"/>
                  <a:pt x="508137" y="307310"/>
                </a:cubicBezTo>
                <a:cubicBezTo>
                  <a:pt x="506588" y="308857"/>
                  <a:pt x="504522" y="309888"/>
                  <a:pt x="501940" y="311435"/>
                </a:cubicBezTo>
                <a:cubicBezTo>
                  <a:pt x="497292" y="314014"/>
                  <a:pt x="491095" y="316592"/>
                  <a:pt x="484382" y="318655"/>
                </a:cubicBezTo>
                <a:cubicBezTo>
                  <a:pt x="477668" y="320717"/>
                  <a:pt x="470438" y="322264"/>
                  <a:pt x="463208" y="323811"/>
                </a:cubicBezTo>
                <a:cubicBezTo>
                  <a:pt x="448748" y="326905"/>
                  <a:pt x="433772" y="328452"/>
                  <a:pt x="422927" y="329484"/>
                </a:cubicBezTo>
                <a:cubicBezTo>
                  <a:pt x="419312" y="329999"/>
                  <a:pt x="416213" y="329999"/>
                  <a:pt x="413631" y="329999"/>
                </a:cubicBezTo>
                <a:cubicBezTo>
                  <a:pt x="421894" y="309373"/>
                  <a:pt x="429640" y="289261"/>
                  <a:pt x="436870" y="271729"/>
                </a:cubicBezTo>
                <a:lnTo>
                  <a:pt x="436870" y="272760"/>
                </a:lnTo>
                <a:cubicBezTo>
                  <a:pt x="436870" y="272760"/>
                  <a:pt x="460626" y="269150"/>
                  <a:pt x="482832" y="261931"/>
                </a:cubicBezTo>
                <a:cubicBezTo>
                  <a:pt x="488513" y="259868"/>
                  <a:pt x="494194" y="257806"/>
                  <a:pt x="499358" y="255743"/>
                </a:cubicBezTo>
                <a:cubicBezTo>
                  <a:pt x="504522" y="253165"/>
                  <a:pt x="509170" y="250586"/>
                  <a:pt x="512269" y="248008"/>
                </a:cubicBezTo>
                <a:cubicBezTo>
                  <a:pt x="514335" y="246977"/>
                  <a:pt x="515884" y="245430"/>
                  <a:pt x="517433" y="244398"/>
                </a:cubicBezTo>
                <a:cubicBezTo>
                  <a:pt x="518466" y="242851"/>
                  <a:pt x="519499" y="241820"/>
                  <a:pt x="520532" y="240789"/>
                </a:cubicBezTo>
                <a:cubicBezTo>
                  <a:pt x="521565" y="238726"/>
                  <a:pt x="522597" y="237695"/>
                  <a:pt x="522597" y="237695"/>
                </a:cubicBezTo>
                <a:cubicBezTo>
                  <a:pt x="522597" y="237695"/>
                  <a:pt x="521565" y="238726"/>
                  <a:pt x="520015" y="240789"/>
                </a:cubicBezTo>
                <a:cubicBezTo>
                  <a:pt x="519499" y="241820"/>
                  <a:pt x="517950" y="242336"/>
                  <a:pt x="516400" y="243367"/>
                </a:cubicBezTo>
                <a:cubicBezTo>
                  <a:pt x="515367" y="244398"/>
                  <a:pt x="513302" y="245430"/>
                  <a:pt x="511752" y="246461"/>
                </a:cubicBezTo>
                <a:cubicBezTo>
                  <a:pt x="507621" y="248524"/>
                  <a:pt x="502973" y="250586"/>
                  <a:pt x="497809" y="252133"/>
                </a:cubicBezTo>
                <a:cubicBezTo>
                  <a:pt x="492645" y="253680"/>
                  <a:pt x="487480" y="255227"/>
                  <a:pt x="481800" y="256259"/>
                </a:cubicBezTo>
                <a:cubicBezTo>
                  <a:pt x="470438" y="258837"/>
                  <a:pt x="459077" y="259868"/>
                  <a:pt x="450297" y="260900"/>
                </a:cubicBezTo>
                <a:cubicBezTo>
                  <a:pt x="446682" y="260900"/>
                  <a:pt x="443584" y="261415"/>
                  <a:pt x="441002" y="261415"/>
                </a:cubicBezTo>
                <a:cubicBezTo>
                  <a:pt x="467340" y="194894"/>
                  <a:pt x="479734" y="162407"/>
                  <a:pt x="446682" y="239242"/>
                </a:cubicBezTo>
                <a:cubicBezTo>
                  <a:pt x="443067" y="246977"/>
                  <a:pt x="436354" y="262962"/>
                  <a:pt x="436354" y="262962"/>
                </a:cubicBezTo>
                <a:cubicBezTo>
                  <a:pt x="435837" y="262962"/>
                  <a:pt x="435837" y="262962"/>
                  <a:pt x="435837" y="262962"/>
                </a:cubicBezTo>
                <a:cubicBezTo>
                  <a:pt x="434288" y="261931"/>
                  <a:pt x="431190" y="259868"/>
                  <a:pt x="427058" y="256774"/>
                </a:cubicBezTo>
                <a:cubicBezTo>
                  <a:pt x="420861" y="251618"/>
                  <a:pt x="413115" y="245430"/>
                  <a:pt x="405368" y="237695"/>
                </a:cubicBezTo>
                <a:cubicBezTo>
                  <a:pt x="401753" y="234085"/>
                  <a:pt x="398138" y="230475"/>
                  <a:pt x="395040" y="226866"/>
                </a:cubicBezTo>
                <a:cubicBezTo>
                  <a:pt x="391941" y="222740"/>
                  <a:pt x="389359" y="219131"/>
                  <a:pt x="387293" y="216037"/>
                </a:cubicBezTo>
                <a:cubicBezTo>
                  <a:pt x="386777" y="213974"/>
                  <a:pt x="385744" y="212427"/>
                  <a:pt x="385227" y="210880"/>
                </a:cubicBezTo>
                <a:cubicBezTo>
                  <a:pt x="384711" y="209333"/>
                  <a:pt x="384195" y="208302"/>
                  <a:pt x="384195" y="207270"/>
                </a:cubicBezTo>
                <a:cubicBezTo>
                  <a:pt x="383678" y="204692"/>
                  <a:pt x="383678" y="203661"/>
                  <a:pt x="383678" y="203661"/>
                </a:cubicBezTo>
                <a:cubicBezTo>
                  <a:pt x="383678" y="203661"/>
                  <a:pt x="383678" y="204692"/>
                  <a:pt x="383678" y="207270"/>
                </a:cubicBezTo>
                <a:cubicBezTo>
                  <a:pt x="383678" y="208302"/>
                  <a:pt x="384195" y="209849"/>
                  <a:pt x="384195" y="211396"/>
                </a:cubicBezTo>
                <a:cubicBezTo>
                  <a:pt x="384711" y="212943"/>
                  <a:pt x="385227" y="214490"/>
                  <a:pt x="386260" y="216552"/>
                </a:cubicBezTo>
                <a:cubicBezTo>
                  <a:pt x="387293" y="220162"/>
                  <a:pt x="389875" y="224287"/>
                  <a:pt x="392457" y="228413"/>
                </a:cubicBezTo>
                <a:cubicBezTo>
                  <a:pt x="395040" y="232538"/>
                  <a:pt x="398138" y="237179"/>
                  <a:pt x="401753" y="241304"/>
                </a:cubicBezTo>
                <a:cubicBezTo>
                  <a:pt x="415180" y="257806"/>
                  <a:pt x="431190" y="272244"/>
                  <a:pt x="431190" y="272244"/>
                </a:cubicBezTo>
                <a:lnTo>
                  <a:pt x="432222" y="270697"/>
                </a:lnTo>
                <a:cubicBezTo>
                  <a:pt x="421894" y="293387"/>
                  <a:pt x="411565" y="315561"/>
                  <a:pt x="400720" y="336187"/>
                </a:cubicBezTo>
                <a:cubicBezTo>
                  <a:pt x="398655" y="334640"/>
                  <a:pt x="394523" y="332062"/>
                  <a:pt x="389875" y="327937"/>
                </a:cubicBezTo>
                <a:cubicBezTo>
                  <a:pt x="382129" y="322264"/>
                  <a:pt x="371800" y="314014"/>
                  <a:pt x="362505" y="304732"/>
                </a:cubicBezTo>
                <a:cubicBezTo>
                  <a:pt x="357857" y="300091"/>
                  <a:pt x="353725" y="295449"/>
                  <a:pt x="349594" y="290808"/>
                </a:cubicBezTo>
                <a:cubicBezTo>
                  <a:pt x="345979" y="286167"/>
                  <a:pt x="342364" y="281526"/>
                  <a:pt x="340298" y="276885"/>
                </a:cubicBezTo>
                <a:cubicBezTo>
                  <a:pt x="338749" y="274823"/>
                  <a:pt x="337716" y="272760"/>
                  <a:pt x="337200" y="271213"/>
                </a:cubicBezTo>
                <a:cubicBezTo>
                  <a:pt x="336683" y="269150"/>
                  <a:pt x="336167" y="267603"/>
                  <a:pt x="336167" y="266056"/>
                </a:cubicBezTo>
                <a:cubicBezTo>
                  <a:pt x="335650" y="263478"/>
                  <a:pt x="335134" y="261415"/>
                  <a:pt x="335134" y="261415"/>
                </a:cubicBezTo>
                <a:cubicBezTo>
                  <a:pt x="335134" y="261415"/>
                  <a:pt x="335134" y="263478"/>
                  <a:pt x="335650" y="266056"/>
                </a:cubicBezTo>
                <a:cubicBezTo>
                  <a:pt x="335134" y="267603"/>
                  <a:pt x="336167" y="269150"/>
                  <a:pt x="336167" y="271213"/>
                </a:cubicBezTo>
                <a:cubicBezTo>
                  <a:pt x="336683" y="273276"/>
                  <a:pt x="337716" y="275338"/>
                  <a:pt x="338232" y="277917"/>
                </a:cubicBezTo>
                <a:cubicBezTo>
                  <a:pt x="340298" y="282558"/>
                  <a:pt x="342880" y="287714"/>
                  <a:pt x="346495" y="292871"/>
                </a:cubicBezTo>
                <a:cubicBezTo>
                  <a:pt x="349594" y="298544"/>
                  <a:pt x="353725" y="303700"/>
                  <a:pt x="357857" y="308857"/>
                </a:cubicBezTo>
                <a:cubicBezTo>
                  <a:pt x="374899" y="329484"/>
                  <a:pt x="395040" y="347532"/>
                  <a:pt x="395040" y="347532"/>
                </a:cubicBezTo>
                <a:cubicBezTo>
                  <a:pt x="385227" y="366612"/>
                  <a:pt x="375415" y="385176"/>
                  <a:pt x="365603" y="402708"/>
                </a:cubicBezTo>
                <a:cubicBezTo>
                  <a:pt x="362505" y="400646"/>
                  <a:pt x="357340" y="397036"/>
                  <a:pt x="350627" y="391364"/>
                </a:cubicBezTo>
                <a:cubicBezTo>
                  <a:pt x="340815" y="383629"/>
                  <a:pt x="327387" y="372800"/>
                  <a:pt x="314993" y="360939"/>
                </a:cubicBezTo>
                <a:cubicBezTo>
                  <a:pt x="309312" y="354751"/>
                  <a:pt x="303115" y="348563"/>
                  <a:pt x="298467" y="342375"/>
                </a:cubicBezTo>
                <a:cubicBezTo>
                  <a:pt x="293303" y="336187"/>
                  <a:pt x="288655" y="330515"/>
                  <a:pt x="286073" y="324843"/>
                </a:cubicBezTo>
                <a:cubicBezTo>
                  <a:pt x="284524" y="321749"/>
                  <a:pt x="282975" y="319170"/>
                  <a:pt x="282458" y="317108"/>
                </a:cubicBezTo>
                <a:cubicBezTo>
                  <a:pt x="281425" y="314529"/>
                  <a:pt x="280392" y="312467"/>
                  <a:pt x="280392" y="310404"/>
                </a:cubicBezTo>
                <a:cubicBezTo>
                  <a:pt x="279876" y="306794"/>
                  <a:pt x="279360" y="304732"/>
                  <a:pt x="279360" y="304732"/>
                </a:cubicBezTo>
                <a:cubicBezTo>
                  <a:pt x="279360" y="304732"/>
                  <a:pt x="279360" y="306794"/>
                  <a:pt x="279360" y="310404"/>
                </a:cubicBezTo>
                <a:cubicBezTo>
                  <a:pt x="279360" y="312467"/>
                  <a:pt x="280392" y="314529"/>
                  <a:pt x="280909" y="317108"/>
                </a:cubicBezTo>
                <a:cubicBezTo>
                  <a:pt x="281425" y="320202"/>
                  <a:pt x="282458" y="322780"/>
                  <a:pt x="283491" y="325874"/>
                </a:cubicBezTo>
                <a:cubicBezTo>
                  <a:pt x="286073" y="332062"/>
                  <a:pt x="289688" y="338766"/>
                  <a:pt x="293820" y="345469"/>
                </a:cubicBezTo>
                <a:cubicBezTo>
                  <a:pt x="298467" y="352689"/>
                  <a:pt x="303632" y="359392"/>
                  <a:pt x="309312" y="366096"/>
                </a:cubicBezTo>
                <a:cubicBezTo>
                  <a:pt x="331002" y="393426"/>
                  <a:pt x="356824" y="416631"/>
                  <a:pt x="357340" y="416631"/>
                </a:cubicBezTo>
                <a:cubicBezTo>
                  <a:pt x="347528" y="433648"/>
                  <a:pt x="251472" y="597115"/>
                  <a:pt x="251472" y="597115"/>
                </a:cubicBezTo>
                <a:lnTo>
                  <a:pt x="194665" y="585770"/>
                </a:lnTo>
                <a:cubicBezTo>
                  <a:pt x="202412" y="577004"/>
                  <a:pt x="206027" y="607944"/>
                  <a:pt x="306730" y="460979"/>
                </a:cubicBezTo>
                <a:cubicBezTo>
                  <a:pt x="254571" y="423851"/>
                  <a:pt x="203445" y="347016"/>
                  <a:pt x="242693" y="256774"/>
                </a:cubicBezTo>
                <a:cubicBezTo>
                  <a:pt x="293303" y="139202"/>
                  <a:pt x="495743" y="85057"/>
                  <a:pt x="491612" y="43804"/>
                </a:cubicBezTo>
                <a:cubicBezTo>
                  <a:pt x="491095" y="38712"/>
                  <a:pt x="492790" y="38615"/>
                  <a:pt x="496052" y="42574"/>
                </a:cubicBezTo>
                <a:close/>
                <a:moveTo>
                  <a:pt x="260265" y="0"/>
                </a:moveTo>
                <a:cubicBezTo>
                  <a:pt x="324299" y="0"/>
                  <a:pt x="383168" y="23718"/>
                  <a:pt x="428611" y="62389"/>
                </a:cubicBezTo>
                <a:cubicBezTo>
                  <a:pt x="420865" y="66513"/>
                  <a:pt x="413119" y="71154"/>
                  <a:pt x="405890" y="75279"/>
                </a:cubicBezTo>
                <a:cubicBezTo>
                  <a:pt x="392980" y="83013"/>
                  <a:pt x="379037" y="91263"/>
                  <a:pt x="364578" y="99512"/>
                </a:cubicBezTo>
                <a:cubicBezTo>
                  <a:pt x="369225" y="90747"/>
                  <a:pt x="372840" y="81466"/>
                  <a:pt x="374906" y="71154"/>
                </a:cubicBezTo>
                <a:cubicBezTo>
                  <a:pt x="352184" y="57748"/>
                  <a:pt x="326364" y="47436"/>
                  <a:pt x="299512" y="42795"/>
                </a:cubicBezTo>
                <a:cubicBezTo>
                  <a:pt x="319651" y="61357"/>
                  <a:pt x="336692" y="83528"/>
                  <a:pt x="351151" y="108278"/>
                </a:cubicBezTo>
                <a:cubicBezTo>
                  <a:pt x="342889" y="113434"/>
                  <a:pt x="334627" y="119105"/>
                  <a:pt x="326364" y="124777"/>
                </a:cubicBezTo>
                <a:cubicBezTo>
                  <a:pt x="309323" y="94356"/>
                  <a:pt x="287118" y="68576"/>
                  <a:pt x="260265" y="48983"/>
                </a:cubicBezTo>
                <a:cubicBezTo>
                  <a:pt x="228765" y="72185"/>
                  <a:pt x="202945" y="104153"/>
                  <a:pt x="185387" y="141792"/>
                </a:cubicBezTo>
                <a:cubicBezTo>
                  <a:pt x="205527" y="157260"/>
                  <a:pt x="230314" y="166026"/>
                  <a:pt x="257683" y="166026"/>
                </a:cubicBezTo>
                <a:cubicBezTo>
                  <a:pt x="264396" y="166026"/>
                  <a:pt x="270593" y="165510"/>
                  <a:pt x="276790" y="164479"/>
                </a:cubicBezTo>
                <a:cubicBezTo>
                  <a:pt x="266462" y="174275"/>
                  <a:pt x="257683" y="184587"/>
                  <a:pt x="248904" y="194900"/>
                </a:cubicBezTo>
                <a:cubicBezTo>
                  <a:pt x="221019" y="193353"/>
                  <a:pt x="195715" y="184587"/>
                  <a:pt x="174026" y="169635"/>
                </a:cubicBezTo>
                <a:cubicBezTo>
                  <a:pt x="165247" y="196446"/>
                  <a:pt x="160083" y="224805"/>
                  <a:pt x="160083" y="254710"/>
                </a:cubicBezTo>
                <a:cubicBezTo>
                  <a:pt x="160083" y="257288"/>
                  <a:pt x="160600" y="259866"/>
                  <a:pt x="160600" y="261929"/>
                </a:cubicBezTo>
                <a:cubicBezTo>
                  <a:pt x="175575" y="268631"/>
                  <a:pt x="191067" y="273788"/>
                  <a:pt x="207593" y="277397"/>
                </a:cubicBezTo>
                <a:cubicBezTo>
                  <a:pt x="205527" y="286162"/>
                  <a:pt x="204494" y="294412"/>
                  <a:pt x="203461" y="303177"/>
                </a:cubicBezTo>
                <a:cubicBezTo>
                  <a:pt x="189518" y="300084"/>
                  <a:pt x="175575" y="296474"/>
                  <a:pt x="162665" y="291318"/>
                </a:cubicBezTo>
                <a:cubicBezTo>
                  <a:pt x="168346" y="331020"/>
                  <a:pt x="181772" y="367112"/>
                  <a:pt x="201912" y="398049"/>
                </a:cubicBezTo>
                <a:cubicBezTo>
                  <a:pt x="207593" y="399596"/>
                  <a:pt x="213273" y="400111"/>
                  <a:pt x="218437" y="401143"/>
                </a:cubicBezTo>
                <a:cubicBezTo>
                  <a:pt x="223085" y="410939"/>
                  <a:pt x="228249" y="420736"/>
                  <a:pt x="233929" y="430017"/>
                </a:cubicBezTo>
                <a:cubicBezTo>
                  <a:pt x="231347" y="430017"/>
                  <a:pt x="228765" y="430017"/>
                  <a:pt x="226183" y="429501"/>
                </a:cubicBezTo>
                <a:cubicBezTo>
                  <a:pt x="233412" y="437751"/>
                  <a:pt x="240642" y="444454"/>
                  <a:pt x="248904" y="451156"/>
                </a:cubicBezTo>
                <a:cubicBezTo>
                  <a:pt x="252519" y="456313"/>
                  <a:pt x="256650" y="460953"/>
                  <a:pt x="260782" y="465078"/>
                </a:cubicBezTo>
                <a:cubicBezTo>
                  <a:pt x="242191" y="491374"/>
                  <a:pt x="229281" y="506842"/>
                  <a:pt x="221019" y="516123"/>
                </a:cubicBezTo>
                <a:cubicBezTo>
                  <a:pt x="96050" y="497561"/>
                  <a:pt x="0" y="389799"/>
                  <a:pt x="0" y="259866"/>
                </a:cubicBezTo>
                <a:cubicBezTo>
                  <a:pt x="0" y="248007"/>
                  <a:pt x="1033" y="236664"/>
                  <a:pt x="2582" y="225320"/>
                </a:cubicBezTo>
                <a:cubicBezTo>
                  <a:pt x="6197" y="200056"/>
                  <a:pt x="12910" y="176338"/>
                  <a:pt x="23238" y="153651"/>
                </a:cubicBezTo>
                <a:cubicBezTo>
                  <a:pt x="28402" y="142823"/>
                  <a:pt x="34082" y="131996"/>
                  <a:pt x="40795" y="121168"/>
                </a:cubicBezTo>
                <a:cubicBezTo>
                  <a:pt x="42861" y="117559"/>
                  <a:pt x="45443" y="113434"/>
                  <a:pt x="48541" y="109824"/>
                </a:cubicBezTo>
                <a:cubicBezTo>
                  <a:pt x="65066" y="86622"/>
                  <a:pt x="85206" y="65998"/>
                  <a:pt x="108444" y="49498"/>
                </a:cubicBezTo>
                <a:cubicBezTo>
                  <a:pt x="108444" y="48467"/>
                  <a:pt x="108444" y="47436"/>
                  <a:pt x="108444" y="46405"/>
                </a:cubicBezTo>
                <a:lnTo>
                  <a:pt x="112058" y="46405"/>
                </a:lnTo>
                <a:cubicBezTo>
                  <a:pt x="154403" y="17531"/>
                  <a:pt x="205011" y="0"/>
                  <a:pt x="260265" y="0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19" name="îŝļïdè">
            <a:extLst>
              <a:ext uri="{FF2B5EF4-FFF2-40B4-BE49-F238E27FC236}">
                <a16:creationId xmlns:a16="http://schemas.microsoft.com/office/drawing/2014/main" id="{C914FCEB-B85F-4029-9E78-CE831158A73A}"/>
              </a:ext>
            </a:extLst>
          </p:cNvPr>
          <p:cNvSpPr txBox="1"/>
          <p:nvPr/>
        </p:nvSpPr>
        <p:spPr bwMode="auto">
          <a:xfrm>
            <a:off x="6908700" y="2930818"/>
            <a:ext cx="3159614" cy="209359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Sử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dụng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các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cụm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về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chủ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đề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sở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thích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Hỏi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trả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lời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về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sở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thích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ai </a:t>
            </a:r>
            <a:r>
              <a:rPr lang="en-US" altLang="zh-CN" sz="2000" dirty="0" err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đó</a:t>
            </a:r>
            <a:r>
              <a:rPr lang="en-US" altLang="zh-CN" sz="2000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.</a:t>
            </a:r>
            <a:endParaRPr lang="zh-CN" altLang="en-US" sz="2000" dirty="0"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8" name="iṡḻïďé">
            <a:extLst>
              <a:ext uri="{FF2B5EF4-FFF2-40B4-BE49-F238E27FC236}">
                <a16:creationId xmlns:a16="http://schemas.microsoft.com/office/drawing/2014/main" id="{73B18928-B352-4969-AC90-412B8A92085C}"/>
              </a:ext>
            </a:extLst>
          </p:cNvPr>
          <p:cNvSpPr/>
          <p:nvPr/>
        </p:nvSpPr>
        <p:spPr bwMode="auto">
          <a:xfrm>
            <a:off x="2262942" y="2840734"/>
            <a:ext cx="3317266" cy="185676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Use the words and phrases related to the topic My hobby.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Ask and answer about someone’s hobbies.</a:t>
            </a:r>
            <a:endParaRPr lang="en-US" altLang="zh-CN" sz="2000" spc="3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站酷快乐体2016修订版" panose="02010600030101010101" pitchFamily="2" charset="-122"/>
            </a:endParaRPr>
          </a:p>
        </p:txBody>
      </p:sp>
      <p:sp>
        <p:nvSpPr>
          <p:cNvPr id="50" name="箭头: 五边形 49">
            <a:extLst>
              <a:ext uri="{FF2B5EF4-FFF2-40B4-BE49-F238E27FC236}">
                <a16:creationId xmlns:a16="http://schemas.microsoft.com/office/drawing/2014/main" id="{A20A49EB-6480-415A-BC80-662465F3D390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1" name="箭头: V 形 50">
            <a:extLst>
              <a:ext uri="{FF2B5EF4-FFF2-40B4-BE49-F238E27FC236}">
                <a16:creationId xmlns:a16="http://schemas.microsoft.com/office/drawing/2014/main" id="{910DE823-F5E8-4938-99B2-8774A9D7681C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2" name="箭头: V 形 51">
            <a:extLst>
              <a:ext uri="{FF2B5EF4-FFF2-40B4-BE49-F238E27FC236}">
                <a16:creationId xmlns:a16="http://schemas.microsoft.com/office/drawing/2014/main" id="{4F485C77-26B9-4D92-B53E-051DA2FC0051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F6F355D1-6EA7-458D-B8C6-EA3791B183F7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148FEA20-929F-465A-90A6-41FFF674D64B}"/>
              </a:ext>
            </a:extLst>
          </p:cNvPr>
          <p:cNvSpPr txBox="1"/>
          <p:nvPr/>
        </p:nvSpPr>
        <p:spPr>
          <a:xfrm>
            <a:off x="1478243" y="584804"/>
            <a:ext cx="1834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anose="020B7200000000000000" pitchFamily="34" charset="0"/>
                <a:ea typeface="仓耳玄三M W05" panose="02020400000000000000" pitchFamily="18" charset="-122"/>
              </a:rPr>
              <a:t>Objectives</a:t>
            </a:r>
            <a:endParaRPr lang="zh-CN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Vogue" panose="020B7200000000000000" pitchFamily="34" charset="0"/>
              <a:ea typeface="仓耳玄三M W05" panose="02020400000000000000" pitchFamily="18" charset="-122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49F38BF3-FBBC-4318-ABD8-92B88012B1B2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6" name="ïṣḻiḓé">
            <a:extLst>
              <a:ext uri="{FF2B5EF4-FFF2-40B4-BE49-F238E27FC236}">
                <a16:creationId xmlns:a16="http://schemas.microsoft.com/office/drawing/2014/main" id="{1566AABE-5FD1-4C40-9525-14D2240DDBB4}"/>
              </a:ext>
            </a:extLst>
          </p:cNvPr>
          <p:cNvSpPr/>
          <p:nvPr/>
        </p:nvSpPr>
        <p:spPr bwMode="auto">
          <a:xfrm>
            <a:off x="8247668" y="2234509"/>
            <a:ext cx="698645" cy="567968"/>
          </a:xfrm>
          <a:custGeom>
            <a:avLst/>
            <a:gdLst>
              <a:gd name="connsiteX0" fmla="*/ 390482 w 564166"/>
              <a:gd name="connsiteY0" fmla="*/ 307997 h 458643"/>
              <a:gd name="connsiteX1" fmla="*/ 403395 w 564166"/>
              <a:gd name="connsiteY1" fmla="*/ 307997 h 458643"/>
              <a:gd name="connsiteX2" fmla="*/ 439265 w 564166"/>
              <a:gd name="connsiteY2" fmla="*/ 353908 h 458643"/>
              <a:gd name="connsiteX3" fmla="*/ 434961 w 564166"/>
              <a:gd name="connsiteY3" fmla="*/ 361082 h 458643"/>
              <a:gd name="connsiteX4" fmla="*/ 419178 w 564166"/>
              <a:gd name="connsiteY4" fmla="*/ 361082 h 458643"/>
              <a:gd name="connsiteX5" fmla="*/ 492353 w 564166"/>
              <a:gd name="connsiteY5" fmla="*/ 419905 h 458643"/>
              <a:gd name="connsiteX6" fmla="*/ 512440 w 564166"/>
              <a:gd name="connsiteY6" fmla="*/ 438557 h 458643"/>
              <a:gd name="connsiteX7" fmla="*/ 492353 w 564166"/>
              <a:gd name="connsiteY7" fmla="*/ 458643 h 458643"/>
              <a:gd name="connsiteX8" fmla="*/ 379004 w 564166"/>
              <a:gd name="connsiteY8" fmla="*/ 361082 h 458643"/>
              <a:gd name="connsiteX9" fmla="*/ 358916 w 564166"/>
              <a:gd name="connsiteY9" fmla="*/ 361082 h 458643"/>
              <a:gd name="connsiteX10" fmla="*/ 354612 w 564166"/>
              <a:gd name="connsiteY10" fmla="*/ 353908 h 458643"/>
              <a:gd name="connsiteX11" fmla="*/ 277051 w 564166"/>
              <a:gd name="connsiteY11" fmla="*/ 307997 h 458643"/>
              <a:gd name="connsiteX12" fmla="*/ 288553 w 564166"/>
              <a:gd name="connsiteY12" fmla="*/ 307997 h 458643"/>
              <a:gd name="connsiteX13" fmla="*/ 324497 w 564166"/>
              <a:gd name="connsiteY13" fmla="*/ 353908 h 458643"/>
              <a:gd name="connsiteX14" fmla="*/ 320183 w 564166"/>
              <a:gd name="connsiteY14" fmla="*/ 361082 h 458643"/>
              <a:gd name="connsiteX15" fmla="*/ 301493 w 564166"/>
              <a:gd name="connsiteY15" fmla="*/ 361082 h 458643"/>
              <a:gd name="connsiteX16" fmla="*/ 301493 w 564166"/>
              <a:gd name="connsiteY16" fmla="*/ 438557 h 458643"/>
              <a:gd name="connsiteX17" fmla="*/ 282802 w 564166"/>
              <a:gd name="connsiteY17" fmla="*/ 458643 h 458643"/>
              <a:gd name="connsiteX18" fmla="*/ 262673 w 564166"/>
              <a:gd name="connsiteY18" fmla="*/ 438557 h 458643"/>
              <a:gd name="connsiteX19" fmla="*/ 262673 w 564166"/>
              <a:gd name="connsiteY19" fmla="*/ 361082 h 458643"/>
              <a:gd name="connsiteX20" fmla="*/ 243982 w 564166"/>
              <a:gd name="connsiteY20" fmla="*/ 361082 h 458643"/>
              <a:gd name="connsiteX21" fmla="*/ 239669 w 564166"/>
              <a:gd name="connsiteY21" fmla="*/ 353908 h 458643"/>
              <a:gd name="connsiteX22" fmla="*/ 162189 w 564166"/>
              <a:gd name="connsiteY22" fmla="*/ 307997 h 458643"/>
              <a:gd name="connsiteX23" fmla="*/ 173671 w 564166"/>
              <a:gd name="connsiteY23" fmla="*/ 307997 h 458643"/>
              <a:gd name="connsiteX24" fmla="*/ 209554 w 564166"/>
              <a:gd name="connsiteY24" fmla="*/ 353908 h 458643"/>
              <a:gd name="connsiteX25" fmla="*/ 205248 w 564166"/>
              <a:gd name="connsiteY25" fmla="*/ 361082 h 458643"/>
              <a:gd name="connsiteX26" fmla="*/ 185154 w 564166"/>
              <a:gd name="connsiteY26" fmla="*/ 361082 h 458643"/>
              <a:gd name="connsiteX27" fmla="*/ 71765 w 564166"/>
              <a:gd name="connsiteY27" fmla="*/ 458643 h 458643"/>
              <a:gd name="connsiteX28" fmla="*/ 53106 w 564166"/>
              <a:gd name="connsiteY28" fmla="*/ 438557 h 458643"/>
              <a:gd name="connsiteX29" fmla="*/ 71765 w 564166"/>
              <a:gd name="connsiteY29" fmla="*/ 419905 h 458643"/>
              <a:gd name="connsiteX30" fmla="*/ 146401 w 564166"/>
              <a:gd name="connsiteY30" fmla="*/ 361082 h 458643"/>
              <a:gd name="connsiteX31" fmla="*/ 129177 w 564166"/>
              <a:gd name="connsiteY31" fmla="*/ 361082 h 458643"/>
              <a:gd name="connsiteX32" fmla="*/ 124871 w 564166"/>
              <a:gd name="connsiteY32" fmla="*/ 353908 h 458643"/>
              <a:gd name="connsiteX33" fmla="*/ 340222 w 564166"/>
              <a:gd name="connsiteY33" fmla="*/ 0 h 458643"/>
              <a:gd name="connsiteX34" fmla="*/ 453630 w 564166"/>
              <a:gd name="connsiteY34" fmla="*/ 118973 h 458643"/>
              <a:gd name="connsiteX35" fmla="*/ 525407 w 564166"/>
              <a:gd name="connsiteY35" fmla="*/ 179176 h 458643"/>
              <a:gd name="connsiteX36" fmla="*/ 564166 w 564166"/>
              <a:gd name="connsiteY36" fmla="*/ 232212 h 458643"/>
              <a:gd name="connsiteX37" fmla="*/ 518229 w 564166"/>
              <a:gd name="connsiteY37" fmla="*/ 286681 h 458643"/>
              <a:gd name="connsiteX38" fmla="*/ 45937 w 564166"/>
              <a:gd name="connsiteY38" fmla="*/ 286681 h 458643"/>
              <a:gd name="connsiteX39" fmla="*/ 0 w 564166"/>
              <a:gd name="connsiteY39" fmla="*/ 232212 h 458643"/>
              <a:gd name="connsiteX40" fmla="*/ 45937 w 564166"/>
              <a:gd name="connsiteY40" fmla="*/ 179176 h 458643"/>
              <a:gd name="connsiteX41" fmla="*/ 111972 w 564166"/>
              <a:gd name="connsiteY41" fmla="*/ 103205 h 458643"/>
              <a:gd name="connsiteX42" fmla="*/ 134941 w 564166"/>
              <a:gd name="connsiteY42" fmla="*/ 107505 h 458643"/>
              <a:gd name="connsiteX43" fmla="*/ 209589 w 564166"/>
              <a:gd name="connsiteY43" fmla="*/ 22934 h 458643"/>
              <a:gd name="connsiteX44" fmla="*/ 256961 w 564166"/>
              <a:gd name="connsiteY44" fmla="*/ 43002 h 458643"/>
              <a:gd name="connsiteX45" fmla="*/ 340222 w 564166"/>
              <a:gd name="connsiteY45" fmla="*/ 0 h 45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64166" h="458643">
                <a:moveTo>
                  <a:pt x="390482" y="307997"/>
                </a:moveTo>
                <a:cubicBezTo>
                  <a:pt x="394786" y="303693"/>
                  <a:pt x="399091" y="303693"/>
                  <a:pt x="403395" y="307997"/>
                </a:cubicBezTo>
                <a:lnTo>
                  <a:pt x="439265" y="353908"/>
                </a:lnTo>
                <a:cubicBezTo>
                  <a:pt x="442135" y="358212"/>
                  <a:pt x="440700" y="361082"/>
                  <a:pt x="434961" y="361082"/>
                </a:cubicBezTo>
                <a:lnTo>
                  <a:pt x="419178" y="361082"/>
                </a:lnTo>
                <a:cubicBezTo>
                  <a:pt x="426352" y="394081"/>
                  <a:pt x="456483" y="419905"/>
                  <a:pt x="492353" y="419905"/>
                </a:cubicBezTo>
                <a:cubicBezTo>
                  <a:pt x="503831" y="419905"/>
                  <a:pt x="512440" y="428514"/>
                  <a:pt x="512440" y="438557"/>
                </a:cubicBezTo>
                <a:cubicBezTo>
                  <a:pt x="512440" y="450035"/>
                  <a:pt x="503831" y="458643"/>
                  <a:pt x="492353" y="458643"/>
                </a:cubicBezTo>
                <a:cubicBezTo>
                  <a:pt x="434961" y="458643"/>
                  <a:pt x="387612" y="415601"/>
                  <a:pt x="379004" y="361082"/>
                </a:cubicBezTo>
                <a:lnTo>
                  <a:pt x="358916" y="361082"/>
                </a:lnTo>
                <a:cubicBezTo>
                  <a:pt x="353177" y="361082"/>
                  <a:pt x="351742" y="358212"/>
                  <a:pt x="354612" y="353908"/>
                </a:cubicBezTo>
                <a:close/>
                <a:moveTo>
                  <a:pt x="277051" y="307997"/>
                </a:moveTo>
                <a:cubicBezTo>
                  <a:pt x="279926" y="303693"/>
                  <a:pt x="285677" y="303693"/>
                  <a:pt x="288553" y="307997"/>
                </a:cubicBezTo>
                <a:lnTo>
                  <a:pt x="324497" y="353908"/>
                </a:lnTo>
                <a:cubicBezTo>
                  <a:pt x="327372" y="358212"/>
                  <a:pt x="325934" y="361082"/>
                  <a:pt x="320183" y="361082"/>
                </a:cubicBezTo>
                <a:lnTo>
                  <a:pt x="301493" y="361082"/>
                </a:lnTo>
                <a:lnTo>
                  <a:pt x="301493" y="438557"/>
                </a:lnTo>
                <a:cubicBezTo>
                  <a:pt x="301493" y="450035"/>
                  <a:pt x="292866" y="458643"/>
                  <a:pt x="282802" y="458643"/>
                </a:cubicBezTo>
                <a:cubicBezTo>
                  <a:pt x="271300" y="458643"/>
                  <a:pt x="262673" y="450035"/>
                  <a:pt x="262673" y="438557"/>
                </a:cubicBezTo>
                <a:lnTo>
                  <a:pt x="262673" y="361082"/>
                </a:lnTo>
                <a:lnTo>
                  <a:pt x="243982" y="361082"/>
                </a:lnTo>
                <a:cubicBezTo>
                  <a:pt x="238231" y="361082"/>
                  <a:pt x="236793" y="358212"/>
                  <a:pt x="239669" y="353908"/>
                </a:cubicBezTo>
                <a:close/>
                <a:moveTo>
                  <a:pt x="162189" y="307997"/>
                </a:moveTo>
                <a:cubicBezTo>
                  <a:pt x="165059" y="303693"/>
                  <a:pt x="169365" y="303693"/>
                  <a:pt x="173671" y="307997"/>
                </a:cubicBezTo>
                <a:lnTo>
                  <a:pt x="209554" y="353908"/>
                </a:lnTo>
                <a:cubicBezTo>
                  <a:pt x="212424" y="358212"/>
                  <a:pt x="210989" y="361082"/>
                  <a:pt x="205248" y="361082"/>
                </a:cubicBezTo>
                <a:lnTo>
                  <a:pt x="185154" y="361082"/>
                </a:lnTo>
                <a:cubicBezTo>
                  <a:pt x="176542" y="415601"/>
                  <a:pt x="129177" y="458643"/>
                  <a:pt x="71765" y="458643"/>
                </a:cubicBezTo>
                <a:cubicBezTo>
                  <a:pt x="61718" y="458643"/>
                  <a:pt x="53106" y="450035"/>
                  <a:pt x="53106" y="438557"/>
                </a:cubicBezTo>
                <a:cubicBezTo>
                  <a:pt x="53106" y="428514"/>
                  <a:pt x="61718" y="419905"/>
                  <a:pt x="71765" y="419905"/>
                </a:cubicBezTo>
                <a:cubicBezTo>
                  <a:pt x="107648" y="419905"/>
                  <a:pt x="137789" y="394081"/>
                  <a:pt x="146401" y="361082"/>
                </a:cubicBezTo>
                <a:lnTo>
                  <a:pt x="129177" y="361082"/>
                </a:lnTo>
                <a:cubicBezTo>
                  <a:pt x="123436" y="361082"/>
                  <a:pt x="122001" y="358212"/>
                  <a:pt x="124871" y="353908"/>
                </a:cubicBezTo>
                <a:close/>
                <a:moveTo>
                  <a:pt x="340222" y="0"/>
                </a:moveTo>
                <a:cubicBezTo>
                  <a:pt x="399079" y="0"/>
                  <a:pt x="447888" y="51603"/>
                  <a:pt x="453630" y="118973"/>
                </a:cubicBezTo>
                <a:cubicBezTo>
                  <a:pt x="488083" y="118973"/>
                  <a:pt x="515358" y="144774"/>
                  <a:pt x="525407" y="179176"/>
                </a:cubicBezTo>
                <a:cubicBezTo>
                  <a:pt x="546940" y="183476"/>
                  <a:pt x="564166" y="204977"/>
                  <a:pt x="564166" y="232212"/>
                </a:cubicBezTo>
                <a:cubicBezTo>
                  <a:pt x="564166" y="262313"/>
                  <a:pt x="544069" y="286681"/>
                  <a:pt x="518229" y="286681"/>
                </a:cubicBezTo>
                <a:lnTo>
                  <a:pt x="45937" y="286681"/>
                </a:lnTo>
                <a:cubicBezTo>
                  <a:pt x="20097" y="286681"/>
                  <a:pt x="0" y="262313"/>
                  <a:pt x="0" y="232212"/>
                </a:cubicBezTo>
                <a:cubicBezTo>
                  <a:pt x="0" y="202110"/>
                  <a:pt x="20097" y="179176"/>
                  <a:pt x="45937" y="179176"/>
                </a:cubicBezTo>
                <a:cubicBezTo>
                  <a:pt x="45937" y="136173"/>
                  <a:pt x="76084" y="103205"/>
                  <a:pt x="111972" y="103205"/>
                </a:cubicBezTo>
                <a:cubicBezTo>
                  <a:pt x="119150" y="103205"/>
                  <a:pt x="127763" y="104639"/>
                  <a:pt x="134941" y="107505"/>
                </a:cubicBezTo>
                <a:cubicBezTo>
                  <a:pt x="134941" y="60203"/>
                  <a:pt x="169394" y="22934"/>
                  <a:pt x="209589" y="22934"/>
                </a:cubicBezTo>
                <a:cubicBezTo>
                  <a:pt x="228251" y="22934"/>
                  <a:pt x="244042" y="30102"/>
                  <a:pt x="256961" y="43002"/>
                </a:cubicBezTo>
                <a:cubicBezTo>
                  <a:pt x="278494" y="15767"/>
                  <a:pt x="307205" y="0"/>
                  <a:pt x="340222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zh-CN" altLang="en-US" dirty="0">
              <a:solidFill>
                <a:schemeClr val="lt1"/>
              </a:solidFill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36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3" grpId="0" animBg="1"/>
      <p:bldP spid="19" grpId="0"/>
      <p:bldP spid="48" grpId="0"/>
      <p:bldP spid="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your hobby?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are you hobby?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 you hobby?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439627" y="2751501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your hobby?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-868101" y="4465259"/>
            <a:ext cx="706055" cy="60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3" descr="https://s.sachmem.vn/public/images/v2/TA4T1SHS/U7-L2-2-c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21" y="811427"/>
            <a:ext cx="1432376" cy="261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+</a:t>
              </a:r>
              <a:r>
                <a:rPr kumimoji="0" lang="en-US" sz="80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3570128" y="1671114"/>
            <a:ext cx="3575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flying a kite.</a:t>
            </a:r>
          </a:p>
        </p:txBody>
      </p:sp>
    </p:spTree>
    <p:extLst>
      <p:ext uri="{BB962C8B-B14F-4D97-AF65-F5344CB8AC3E}">
        <p14:creationId xmlns:p14="http://schemas.microsoft.com/office/powerpoint/2010/main" val="290763999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ỏi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like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439627" y="2751501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hobby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-868101" y="4465259"/>
            <a:ext cx="706055" cy="60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8" name="Picture 2" descr="https://s.sachmem.vn/public/images/v2/TA4T1SHS/U7-L1-2-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239" y="1809481"/>
            <a:ext cx="2282903" cy="158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+</a:t>
              </a:r>
              <a:r>
                <a:rPr kumimoji="0" lang="en-US" sz="80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>
            <a:off x="4379796" y="751840"/>
            <a:ext cx="403187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your_____?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cooking.</a:t>
            </a:r>
          </a:p>
        </p:txBody>
      </p:sp>
    </p:spTree>
    <p:extLst>
      <p:ext uri="{BB962C8B-B14F-4D97-AF65-F5344CB8AC3E}">
        <p14:creationId xmlns:p14="http://schemas.microsoft.com/office/powerpoint/2010/main" val="392551099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hobby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8933" y="40906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32765" y="5288758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like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8079129" y="7083706"/>
            <a:ext cx="844952" cy="474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Picture 2" descr="https://s.sachmem.vn/public/images/v2/TA4T1SHS/U7-L2-2-b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7414"/>
          <a:stretch/>
        </p:blipFill>
        <p:spPr bwMode="auto">
          <a:xfrm>
            <a:off x="7910431" y="1056915"/>
            <a:ext cx="1432376" cy="207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+</a:t>
              </a:r>
              <a:r>
                <a:rPr kumimoji="0" lang="en-US" sz="80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2762214" y="1671114"/>
            <a:ext cx="51908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your hobby?</a:t>
            </a:r>
          </a:p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____ playing badminton.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95809" y="7474483"/>
            <a:ext cx="11000381" cy="2215553"/>
            <a:chOff x="456224" y="4469751"/>
            <a:chExt cx="11000381" cy="2215553"/>
          </a:xfrm>
        </p:grpSpPr>
        <p:sp>
          <p:nvSpPr>
            <p:cNvPr id="41" name="Mspham-0936082789"/>
            <p:cNvSpPr/>
            <p:nvPr/>
          </p:nvSpPr>
          <p:spPr>
            <a:xfrm>
              <a:off x="9414445" y="4469751"/>
              <a:ext cx="204216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 like watching TV.</a:t>
              </a:r>
            </a:p>
          </p:txBody>
        </p:sp>
        <p:sp>
          <p:nvSpPr>
            <p:cNvPr id="49" name="Mspham-0936082789"/>
            <p:cNvSpPr/>
            <p:nvPr/>
          </p:nvSpPr>
          <p:spPr>
            <a:xfrm>
              <a:off x="456224" y="4537782"/>
              <a:ext cx="279751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 like riding </a:t>
              </a:r>
            </a:p>
            <a:p>
              <a:pPr marL="0" marR="0" lvl="0" indent="0" algn="ct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 bike.</a:t>
              </a:r>
            </a:p>
          </p:txBody>
        </p:sp>
        <p:sp>
          <p:nvSpPr>
            <p:cNvPr id="55" name="Mspham-0936082789"/>
            <p:cNvSpPr/>
            <p:nvPr/>
          </p:nvSpPr>
          <p:spPr>
            <a:xfrm>
              <a:off x="2419184" y="5677795"/>
              <a:ext cx="286940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 like playing </a:t>
              </a:r>
            </a:p>
            <a:p>
              <a:pPr marL="0" marR="0" lvl="0" indent="0" algn="ct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badminton.</a:t>
              </a:r>
            </a:p>
          </p:txBody>
        </p:sp>
        <p:sp>
          <p:nvSpPr>
            <p:cNvPr id="63" name="Mspham-0936082789"/>
            <p:cNvSpPr/>
            <p:nvPr/>
          </p:nvSpPr>
          <p:spPr>
            <a:xfrm>
              <a:off x="6640169" y="5518775"/>
              <a:ext cx="409956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 like taking </a:t>
              </a:r>
            </a:p>
            <a:p>
              <a:pPr marL="0" marR="0" lvl="0" indent="0" algn="ct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photos.</a:t>
              </a:r>
            </a:p>
          </p:txBody>
        </p:sp>
        <p:sp>
          <p:nvSpPr>
            <p:cNvPr id="66" name="Mspham-0936082789"/>
            <p:cNvSpPr/>
            <p:nvPr/>
          </p:nvSpPr>
          <p:spPr>
            <a:xfrm>
              <a:off x="4974949" y="5731197"/>
              <a:ext cx="286940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 like flying a kite.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451865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ỏi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going swim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8933" y="40906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 swimming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32765" y="5288758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swimming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8079129" y="7083706"/>
            <a:ext cx="844952" cy="474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5" name="Picture 1" descr="https://s.sachmem.vn/public/images/v2/TA4T1SHS/U7-L1-2-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03" y="1850524"/>
            <a:ext cx="2282903" cy="158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+</a:t>
              </a:r>
              <a:r>
                <a:rPr kumimoji="0" lang="en-US" sz="8000" b="1" i="0" u="none" strike="noStrike" kern="1200" cap="none" spc="0" normalizeH="0" baseline="0" noProof="0" dirty="0">
                  <a:ln w="6600">
                    <a:solidFill>
                      <a:prstClr val="white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prstClr val="white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prstClr val="white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4187448" y="741565"/>
            <a:ext cx="42354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your hobby?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________.</a:t>
            </a:r>
          </a:p>
        </p:txBody>
      </p:sp>
    </p:spTree>
    <p:extLst>
      <p:ext uri="{BB962C8B-B14F-4D97-AF65-F5344CB8AC3E}">
        <p14:creationId xmlns:p14="http://schemas.microsoft.com/office/powerpoint/2010/main" val="34633742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60" y="3861396"/>
            <a:ext cx="1465136" cy="1339225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9367" y="3720525"/>
            <a:ext cx="1620968" cy="1620968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79" y="2317876"/>
            <a:ext cx="1331821" cy="125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sp>
        <p:nvSpPr>
          <p:cNvPr id="11" name="MsPham"/>
          <p:cNvSpPr/>
          <p:nvPr/>
        </p:nvSpPr>
        <p:spPr>
          <a:xfrm>
            <a:off x="3450150" y="2014537"/>
            <a:ext cx="5278579" cy="1654000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glow rad="114300">
                    <a:prstClr val="white"/>
                  </a:glo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panose="020B0604020202020204" pitchFamily="34" charset="0"/>
              </a:rPr>
              <a:t>Great job!</a:t>
            </a:r>
          </a:p>
        </p:txBody>
      </p:sp>
      <p:sp>
        <p:nvSpPr>
          <p:cNvPr id="13" name="MsPham">
            <a:hlinkClick r:id="" action="ppaction://hlinkshowjump?jump=nextslide"/>
          </p:cNvPr>
          <p:cNvSpPr/>
          <p:nvPr/>
        </p:nvSpPr>
        <p:spPr>
          <a:xfrm>
            <a:off x="6485157" y="5341493"/>
            <a:ext cx="1714946" cy="83591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Arial" panose="020B0604020202020204" pitchFamily="34" charset="0"/>
              </a:rPr>
              <a:t>Exit</a:t>
            </a:r>
          </a:p>
        </p:txBody>
      </p:sp>
      <p:sp>
        <p:nvSpPr>
          <p:cNvPr id="12" name="diemA"/>
          <p:cNvSpPr/>
          <p:nvPr/>
        </p:nvSpPr>
        <p:spPr>
          <a:xfrm>
            <a:off x="-2902358" y="5628765"/>
            <a:ext cx="1280160" cy="1097280"/>
          </a:xfrm>
          <a:prstGeom prst="cub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diemB"/>
          <p:cNvSpPr/>
          <p:nvPr/>
        </p:nvSpPr>
        <p:spPr>
          <a:xfrm>
            <a:off x="13814198" y="5760720"/>
            <a:ext cx="1280160" cy="1097280"/>
          </a:xfrm>
          <a:prstGeom prst="cub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95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312" y="1631736"/>
            <a:ext cx="11217153" cy="3241786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1866615" y="613163"/>
            <a:ext cx="3289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.VnAvant" panose="020B7200000000000000" pitchFamily="34" charset="0"/>
                <a:cs typeface="Arial" panose="020B0604020202020204" pitchFamily="34" charset="0"/>
              </a:rPr>
              <a:t>4. Listen and number</a:t>
            </a:r>
            <a:endParaRPr lang="en-US" sz="2400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2164" y="5531791"/>
            <a:ext cx="439947" cy="447279"/>
          </a:xfrm>
          <a:prstGeom prst="rect">
            <a:avLst/>
          </a:prstGeom>
        </p:spPr>
      </p:pic>
      <p:sp>
        <p:nvSpPr>
          <p:cNvPr id="7" name="Mspham-0936082789"/>
          <p:cNvSpPr/>
          <p:nvPr/>
        </p:nvSpPr>
        <p:spPr>
          <a:xfrm>
            <a:off x="4869224" y="5269099"/>
            <a:ext cx="709971" cy="709971"/>
          </a:xfrm>
          <a:prstGeom prst="flowChartConnector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Mspham-0936082789"/>
          <p:cNvSpPr/>
          <p:nvPr/>
        </p:nvSpPr>
        <p:spPr>
          <a:xfrm>
            <a:off x="5534978" y="5269099"/>
            <a:ext cx="709971" cy="709971"/>
          </a:xfrm>
          <a:prstGeom prst="flowChartConnector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9" name="Mspham-0936082789"/>
          <p:cNvSpPr/>
          <p:nvPr/>
        </p:nvSpPr>
        <p:spPr>
          <a:xfrm>
            <a:off x="6200732" y="5269099"/>
            <a:ext cx="709971" cy="709971"/>
          </a:xfrm>
          <a:prstGeom prst="flowChartConnector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0" name="Mspham-0936082789"/>
          <p:cNvSpPr/>
          <p:nvPr/>
        </p:nvSpPr>
        <p:spPr>
          <a:xfrm>
            <a:off x="6866485" y="5269099"/>
            <a:ext cx="709971" cy="709971"/>
          </a:xfrm>
          <a:prstGeom prst="flowChartConnector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1" name="Mspham-0936082789"/>
          <p:cNvSpPr/>
          <p:nvPr/>
        </p:nvSpPr>
        <p:spPr>
          <a:xfrm>
            <a:off x="7415126" y="42892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Mspham-0936082789"/>
          <p:cNvSpPr/>
          <p:nvPr/>
        </p:nvSpPr>
        <p:spPr>
          <a:xfrm>
            <a:off x="1866615" y="429142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Mspham-0936082789"/>
          <p:cNvSpPr/>
          <p:nvPr/>
        </p:nvSpPr>
        <p:spPr>
          <a:xfrm>
            <a:off x="10211159" y="42892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4641395" y="42892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6435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7 What do you like doing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7 What do you like doing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7 What do you like doing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7 What do you like doing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9985" y="447477"/>
            <a:ext cx="9360044" cy="6045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4046" y="174477"/>
            <a:ext cx="27222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.VnAvant" panose="020B7200000000000000" pitchFamily="34" charset="0"/>
                <a:cs typeface="Arial" panose="020B0604020202020204" pitchFamily="34" charset="0"/>
              </a:rPr>
              <a:t>5. Look and write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279" y="3034077"/>
            <a:ext cx="1704223" cy="499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177" y="3034077"/>
            <a:ext cx="1559258" cy="499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339" y="5993482"/>
            <a:ext cx="1804585" cy="499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513" y="5984428"/>
            <a:ext cx="2351988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8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36667" y="2631479"/>
            <a:ext cx="2297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Homelink</a:t>
            </a:r>
            <a:endParaRPr lang="zh-CN" altLang="en-US" sz="60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742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ïślïḑè">
            <a:extLst>
              <a:ext uri="{FF2B5EF4-FFF2-40B4-BE49-F238E27FC236}">
                <a16:creationId xmlns:a16="http://schemas.microsoft.com/office/drawing/2014/main" id="{93F8631C-EAED-4BC4-AAC1-577C1FE0A948}"/>
              </a:ext>
            </a:extLst>
          </p:cNvPr>
          <p:cNvSpPr/>
          <p:nvPr/>
        </p:nvSpPr>
        <p:spPr>
          <a:xfrm>
            <a:off x="985973" y="2504317"/>
            <a:ext cx="3947283" cy="265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t" anchorCtr="0">
            <a:no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vi-VN" altLang="zh-CN" sz="2400" spc="300" dirty="0">
                <a:latin typeface="+mj-lt"/>
                <a:ea typeface="仓耳玄三M W05" panose="02020400000000000000" pitchFamily="18" charset="-122"/>
                <a:cs typeface="+mn-ea"/>
                <a:sym typeface="站酷快乐体2016修订版" panose="02010600030101010101" pitchFamily="2" charset="-122"/>
              </a:rPr>
              <a:t>- hobby: sở thích</a:t>
            </a:r>
          </a:p>
          <a:p>
            <a:pPr marL="285750" lvl="0" indent="-285750">
              <a:lnSpc>
                <a:spcPct val="120000"/>
              </a:lnSpc>
              <a:buFontTx/>
              <a:buChar char="-"/>
              <a:defRPr/>
            </a:pPr>
            <a:r>
              <a:rPr lang="vi-VN" altLang="zh-CN" sz="2400" spc="300" dirty="0">
                <a:latin typeface="+mj-lt"/>
                <a:ea typeface="仓耳玄三M W05" panose="02020400000000000000" pitchFamily="18" charset="-122"/>
                <a:cs typeface="+mn-ea"/>
                <a:sym typeface="站酷快乐体2016修订版" panose="02010600030101010101" pitchFamily="2" charset="-122"/>
              </a:rPr>
              <a:t>Club: câu lạc bộ</a:t>
            </a:r>
          </a:p>
          <a:p>
            <a:pPr marL="285750" lvl="0" indent="-285750">
              <a:lnSpc>
                <a:spcPct val="120000"/>
              </a:lnSpc>
              <a:buFontTx/>
              <a:buChar char="-"/>
              <a:defRPr/>
            </a:pPr>
            <a:r>
              <a:rPr lang="vi-VN" altLang="zh-CN" sz="2400" spc="300" dirty="0">
                <a:latin typeface="+mj-lt"/>
                <a:ea typeface="仓耳玄三M W05" panose="02020400000000000000" pitchFamily="18" charset="-122"/>
                <a:cs typeface="+mn-ea"/>
                <a:sym typeface="站酷快乐体2016修订版" panose="02010600030101010101" pitchFamily="2" charset="-122"/>
              </a:rPr>
              <a:t>Ride a bike:đi xe đạp</a:t>
            </a:r>
          </a:p>
          <a:p>
            <a:pPr marL="285750" lvl="0" indent="-285750">
              <a:lnSpc>
                <a:spcPct val="120000"/>
              </a:lnSpc>
              <a:buFontTx/>
              <a:buChar char="-"/>
              <a:defRPr/>
            </a:pPr>
            <a:r>
              <a:rPr lang="vi-VN" altLang="zh-CN" sz="2400" spc="300" dirty="0">
                <a:latin typeface="+mj-lt"/>
                <a:ea typeface="仓耳玄三M W05" panose="02020400000000000000" pitchFamily="18" charset="-122"/>
                <a:cs typeface="+mn-ea"/>
                <a:sym typeface="站酷快乐体2016修订版" panose="02010600030101010101" pitchFamily="2" charset="-122"/>
              </a:rPr>
              <a:t>Fly a kite: thả diều</a:t>
            </a:r>
          </a:p>
          <a:p>
            <a:pPr marL="285750" lvl="0" indent="-285750">
              <a:lnSpc>
                <a:spcPct val="120000"/>
              </a:lnSpc>
              <a:buFontTx/>
              <a:buChar char="-"/>
              <a:defRPr/>
            </a:pPr>
            <a:r>
              <a:rPr lang="vi-VN" altLang="zh-CN" sz="2400" spc="300" dirty="0">
                <a:latin typeface="+mj-lt"/>
                <a:ea typeface="仓耳玄三M W05" panose="02020400000000000000" pitchFamily="18" charset="-122"/>
                <a:cs typeface="+mn-ea"/>
                <a:sym typeface="站酷快乐体2016修订版" panose="02010600030101010101" pitchFamily="2" charset="-122"/>
              </a:rPr>
              <a:t>Take photos:chụp ảnh</a:t>
            </a:r>
          </a:p>
          <a:p>
            <a:pPr lvl="0">
              <a:lnSpc>
                <a:spcPct val="120000"/>
              </a:lnSpc>
              <a:defRPr/>
            </a:pPr>
            <a:r>
              <a:rPr lang="vi-VN" altLang="zh-CN" sz="2400" spc="300" dirty="0">
                <a:latin typeface="+mj-lt"/>
                <a:ea typeface="仓耳玄三M W05" panose="02020400000000000000" pitchFamily="18" charset="-122"/>
                <a:cs typeface="+mn-ea"/>
                <a:sym typeface="站酷快乐体2016修订版" panose="02010600030101010101" pitchFamily="2" charset="-122"/>
              </a:rPr>
              <a:t> </a:t>
            </a:r>
            <a:endParaRPr lang="zh-CN" altLang="en-US" sz="2400" spc="300" dirty="0">
              <a:latin typeface="+mj-lt"/>
              <a:ea typeface="仓耳玄三M W05" panose="02020400000000000000" pitchFamily="18" charset="-122"/>
              <a:cs typeface="+mn-ea"/>
              <a:sym typeface="站酷快乐体2016修订版" panose="02010600030101010101" pitchFamily="2" charset="-122"/>
            </a:endParaRPr>
          </a:p>
        </p:txBody>
      </p:sp>
      <p:sp>
        <p:nvSpPr>
          <p:cNvPr id="32" name="iṣliďè">
            <a:extLst>
              <a:ext uri="{FF2B5EF4-FFF2-40B4-BE49-F238E27FC236}">
                <a16:creationId xmlns:a16="http://schemas.microsoft.com/office/drawing/2014/main" id="{5F947569-15A9-4D7A-947A-833E8F163C88}"/>
              </a:ext>
            </a:extLst>
          </p:cNvPr>
          <p:cNvSpPr txBox="1"/>
          <p:nvPr/>
        </p:nvSpPr>
        <p:spPr bwMode="auto">
          <a:xfrm>
            <a:off x="2840098" y="43544"/>
            <a:ext cx="5152740" cy="130722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altLang="zh-CN" sz="2400" dirty="0">
                <a:latin typeface="+mj-lt"/>
                <a:ea typeface="仓耳玄三M W05" panose="02020400000000000000" pitchFamily="18" charset="-122"/>
              </a:rPr>
              <a:t>Monday, November 15th 2021</a:t>
            </a:r>
          </a:p>
          <a:p>
            <a:pPr algn="ctr">
              <a:lnSpc>
                <a:spcPct val="150000"/>
              </a:lnSpc>
            </a:pPr>
            <a:r>
              <a:rPr lang="vi-VN" altLang="zh-CN" sz="2400" dirty="0">
                <a:latin typeface="+mj-lt"/>
                <a:ea typeface="仓耳玄三M W05" panose="02020400000000000000" pitchFamily="18" charset="-122"/>
              </a:rPr>
              <a:t>Unit 7: What do you like doing?</a:t>
            </a:r>
          </a:p>
          <a:p>
            <a:pPr algn="ctr">
              <a:lnSpc>
                <a:spcPct val="150000"/>
              </a:lnSpc>
            </a:pPr>
            <a:r>
              <a:rPr lang="vi-VN" altLang="zh-CN" sz="2400" dirty="0">
                <a:latin typeface="+mj-lt"/>
                <a:ea typeface="仓耳玄三M W05" panose="02020400000000000000" pitchFamily="18" charset="-122"/>
              </a:rPr>
              <a:t>Lesson 2</a:t>
            </a:r>
            <a:endParaRPr lang="zh-CN" altLang="en-US" sz="2400" dirty="0"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29" name="ïŝļíḓè">
            <a:extLst>
              <a:ext uri="{FF2B5EF4-FFF2-40B4-BE49-F238E27FC236}">
                <a16:creationId xmlns:a16="http://schemas.microsoft.com/office/drawing/2014/main" id="{A34D1096-77DE-4CC0-81A3-34C14252AFB3}"/>
              </a:ext>
            </a:extLst>
          </p:cNvPr>
          <p:cNvSpPr txBox="1"/>
          <p:nvPr/>
        </p:nvSpPr>
        <p:spPr bwMode="auto">
          <a:xfrm>
            <a:off x="1187638" y="2131201"/>
            <a:ext cx="3172358" cy="41101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vi-VN" altLang="zh-CN" sz="2400" b="1" dirty="0">
                <a:latin typeface="+mj-lt"/>
                <a:ea typeface="仓耳玄三M W05" panose="02020400000000000000" pitchFamily="18" charset="-122"/>
              </a:rPr>
              <a:t>1. New words:</a:t>
            </a:r>
            <a:endParaRPr lang="zh-CN" altLang="en-US" sz="2400" b="1" dirty="0"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30" name="isļidê">
            <a:extLst>
              <a:ext uri="{FF2B5EF4-FFF2-40B4-BE49-F238E27FC236}">
                <a16:creationId xmlns:a16="http://schemas.microsoft.com/office/drawing/2014/main" id="{19831B0A-C995-4D6B-A461-8D8D736CB5A1}"/>
              </a:ext>
            </a:extLst>
          </p:cNvPr>
          <p:cNvSpPr/>
          <p:nvPr/>
        </p:nvSpPr>
        <p:spPr bwMode="auto">
          <a:xfrm>
            <a:off x="6240957" y="2628550"/>
            <a:ext cx="4415817" cy="121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>
              <a:lnSpc>
                <a:spcPct val="120000"/>
              </a:lnSpc>
              <a:defRPr/>
            </a:pPr>
            <a:r>
              <a:rPr lang="vi-VN" altLang="zh-CN" sz="2400" spc="300" dirty="0">
                <a:latin typeface="+mj-lt"/>
                <a:ea typeface="仓耳玄三M W05" panose="02020400000000000000" pitchFamily="18" charset="-122"/>
                <a:cs typeface="+mn-ea"/>
                <a:sym typeface="站酷快乐体2016修订版" panose="02010600030101010101" pitchFamily="2" charset="-122"/>
              </a:rPr>
              <a:t>What’s your hobby?</a:t>
            </a:r>
          </a:p>
          <a:p>
            <a:pPr lvl="0">
              <a:lnSpc>
                <a:spcPct val="120000"/>
              </a:lnSpc>
              <a:defRPr/>
            </a:pPr>
            <a:r>
              <a:rPr lang="vi-VN" altLang="zh-CN" sz="2400" spc="300" dirty="0">
                <a:latin typeface="+mj-lt"/>
                <a:ea typeface="仓耳玄三M W05" panose="02020400000000000000" pitchFamily="18" charset="-122"/>
                <a:cs typeface="+mn-ea"/>
                <a:sym typeface="站酷快乐体2016修订版" panose="02010600030101010101" pitchFamily="2" charset="-122"/>
              </a:rPr>
              <a:t>I like </a:t>
            </a:r>
            <a:r>
              <a:rPr lang="vi-VN" altLang="zh-CN" sz="2400" u="sng" spc="300" dirty="0">
                <a:solidFill>
                  <a:srgbClr val="0070C0"/>
                </a:solidFill>
                <a:latin typeface="+mj-lt"/>
                <a:ea typeface="仓耳玄三M W05" panose="02020400000000000000" pitchFamily="18" charset="-122"/>
                <a:cs typeface="+mn-ea"/>
                <a:sym typeface="站酷快乐体2016修订版" panose="02010600030101010101" pitchFamily="2" charset="-122"/>
              </a:rPr>
              <a:t>taking photos</a:t>
            </a:r>
            <a:r>
              <a:rPr lang="vi-VN" altLang="zh-CN" sz="2400" spc="300" dirty="0">
                <a:latin typeface="+mj-lt"/>
                <a:ea typeface="仓耳玄三M W05" panose="02020400000000000000" pitchFamily="18" charset="-122"/>
                <a:cs typeface="+mn-ea"/>
                <a:sym typeface="站酷快乐体2016修订版" panose="02010600030101010101" pitchFamily="2" charset="-122"/>
              </a:rPr>
              <a:t>.</a:t>
            </a:r>
            <a:endParaRPr lang="en-US" altLang="zh-CN" sz="2400" spc="300" dirty="0">
              <a:latin typeface="+mj-lt"/>
              <a:ea typeface="仓耳玄三M W05" panose="02020400000000000000" pitchFamily="18" charset="-122"/>
              <a:cs typeface="+mn-ea"/>
              <a:sym typeface="站酷快乐体2016修订版" panose="02010600030101010101" pitchFamily="2" charset="-122"/>
            </a:endParaRPr>
          </a:p>
        </p:txBody>
      </p:sp>
      <p:sp>
        <p:nvSpPr>
          <p:cNvPr id="28" name="îşḷiḋé">
            <a:extLst>
              <a:ext uri="{FF2B5EF4-FFF2-40B4-BE49-F238E27FC236}">
                <a16:creationId xmlns:a16="http://schemas.microsoft.com/office/drawing/2014/main" id="{0995A523-F94C-4D9B-8BB6-C7D64B05BB4F}"/>
              </a:ext>
            </a:extLst>
          </p:cNvPr>
          <p:cNvSpPr/>
          <p:nvPr/>
        </p:nvSpPr>
        <p:spPr bwMode="auto">
          <a:xfrm>
            <a:off x="8823543" y="4824228"/>
            <a:ext cx="361903" cy="348050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 dirty="0"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17" name="ïṣ1íḑe">
            <a:extLst>
              <a:ext uri="{FF2B5EF4-FFF2-40B4-BE49-F238E27FC236}">
                <a16:creationId xmlns:a16="http://schemas.microsoft.com/office/drawing/2014/main" id="{C590F581-B79F-4326-A099-BD74D6EC4512}"/>
              </a:ext>
            </a:extLst>
          </p:cNvPr>
          <p:cNvSpPr txBox="1"/>
          <p:nvPr/>
        </p:nvSpPr>
        <p:spPr bwMode="auto">
          <a:xfrm>
            <a:off x="5699497" y="2131201"/>
            <a:ext cx="3172358" cy="41101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vi-VN" altLang="zh-CN" sz="2400" b="1" dirty="0">
                <a:latin typeface="+mj-lt"/>
                <a:ea typeface="仓耳玄三M W05" panose="02020400000000000000" pitchFamily="18" charset="-122"/>
              </a:rPr>
              <a:t>2. Model sentence:</a:t>
            </a:r>
            <a:endParaRPr lang="zh-CN" altLang="en-US" sz="2400" b="1" dirty="0"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18" name="iṥḷïḍè">
            <a:extLst>
              <a:ext uri="{FF2B5EF4-FFF2-40B4-BE49-F238E27FC236}">
                <a16:creationId xmlns:a16="http://schemas.microsoft.com/office/drawing/2014/main" id="{A9B1BA88-0BF1-4912-B603-BF79C95CC550}"/>
              </a:ext>
            </a:extLst>
          </p:cNvPr>
          <p:cNvSpPr/>
          <p:nvPr/>
        </p:nvSpPr>
        <p:spPr bwMode="auto">
          <a:xfrm>
            <a:off x="5603007" y="4238750"/>
            <a:ext cx="6588993" cy="172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lvl="0" indent="-171450">
              <a:lnSpc>
                <a:spcPct val="120000"/>
              </a:lnSpc>
              <a:buFontTx/>
              <a:buChar char="-"/>
              <a:defRPr/>
            </a:pPr>
            <a:r>
              <a:rPr lang="vi-VN" altLang="zh-CN" sz="2400" spc="300" dirty="0">
                <a:latin typeface="+mj-lt"/>
                <a:ea typeface="仓耳玄三M W05" panose="02020400000000000000" pitchFamily="18" charset="-122"/>
                <a:cs typeface="+mn-ea"/>
                <a:sym typeface="站酷快乐体2016修订版" panose="02010600030101010101" pitchFamily="2" charset="-122"/>
              </a:rPr>
              <a:t>Write NW x 2 lines.</a:t>
            </a:r>
          </a:p>
          <a:p>
            <a:pPr marL="171450" lvl="0" indent="-171450">
              <a:lnSpc>
                <a:spcPct val="120000"/>
              </a:lnSpc>
              <a:buFontTx/>
              <a:buChar char="-"/>
              <a:defRPr/>
            </a:pPr>
            <a:r>
              <a:rPr lang="vi-VN" altLang="zh-CN" sz="2400" spc="300" dirty="0">
                <a:latin typeface="+mj-lt"/>
                <a:ea typeface="仓耳玄三M W05" panose="02020400000000000000" pitchFamily="18" charset="-122"/>
                <a:cs typeface="+mn-ea"/>
                <a:sym typeface="站酷快乐体2016修订版" panose="02010600030101010101" pitchFamily="2" charset="-122"/>
              </a:rPr>
              <a:t>Do WB (SBT): part C -1,2 (page 29).</a:t>
            </a:r>
          </a:p>
          <a:p>
            <a:pPr lvl="0">
              <a:lnSpc>
                <a:spcPct val="120000"/>
              </a:lnSpc>
              <a:defRPr/>
            </a:pPr>
            <a:r>
              <a:rPr lang="vi-VN" altLang="zh-CN" sz="2400" spc="300" dirty="0">
                <a:latin typeface="+mj-lt"/>
                <a:ea typeface="仓耳玄三M W05" panose="02020400000000000000" pitchFamily="18" charset="-122"/>
                <a:cs typeface="+mn-ea"/>
                <a:sym typeface="站酷快乐体2016修订版" panose="02010600030101010101" pitchFamily="2" charset="-122"/>
              </a:rPr>
              <a:t>                      part E- 1,2 (page 30).</a:t>
            </a:r>
            <a:endParaRPr lang="en-US" altLang="zh-CN" sz="2400" spc="300" dirty="0">
              <a:latin typeface="+mj-lt"/>
              <a:ea typeface="仓耳玄三M W05" panose="02020400000000000000" pitchFamily="18" charset="-122"/>
              <a:cs typeface="+mn-ea"/>
              <a:sym typeface="站酷快乐体2016修订版" panose="02010600030101010101" pitchFamily="2" charset="-122"/>
            </a:endParaRPr>
          </a:p>
        </p:txBody>
      </p:sp>
      <p:sp>
        <p:nvSpPr>
          <p:cNvPr id="38" name="ïṣ1íḑe">
            <a:extLst>
              <a:ext uri="{FF2B5EF4-FFF2-40B4-BE49-F238E27FC236}">
                <a16:creationId xmlns:a16="http://schemas.microsoft.com/office/drawing/2014/main" id="{DFF6BB0A-8A54-4011-9398-4DCD1A687DDD}"/>
              </a:ext>
            </a:extLst>
          </p:cNvPr>
          <p:cNvSpPr txBox="1"/>
          <p:nvPr/>
        </p:nvSpPr>
        <p:spPr bwMode="auto">
          <a:xfrm>
            <a:off x="5699497" y="3642796"/>
            <a:ext cx="3172358" cy="41101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vi-VN" altLang="zh-CN" sz="2400" b="1" dirty="0">
                <a:latin typeface="+mj-lt"/>
                <a:ea typeface="仓耳玄三M W05" panose="02020400000000000000" pitchFamily="18" charset="-122"/>
              </a:rPr>
              <a:t>3. Homework:</a:t>
            </a:r>
          </a:p>
        </p:txBody>
      </p:sp>
    </p:spTree>
    <p:extLst>
      <p:ext uri="{BB962C8B-B14F-4D97-AF65-F5344CB8AC3E}">
        <p14:creationId xmlns:p14="http://schemas.microsoft.com/office/powerpoint/2010/main" val="263797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BADE32-CD9B-41CC-8509-6E46CC0EE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8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ïṡḷiďê">
            <a:extLst>
              <a:ext uri="{FF2B5EF4-FFF2-40B4-BE49-F238E27FC236}">
                <a16:creationId xmlns:a16="http://schemas.microsoft.com/office/drawing/2014/main" id="{940BAA6F-A672-4329-B767-BF57E110D9B2}"/>
              </a:ext>
            </a:extLst>
          </p:cNvPr>
          <p:cNvSpPr/>
          <p:nvPr/>
        </p:nvSpPr>
        <p:spPr bwMode="auto">
          <a:xfrm>
            <a:off x="1036447" y="5003698"/>
            <a:ext cx="5806434" cy="1854290"/>
          </a:xfrm>
          <a:custGeom>
            <a:avLst/>
            <a:gdLst>
              <a:gd name="T0" fmla="*/ 1027 w 1478"/>
              <a:gd name="T1" fmla="*/ 471 h 473"/>
              <a:gd name="T2" fmla="*/ 972 w 1478"/>
              <a:gd name="T3" fmla="*/ 473 h 473"/>
              <a:gd name="T4" fmla="*/ 970 w 1478"/>
              <a:gd name="T5" fmla="*/ 473 h 473"/>
              <a:gd name="T6" fmla="*/ 995 w 1478"/>
              <a:gd name="T7" fmla="*/ 117 h 473"/>
              <a:gd name="T8" fmla="*/ 996 w 1478"/>
              <a:gd name="T9" fmla="*/ 105 h 473"/>
              <a:gd name="T10" fmla="*/ 1006 w 1478"/>
              <a:gd name="T11" fmla="*/ 117 h 473"/>
              <a:gd name="T12" fmla="*/ 1010 w 1478"/>
              <a:gd name="T13" fmla="*/ 471 h 473"/>
              <a:gd name="T14" fmla="*/ 1461 w 1478"/>
              <a:gd name="T15" fmla="*/ 105 h 473"/>
              <a:gd name="T16" fmla="*/ 1465 w 1478"/>
              <a:gd name="T17" fmla="*/ 105 h 473"/>
              <a:gd name="T18" fmla="*/ 1475 w 1478"/>
              <a:gd name="T19" fmla="*/ 155 h 473"/>
              <a:gd name="T20" fmla="*/ 1478 w 1478"/>
              <a:gd name="T21" fmla="*/ 473 h 473"/>
              <a:gd name="T22" fmla="*/ 1465 w 1478"/>
              <a:gd name="T23" fmla="*/ 473 h 473"/>
              <a:gd name="T24" fmla="*/ 1423 w 1478"/>
              <a:gd name="T25" fmla="*/ 473 h 473"/>
              <a:gd name="T26" fmla="*/ 1415 w 1478"/>
              <a:gd name="T27" fmla="*/ 207 h 473"/>
              <a:gd name="T28" fmla="*/ 1423 w 1478"/>
              <a:gd name="T29" fmla="*/ 155 h 473"/>
              <a:gd name="T30" fmla="*/ 1427 w 1478"/>
              <a:gd name="T31" fmla="*/ 105 h 473"/>
              <a:gd name="T32" fmla="*/ 1442 w 1478"/>
              <a:gd name="T33" fmla="*/ 23 h 473"/>
              <a:gd name="T34" fmla="*/ 1461 w 1478"/>
              <a:gd name="T35" fmla="*/ 105 h 473"/>
              <a:gd name="T36" fmla="*/ 1285 w 1478"/>
              <a:gd name="T37" fmla="*/ 190 h 473"/>
              <a:gd name="T38" fmla="*/ 1335 w 1478"/>
              <a:gd name="T39" fmla="*/ 473 h 473"/>
              <a:gd name="T40" fmla="*/ 1285 w 1478"/>
              <a:gd name="T41" fmla="*/ 190 h 473"/>
              <a:gd name="T42" fmla="*/ 1176 w 1478"/>
              <a:gd name="T43" fmla="*/ 243 h 473"/>
              <a:gd name="T44" fmla="*/ 1216 w 1478"/>
              <a:gd name="T45" fmla="*/ 473 h 473"/>
              <a:gd name="T46" fmla="*/ 1176 w 1478"/>
              <a:gd name="T47" fmla="*/ 243 h 473"/>
              <a:gd name="T48" fmla="*/ 1083 w 1478"/>
              <a:gd name="T49" fmla="*/ 167 h 473"/>
              <a:gd name="T50" fmla="*/ 1125 w 1478"/>
              <a:gd name="T51" fmla="*/ 473 h 473"/>
              <a:gd name="T52" fmla="*/ 1083 w 1478"/>
              <a:gd name="T53" fmla="*/ 167 h 473"/>
              <a:gd name="T54" fmla="*/ 849 w 1478"/>
              <a:gd name="T55" fmla="*/ 295 h 473"/>
              <a:gd name="T56" fmla="*/ 884 w 1478"/>
              <a:gd name="T57" fmla="*/ 473 h 473"/>
              <a:gd name="T58" fmla="*/ 849 w 1478"/>
              <a:gd name="T59" fmla="*/ 295 h 473"/>
              <a:gd name="T60" fmla="*/ 631 w 1478"/>
              <a:gd name="T61" fmla="*/ 373 h 473"/>
              <a:gd name="T62" fmla="*/ 643 w 1478"/>
              <a:gd name="T63" fmla="*/ 318 h 473"/>
              <a:gd name="T64" fmla="*/ 667 w 1478"/>
              <a:gd name="T65" fmla="*/ 306 h 473"/>
              <a:gd name="T66" fmla="*/ 702 w 1478"/>
              <a:gd name="T67" fmla="*/ 234 h 473"/>
              <a:gd name="T68" fmla="*/ 723 w 1478"/>
              <a:gd name="T69" fmla="*/ 306 h 473"/>
              <a:gd name="T70" fmla="*/ 702 w 1478"/>
              <a:gd name="T71" fmla="*/ 473 h 473"/>
              <a:gd name="T72" fmla="*/ 687 w 1478"/>
              <a:gd name="T73" fmla="*/ 473 h 473"/>
              <a:gd name="T74" fmla="*/ 643 w 1478"/>
              <a:gd name="T75" fmla="*/ 473 h 473"/>
              <a:gd name="T76" fmla="*/ 631 w 1478"/>
              <a:gd name="T77" fmla="*/ 373 h 473"/>
              <a:gd name="T78" fmla="*/ 581 w 1478"/>
              <a:gd name="T79" fmla="*/ 255 h 473"/>
              <a:gd name="T80" fmla="*/ 623 w 1478"/>
              <a:gd name="T81" fmla="*/ 473 h 473"/>
              <a:gd name="T82" fmla="*/ 581 w 1478"/>
              <a:gd name="T83" fmla="*/ 255 h 473"/>
              <a:gd name="T84" fmla="*/ 532 w 1478"/>
              <a:gd name="T85" fmla="*/ 314 h 473"/>
              <a:gd name="T86" fmla="*/ 557 w 1478"/>
              <a:gd name="T87" fmla="*/ 356 h 473"/>
              <a:gd name="T88" fmla="*/ 532 w 1478"/>
              <a:gd name="T89" fmla="*/ 473 h 473"/>
              <a:gd name="T90" fmla="*/ 455 w 1478"/>
              <a:gd name="T91" fmla="*/ 473 h 473"/>
              <a:gd name="T92" fmla="*/ 455 w 1478"/>
              <a:gd name="T93" fmla="*/ 302 h 473"/>
              <a:gd name="T94" fmla="*/ 488 w 1478"/>
              <a:gd name="T95" fmla="*/ 356 h 473"/>
              <a:gd name="T96" fmla="*/ 532 w 1478"/>
              <a:gd name="T97" fmla="*/ 314 h 473"/>
              <a:gd name="T98" fmla="*/ 360 w 1478"/>
              <a:gd name="T99" fmla="*/ 293 h 473"/>
              <a:gd name="T100" fmla="*/ 426 w 1478"/>
              <a:gd name="T101" fmla="*/ 473 h 473"/>
              <a:gd name="T102" fmla="*/ 360 w 1478"/>
              <a:gd name="T103" fmla="*/ 293 h 473"/>
              <a:gd name="T104" fmla="*/ 287 w 1478"/>
              <a:gd name="T105" fmla="*/ 209 h 473"/>
              <a:gd name="T106" fmla="*/ 350 w 1478"/>
              <a:gd name="T107" fmla="*/ 473 h 473"/>
              <a:gd name="T108" fmla="*/ 287 w 1478"/>
              <a:gd name="T109" fmla="*/ 209 h 473"/>
              <a:gd name="T110" fmla="*/ 195 w 1478"/>
              <a:gd name="T111" fmla="*/ 184 h 473"/>
              <a:gd name="T112" fmla="*/ 241 w 1478"/>
              <a:gd name="T113" fmla="*/ 473 h 473"/>
              <a:gd name="T114" fmla="*/ 195 w 1478"/>
              <a:gd name="T115" fmla="*/ 184 h 473"/>
              <a:gd name="T116" fmla="*/ 31 w 1478"/>
              <a:gd name="T117" fmla="*/ 264 h 473"/>
              <a:gd name="T118" fmla="*/ 92 w 1478"/>
              <a:gd name="T119" fmla="*/ 473 h 473"/>
              <a:gd name="T120" fmla="*/ 31 w 1478"/>
              <a:gd name="T121" fmla="*/ 473 h 473"/>
              <a:gd name="T122" fmla="*/ 0 w 1478"/>
              <a:gd name="T123" fmla="*/ 331 h 473"/>
              <a:gd name="T124" fmla="*/ 31 w 1478"/>
              <a:gd name="T125" fmla="*/ 264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78" h="473">
                <a:moveTo>
                  <a:pt x="1010" y="471"/>
                </a:moveTo>
                <a:lnTo>
                  <a:pt x="1027" y="471"/>
                </a:lnTo>
                <a:lnTo>
                  <a:pt x="1027" y="473"/>
                </a:lnTo>
                <a:lnTo>
                  <a:pt x="972" y="473"/>
                </a:lnTo>
                <a:lnTo>
                  <a:pt x="972" y="473"/>
                </a:lnTo>
                <a:lnTo>
                  <a:pt x="970" y="473"/>
                </a:lnTo>
                <a:lnTo>
                  <a:pt x="970" y="117"/>
                </a:lnTo>
                <a:lnTo>
                  <a:pt x="995" y="117"/>
                </a:lnTo>
                <a:lnTo>
                  <a:pt x="996" y="75"/>
                </a:lnTo>
                <a:lnTo>
                  <a:pt x="996" y="105"/>
                </a:lnTo>
                <a:lnTo>
                  <a:pt x="1002" y="105"/>
                </a:lnTo>
                <a:lnTo>
                  <a:pt x="1006" y="117"/>
                </a:lnTo>
                <a:lnTo>
                  <a:pt x="1010" y="117"/>
                </a:lnTo>
                <a:lnTo>
                  <a:pt x="1010" y="471"/>
                </a:lnTo>
                <a:lnTo>
                  <a:pt x="1010" y="471"/>
                </a:lnTo>
                <a:close/>
                <a:moveTo>
                  <a:pt x="1461" y="105"/>
                </a:moveTo>
                <a:lnTo>
                  <a:pt x="1463" y="0"/>
                </a:lnTo>
                <a:lnTo>
                  <a:pt x="1465" y="105"/>
                </a:lnTo>
                <a:lnTo>
                  <a:pt x="1475" y="105"/>
                </a:lnTo>
                <a:lnTo>
                  <a:pt x="1475" y="155"/>
                </a:lnTo>
                <a:lnTo>
                  <a:pt x="1478" y="155"/>
                </a:lnTo>
                <a:lnTo>
                  <a:pt x="1478" y="473"/>
                </a:lnTo>
                <a:lnTo>
                  <a:pt x="1475" y="473"/>
                </a:lnTo>
                <a:lnTo>
                  <a:pt x="1465" y="473"/>
                </a:lnTo>
                <a:lnTo>
                  <a:pt x="1427" y="473"/>
                </a:lnTo>
                <a:lnTo>
                  <a:pt x="1423" y="473"/>
                </a:lnTo>
                <a:lnTo>
                  <a:pt x="1415" y="473"/>
                </a:lnTo>
                <a:lnTo>
                  <a:pt x="1415" y="207"/>
                </a:lnTo>
                <a:lnTo>
                  <a:pt x="1423" y="207"/>
                </a:lnTo>
                <a:lnTo>
                  <a:pt x="1423" y="155"/>
                </a:lnTo>
                <a:lnTo>
                  <a:pt x="1427" y="155"/>
                </a:lnTo>
                <a:lnTo>
                  <a:pt x="1427" y="105"/>
                </a:lnTo>
                <a:lnTo>
                  <a:pt x="1440" y="105"/>
                </a:lnTo>
                <a:lnTo>
                  <a:pt x="1442" y="23"/>
                </a:lnTo>
                <a:lnTo>
                  <a:pt x="1444" y="105"/>
                </a:lnTo>
                <a:lnTo>
                  <a:pt x="1461" y="105"/>
                </a:lnTo>
                <a:lnTo>
                  <a:pt x="1461" y="105"/>
                </a:lnTo>
                <a:close/>
                <a:moveTo>
                  <a:pt x="1285" y="190"/>
                </a:moveTo>
                <a:lnTo>
                  <a:pt x="1335" y="190"/>
                </a:lnTo>
                <a:lnTo>
                  <a:pt x="1335" y="473"/>
                </a:lnTo>
                <a:lnTo>
                  <a:pt x="1285" y="473"/>
                </a:lnTo>
                <a:lnTo>
                  <a:pt x="1285" y="190"/>
                </a:lnTo>
                <a:lnTo>
                  <a:pt x="1285" y="190"/>
                </a:lnTo>
                <a:close/>
                <a:moveTo>
                  <a:pt x="1176" y="243"/>
                </a:moveTo>
                <a:lnTo>
                  <a:pt x="1216" y="243"/>
                </a:lnTo>
                <a:lnTo>
                  <a:pt x="1216" y="473"/>
                </a:lnTo>
                <a:lnTo>
                  <a:pt x="1176" y="473"/>
                </a:lnTo>
                <a:lnTo>
                  <a:pt x="1176" y="243"/>
                </a:lnTo>
                <a:lnTo>
                  <a:pt x="1176" y="243"/>
                </a:lnTo>
                <a:close/>
                <a:moveTo>
                  <a:pt x="1083" y="167"/>
                </a:moveTo>
                <a:lnTo>
                  <a:pt x="1125" y="167"/>
                </a:lnTo>
                <a:lnTo>
                  <a:pt x="1125" y="473"/>
                </a:lnTo>
                <a:lnTo>
                  <a:pt x="1083" y="473"/>
                </a:lnTo>
                <a:lnTo>
                  <a:pt x="1083" y="167"/>
                </a:lnTo>
                <a:lnTo>
                  <a:pt x="1083" y="167"/>
                </a:lnTo>
                <a:close/>
                <a:moveTo>
                  <a:pt x="849" y="295"/>
                </a:moveTo>
                <a:lnTo>
                  <a:pt x="884" y="295"/>
                </a:lnTo>
                <a:lnTo>
                  <a:pt x="884" y="473"/>
                </a:lnTo>
                <a:lnTo>
                  <a:pt x="849" y="473"/>
                </a:lnTo>
                <a:lnTo>
                  <a:pt x="849" y="295"/>
                </a:lnTo>
                <a:lnTo>
                  <a:pt x="849" y="295"/>
                </a:lnTo>
                <a:close/>
                <a:moveTo>
                  <a:pt x="631" y="373"/>
                </a:moveTo>
                <a:lnTo>
                  <a:pt x="643" y="373"/>
                </a:lnTo>
                <a:lnTo>
                  <a:pt x="643" y="318"/>
                </a:lnTo>
                <a:lnTo>
                  <a:pt x="667" y="318"/>
                </a:lnTo>
                <a:lnTo>
                  <a:pt x="667" y="306"/>
                </a:lnTo>
                <a:lnTo>
                  <a:pt x="667" y="234"/>
                </a:lnTo>
                <a:lnTo>
                  <a:pt x="702" y="234"/>
                </a:lnTo>
                <a:lnTo>
                  <a:pt x="702" y="306"/>
                </a:lnTo>
                <a:lnTo>
                  <a:pt x="723" y="306"/>
                </a:lnTo>
                <a:lnTo>
                  <a:pt x="723" y="473"/>
                </a:lnTo>
                <a:lnTo>
                  <a:pt x="702" y="473"/>
                </a:lnTo>
                <a:lnTo>
                  <a:pt x="698" y="473"/>
                </a:lnTo>
                <a:lnTo>
                  <a:pt x="687" y="473"/>
                </a:lnTo>
                <a:lnTo>
                  <a:pt x="667" y="473"/>
                </a:lnTo>
                <a:lnTo>
                  <a:pt x="643" y="473"/>
                </a:lnTo>
                <a:lnTo>
                  <a:pt x="631" y="473"/>
                </a:lnTo>
                <a:lnTo>
                  <a:pt x="631" y="373"/>
                </a:lnTo>
                <a:lnTo>
                  <a:pt x="631" y="373"/>
                </a:lnTo>
                <a:close/>
                <a:moveTo>
                  <a:pt x="581" y="255"/>
                </a:moveTo>
                <a:lnTo>
                  <a:pt x="623" y="255"/>
                </a:lnTo>
                <a:lnTo>
                  <a:pt x="623" y="473"/>
                </a:lnTo>
                <a:lnTo>
                  <a:pt x="581" y="473"/>
                </a:lnTo>
                <a:lnTo>
                  <a:pt x="581" y="255"/>
                </a:lnTo>
                <a:lnTo>
                  <a:pt x="581" y="255"/>
                </a:lnTo>
                <a:close/>
                <a:moveTo>
                  <a:pt x="532" y="314"/>
                </a:moveTo>
                <a:lnTo>
                  <a:pt x="557" y="314"/>
                </a:lnTo>
                <a:lnTo>
                  <a:pt x="557" y="356"/>
                </a:lnTo>
                <a:lnTo>
                  <a:pt x="557" y="473"/>
                </a:lnTo>
                <a:lnTo>
                  <a:pt x="532" y="473"/>
                </a:lnTo>
                <a:lnTo>
                  <a:pt x="488" y="473"/>
                </a:lnTo>
                <a:lnTo>
                  <a:pt x="455" y="473"/>
                </a:lnTo>
                <a:lnTo>
                  <a:pt x="455" y="356"/>
                </a:lnTo>
                <a:lnTo>
                  <a:pt x="455" y="302"/>
                </a:lnTo>
                <a:lnTo>
                  <a:pt x="488" y="302"/>
                </a:lnTo>
                <a:lnTo>
                  <a:pt x="488" y="356"/>
                </a:lnTo>
                <a:lnTo>
                  <a:pt x="532" y="356"/>
                </a:lnTo>
                <a:lnTo>
                  <a:pt x="532" y="314"/>
                </a:lnTo>
                <a:lnTo>
                  <a:pt x="532" y="314"/>
                </a:lnTo>
                <a:close/>
                <a:moveTo>
                  <a:pt x="360" y="293"/>
                </a:moveTo>
                <a:lnTo>
                  <a:pt x="426" y="293"/>
                </a:lnTo>
                <a:lnTo>
                  <a:pt x="426" y="473"/>
                </a:lnTo>
                <a:lnTo>
                  <a:pt x="360" y="473"/>
                </a:lnTo>
                <a:lnTo>
                  <a:pt x="360" y="293"/>
                </a:lnTo>
                <a:lnTo>
                  <a:pt x="360" y="293"/>
                </a:lnTo>
                <a:close/>
                <a:moveTo>
                  <a:pt x="287" y="209"/>
                </a:moveTo>
                <a:lnTo>
                  <a:pt x="350" y="209"/>
                </a:lnTo>
                <a:lnTo>
                  <a:pt x="350" y="473"/>
                </a:lnTo>
                <a:lnTo>
                  <a:pt x="287" y="473"/>
                </a:lnTo>
                <a:lnTo>
                  <a:pt x="287" y="209"/>
                </a:lnTo>
                <a:lnTo>
                  <a:pt x="287" y="209"/>
                </a:lnTo>
                <a:close/>
                <a:moveTo>
                  <a:pt x="195" y="184"/>
                </a:moveTo>
                <a:lnTo>
                  <a:pt x="241" y="184"/>
                </a:lnTo>
                <a:lnTo>
                  <a:pt x="241" y="473"/>
                </a:lnTo>
                <a:lnTo>
                  <a:pt x="195" y="473"/>
                </a:lnTo>
                <a:lnTo>
                  <a:pt x="195" y="184"/>
                </a:lnTo>
                <a:lnTo>
                  <a:pt x="195" y="184"/>
                </a:lnTo>
                <a:close/>
                <a:moveTo>
                  <a:pt x="31" y="264"/>
                </a:moveTo>
                <a:lnTo>
                  <a:pt x="92" y="264"/>
                </a:lnTo>
                <a:lnTo>
                  <a:pt x="92" y="473"/>
                </a:lnTo>
                <a:lnTo>
                  <a:pt x="61" y="473"/>
                </a:lnTo>
                <a:lnTo>
                  <a:pt x="31" y="473"/>
                </a:lnTo>
                <a:lnTo>
                  <a:pt x="0" y="473"/>
                </a:lnTo>
                <a:lnTo>
                  <a:pt x="0" y="331"/>
                </a:lnTo>
                <a:lnTo>
                  <a:pt x="31" y="331"/>
                </a:lnTo>
                <a:lnTo>
                  <a:pt x="31" y="264"/>
                </a:lnTo>
                <a:lnTo>
                  <a:pt x="31" y="264"/>
                </a:lnTo>
                <a:close/>
              </a:path>
            </a:pathLst>
          </a:custGeom>
          <a:solidFill>
            <a:schemeClr val="bg1">
              <a:lumMod val="85000"/>
              <a:alpha val="1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/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291B24BF-F49A-484D-B7B9-7C4ED3C17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>
            <a:off x="340275" y="1681110"/>
            <a:ext cx="5877444" cy="4649039"/>
          </a:xfrm>
          <a:prstGeom prst="rect">
            <a:avLst/>
          </a:prstGeom>
        </p:spPr>
      </p:pic>
      <p:sp>
        <p:nvSpPr>
          <p:cNvPr id="5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4374055" y="703689"/>
            <a:ext cx="3483657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kern="0" dirty="0">
                <a:ln w="6350">
                  <a:noFill/>
                </a:ln>
                <a:latin typeface="Balloon Craft" panose="03000600000000000000" pitchFamily="66" charset="0"/>
              </a:rPr>
              <a:t>Contents</a:t>
            </a:r>
            <a:r>
              <a:rPr lang="en-US" altLang="zh-CN" sz="4800" kern="0" dirty="0">
                <a:ln w="6350">
                  <a:noFill/>
                </a:ln>
                <a:latin typeface="Balloon Craft" panose="03000600000000000000" pitchFamily="66" charset="0"/>
              </a:rPr>
              <a:t> </a:t>
            </a:r>
            <a:endParaRPr lang="zh-CN" altLang="en-US" sz="4800" kern="0" dirty="0">
              <a:ln w="6350">
                <a:noFill/>
              </a:ln>
              <a:latin typeface="Balloon Craft" panose="03000600000000000000" pitchFamily="66" charset="0"/>
            </a:endParaRP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6603241" y="3007559"/>
            <a:ext cx="5869769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FEFD1722-B1C1-49DE-8D8F-A5BC8B2A92AA}"/>
              </a:ext>
            </a:extLst>
          </p:cNvPr>
          <p:cNvCxnSpPr/>
          <p:nvPr/>
        </p:nvCxnSpPr>
        <p:spPr>
          <a:xfrm>
            <a:off x="6603241" y="3953082"/>
            <a:ext cx="5869769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A2AC1B62-8668-48AD-98B2-0B48C17F26CF}"/>
              </a:ext>
            </a:extLst>
          </p:cNvPr>
          <p:cNvCxnSpPr/>
          <p:nvPr/>
        </p:nvCxnSpPr>
        <p:spPr>
          <a:xfrm>
            <a:off x="6603241" y="4898606"/>
            <a:ext cx="5869769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6725134" y="2349479"/>
            <a:ext cx="925732" cy="46134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latin typeface="仓耳玄三M W05" panose="02020400000000000000" pitchFamily="18" charset="-122"/>
                <a:ea typeface="仓耳玄三M W05" panose="02020400000000000000" pitchFamily="18" charset="-122"/>
              </a:rPr>
              <a:t>01</a:t>
            </a:r>
            <a:endParaRPr lang="zh-CN" altLang="en-US" sz="24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5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7857711" y="2368085"/>
            <a:ext cx="2455331" cy="46134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latin typeface="仓耳玄三M W05" panose="02020400000000000000" pitchFamily="18" charset="-122"/>
                <a:ea typeface="仓耳玄三M W05" panose="02020400000000000000" pitchFamily="18" charset="-122"/>
              </a:rPr>
              <a:t>New words</a:t>
            </a:r>
            <a:endParaRPr lang="zh-CN" altLang="en-US" sz="24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6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6725134" y="3323675"/>
            <a:ext cx="925732" cy="46134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latin typeface="仓耳玄三M W05" panose="02020400000000000000" pitchFamily="18" charset="-122"/>
                <a:ea typeface="仓耳玄三M W05" panose="02020400000000000000" pitchFamily="18" charset="-122"/>
              </a:rPr>
              <a:t>02</a:t>
            </a:r>
            <a:endParaRPr lang="zh-CN" altLang="en-US" sz="24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7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7857711" y="3342281"/>
            <a:ext cx="2455331" cy="46134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latin typeface="仓耳玄三M W05" panose="02020400000000000000" pitchFamily="18" charset="-122"/>
                <a:ea typeface="仓耳玄三M W05" panose="02020400000000000000" pitchFamily="18" charset="-122"/>
              </a:rPr>
              <a:t>Model sentence</a:t>
            </a:r>
            <a:endParaRPr lang="zh-CN" altLang="en-US" sz="24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8" name="isḻîḓè">
            <a:extLst>
              <a:ext uri="{FF2B5EF4-FFF2-40B4-BE49-F238E27FC236}">
                <a16:creationId xmlns:a16="http://schemas.microsoft.com/office/drawing/2014/main" id="{45D562C3-6A76-4225-9F18-C355BF695A40}"/>
              </a:ext>
            </a:extLst>
          </p:cNvPr>
          <p:cNvSpPr/>
          <p:nvPr/>
        </p:nvSpPr>
        <p:spPr bwMode="auto">
          <a:xfrm>
            <a:off x="6725134" y="4231035"/>
            <a:ext cx="925732" cy="46134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latin typeface="仓耳玄三M W05" panose="02020400000000000000" pitchFamily="18" charset="-122"/>
                <a:ea typeface="仓耳玄三M W05" panose="02020400000000000000" pitchFamily="18" charset="-122"/>
              </a:rPr>
              <a:t>03</a:t>
            </a:r>
            <a:endParaRPr lang="zh-CN" altLang="en-US" sz="24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9" name="isḻîḓè">
            <a:extLst>
              <a:ext uri="{FF2B5EF4-FFF2-40B4-BE49-F238E27FC236}">
                <a16:creationId xmlns:a16="http://schemas.microsoft.com/office/drawing/2014/main" id="{4253152D-5B70-4346-9E84-9A3926728FD1}"/>
              </a:ext>
            </a:extLst>
          </p:cNvPr>
          <p:cNvSpPr/>
          <p:nvPr/>
        </p:nvSpPr>
        <p:spPr bwMode="auto">
          <a:xfrm>
            <a:off x="7857711" y="4249641"/>
            <a:ext cx="2455331" cy="46134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latin typeface="仓耳玄三M W05" panose="02020400000000000000" pitchFamily="18" charset="-122"/>
                <a:ea typeface="仓耳玄三M W05" panose="02020400000000000000" pitchFamily="18" charset="-122"/>
              </a:rPr>
              <a:t>Practice</a:t>
            </a:r>
            <a:endParaRPr lang="zh-CN" altLang="en-US" sz="24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0" name="isḻîḓè">
            <a:extLst>
              <a:ext uri="{FF2B5EF4-FFF2-40B4-BE49-F238E27FC236}">
                <a16:creationId xmlns:a16="http://schemas.microsoft.com/office/drawing/2014/main" id="{CC137062-D307-4D91-B219-7C4F6B082D3D}"/>
              </a:ext>
            </a:extLst>
          </p:cNvPr>
          <p:cNvSpPr/>
          <p:nvPr/>
        </p:nvSpPr>
        <p:spPr bwMode="auto">
          <a:xfrm>
            <a:off x="6725134" y="5194373"/>
            <a:ext cx="925732" cy="46134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latin typeface="仓耳玄三M W05" panose="02020400000000000000" pitchFamily="18" charset="-122"/>
                <a:ea typeface="仓耳玄三M W05" panose="02020400000000000000" pitchFamily="18" charset="-122"/>
              </a:rPr>
              <a:t>04</a:t>
            </a:r>
            <a:endParaRPr lang="zh-CN" altLang="en-US" sz="24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1" name="isḻîḓè">
            <a:extLst>
              <a:ext uri="{FF2B5EF4-FFF2-40B4-BE49-F238E27FC236}">
                <a16:creationId xmlns:a16="http://schemas.microsoft.com/office/drawing/2014/main" id="{5F258CFB-364E-4318-82B1-384E4A478C2E}"/>
              </a:ext>
            </a:extLst>
          </p:cNvPr>
          <p:cNvSpPr/>
          <p:nvPr/>
        </p:nvSpPr>
        <p:spPr bwMode="auto">
          <a:xfrm>
            <a:off x="7857711" y="5212979"/>
            <a:ext cx="2455331" cy="46134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 err="1">
                <a:latin typeface="仓耳玄三M W05" panose="02020400000000000000" pitchFamily="18" charset="-122"/>
                <a:ea typeface="仓耳玄三M W05" panose="02020400000000000000" pitchFamily="18" charset="-122"/>
              </a:rPr>
              <a:t>Homelink</a:t>
            </a:r>
            <a:endParaRPr lang="zh-CN" altLang="en-US" sz="24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3300017" y="2348652"/>
            <a:ext cx="5751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rPr>
              <a:t>Thanks</a:t>
            </a:r>
            <a:endParaRPr lang="zh-CN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包图小白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5791156" y="146553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72DD325-C7FB-42D6-8C0D-A8A6B36BAD55}"/>
              </a:ext>
            </a:extLst>
          </p:cNvPr>
          <p:cNvSpPr/>
          <p:nvPr/>
        </p:nvSpPr>
        <p:spPr>
          <a:xfrm>
            <a:off x="4986380" y="4591902"/>
            <a:ext cx="2174240" cy="620638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30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9" y="5511274"/>
            <a:ext cx="1346726" cy="1346726"/>
          </a:xfrm>
          <a:prstGeom prst="rect">
            <a:avLst/>
          </a:prstGeom>
        </p:spPr>
      </p:pic>
      <p:pic>
        <p:nvPicPr>
          <p:cNvPr id="8" name="Tiếng Anh 4 - Unit 7 - Lesson 1 - Sing - 1">
            <a:hlinkClick r:id="" action="ppaction://media"/>
            <a:extLst>
              <a:ext uri="{FF2B5EF4-FFF2-40B4-BE49-F238E27FC236}">
                <a16:creationId xmlns:a16="http://schemas.microsoft.com/office/drawing/2014/main" id="{12A24D9E-C414-48BC-A452-9E77CC28BC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1379" y="1225081"/>
            <a:ext cx="8229392" cy="4629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5048DA-DA3E-4125-BDF9-48FCFA434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968" y="610891"/>
            <a:ext cx="9804250" cy="5857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89C2C0E-7A20-40B8-8D9C-EC1B94CCFFD3}"/>
              </a:ext>
            </a:extLst>
          </p:cNvPr>
          <p:cNvSpPr/>
          <p:nvPr/>
        </p:nvSpPr>
        <p:spPr>
          <a:xfrm>
            <a:off x="1533968" y="491861"/>
            <a:ext cx="20874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Warm Up!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140B150C-DE17-4CB4-9961-08332D964F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0995" y="263261"/>
            <a:ext cx="452423" cy="4572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307B1EFF-DD62-4D26-98F5-956F01BDE0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9467" y="327899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36667" y="2631479"/>
            <a:ext cx="2297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New words</a:t>
            </a:r>
            <a:endParaRPr lang="zh-CN" altLang="en-US" sz="60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895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6294E972-00AD-42D2-B6D2-99B1306B350F}"/>
              </a:ext>
            </a:extLst>
          </p:cNvPr>
          <p:cNvSpPr txBox="1"/>
          <p:nvPr/>
        </p:nvSpPr>
        <p:spPr>
          <a:xfrm>
            <a:off x="1493436" y="572852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D2DAA5-8E6C-4C44-B948-AD11F3F5BD6D}"/>
              </a:ext>
            </a:extLst>
          </p:cNvPr>
          <p:cNvSpPr txBox="1"/>
          <p:nvPr/>
        </p:nvSpPr>
        <p:spPr>
          <a:xfrm>
            <a:off x="8313152" y="2871346"/>
            <a:ext cx="2827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a bike</a:t>
            </a:r>
          </a:p>
        </p:txBody>
      </p:sp>
      <p:pic>
        <p:nvPicPr>
          <p:cNvPr id="31" name="Picture 1">
            <a:extLst>
              <a:ext uri="{FF2B5EF4-FFF2-40B4-BE49-F238E27FC236}">
                <a16:creationId xmlns:a16="http://schemas.microsoft.com/office/drawing/2014/main" id="{C4E85558-062D-4880-8B10-C26F01DA8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5" b="12223"/>
          <a:stretch/>
        </p:blipFill>
        <p:spPr bwMode="auto">
          <a:xfrm>
            <a:off x="199463" y="1165486"/>
            <a:ext cx="4106842" cy="182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AB272FEC-3F8C-432C-9257-C1AA58FA7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987" y="709104"/>
            <a:ext cx="1252366" cy="228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s://s.sachmem.vn/public/images/TA4T1SHS/U7-L1-3-5-vdinysnlxgzlbfxp.jpg">
            <a:extLst>
              <a:ext uri="{FF2B5EF4-FFF2-40B4-BE49-F238E27FC236}">
                <a16:creationId xmlns:a16="http://schemas.microsoft.com/office/drawing/2014/main" id="{1086AD44-2F21-4BD7-8D3D-7F561E15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926" y="4458992"/>
            <a:ext cx="2610268" cy="2094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A226DDFB-C5D7-4E5D-B3DB-5672CF4D4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r="16541"/>
          <a:stretch/>
        </p:blipFill>
        <p:spPr bwMode="auto">
          <a:xfrm>
            <a:off x="4985489" y="986171"/>
            <a:ext cx="2254767" cy="200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>
            <a:extLst>
              <a:ext uri="{FF2B5EF4-FFF2-40B4-BE49-F238E27FC236}">
                <a16:creationId xmlns:a16="http://schemas.microsoft.com/office/drawing/2014/main" id="{A57BA7DF-733D-4399-8563-1464F423F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0023" y="4295560"/>
            <a:ext cx="1328927" cy="242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2E20F1F-30A5-4F43-93E8-8D6816CC1363}"/>
              </a:ext>
            </a:extLst>
          </p:cNvPr>
          <p:cNvSpPr txBox="1"/>
          <p:nvPr/>
        </p:nvSpPr>
        <p:spPr>
          <a:xfrm>
            <a:off x="899668" y="2711637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hobby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46978D-5CF4-46B9-B6D9-B03A44636934}"/>
              </a:ext>
            </a:extLst>
          </p:cNvPr>
          <p:cNvSpPr txBox="1"/>
          <p:nvPr/>
        </p:nvSpPr>
        <p:spPr>
          <a:xfrm>
            <a:off x="4886630" y="2837082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EBD4EF-0DB1-4BE7-98F7-00F4F1FB994B}"/>
              </a:ext>
            </a:extLst>
          </p:cNvPr>
          <p:cNvSpPr txBox="1"/>
          <p:nvPr/>
        </p:nvSpPr>
        <p:spPr>
          <a:xfrm>
            <a:off x="9079335" y="4948387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 a kite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C99555-3F97-4E70-8A90-2A0711F91724}"/>
              </a:ext>
            </a:extLst>
          </p:cNvPr>
          <p:cNvSpPr txBox="1"/>
          <p:nvPr/>
        </p:nvSpPr>
        <p:spPr>
          <a:xfrm>
            <a:off x="2763447" y="4948386"/>
            <a:ext cx="2673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photos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FD26963-FAB6-4417-90A2-D717F0A24E5E}"/>
              </a:ext>
            </a:extLst>
          </p:cNvPr>
          <p:cNvSpPr txBox="1"/>
          <p:nvPr/>
        </p:nvSpPr>
        <p:spPr>
          <a:xfrm>
            <a:off x="8584188" y="3352689"/>
            <a:ext cx="228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/</a:t>
            </a:r>
            <a:r>
              <a:rPr lang="en-US" dirty="0" err="1"/>
              <a:t>raɪd</a:t>
            </a:r>
            <a:r>
              <a:rPr lang="en-US" dirty="0"/>
              <a:t> ə </a:t>
            </a:r>
            <a:r>
              <a:rPr lang="en-US" dirty="0" err="1"/>
              <a:t>baɪk</a:t>
            </a:r>
            <a:r>
              <a:rPr lang="en-US" dirty="0"/>
              <a:t>/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5B3F067-FA3B-410E-BC5C-8ED313E1E55B}"/>
              </a:ext>
            </a:extLst>
          </p:cNvPr>
          <p:cNvSpPr txBox="1"/>
          <p:nvPr/>
        </p:nvSpPr>
        <p:spPr>
          <a:xfrm>
            <a:off x="887945" y="3191092"/>
            <a:ext cx="228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/ˈ</a:t>
            </a:r>
            <a:r>
              <a:rPr lang="en-US" dirty="0" err="1"/>
              <a:t>hɒb.i</a:t>
            </a:r>
            <a:r>
              <a:rPr lang="en-US" dirty="0"/>
              <a:t>/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79942D-805D-4FE7-8065-C5DD15C2EEA0}"/>
              </a:ext>
            </a:extLst>
          </p:cNvPr>
          <p:cNvSpPr txBox="1"/>
          <p:nvPr/>
        </p:nvSpPr>
        <p:spPr>
          <a:xfrm>
            <a:off x="4886630" y="3284179"/>
            <a:ext cx="228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/</a:t>
            </a:r>
            <a:r>
              <a:rPr lang="en-US" dirty="0" err="1"/>
              <a:t>klʌb</a:t>
            </a:r>
            <a:r>
              <a:rPr lang="en-US" dirty="0"/>
              <a:t>/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3772A0B-A4BB-4049-8AF3-070951050761}"/>
              </a:ext>
            </a:extLst>
          </p:cNvPr>
          <p:cNvSpPr txBox="1"/>
          <p:nvPr/>
        </p:nvSpPr>
        <p:spPr>
          <a:xfrm>
            <a:off x="9079335" y="5445936"/>
            <a:ext cx="228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/</a:t>
            </a:r>
            <a:r>
              <a:rPr lang="en-US" dirty="0" err="1"/>
              <a:t>flaɪ</a:t>
            </a:r>
            <a:r>
              <a:rPr lang="en-US" dirty="0"/>
              <a:t> ə </a:t>
            </a:r>
            <a:r>
              <a:rPr lang="en-US" dirty="0" err="1"/>
              <a:t>kaɪt</a:t>
            </a:r>
            <a:r>
              <a:rPr lang="en-US" dirty="0"/>
              <a:t>/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7D50F6B-F12D-4FFC-B2E2-475D4E358F07}"/>
              </a:ext>
            </a:extLst>
          </p:cNvPr>
          <p:cNvSpPr txBox="1"/>
          <p:nvPr/>
        </p:nvSpPr>
        <p:spPr>
          <a:xfrm>
            <a:off x="2640833" y="5506362"/>
            <a:ext cx="2820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/</a:t>
            </a:r>
            <a:r>
              <a:rPr lang="en-US" dirty="0" err="1"/>
              <a:t>teɪk</a:t>
            </a:r>
            <a:r>
              <a:rPr lang="en-US" dirty="0"/>
              <a:t> ˈ</a:t>
            </a:r>
            <a:r>
              <a:rPr lang="en-US" dirty="0" err="1"/>
              <a:t>fəʊ.təʊz</a:t>
            </a:r>
            <a:r>
              <a:rPr lang="en-US" dirty="0"/>
              <a:t>/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86C0A0F-183B-4FE7-A5C3-5714BB960B4E}"/>
              </a:ext>
            </a:extLst>
          </p:cNvPr>
          <p:cNvSpPr txBox="1"/>
          <p:nvPr/>
        </p:nvSpPr>
        <p:spPr>
          <a:xfrm>
            <a:off x="5076566" y="324058"/>
            <a:ext cx="150336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 (v)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7D546E6-9DB5-4946-9B10-29BF7511DC7D}"/>
              </a:ext>
            </a:extLst>
          </p:cNvPr>
          <p:cNvSpPr txBox="1"/>
          <p:nvPr/>
        </p:nvSpPr>
        <p:spPr>
          <a:xfrm>
            <a:off x="8584188" y="3854656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933F45-BD4C-4742-A759-9C693A003215}"/>
              </a:ext>
            </a:extLst>
          </p:cNvPr>
          <p:cNvSpPr txBox="1"/>
          <p:nvPr/>
        </p:nvSpPr>
        <p:spPr>
          <a:xfrm>
            <a:off x="899668" y="3677605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4D71AE-4FF2-4131-8032-FCFE9D89E10F}"/>
              </a:ext>
            </a:extLst>
          </p:cNvPr>
          <p:cNvSpPr txBox="1"/>
          <p:nvPr/>
        </p:nvSpPr>
        <p:spPr>
          <a:xfrm>
            <a:off x="4886630" y="3705785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1B59D27-7432-4E28-8EA0-01791095B80F}"/>
              </a:ext>
            </a:extLst>
          </p:cNvPr>
          <p:cNvSpPr txBox="1"/>
          <p:nvPr/>
        </p:nvSpPr>
        <p:spPr>
          <a:xfrm>
            <a:off x="9079335" y="5931697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6D62F70-FAAD-414E-9D71-5AA83F25DE39}"/>
              </a:ext>
            </a:extLst>
          </p:cNvPr>
          <p:cNvSpPr txBox="1"/>
          <p:nvPr/>
        </p:nvSpPr>
        <p:spPr>
          <a:xfrm>
            <a:off x="2565689" y="6054315"/>
            <a:ext cx="2521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ction Button: Blank 1">
            <a:hlinkClick r:id="" action="ppaction://noaction" highlightClick="1">
              <a:snd r:embed="rId7" name="hobby.wav"/>
            </a:hlinkClick>
            <a:extLst>
              <a:ext uri="{FF2B5EF4-FFF2-40B4-BE49-F238E27FC236}">
                <a16:creationId xmlns:a16="http://schemas.microsoft.com/office/drawing/2014/main" id="{58DBED1F-78BA-4B0D-8222-A9D4A7236BEC}"/>
              </a:ext>
            </a:extLst>
          </p:cNvPr>
          <p:cNvSpPr/>
          <p:nvPr/>
        </p:nvSpPr>
        <p:spPr>
          <a:xfrm>
            <a:off x="1235946" y="2837082"/>
            <a:ext cx="1686953" cy="87723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ction Button: Blank 62">
            <a:hlinkClick r:id="" action="ppaction://noaction" highlightClick="1">
              <a:snd r:embed="rId8" name="club.wav"/>
            </a:hlinkClick>
            <a:extLst>
              <a:ext uri="{FF2B5EF4-FFF2-40B4-BE49-F238E27FC236}">
                <a16:creationId xmlns:a16="http://schemas.microsoft.com/office/drawing/2014/main" id="{5DD477CE-1D5A-4A50-AEDF-28237D94DA54}"/>
              </a:ext>
            </a:extLst>
          </p:cNvPr>
          <p:cNvSpPr/>
          <p:nvPr/>
        </p:nvSpPr>
        <p:spPr>
          <a:xfrm>
            <a:off x="5145922" y="2837082"/>
            <a:ext cx="1784444" cy="96500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ction Button: Blank 63">
            <a:hlinkClick r:id="" action="ppaction://noaction" highlightClick="1">
              <a:snd r:embed="rId9" name="ride-a-bike.wav"/>
            </a:hlinkClick>
            <a:extLst>
              <a:ext uri="{FF2B5EF4-FFF2-40B4-BE49-F238E27FC236}">
                <a16:creationId xmlns:a16="http://schemas.microsoft.com/office/drawing/2014/main" id="{A8944B22-8EDA-44B7-964F-FC5D2A625A3A}"/>
              </a:ext>
            </a:extLst>
          </p:cNvPr>
          <p:cNvSpPr/>
          <p:nvPr/>
        </p:nvSpPr>
        <p:spPr>
          <a:xfrm>
            <a:off x="8530380" y="2871346"/>
            <a:ext cx="2339232" cy="100456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ction Button: Blank 64">
            <a:hlinkClick r:id="" action="ppaction://noaction" highlightClick="1">
              <a:snd r:embed="rId10" name="take-photos.wav"/>
            </a:hlinkClick>
            <a:extLst>
              <a:ext uri="{FF2B5EF4-FFF2-40B4-BE49-F238E27FC236}">
                <a16:creationId xmlns:a16="http://schemas.microsoft.com/office/drawing/2014/main" id="{1B8FCCF7-8AD7-4CBD-8751-58875322CB97}"/>
              </a:ext>
            </a:extLst>
          </p:cNvPr>
          <p:cNvSpPr/>
          <p:nvPr/>
        </p:nvSpPr>
        <p:spPr>
          <a:xfrm>
            <a:off x="2763447" y="4948386"/>
            <a:ext cx="2673821" cy="108119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Action Button: Blank 65">
            <a:hlinkClick r:id="" action="ppaction://noaction" highlightClick="1">
              <a:snd r:embed="rId11" name="fly-a-kite.wav"/>
            </a:hlinkClick>
            <a:extLst>
              <a:ext uri="{FF2B5EF4-FFF2-40B4-BE49-F238E27FC236}">
                <a16:creationId xmlns:a16="http://schemas.microsoft.com/office/drawing/2014/main" id="{00F413DF-F124-4F38-92B3-AFBDEF6892A5}"/>
              </a:ext>
            </a:extLst>
          </p:cNvPr>
          <p:cNvSpPr/>
          <p:nvPr/>
        </p:nvSpPr>
        <p:spPr>
          <a:xfrm>
            <a:off x="9190194" y="4922144"/>
            <a:ext cx="2174565" cy="104701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9" grpId="0"/>
      <p:bldP spid="40" grpId="0"/>
      <p:bldP spid="41" grpId="0"/>
      <p:bldP spid="43" grpId="0"/>
      <p:bldP spid="46" grpId="0"/>
      <p:bldP spid="47" grpId="0"/>
      <p:bldP spid="48" grpId="0"/>
      <p:bldP spid="49" grpId="0"/>
      <p:bldP spid="51" grpId="0"/>
      <p:bldP spid="54" grpId="0"/>
      <p:bldP spid="55" grpId="0"/>
      <p:bldP spid="56" grpId="0"/>
      <p:bldP spid="57" grpId="0"/>
      <p:bldP spid="58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557121" y="178841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0748" y="1677248"/>
            <a:ext cx="1672762" cy="30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9017" y="1513861"/>
            <a:ext cx="1750044" cy="319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1037" y="1773445"/>
            <a:ext cx="1630452" cy="29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015108" y="4888363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3166" y="4759364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</a:t>
            </a:r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03616" y="4813681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</a:t>
            </a:r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202703" y="939783"/>
            <a:ext cx="118635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</a:t>
            </a:r>
            <a:r>
              <a:rPr lang="en-US" sz="32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32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16674" y="4888364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  <a:endParaRPr lang="en-US" sz="32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17675" y="4888363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21809" y="4891486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053398" y="929086"/>
            <a:ext cx="168809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 (v)</a:t>
            </a:r>
          </a:p>
        </p:txBody>
      </p:sp>
    </p:spTree>
    <p:extLst>
      <p:ext uri="{BB962C8B-B14F-4D97-AF65-F5344CB8AC3E}">
        <p14:creationId xmlns:p14="http://schemas.microsoft.com/office/powerpoint/2010/main" val="203617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190837" y="2627630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6952895" y="2459504"/>
            <a:ext cx="34973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Model sentence</a:t>
            </a:r>
            <a:endParaRPr lang="zh-CN" altLang="en-US" sz="60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29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58" y="1423123"/>
            <a:ext cx="10915084" cy="4458928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1777958" y="614426"/>
            <a:ext cx="4015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.VnAvant" panose="020B7200000000000000" pitchFamily="34" charset="0"/>
                <a:cs typeface="Arial" panose="020B0604020202020204" pitchFamily="34" charset="0"/>
              </a:rPr>
              <a:t>1. Look, listen and repeat.</a:t>
            </a:r>
            <a:endParaRPr lang="en-US" sz="2400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1773" y="580464"/>
            <a:ext cx="544576" cy="535649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202" y="2413709"/>
            <a:ext cx="278891" cy="274320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5880" y="3434022"/>
            <a:ext cx="278891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6349" y="2028968"/>
            <a:ext cx="278891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2934" y="2028968"/>
            <a:ext cx="278891" cy="27432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22612" y="2413709"/>
            <a:ext cx="278891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1825" y="3403914"/>
            <a:ext cx="27889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2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7 What do you like doing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7 What do you like doing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7 What do you like doing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7 What do you like doing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7 What do you like doing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7 What do you like doing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871</Words>
  <Application>Microsoft Office PowerPoint</Application>
  <PresentationFormat>Widescreen</PresentationFormat>
  <Paragraphs>232</Paragraphs>
  <Slides>30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Times New Roman</vt:lpstr>
      <vt:lpstr>Calibri Light</vt:lpstr>
      <vt:lpstr>Wingdings</vt:lpstr>
      <vt:lpstr>Calibri</vt:lpstr>
      <vt:lpstr>Britannic Bold</vt:lpstr>
      <vt:lpstr>Arial</vt:lpstr>
      <vt:lpstr>.VnAvant</vt:lpstr>
      <vt:lpstr>.VnVogue</vt:lpstr>
      <vt:lpstr>Impact</vt:lpstr>
      <vt:lpstr>Arial Black</vt:lpstr>
      <vt:lpstr>Tahoma</vt:lpstr>
      <vt:lpstr>等线</vt:lpstr>
      <vt:lpstr>Balloon Craft</vt:lpstr>
      <vt:lpstr>仓耳玄三M W05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Ngọc Khuê Nguyễn</cp:lastModifiedBy>
  <cp:revision>96</cp:revision>
  <dcterms:created xsi:type="dcterms:W3CDTF">2019-03-29T12:25:33Z</dcterms:created>
  <dcterms:modified xsi:type="dcterms:W3CDTF">2021-11-15T16:11:57Z</dcterms:modified>
</cp:coreProperties>
</file>