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86" r:id="rId2"/>
    <p:sldMasterId id="2147483999" r:id="rId3"/>
    <p:sldMasterId id="2147484012" r:id="rId4"/>
  </p:sldMasterIdLst>
  <p:notesMasterIdLst>
    <p:notesMasterId r:id="rId18"/>
  </p:notesMasterIdLst>
  <p:sldIdLst>
    <p:sldId id="320" r:id="rId5"/>
    <p:sldId id="316" r:id="rId6"/>
    <p:sldId id="283" r:id="rId7"/>
    <p:sldId id="294" r:id="rId8"/>
    <p:sldId id="268" r:id="rId9"/>
    <p:sldId id="267" r:id="rId10"/>
    <p:sldId id="317" r:id="rId11"/>
    <p:sldId id="300" r:id="rId12"/>
    <p:sldId id="286" r:id="rId13"/>
    <p:sldId id="318" r:id="rId14"/>
    <p:sldId id="319" r:id="rId15"/>
    <p:sldId id="281" r:id="rId16"/>
    <p:sldId id="32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333399"/>
    <a:srgbClr val="000066"/>
    <a:srgbClr val="E97265"/>
    <a:srgbClr val="EAF83A"/>
    <a:srgbClr val="FFFF99"/>
    <a:srgbClr val="FF33CC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1897" autoAdjust="0"/>
  </p:normalViewPr>
  <p:slideViewPr>
    <p:cSldViewPr>
      <p:cViewPr>
        <p:scale>
          <a:sx n="70" d="100"/>
          <a:sy n="70" d="100"/>
        </p:scale>
        <p:origin x="-7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4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5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7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1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3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2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4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60" r:id="rId2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5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4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558" y="1669380"/>
            <a:ext cx="687662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 defTabSz="914400"/>
            <a:r>
              <a:rPr lang="en-US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</a:t>
            </a:r>
            <a:r>
              <a:rPr lang="en-US" sz="4000" b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3</a:t>
            </a:r>
            <a:endParaRPr lang="en-US" sz="40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defTabSz="914400"/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3073386"/>
            <a:ext cx="183896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4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6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86205BB-9C4B-48CD-991B-0F8EC24BEB1B}"/>
              </a:ext>
            </a:extLst>
          </p:cNvPr>
          <p:cNvSpPr/>
          <p:nvPr/>
        </p:nvSpPr>
        <p:spPr>
          <a:xfrm>
            <a:off x="517525" y="5181600"/>
            <a:ext cx="473075" cy="4730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6A3883-229F-4F91-80E1-5215870F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742CFC5A-6FCC-406D-83B7-EF342F940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4124325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6F343373-DA53-4F97-933E-AC2580B96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4100507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F94FA195-1A8A-4047-A16F-903C8EAE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31430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30E248FE-AD22-4BFD-A4F9-724C7AF6E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984745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3CD634-78D1-4285-93AC-C282F020644A}"/>
              </a:ext>
            </a:extLst>
          </p:cNvPr>
          <p:cNvSpPr txBox="1"/>
          <p:nvPr/>
        </p:nvSpPr>
        <p:spPr>
          <a:xfrm>
            <a:off x="2963862" y="304800"/>
            <a:ext cx="267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t="14017" r="12815" b="75388"/>
          <a:stretch/>
        </p:blipFill>
        <p:spPr bwMode="auto">
          <a:xfrm>
            <a:off x="982639" y="2729199"/>
            <a:ext cx="7462506" cy="681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90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0AD365EB-8A0D-4262-8BF4-B7F32E25F6E6}"/>
              </a:ext>
            </a:extLst>
          </p:cNvPr>
          <p:cNvSpPr/>
          <p:nvPr/>
        </p:nvSpPr>
        <p:spPr>
          <a:xfrm>
            <a:off x="4648200" y="2895600"/>
            <a:ext cx="609600" cy="68580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3D1FD6-E297-4841-AAB1-B19FB08D7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eaLnBrk="1" hangingPunct="1">
              <a:lnSpc>
                <a:spcPct val="200000"/>
              </a:lnSpc>
              <a:buAutoNum type="alphaUcPeriod"/>
            </a:pP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C. 5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alt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D. 6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alt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054C76-8F03-4CC7-A01F-3A3AD943D777}"/>
              </a:ext>
            </a:extLst>
          </p:cNvPr>
          <p:cNvSpPr txBox="1"/>
          <p:nvPr/>
        </p:nvSpPr>
        <p:spPr>
          <a:xfrm>
            <a:off x="2963862" y="304800"/>
            <a:ext cx="267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17151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1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28650"/>
            <a:ext cx="4038600" cy="666750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133600"/>
            <a:ext cx="7848600" cy="21335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</a:t>
            </a:r>
            <a:r>
              <a:rPr lang="en-US" sz="32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bàn phím bao </a:t>
            </a:r>
            <a:r>
              <a:rPr lang="en-US" sz="32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76200"/>
            <a:ext cx="9144000" cy="6858000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146" y="227004"/>
            <a:ext cx="6256664" cy="14253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1" y="2298918"/>
            <a:ext cx="800099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600" b="1" spc="5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600" b="1" spc="5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600" b="1" spc="50" smtClean="0">
                <a:ln w="11430"/>
                <a:solidFill>
                  <a:srgbClr val="FF0000"/>
                </a:solidFill>
              </a:rPr>
              <a:t>!</a:t>
            </a:r>
            <a:endParaRPr lang="en-US" sz="5600" b="1" cap="none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152400"/>
            <a:ext cx="701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2999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59011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8999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" y="4571998"/>
            <a:ext cx="80819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giáo viên.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2DDEDA-DA4C-485B-BA96-BA406AEA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12" y="6858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BÀN PHÍM MÁY TÍNH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A204E4-82C2-4045-8115-F8C136E15FE9}"/>
              </a:ext>
            </a:extLst>
          </p:cNvPr>
          <p:cNvSpPr/>
          <p:nvPr/>
        </p:nvSpPr>
        <p:spPr>
          <a:xfrm>
            <a:off x="3239940" y="1576147"/>
            <a:ext cx="310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333399"/>
                </a:solidFill>
                <a:latin typeface="Times New Roman"/>
                <a:cs typeface="Arial"/>
              </a:rPr>
              <a:t>(SGK </a:t>
            </a:r>
            <a:r>
              <a:rPr lang="en-US" sz="3600" b="1" i="1" dirty="0" err="1">
                <a:solidFill>
                  <a:srgbClr val="333399"/>
                </a:solidFill>
                <a:latin typeface="Times New Roman"/>
                <a:cs typeface="Arial"/>
              </a:rPr>
              <a:t>trang</a:t>
            </a:r>
            <a:r>
              <a:rPr lang="en-US" sz="3600" b="1" i="1" dirty="0">
                <a:solidFill>
                  <a:srgbClr val="333399"/>
                </a:solidFill>
                <a:latin typeface="Times New Roman"/>
                <a:cs typeface="Arial"/>
              </a:rPr>
              <a:t> 20)</a:t>
            </a:r>
            <a:endParaRPr lang="en-US" sz="1100" b="1" i="1" dirty="0">
              <a:solidFill>
                <a:srgbClr val="333399"/>
              </a:solidFill>
              <a:latin typeface="Arial" charset="0"/>
              <a:cs typeface="Arial"/>
            </a:endParaRPr>
          </a:p>
        </p:txBody>
      </p:sp>
      <p:pic>
        <p:nvPicPr>
          <p:cNvPr id="6" name="Picture 2" descr="C:\Users\A Tuong\Desktop\tranh trang tri pm\bp.jpg">
            <a:extLst>
              <a:ext uri="{FF2B5EF4-FFF2-40B4-BE49-F238E27FC236}">
                <a16:creationId xmlns:a16="http://schemas.microsoft.com/office/drawing/2014/main" xmlns="" id="{93A906EF-C41A-4524-8F7D-26BFCAE80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30118" r="5054" b="25669"/>
          <a:stretch/>
        </p:blipFill>
        <p:spPr bwMode="auto">
          <a:xfrm>
            <a:off x="1600200" y="2514600"/>
            <a:ext cx="5784076" cy="226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A13608-EF52-4E3B-ACE7-4B5DB8BDD556}"/>
              </a:ext>
            </a:extLst>
          </p:cNvPr>
          <p:cNvSpPr txBox="1"/>
          <p:nvPr/>
        </p:nvSpPr>
        <p:spPr>
          <a:xfrm>
            <a:off x="547914" y="2209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P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F86CCA-D6D5-473C-B6EA-5DE7BC152F54}"/>
              </a:ext>
            </a:extLst>
          </p:cNvPr>
          <p:cNvSpPr/>
          <p:nvPr/>
        </p:nvSpPr>
        <p:spPr>
          <a:xfrm>
            <a:off x="3276600" y="838200"/>
            <a:ext cx="2833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87C885-3CA6-4A2A-9EB0-EF8C4EBEFA31}"/>
              </a:ext>
            </a:extLst>
          </p:cNvPr>
          <p:cNvSpPr txBox="1"/>
          <p:nvPr/>
        </p:nvSpPr>
        <p:spPr>
          <a:xfrm>
            <a:off x="557439" y="3429000"/>
            <a:ext cx="8053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15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xmlns="" id="{AC151F5B-CB35-4525-A0FA-7D148863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30B14361-6EC9-4CA7-B7EE-9787F6A90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600" b="1" i="1" kern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Quan sát hình dưới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sz="2600" b="1" i="1" ker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600" b="1" i="1" kern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 hãy chỉ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khu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chính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phím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tính</a:t>
            </a:r>
            <a:r>
              <a:rPr lang="en-US" sz="2600" b="1" i="1" ker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en-US" sz="2600" b="1" i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Bạn Đã Biết Hết Các Loại Kích Thước Bàn Phím Máy Tính, Bàn Phím Máy Tính Hp  Sk 28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5" y="2514600"/>
            <a:ext cx="832391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045" y="3200400"/>
            <a:ext cx="5457355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4697" y="4191000"/>
            <a:ext cx="1219200" cy="9906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0284707-2DB8-4BE2-A3CB-9F671F12F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198437"/>
            <a:ext cx="7658100" cy="4873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520879B5-CDD0-4516-9522-F1FC16FE9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en-US" sz="2600" b="1" i="1" kern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 hãy chỉ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gọi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phím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khu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chính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phím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600" b="1" i="1" ker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tính.</a:t>
            </a:r>
            <a:endParaRPr lang="en-US" sz="2600" b="1" i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04" y="2006288"/>
            <a:ext cx="6926090" cy="331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52400" y="1996119"/>
            <a:ext cx="1697037" cy="685800"/>
          </a:xfrm>
          <a:prstGeom prst="wedgeRoundRectCallout">
            <a:avLst>
              <a:gd name="adj1" fmla="val 70375"/>
              <a:gd name="adj2" fmla="val -2108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152400" y="2770496"/>
            <a:ext cx="1697037" cy="685800"/>
          </a:xfrm>
          <a:prstGeom prst="wedgeRoundRectCallout">
            <a:avLst>
              <a:gd name="adj1" fmla="val 71180"/>
              <a:gd name="adj2" fmla="val -1909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52399" y="3581400"/>
            <a:ext cx="1697037" cy="685800"/>
          </a:xfrm>
          <a:prstGeom prst="wedgeRoundRectCallout">
            <a:avLst>
              <a:gd name="adj1" fmla="val 69571"/>
              <a:gd name="adj2" fmla="val -310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52399" y="4355777"/>
            <a:ext cx="1697037" cy="685800"/>
          </a:xfrm>
          <a:prstGeom prst="wedgeRoundRectCallout">
            <a:avLst>
              <a:gd name="adj1" fmla="val 71983"/>
              <a:gd name="adj2" fmla="val -469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152398" y="5173663"/>
            <a:ext cx="1697037" cy="685800"/>
          </a:xfrm>
          <a:prstGeom prst="wedgeRoundRectCallout">
            <a:avLst>
              <a:gd name="adj1" fmla="val 68767"/>
              <a:gd name="adj2" fmla="val -4098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cùng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78104" y="2057400"/>
            <a:ext cx="6813496" cy="71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11086" y="2681918"/>
            <a:ext cx="6813496" cy="698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13360" y="3303896"/>
            <a:ext cx="6813496" cy="658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09800" y="3913495"/>
            <a:ext cx="6813496" cy="658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09800" y="4599295"/>
            <a:ext cx="6813496" cy="658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CA42B9-F03C-42E7-AC39-3671E8921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7" y="0"/>
            <a:ext cx="9144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78FDB2F-EFF4-40F8-8A3B-293AC9AEB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609600"/>
            <a:ext cx="8458200" cy="1314450"/>
          </a:xfrm>
        </p:spPr>
        <p:txBody>
          <a:bodyPr>
            <a:noAutofit/>
          </a:bodyPr>
          <a:lstStyle/>
          <a:p>
            <a:pPr marL="395288" indent="0" algn="just"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6AC252F-2F23-4300-B999-D385BC21B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93972"/>
              </p:ext>
            </p:extLst>
          </p:nvPr>
        </p:nvGraphicFramePr>
        <p:xfrm>
          <a:off x="1219200" y="2438400"/>
          <a:ext cx="6096000" cy="7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C6AC252F-2F23-4300-B999-D385BC21B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20209"/>
              </p:ext>
            </p:extLst>
          </p:nvPr>
        </p:nvGraphicFramePr>
        <p:xfrm>
          <a:off x="1566863" y="3185102"/>
          <a:ext cx="6096000" cy="7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C6AC252F-2F23-4300-B999-D385BC21B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56926"/>
              </p:ext>
            </p:extLst>
          </p:nvPr>
        </p:nvGraphicFramePr>
        <p:xfrm>
          <a:off x="1828800" y="3886200"/>
          <a:ext cx="6096000" cy="7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C6AC252F-2F23-4300-B999-D385BC21B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2617"/>
              </p:ext>
            </p:extLst>
          </p:nvPr>
        </p:nvGraphicFramePr>
        <p:xfrm>
          <a:off x="2057400" y="4648200"/>
          <a:ext cx="6096000" cy="7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4A0BC1-FB64-4B26-9416-745991B00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xmlns="" id="{3509F335-66B3-4F42-9518-87D246AFC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25625"/>
            <a:ext cx="8229600" cy="381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" name="Rectangle 45">
            <a:extLst>
              <a:ext uri="{FF2B5EF4-FFF2-40B4-BE49-F238E27FC236}">
                <a16:creationId xmlns:a16="http://schemas.microsoft.com/office/drawing/2014/main" xmlns="" id="{DA5A5B11-16DA-4792-BF57-B31BB2A2C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" name="Rectangle 75">
            <a:extLst>
              <a:ext uri="{FF2B5EF4-FFF2-40B4-BE49-F238E27FC236}">
                <a16:creationId xmlns:a16="http://schemas.microsoft.com/office/drawing/2014/main" xmlns="" id="{B1A7B446-CA88-44FA-A980-8B861E9E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5425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2" name="Group 44">
            <a:extLst>
              <a:ext uri="{FF2B5EF4-FFF2-40B4-BE49-F238E27FC236}">
                <a16:creationId xmlns:a16="http://schemas.microsoft.com/office/drawing/2014/main" xmlns="" id="{59C148C3-3F7B-40E9-AAEC-C26F64117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467397"/>
              </p:ext>
            </p:extLst>
          </p:nvPr>
        </p:nvGraphicFramePr>
        <p:xfrm>
          <a:off x="838200" y="2435225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3" name="Group 76">
            <a:extLst>
              <a:ext uri="{FF2B5EF4-FFF2-40B4-BE49-F238E27FC236}">
                <a16:creationId xmlns:a16="http://schemas.microsoft.com/office/drawing/2014/main" xmlns="" id="{16E8850F-99D2-4A61-8EC9-402E2BD15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54287"/>
              </p:ext>
            </p:extLst>
          </p:nvPr>
        </p:nvGraphicFramePr>
        <p:xfrm>
          <a:off x="850900" y="911225"/>
          <a:ext cx="6997700" cy="685801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4" name="Rectangle 2">
            <a:extLst>
              <a:ext uri="{FF2B5EF4-FFF2-40B4-BE49-F238E27FC236}">
                <a16:creationId xmlns:a16="http://schemas.microsoft.com/office/drawing/2014/main" xmlns="" id="{56438B60-EC81-49EF-8D56-BD0AE310B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9791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 eaLnBrk="1" hangingPunct="1"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2800" u="sng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Hàng</a:t>
            </a:r>
            <a:r>
              <a:rPr lang="en-US" sz="2800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u="sng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phím</a:t>
            </a:r>
            <a:r>
              <a:rPr lang="en-US" sz="2800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u="sng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lang="en-US" sz="2800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u="sng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sở</a:t>
            </a:r>
            <a:r>
              <a:rPr lang="en-US" sz="2800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1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" name="Group 121">
            <a:extLst>
              <a:ext uri="{FF2B5EF4-FFF2-40B4-BE49-F238E27FC236}">
                <a16:creationId xmlns:a16="http://schemas.microsoft.com/office/drawing/2014/main" xmlns="" id="{0FECD6DD-738D-450B-A056-6B30A4B78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982790"/>
              </p:ext>
            </p:extLst>
          </p:nvPr>
        </p:nvGraphicFramePr>
        <p:xfrm>
          <a:off x="838200" y="3962400"/>
          <a:ext cx="6732588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Group 74">
            <a:extLst>
              <a:ext uri="{FF2B5EF4-FFF2-40B4-BE49-F238E27FC236}">
                <a16:creationId xmlns:a16="http://schemas.microsoft.com/office/drawing/2014/main" xmlns="" id="{0A9567CC-B37D-4AC2-9B20-E157C7DBB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82267"/>
              </p:ext>
            </p:extLst>
          </p:nvPr>
        </p:nvGraphicFramePr>
        <p:xfrm>
          <a:off x="914400" y="5638800"/>
          <a:ext cx="4897438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Z                   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89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D08E419-C6F0-427B-A8C4-38A4B78F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609600"/>
            <a:ext cx="6685756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kern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 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 THỰC HÀNH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CC6A08-B42B-4372-833B-D3190A0577EC}"/>
              </a:ext>
            </a:extLst>
          </p:cNvPr>
          <p:cNvSpPr txBox="1"/>
          <p:nvPr/>
        </p:nvSpPr>
        <p:spPr>
          <a:xfrm>
            <a:off x="629444" y="1489263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Em cùng bố mẹ (anh chị em) đ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còn lại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ai đ</a:t>
            </a:r>
            <a:r>
              <a:rPr lang="vi-VN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282699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57&quot;&gt;&lt;property id=&quot;20148&quot; value=&quot;5&quot;/&gt;&lt;property id=&quot;20300&quot; value=&quot;Slide 3&quot;/&gt;&lt;property id=&quot;20307&quot; value=&quot;293&quot;/&gt;&lt;/object&gt;&lt;object type=&quot;3&quot; unique_id=&quot;67362&quot;&gt;&lt;property id=&quot;20148&quot; value=&quot;5&quot;/&gt;&lt;property id=&quot;20300&quot; value=&quot;Slide 4&quot;/&gt;&lt;property id=&quot;20307&quot; value=&quot;294&quot;/&gt;&lt;/object&gt;&lt;object type=&quot;3&quot; unique_id=&quot;67363&quot;&gt;&lt;property id=&quot;20148&quot; value=&quot;5&quot;/&gt;&lt;property id=&quot;20300&quot; value=&quot;Slide 5&quot;/&gt;&lt;property id=&quot;20307&quot; value=&quot;296&quot;/&gt;&lt;/object&gt;&lt;object type=&quot;3&quot; unique_id=&quot;67519&quot;&gt;&lt;property id=&quot;20148&quot; value=&quot;5&quot;/&gt;&lt;property id=&quot;20300&quot; value=&quot;Slide 15&quot;/&gt;&lt;property id=&quot;20307&quot; value=&quot;297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1880</TotalTime>
  <Words>493</Words>
  <Application>Microsoft Office PowerPoint</Application>
  <PresentationFormat>On-screen Show (4:3)</PresentationFormat>
  <Paragraphs>93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Facet</vt:lpstr>
      <vt:lpstr>2_Office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Khu vực chính của bàn phím máy tính</vt:lpstr>
      <vt:lpstr>PowerPoint Presentation</vt:lpstr>
      <vt:lpstr>* Hàng phím trên: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199</cp:revision>
  <dcterms:created xsi:type="dcterms:W3CDTF">2017-10-03T01:20:28Z</dcterms:created>
  <dcterms:modified xsi:type="dcterms:W3CDTF">2021-09-21T02:05:32Z</dcterms:modified>
</cp:coreProperties>
</file>