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  <p:sldMasterId id="2147483947" r:id="rId2"/>
  </p:sldMasterIdLst>
  <p:notesMasterIdLst>
    <p:notesMasterId r:id="rId17"/>
  </p:notesMasterIdLst>
  <p:sldIdLst>
    <p:sldId id="320" r:id="rId3"/>
    <p:sldId id="316" r:id="rId4"/>
    <p:sldId id="314" r:id="rId5"/>
    <p:sldId id="315" r:id="rId6"/>
    <p:sldId id="283" r:id="rId7"/>
    <p:sldId id="294" r:id="rId8"/>
    <p:sldId id="268" r:id="rId9"/>
    <p:sldId id="300" r:id="rId10"/>
    <p:sldId id="286" r:id="rId11"/>
    <p:sldId id="304" r:id="rId12"/>
    <p:sldId id="301" r:id="rId13"/>
    <p:sldId id="318" r:id="rId14"/>
    <p:sldId id="319" r:id="rId15"/>
    <p:sldId id="306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0066"/>
    <a:srgbClr val="EAF83A"/>
    <a:srgbClr val="FFFF99"/>
    <a:srgbClr val="FF33CC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1897" autoAdjust="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/>
          </a:p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4F1C-52B1-4BF0-939C-737DC4EDEDE5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15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7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1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35592-E533-4F76-AFFA-DFEC8E8E03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6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34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3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21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5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DB271-B716-4FC1-8CE7-7361FDBB3CD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8745-B549-467B-9488-C90EA4B331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15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35592-E533-4F76-AFFA-DFEC8E8E031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82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61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u="sng" smtClean="0">
                <a:solidFill>
                  <a:srgbClr val="FF0000"/>
                </a:solidFill>
              </a:rPr>
              <a:t>BT&amp;TH số 3: Thao tác trên bảng</a:t>
            </a:r>
            <a:endParaRPr lang="vi-VN" altLang="en-US" sz="2400" b="1" u="sng" smtClean="0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52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4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1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53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7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BBA0CB-3064-47F1-89FA-9BB272F95D5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63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BC46D-20F4-471F-AD68-60CE51FF11D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70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0DB271-B716-4FC1-8CE7-7361FDBB3CD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9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718745-B549-467B-9488-C90EA4B3310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42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F04359-27A5-4040-8B4F-BD4562709D2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2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u="sng" smtClean="0">
                <a:solidFill>
                  <a:srgbClr val="FF0000"/>
                </a:solidFill>
              </a:rPr>
              <a:t>BT&amp;TH số 3: Thao tác trên bảng</a:t>
            </a:r>
            <a:endParaRPr lang="vi-VN" altLang="en-US" sz="2400" b="1" u="sng" smtClean="0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5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6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78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7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1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BA0CB-3064-47F1-89FA-9BB272F95D5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BC46D-20F4-471F-AD68-60CE51FF11D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5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4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60" r:id="rId28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30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  <p:sldLayoutId id="2147483965" r:id="rId18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u="none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6" descr="Vegitab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416675"/>
            <a:ext cx="18637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0776" y="17526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3600" b="1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CHÀO MỪNG CÁC EM ĐẾN VỚI </a:t>
            </a:r>
          </a:p>
          <a:p>
            <a:pPr algn="ctr" defTabSz="685800"/>
            <a:r>
              <a:rPr lang="en-US" sz="3600" b="1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MÔN TIN HỌC LỚP </a:t>
            </a:r>
            <a:r>
              <a:rPr lang="en-US" sz="3600" b="1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 </a:t>
            </a:r>
            <a:endParaRPr lang="en-US" sz="3600" b="1">
              <a:ln w="28575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1441" y="3176956"/>
            <a:ext cx="20890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smtClean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Tuần 3</a:t>
            </a:r>
            <a:endParaRPr kumimoji="0" lang="en-US" sz="4800" b="1" i="0" u="none" strike="noStrike" kern="0" cap="none" spc="50" normalizeH="0" baseline="0" noProof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2" name="Nhac nen giam 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9400" y="2872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="" xmlns:a16="http://schemas.microsoft.com/office/drawing/2014/main" id="{5BA8A9F9-E7C0-442A-BEDF-E7A95791B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Con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59304818-284B-4753-B55A-F7018EDE2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6800"/>
            <a:ext cx="830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CB6EAA85-FCD9-4AEF-8F8D-5070E58E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620963"/>
            <a:ext cx="4481513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95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8382000" y="62103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6E950EA9-02D7-46ED-97CC-3423DC43E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99" y="1114425"/>
            <a:ext cx="7315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1" descr="chuot3">
            <a:extLst>
              <a:ext uri="{FF2B5EF4-FFF2-40B4-BE49-F238E27FC236}">
                <a16:creationId xmlns="" xmlns:a16="http://schemas.microsoft.com/office/drawing/2014/main" id="{3A22F105-6E61-457A-8971-21C37AF9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2" y="4446588"/>
            <a:ext cx="9144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chuot2">
            <a:extLst>
              <a:ext uri="{FF2B5EF4-FFF2-40B4-BE49-F238E27FC236}">
                <a16:creationId xmlns="" xmlns:a16="http://schemas.microsoft.com/office/drawing/2014/main" id="{C3CF1A3C-91D6-47E9-B46F-1859046C3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23807"/>
            <a:ext cx="728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chuot4">
            <a:extLst>
              <a:ext uri="{FF2B5EF4-FFF2-40B4-BE49-F238E27FC236}">
                <a16:creationId xmlns="" xmlns:a16="http://schemas.microsoft.com/office/drawing/2014/main" id="{FD4398F7-A464-4CFF-9A59-A5D7DC3E8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2" y="2686051"/>
            <a:ext cx="9794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 Tuong\Desktop\tranh trang tri pm\tay.jpg">
            <a:extLst>
              <a:ext uri="{FF2B5EF4-FFF2-40B4-BE49-F238E27FC236}">
                <a16:creationId xmlns="" xmlns:a16="http://schemas.microsoft.com/office/drawing/2014/main" id="{0FF46816-D346-4B54-A2BE-6EB7AF2FD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99" y="2669267"/>
            <a:ext cx="1195501" cy="119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1">
            <a:extLst>
              <a:ext uri="{FF2B5EF4-FFF2-40B4-BE49-F238E27FC236}">
                <a16:creationId xmlns="" xmlns:a16="http://schemas.microsoft.com/office/drawing/2014/main" id="{3BEDC9B6-DDEC-4CCC-9E99-449E674F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3937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Con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3671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8382000" y="62103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36A3883-229F-4F91-80E1-5215870F7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34343"/>
            <a:ext cx="8229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 2		              B. 3			    C.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ED93C4C-BFED-4D47-BA93-8B8DE38BA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3856035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gì?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u="none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CỦNG CỐ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j-ea"/>
              <a:cs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76600" y="2460622"/>
            <a:ext cx="11430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ED93C4C-BFED-4D47-BA93-8B8DE38BA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24400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altLang="en-US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khiển máy tính nhanh chóng và thuận tiện.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08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8382000" y="62103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25C2D7E-5DFE-4E35-9A82-08E1BC4C8361}"/>
              </a:ext>
            </a:extLst>
          </p:cNvPr>
          <p:cNvSpPr txBox="1"/>
          <p:nvPr/>
        </p:nvSpPr>
        <p:spPr>
          <a:xfrm>
            <a:off x="381000" y="1325336"/>
            <a:ext cx="8305800" cy="4032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Theo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2772230"/>
            <a:ext cx="708022" cy="7080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1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ocuments\2021 - 2022\BAI SOAN VIDEO 2021\anh nen PP\1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" y="19050"/>
            <a:ext cx="923544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08357" y="1684199"/>
            <a:ext cx="71593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7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2021 - 2022\BAI SOAN VIDEO 2021\anh nen PP\0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2">
            <a:extLst>
              <a:ext uri="{FF2B5EF4-FFF2-40B4-BE49-F238E27FC236}">
                <a16:creationId xmlns=""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5" y="584425"/>
            <a:ext cx="7929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1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16213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Nhấn nút “Tạm dừng” khi phải trả lời câu hỏi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86201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Nhấn nút “Tiếp tục” khi đã tìm được câu trả lời 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" y="5029200"/>
            <a:ext cx="74723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06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21 - 2022\BAI SOAN VIDEO 2021\anh nen PP\0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65737"/>
            <a:ext cx="5199879" cy="3214909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="" xmlns:a16="http://schemas.microsoft.com/office/drawing/2014/main" id="{F741884F-4749-4EA9-9714-D7C5A692636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22400" y="304800"/>
            <a:ext cx="6348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="" xmlns:a16="http://schemas.microsoft.com/office/drawing/2014/main" id="{3F468165-DAEA-4A79-857F-66A2FB1A2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56" y="914400"/>
            <a:ext cx="74660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phận?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231862CD-8321-4062-AC27-D2FD84FF06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10600" cy="4876800"/>
          </a:xfrm>
        </p:spPr>
        <p:txBody>
          <a:bodyPr/>
          <a:lstStyle/>
          <a:p>
            <a:pPr marL="609600" indent="-609600" algn="ctr" defTabSz="912813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09600" indent="-609600" defTabSz="912813">
              <a:buFontTx/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912813">
              <a:buFontTx/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912813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="" xmlns:a16="http://schemas.microsoft.com/office/drawing/2014/main" id="{CB1710DD-14D2-4AFC-94A2-B71B3F015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2294892"/>
            <a:ext cx="24812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="" xmlns:a16="http://schemas.microsoft.com/office/drawing/2014/main" id="{7952CFF0-76E5-4676-8259-46BEBB31C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132130"/>
            <a:ext cx="30813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="" xmlns:a16="http://schemas.microsoft.com/office/drawing/2014/main" id="{95F34C3D-3A40-4A60-B07B-A7F6E1F5B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81" y="6025202"/>
            <a:ext cx="22526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="" xmlns:a16="http://schemas.microsoft.com/office/drawing/2014/main" id="{3B147F9C-B9EA-4841-B652-D7B2F26EC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819" y="6115050"/>
            <a:ext cx="22288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1">
            <a:extLst>
              <a:ext uri="{FF2B5EF4-FFF2-40B4-BE49-F238E27FC236}">
                <a16:creationId xmlns="" xmlns:a16="http://schemas.microsoft.com/office/drawing/2014/main" id="{863EE2B8-431D-42FD-9C92-64D851A76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5113" y="2858620"/>
            <a:ext cx="11430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2">
            <a:extLst>
              <a:ext uri="{FF2B5EF4-FFF2-40B4-BE49-F238E27FC236}">
                <a16:creationId xmlns="" xmlns:a16="http://schemas.microsoft.com/office/drawing/2014/main" id="{F66BDC6F-F339-41E7-BD8C-6B8DE85040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2586992"/>
            <a:ext cx="728047" cy="1215794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3">
            <a:extLst>
              <a:ext uri="{FF2B5EF4-FFF2-40B4-BE49-F238E27FC236}">
                <a16:creationId xmlns="" xmlns:a16="http://schemas.microsoft.com/office/drawing/2014/main" id="{B6F6E9B1-826F-4E1E-AFBE-BF4D7BEF07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5810250"/>
            <a:ext cx="685800" cy="537984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>
            <a:extLst>
              <a:ext uri="{FF2B5EF4-FFF2-40B4-BE49-F238E27FC236}">
                <a16:creationId xmlns="" xmlns:a16="http://schemas.microsoft.com/office/drawing/2014/main" id="{5F0BC725-3E76-42E6-9166-DC134E4F2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943600"/>
            <a:ext cx="728663" cy="1714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21 - 2022\BAI SOAN VIDEO 2021\anh nen PP\0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C6DAEC-BE31-4D79-8A36-622794B06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7" y="533400"/>
            <a:ext cx="79803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" descr="C:\Users\A Tuong\Desktop\tranh trang tri pm\bp.jpg">
            <a:extLst>
              <a:ext uri="{FF2B5EF4-FFF2-40B4-BE49-F238E27FC236}">
                <a16:creationId xmlns="" xmlns:a16="http://schemas.microsoft.com/office/drawing/2014/main" id="{93A906EF-C41A-4524-8F7D-26BFCAE80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30118" r="5054" b="25669"/>
          <a:stretch/>
        </p:blipFill>
        <p:spPr bwMode="auto">
          <a:xfrm>
            <a:off x="928915" y="3135084"/>
            <a:ext cx="4034971" cy="158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2">
            <a:extLst>
              <a:ext uri="{FF2B5EF4-FFF2-40B4-BE49-F238E27FC236}">
                <a16:creationId xmlns="" xmlns:a16="http://schemas.microsoft.com/office/drawing/2014/main" id="{9DCBA45D-288C-4287-BE84-FCF987E5E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7"/>
          <a:stretch/>
        </p:blipFill>
        <p:spPr bwMode="auto">
          <a:xfrm>
            <a:off x="5715000" y="2800016"/>
            <a:ext cx="2286000" cy="210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ECE7A7-3835-4EA1-9F87-40288E3AB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0292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CBA5BE-C6B8-413E-B635-58A075D56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051425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9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02DDEDA-DA4C-485B-BA96-BA406AEA9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26788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BÀI 3: CHUỘT </a:t>
            </a:r>
            <a:r>
              <a:rPr lang="en-US" altLang="en-US" sz="3600" b="1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MÁY TÍNH (Tiết 1)</a:t>
            </a:r>
            <a:endParaRPr lang="en-US" altLang="en-US" sz="3600" b="1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0A204E4-82C2-4045-8115-F8C136E15FE9}"/>
              </a:ext>
            </a:extLst>
          </p:cNvPr>
          <p:cNvSpPr/>
          <p:nvPr/>
        </p:nvSpPr>
        <p:spPr>
          <a:xfrm>
            <a:off x="2780184" y="2873839"/>
            <a:ext cx="3108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>
                <a:latin typeface="Times New Roman"/>
                <a:cs typeface="Arial"/>
              </a:rPr>
              <a:t>(SGK </a:t>
            </a:r>
            <a:r>
              <a:rPr lang="en-US" sz="3600" b="1" i="1" err="1">
                <a:latin typeface="Times New Roman"/>
                <a:cs typeface="Arial"/>
              </a:rPr>
              <a:t>trang</a:t>
            </a:r>
            <a:r>
              <a:rPr lang="en-US" sz="3600" b="1" i="1">
                <a:latin typeface="Times New Roman"/>
                <a:cs typeface="Arial"/>
              </a:rPr>
              <a:t> </a:t>
            </a:r>
            <a:r>
              <a:rPr lang="en-US" sz="3600" b="1" i="1" smtClean="0">
                <a:latin typeface="Times New Roman"/>
                <a:cs typeface="Arial"/>
              </a:rPr>
              <a:t>15)</a:t>
            </a:r>
            <a:endParaRPr lang="en-US" sz="1100" b="1" i="1" dirty="0"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78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7A13608-EF52-4E3B-ACE7-4B5DB8BDD556}"/>
              </a:ext>
            </a:extLst>
          </p:cNvPr>
          <p:cNvSpPr txBox="1"/>
          <p:nvPr/>
        </p:nvSpPr>
        <p:spPr>
          <a:xfrm>
            <a:off x="776514" y="2286000"/>
            <a:ext cx="775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0F86CCA-D6D5-473C-B6EA-5DE7BC152F54}"/>
              </a:ext>
            </a:extLst>
          </p:cNvPr>
          <p:cNvSpPr/>
          <p:nvPr/>
        </p:nvSpPr>
        <p:spPr>
          <a:xfrm>
            <a:off x="2819400" y="990600"/>
            <a:ext cx="28331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187C885-3CA6-4A2A-9EB0-EF8C4EBEFA31}"/>
              </a:ext>
            </a:extLst>
          </p:cNvPr>
          <p:cNvSpPr txBox="1"/>
          <p:nvPr/>
        </p:nvSpPr>
        <p:spPr>
          <a:xfrm>
            <a:off x="780822" y="3723805"/>
            <a:ext cx="5565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15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4">
            <a:extLst>
              <a:ext uri="{FF2B5EF4-FFF2-40B4-BE49-F238E27FC236}">
                <a16:creationId xmlns="" xmlns:a16="http://schemas.microsoft.com/office/drawing/2014/main" id="{AC151F5B-CB35-4525-A0FA-7D148863C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232674"/>
            <a:ext cx="670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0" descr="2">
            <a:extLst>
              <a:ext uri="{FF2B5EF4-FFF2-40B4-BE49-F238E27FC236}">
                <a16:creationId xmlns="" xmlns:a16="http://schemas.microsoft.com/office/drawing/2014/main" id="{297A3DF4-FB21-4020-BF45-0D36B15FE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3263900"/>
            <a:ext cx="32004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Line 11">
            <a:extLst>
              <a:ext uri="{FF2B5EF4-FFF2-40B4-BE49-F238E27FC236}">
                <a16:creationId xmlns="" xmlns:a16="http://schemas.microsoft.com/office/drawing/2014/main" id="{058CFBEA-ECFE-482B-8188-5113777A60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27163" y="3962400"/>
            <a:ext cx="1600200" cy="6858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">
            <a:extLst>
              <a:ext uri="{FF2B5EF4-FFF2-40B4-BE49-F238E27FC236}">
                <a16:creationId xmlns="" xmlns:a16="http://schemas.microsoft.com/office/drawing/2014/main" id="{757119CB-D3E6-4307-A6AE-5C8AD2C394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4488" y="3263900"/>
            <a:ext cx="2590800" cy="27305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3">
            <a:extLst>
              <a:ext uri="{FF2B5EF4-FFF2-40B4-BE49-F238E27FC236}">
                <a16:creationId xmlns="" xmlns:a16="http://schemas.microsoft.com/office/drawing/2014/main" id="{35D485F2-9ABF-4C33-83B2-10C02B6E9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8726" y="3587751"/>
            <a:ext cx="3057525" cy="6858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14">
            <a:extLst>
              <a:ext uri="{FF2B5EF4-FFF2-40B4-BE49-F238E27FC236}">
                <a16:creationId xmlns="" xmlns:a16="http://schemas.microsoft.com/office/drawing/2014/main" id="{919B55E2-13F2-42C8-93E4-0180FAA84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8200"/>
            <a:ext cx="1752601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trái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15">
            <a:extLst>
              <a:ext uri="{FF2B5EF4-FFF2-40B4-BE49-F238E27FC236}">
                <a16:creationId xmlns="" xmlns:a16="http://schemas.microsoft.com/office/drawing/2014/main" id="{8EB46006-C5F1-482C-8202-BFF49542C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8" y="2820988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phải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 Box 16">
            <a:extLst>
              <a:ext uri="{FF2B5EF4-FFF2-40B4-BE49-F238E27FC236}">
                <a16:creationId xmlns="" xmlns:a16="http://schemas.microsoft.com/office/drawing/2014/main" id="{CFD72C10-382A-4F13-AAC3-4FF9B7CF5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7" y="4157662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lăn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64CF5DF-CD7A-422B-8195-E0FD16B78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447800"/>
            <a:ext cx="7619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63340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D:\2021 - 2022\BAI SOAN VIDEO 2021\anh nen PP\0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">
            <a:extLst>
              <a:ext uri="{FF2B5EF4-FFF2-40B4-BE49-F238E27FC236}">
                <a16:creationId xmlns="" xmlns:a16="http://schemas.microsoft.com/office/drawing/2014/main" id="{E0441B53-7D02-4488-B08C-05E3E9AD5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1" y="1143000"/>
            <a:ext cx="87106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đúng: </a:t>
            </a:r>
            <a:r>
              <a:rPr lang="en-US" altLang="en-US" sz="2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</a:t>
            </a: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chuột, bên trái chuột, nút phải chuột, nút trái chuột, tay </a:t>
            </a:r>
            <a:r>
              <a:rPr lang="en-US" altLang="en-US" sz="2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phải.</a:t>
            </a:r>
            <a:endParaRPr lang="en-US" altLang="en-US" sz="28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04674D1-51EC-43E9-87A6-AA9F63FF9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2547005"/>
            <a:ext cx="571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B3CB38C-A455-446A-8795-743F6A7CD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7" y="3160693"/>
            <a:ext cx="61642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……………tay duỗi tự nhiên.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9080761-A9FC-4490-83BC-323D33AB5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2" y="4242455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15FF569-65D5-47FC-8BCA-1D4D16EF0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7" y="4826655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Ngón giữa đặt vào………………..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44A242B-1023-4E46-8749-AE9B0F75A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520393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Ngón cái đặt vào……………………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E9B95AB-C6FD-4957-A8D0-959226D5B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610618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Ngón út và ngón áp út đặt vào.............................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7E7E2BD-2096-4169-B9FF-5591DE9F0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995613"/>
            <a:ext cx="2324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9B5880F-720D-4B34-A934-3AE6C02B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096405"/>
            <a:ext cx="455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903D129-908A-400A-A737-9BDF9C319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704417"/>
            <a:ext cx="4557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0F5D42E-29F5-4807-BFD4-0CFBA9662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363" y="5409268"/>
            <a:ext cx="2763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6494C2D-6D3B-4216-8F22-6D68691DC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76005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4">
            <a:extLst>
              <a:ext uri="{FF2B5EF4-FFF2-40B4-BE49-F238E27FC236}">
                <a16:creationId xmlns="" xmlns:a16="http://schemas.microsoft.com/office/drawing/2014/main" id="{40775962-D6E5-4C8A-990F-31C79DC4E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129" y="132535"/>
            <a:ext cx="566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="" xmlns:a16="http://schemas.microsoft.com/office/drawing/2014/main" id="{743A3C5B-BC84-4715-9E31-16D4C7A49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5662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2" y="2701206"/>
            <a:ext cx="2496014" cy="325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896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985904A8-C294-4019-8958-D6B57D57E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3337" r="3592" b="4989"/>
          <a:stretch/>
        </p:blipFill>
        <p:spPr bwMode="auto">
          <a:xfrm>
            <a:off x="4731657" y="1814287"/>
            <a:ext cx="3802744" cy="378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95FEBD04-B189-4C80-9256-D6DD6E376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" r="3133" b="3047"/>
          <a:stretch/>
        </p:blipFill>
        <p:spPr bwMode="auto">
          <a:xfrm>
            <a:off x="512763" y="1814286"/>
            <a:ext cx="3870551" cy="378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="" xmlns:a16="http://schemas.microsoft.com/office/drawing/2014/main" id="{9A6D2FBD-58B0-4DC8-AED3-DFF8A43FC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444500"/>
            <a:ext cx="83708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Quan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1CEA60A-976D-406A-AA79-5D4732CD7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13" y="5745163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D72A55-CDE9-421A-A06A-EB1A0268F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808663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2826994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9&quot;&gt;&lt;property id=&quot;20148&quot; value=&quot;5&quot;/&gt;&lt;property id=&quot;20300&quot; value=&quot;Slide 6 - &amp;quot;1. Các bộ phận của máy tính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1. Các bộ phận của máy tính&amp;quot;&quot;/&gt;&lt;property id=&quot;20307&quot; value=&quot;268&quot;/&gt;&lt;/object&gt;&lt;object type=&quot;3&quot; unique_id=&quot;10016&quot;&gt;&lt;property id=&quot;20148&quot; value=&quot;5&quot;/&gt;&lt;property id=&quot;20300&quot; value=&quot;Slide 12&quot;/&gt;&lt;property id=&quot;20307&quot; value=&quot;273&quot;/&gt;&lt;/object&gt;&lt;object type=&quot;3&quot; unique_id=&quot;10023&quot;&gt;&lt;property id=&quot;20148&quot; value=&quot;5&quot;/&gt;&lt;property id=&quot;20300&quot; value=&quot;Slide 14 - &amp;quot;EM CẦN GHI NHỚ&amp;quot;&quot;/&gt;&lt;property id=&quot;20307&quot; value=&quot;281&quot;/&gt;&lt;/object&gt;&lt;object type=&quot;3&quot; unique_id=&quot;67231&quot;&gt;&lt;property id=&quot;20148&quot; value=&quot;5&quot;/&gt;&lt;property id=&quot;20300&quot; value=&quot;Slide 1&quot;/&gt;&lt;property id=&quot;20307&quot; value=&quot;284&quot;/&gt;&lt;/object&gt;&lt;object type=&quot;3&quot; unique_id=&quot;67232&quot;&gt;&lt;property id=&quot;20148&quot; value=&quot;5&quot;/&gt;&lt;property id=&quot;20300&quot; value=&quot;Slide 2&quot;/&gt;&lt;property id=&quot;20307&quot; value=&quot;283&quot;/&gt;&lt;/object&gt;&lt;object type=&quot;3&quot; unique_id=&quot;67233&quot;&gt;&lt;property id=&quot;20148&quot; value=&quot;5&quot;/&gt;&lt;property id=&quot;20300&quot; value=&quot;Slide 8 - &amp;quot;2. Một số loại máy tính thường gặp&amp;quot;&quot;/&gt;&lt;property id=&quot;20307&quot; value=&quot;285&quot;/&gt;&lt;/object&gt;&lt;object type=&quot;3&quot; unique_id=&quot;67234&quot;&gt;&lt;property id=&quot;20148&quot; value=&quot;5&quot;/&gt;&lt;property id=&quot;20300&quot; value=&quot;Slide 9 - &amp;quot;2. Một số loại máy tính thường gặp&amp;quot;&quot;/&gt;&lt;property id=&quot;20307&quot; value=&quot;286&quot;/&gt;&lt;/object&gt;&lt;object type=&quot;3&quot; unique_id=&quot;67235&quot;&gt;&lt;property id=&quot;20148&quot; value=&quot;5&quot;/&gt;&lt;property id=&quot;20300&quot; value=&quot;Slide 10 - &amp;quot;THỰC HÀNH&amp;quot;&quot;/&gt;&lt;property id=&quot;20307&quot; value=&quot;289&quot;/&gt;&lt;/object&gt;&lt;object type=&quot;3&quot; unique_id=&quot;67236&quot;&gt;&lt;property id=&quot;20148&quot; value=&quot;5&quot;/&gt;&lt;property id=&quot;20300&quot; value=&quot;Slide 11&quot;/&gt;&lt;property id=&quot;20307&quot; value=&quot;290&quot;/&gt;&lt;/object&gt;&lt;object type=&quot;3&quot; unique_id=&quot;67237&quot;&gt;&lt;property id=&quot;20148&quot; value=&quot;5&quot;/&gt;&lt;property id=&quot;20300&quot; value=&quot;Slide 13 - &amp;quot;ỨNG DỤNG MỞ RỘNG&amp;quot;&quot;/&gt;&lt;property id=&quot;20307&quot; value=&quot;291&quot;/&gt;&lt;/object&gt;&lt;object type=&quot;3&quot; unique_id=&quot;67257&quot;&gt;&lt;property id=&quot;20148&quot; value=&quot;5&quot;/&gt;&lt;property id=&quot;20300&quot; value=&quot;Slide 3&quot;/&gt;&lt;property id=&quot;20307&quot; value=&quot;293&quot;/&gt;&lt;/object&gt;&lt;object type=&quot;3&quot; unique_id=&quot;67362&quot;&gt;&lt;property id=&quot;20148&quot; value=&quot;5&quot;/&gt;&lt;property id=&quot;20300&quot; value=&quot;Slide 4&quot;/&gt;&lt;property id=&quot;20307&quot; value=&quot;294&quot;/&gt;&lt;/object&gt;&lt;object type=&quot;3&quot; unique_id=&quot;67363&quot;&gt;&lt;property id=&quot;20148&quot; value=&quot;5&quot;/&gt;&lt;property id=&quot;20300&quot; value=&quot;Slide 5&quot;/&gt;&lt;property id=&quot;20307&quot; value=&quot;296&quot;/&gt;&lt;/object&gt;&lt;object type=&quot;3&quot; unique_id=&quot;67519&quot;&gt;&lt;property id=&quot;20148&quot; value=&quot;5&quot;/&gt;&lt;property id=&quot;20300&quot; value=&quot;Slide 15&quot;/&gt;&lt;property id=&quot;20307&quot; value=&quot;297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S001090307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1429</TotalTime>
  <Words>444</Words>
  <Application>Microsoft Office PowerPoint</Application>
  <PresentationFormat>On-screen Show (4:3)</PresentationFormat>
  <Paragraphs>74</Paragraphs>
  <Slides>14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Facet</vt:lpstr>
      <vt:lpstr>1_TS001090307</vt:lpstr>
      <vt:lpstr>PowerPoint Presentation</vt:lpstr>
      <vt:lpstr>PowerPoint Presentation</vt:lpstr>
      <vt:lpstr>HOẠT ĐỘNG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162</cp:revision>
  <dcterms:created xsi:type="dcterms:W3CDTF">2017-10-03T01:20:28Z</dcterms:created>
  <dcterms:modified xsi:type="dcterms:W3CDTF">2021-09-20T16:16:31Z</dcterms:modified>
</cp:coreProperties>
</file>