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9" r:id="rId2"/>
    <p:sldId id="261" r:id="rId3"/>
    <p:sldId id="274" r:id="rId4"/>
    <p:sldId id="288" r:id="rId5"/>
    <p:sldId id="280" r:id="rId6"/>
    <p:sldId id="276" r:id="rId7"/>
    <p:sldId id="277" r:id="rId8"/>
    <p:sldId id="264" r:id="rId9"/>
    <p:sldId id="265" r:id="rId10"/>
    <p:sldId id="273" r:id="rId11"/>
    <p:sldId id="285" r:id="rId12"/>
    <p:sldId id="266" r:id="rId13"/>
    <p:sldId id="279" r:id="rId14"/>
    <p:sldId id="272" r:id="rId15"/>
    <p:sldId id="28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D195C4"/>
    <a:srgbClr val="FF5050"/>
    <a:srgbClr val="6600FF"/>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7" name="Freeform 10"/>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11" name="Freeform 14"/>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12" name="Freeform 15"/>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13" name="Freeform 16"/>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14" name="Freeform 17"/>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17" name="Freeform 20"/>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endParaRPr lang="en-US"/>
            </a:p>
          </p:txBody>
        </p:sp>
        <p:sp>
          <p:nvSpPr>
            <p:cNvPr id="18" name="Freeform 21"/>
            <p:cNvSpPr>
              <a:spLocks/>
            </p:cNvSpPr>
            <p:nvPr userDrawn="1"/>
          </p:nvSpPr>
          <p:spPr bwMode="auto">
            <a:xfrm rot="7320404">
              <a:off x="5000" y="2913"/>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21" name="Freeform 24"/>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22" name="Freeform 25"/>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23" name="Freeform 26"/>
              <p:cNvSpPr>
                <a:spLocks/>
              </p:cNvSpPr>
              <p:nvPr userDrawn="1"/>
            </p:nvSpPr>
            <p:spPr bwMode="auto">
              <a:xfrm rot="7320404">
                <a:off x="5364" y="2873"/>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24" name="Freeform 27"/>
              <p:cNvSpPr>
                <a:spLocks/>
              </p:cNvSpPr>
              <p:nvPr userDrawn="1"/>
            </p:nvSpPr>
            <p:spPr bwMode="auto">
              <a:xfrm rot="7320404">
                <a:off x="5137"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endParaRPr lang="en-US"/>
          </a:p>
        </p:txBody>
      </p:sp>
      <p:sp>
        <p:nvSpPr>
          <p:cNvPr id="2355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355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7B2D26DF-CE2D-4C53-8DCB-D6869B43C0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65A1D0C-5C08-4DC6-AE9D-90B99B5D3E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E45B1C-789B-4289-A12B-CEF4D00063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2089C52-0B62-4E67-9BC7-D38219C0DC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6C697DF-33DD-4E93-A67A-CB5095BF95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9C4B55B-2F7B-49E3-B7F6-596133910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27E0F1A-33C9-4138-A062-B77292605C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FFA67E5-7B35-4857-A942-AB471E2070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4921DA4-7D3A-4B6C-8736-DB5545DC8C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CD45B7-76DB-4366-89D8-A9972CCEE1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9FA98EB-F31A-463C-955E-F7A98E30B5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253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253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86B2F2D0-BF48-4925-BABF-FAD7BE48BDF5}" type="slidenum">
              <a:rPr lang="en-US"/>
              <a:pPr>
                <a:defRPr/>
              </a:pPr>
              <a:t>‹#›</a:t>
            </a:fld>
            <a:endParaRPr lang="en-US"/>
          </a:p>
        </p:txBody>
      </p:sp>
      <p:sp>
        <p:nvSpPr>
          <p:cNvPr id="1032"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endParaRPr lang="en-US"/>
          </a:p>
        </p:txBody>
      </p:sp>
      <p:sp>
        <p:nvSpPr>
          <p:cNvPr id="1033"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endParaRPr lang="en-US"/>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endParaRPr lang="en-US"/>
            </a:p>
          </p:txBody>
        </p:sp>
        <p:sp>
          <p:nvSpPr>
            <p:cNvPr id="1052"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endParaRPr lang="en-US"/>
            </a:p>
          </p:txBody>
        </p:sp>
        <p:sp>
          <p:nvSpPr>
            <p:cNvPr id="1053"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1054"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sp>
          <p:nvSpPr>
            <p:cNvPr id="1055"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endParaRPr lang="en-US"/>
            </a:p>
          </p:txBody>
        </p:sp>
        <p:sp>
          <p:nvSpPr>
            <p:cNvPr id="1056"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endParaRPr lang="en-US"/>
            </a:p>
          </p:txBody>
        </p:sp>
        <p:sp>
          <p:nvSpPr>
            <p:cNvPr id="1057"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endParaRPr lang="en-US"/>
            </a:p>
          </p:txBody>
        </p:sp>
        <p:sp>
          <p:nvSpPr>
            <p:cNvPr id="1058"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endParaRPr lang="en-US"/>
            </a:p>
          </p:txBody>
        </p:sp>
        <p:sp>
          <p:nvSpPr>
            <p:cNvPr id="1059"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endParaRPr lang="en-US"/>
                </a:p>
              </p:txBody>
            </p:sp>
            <p:sp>
              <p:nvSpPr>
                <p:cNvPr id="1075"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endParaRPr lang="en-US"/>
                </a:p>
              </p:txBody>
            </p:sp>
            <p:sp>
              <p:nvSpPr>
                <p:cNvPr id="1076"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endParaRPr lang="en-US"/>
                </a:p>
              </p:txBody>
            </p:sp>
          </p:grpSp>
          <p:sp>
            <p:nvSpPr>
              <p:cNvPr id="1062"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1063"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sp>
            <p:nvSpPr>
              <p:cNvPr id="1064"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endParaRPr lang="en-US"/>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1067"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1068"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1069"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endParaRPr lang="en-US"/>
                </a:p>
              </p:txBody>
            </p:sp>
            <p:sp>
              <p:nvSpPr>
                <p:cNvPr id="1070"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endParaRPr lang="en-US"/>
                </a:p>
              </p:txBody>
            </p:sp>
            <p:sp>
              <p:nvSpPr>
                <p:cNvPr id="1071"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endParaRPr lang="en-US"/>
                </a:p>
              </p:txBody>
            </p:sp>
            <p:sp>
              <p:nvSpPr>
                <p:cNvPr id="1072"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endParaRPr lang="en-US"/>
                </a:p>
              </p:txBody>
            </p:sp>
            <p:sp>
              <p:nvSpPr>
                <p:cNvPr id="1073"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sp>
          <p:nvSpPr>
            <p:cNvPr id="1050"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endParaRPr lang="en-US"/>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endParaRPr lang="en-US"/>
                </a:p>
              </p:txBody>
            </p:sp>
            <p:sp>
              <p:nvSpPr>
                <p:cNvPr id="1042" name="Freeform 45"/>
                <p:cNvSpPr>
                  <a:spLocks/>
                </p:cNvSpPr>
                <p:nvPr userDrawn="1"/>
              </p:nvSpPr>
              <p:spPr bwMode="auto">
                <a:xfrm rot="-3172564">
                  <a:off x="5049" y="331"/>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endParaRPr lang="en-US"/>
                </a:p>
              </p:txBody>
            </p:sp>
            <p:sp>
              <p:nvSpPr>
                <p:cNvPr id="1043" name="Freeform 46"/>
                <p:cNvSpPr>
                  <a:spLocks/>
                </p:cNvSpPr>
                <p:nvPr userDrawn="1"/>
              </p:nvSpPr>
              <p:spPr bwMode="auto">
                <a:xfrm rot="-3172564">
                  <a:off x="4859" y="181"/>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endParaRPr lang="en-US"/>
                </a:p>
              </p:txBody>
            </p:sp>
            <p:sp>
              <p:nvSpPr>
                <p:cNvPr id="1044"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endParaRPr lang="en-US"/>
                </a:p>
              </p:txBody>
            </p:sp>
            <p:sp>
              <p:nvSpPr>
                <p:cNvPr id="1045" name="Freeform 48"/>
                <p:cNvSpPr>
                  <a:spLocks/>
                </p:cNvSpPr>
                <p:nvPr userDrawn="1"/>
              </p:nvSpPr>
              <p:spPr bwMode="auto">
                <a:xfrm rot="-3172564">
                  <a:off x="5298" y="896"/>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endParaRPr lang="en-US"/>
                </a:p>
              </p:txBody>
            </p:sp>
            <p:sp>
              <p:nvSpPr>
                <p:cNvPr id="1046" name="Freeform 49"/>
                <p:cNvSpPr>
                  <a:spLocks/>
                </p:cNvSpPr>
                <p:nvPr userDrawn="1"/>
              </p:nvSpPr>
              <p:spPr bwMode="auto">
                <a:xfrm rot="-3172564">
                  <a:off x="5253" y="805"/>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endParaRPr lang="en-US"/>
                </a:p>
              </p:txBody>
            </p:sp>
            <p:sp>
              <p:nvSpPr>
                <p:cNvPr id="1047"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endParaRPr lang="en-US"/>
                </a:p>
              </p:txBody>
            </p:sp>
            <p:sp>
              <p:nvSpPr>
                <p:cNvPr id="1048" name="Freeform 51"/>
                <p:cNvSpPr>
                  <a:spLocks/>
                </p:cNvSpPr>
                <p:nvPr userDrawn="1"/>
              </p:nvSpPr>
              <p:spPr bwMode="auto">
                <a:xfrm rot="-3172564">
                  <a:off x="4949" y="141"/>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endParaRPr lang="en-US"/>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D:\Documents\nhac%20Organ\cau123456.wa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D:\Documents\nhac%20Organ\cau123456.wa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E:\Giao%20duc\AM%20NHAC\MOT%20SO%20BAI%20GIANG,%20TU%20LIEU%20PHUC%20VU%20GIANG%20DAY%20BANG%20CNTT%20-%20NGUYEN%20DUY%20THONG\AM%20nhac%20Lop%204\Co%20la%20tiet%201\Track05.MP3"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Documents\nhac%20Organ\cau6.wav" TargetMode="External"/><Relationship Id="rId1" Type="http://schemas.openxmlformats.org/officeDocument/2006/relationships/audio" Target="file:///D:\Documents\nhac%20Organ\cau5.wav"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extLst>
          </p:cNvPr>
          <p:cNvSpPr/>
          <p:nvPr/>
        </p:nvSpPr>
        <p:spPr>
          <a:xfrm>
            <a:off x="2914218" y="1652802"/>
            <a:ext cx="3385975" cy="3552397"/>
          </a:xfrm>
          <a:prstGeom prst="rect">
            <a:avLst/>
          </a:prstGeom>
          <a:noFill/>
        </p:spPr>
        <p:txBody>
          <a:bodyPr spcFirstLastPara="1" wrap="none">
            <a:prstTxWarp prst="textArchUp">
              <a:avLst>
                <a:gd name="adj" fmla="val 10800000"/>
              </a:avLst>
            </a:prstTxWarp>
            <a:spAutoFit/>
          </a:bodyPr>
          <a:lstStyle/>
          <a:p>
            <a:pPr algn="ctr">
              <a:defRPr/>
            </a:pPr>
            <a:r>
              <a:rPr lang="en-US" sz="4050" b="1" dirty="0">
                <a:ln w="6600">
                  <a:solidFill>
                    <a:schemeClr val="accent2"/>
                  </a:solidFill>
                  <a:prstDash val="solid"/>
                </a:ln>
                <a:solidFill>
                  <a:srgbClr val="FFFFFF"/>
                </a:solidFill>
                <a:effectLst>
                  <a:outerShdw dist="38100" dir="2700000" algn="tl" rotWithShape="0">
                    <a:schemeClr val="accent2"/>
                  </a:outerShdw>
                </a:effectLst>
              </a:rPr>
              <a:t> </a:t>
            </a:r>
            <a:r>
              <a:rPr lang="en-US" sz="3600" b="1" dirty="0">
                <a:solidFill>
                  <a:srgbClr val="FFFF00"/>
                </a:solidFill>
                <a:latin typeface="Times New Roman" panose="02020603050405020304" pitchFamily="18" charset="0"/>
                <a:cs typeface="Times New Roman" panose="02020603050405020304" pitchFamily="18" charset="0"/>
              </a:rPr>
              <a:t>BÀI GIẢNG ÂM NHẠC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52" name="TextBox 4"/>
          <p:cNvSpPr txBox="1">
            <a:spLocks noChangeArrowheads="1"/>
          </p:cNvSpPr>
          <p:nvPr/>
        </p:nvSpPr>
        <p:spPr bwMode="auto">
          <a:xfrm>
            <a:off x="1547813" y="3767138"/>
            <a:ext cx="611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solidFill>
                  <a:schemeClr val="bg1"/>
                </a:solidFill>
                <a:latin typeface="Times New Roman" pitchFamily="18" charset="0"/>
                <a:cs typeface="Times New Roman" pitchFamily="18" charset="0"/>
              </a:rPr>
              <a:t>Giáo viên thực hiện: Lương Thị Trà Giang</a:t>
            </a:r>
          </a:p>
        </p:txBody>
      </p:sp>
      <p:sp>
        <p:nvSpPr>
          <p:cNvPr id="2053" name="TextBox 4"/>
          <p:cNvSpPr txBox="1">
            <a:spLocks noChangeArrowheads="1"/>
          </p:cNvSpPr>
          <p:nvPr/>
        </p:nvSpPr>
        <p:spPr bwMode="auto">
          <a:xfrm>
            <a:off x="2233613" y="576263"/>
            <a:ext cx="47529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500">
                <a:solidFill>
                  <a:schemeClr val="bg1"/>
                </a:solidFill>
                <a:latin typeface="Times New Roman" pitchFamily="18" charset="0"/>
                <a:cs typeface="Times New Roman" pitchFamily="18" charset="0"/>
              </a:rPr>
              <a:t>PHÒNG GIÁO DỤC VÀ ĐÀO TẠO QUẬN LONG BIÊN</a:t>
            </a:r>
          </a:p>
          <a:p>
            <a:pPr algn="ctr"/>
            <a:r>
              <a:rPr lang="en-US" altLang="en-US" sz="1500">
                <a:solidFill>
                  <a:schemeClr val="bg1"/>
                </a:solidFill>
                <a:latin typeface="Times New Roman" pitchFamily="18" charset="0"/>
                <a:cs typeface="Times New Roman" pitchFamily="18" charset="0"/>
              </a:rPr>
              <a:t>TRƯỜNG TIỂU HỌC THANH AM</a:t>
            </a:r>
          </a:p>
        </p:txBody>
      </p:sp>
      <p:sp>
        <p:nvSpPr>
          <p:cNvPr id="2054" name="TextBox 1"/>
          <p:cNvSpPr txBox="1">
            <a:spLocks noChangeArrowheads="1"/>
          </p:cNvSpPr>
          <p:nvPr/>
        </p:nvSpPr>
        <p:spPr bwMode="auto">
          <a:xfrm>
            <a:off x="1546225" y="2566988"/>
            <a:ext cx="6119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a:solidFill>
                  <a:srgbClr val="FFFF00"/>
                </a:solidFill>
                <a:latin typeface="Times New Roman" pitchFamily="18" charset="0"/>
                <a:cs typeface="Times New Roman" pitchFamily="18" charset="0"/>
              </a:rPr>
              <a:t>LỚP </a:t>
            </a:r>
            <a:r>
              <a:rPr lang="en-US" sz="3600" b="1" smtClean="0">
                <a:solidFill>
                  <a:srgbClr val="FFFF00"/>
                </a:solidFill>
                <a:latin typeface="Times New Roman" pitchFamily="18" charset="0"/>
                <a:cs typeface="Times New Roman" pitchFamily="18" charset="0"/>
              </a:rPr>
              <a:t>4</a:t>
            </a:r>
            <a:endParaRPr lang="en-US" sz="36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680970546"/>
      </p:ext>
    </p:extLst>
  </p:cSld>
  <p:clrMapOvr>
    <a:masterClrMapping/>
  </p:clrMapOvr>
  <p:transition spd="slow" advTm="149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914400"/>
            <a:ext cx="6489700" cy="1143000"/>
          </a:xfrm>
        </p:spPr>
        <p:txBody>
          <a:bodyPr/>
          <a:lstStyle/>
          <a:p>
            <a:pPr algn="l" eaLnBrk="1" hangingPunct="1"/>
            <a:r>
              <a:rPr lang="en-US" sz="3200" smtClean="0">
                <a:latin typeface="Arial" charset="0"/>
              </a:rPr>
              <a:t>Con cò, cò bay lả lả bay la.</a:t>
            </a:r>
          </a:p>
        </p:txBody>
      </p:sp>
      <p:sp>
        <p:nvSpPr>
          <p:cNvPr id="19461" name="Rectangle 5"/>
          <p:cNvSpPr>
            <a:spLocks noChangeArrowheads="1"/>
          </p:cNvSpPr>
          <p:nvPr/>
        </p:nvSpPr>
        <p:spPr bwMode="auto">
          <a:xfrm>
            <a:off x="228600" y="1752600"/>
            <a:ext cx="8229600" cy="1143000"/>
          </a:xfrm>
          <a:prstGeom prst="rect">
            <a:avLst/>
          </a:prstGeom>
          <a:noFill/>
          <a:ln w="9525">
            <a:noFill/>
            <a:miter lim="800000"/>
            <a:headEnd/>
            <a:tailEnd/>
          </a:ln>
        </p:spPr>
        <p:txBody>
          <a:bodyPr anchor="ctr"/>
          <a:lstStyle/>
          <a:p>
            <a:pPr algn="ctr" eaLnBrk="1" hangingPunct="1"/>
            <a:r>
              <a:rPr lang="en-US" sz="3200">
                <a:latin typeface="Arial" charset="0"/>
              </a:rPr>
              <a:t>Bay từ, từ cửa phủ bay ra ra cánh đồng.</a:t>
            </a:r>
          </a:p>
        </p:txBody>
      </p:sp>
      <p:sp>
        <p:nvSpPr>
          <p:cNvPr id="19462" name="Rectangle 6"/>
          <p:cNvSpPr>
            <a:spLocks noChangeArrowheads="1"/>
          </p:cNvSpPr>
          <p:nvPr/>
        </p:nvSpPr>
        <p:spPr bwMode="auto">
          <a:xfrm>
            <a:off x="228600" y="4343400"/>
            <a:ext cx="8229600" cy="1143000"/>
          </a:xfrm>
          <a:prstGeom prst="rect">
            <a:avLst/>
          </a:prstGeom>
          <a:noFill/>
          <a:ln w="9525">
            <a:noFill/>
            <a:miter lim="800000"/>
            <a:headEnd/>
            <a:tailEnd/>
          </a:ln>
        </p:spPr>
        <p:txBody>
          <a:bodyPr anchor="ctr"/>
          <a:lstStyle/>
          <a:p>
            <a:pPr eaLnBrk="1" hangingPunct="1"/>
            <a:r>
              <a:rPr lang="en-US" sz="3200">
                <a:latin typeface="Arial" charset="0"/>
              </a:rPr>
              <a:t>Rằng có nhớ, nhớ hay chăng.</a:t>
            </a:r>
          </a:p>
        </p:txBody>
      </p:sp>
      <p:sp>
        <p:nvSpPr>
          <p:cNvPr id="19463" name="Rectangle 7"/>
          <p:cNvSpPr>
            <a:spLocks noChangeArrowheads="1"/>
          </p:cNvSpPr>
          <p:nvPr/>
        </p:nvSpPr>
        <p:spPr bwMode="auto">
          <a:xfrm>
            <a:off x="228600" y="2362200"/>
            <a:ext cx="8229600" cy="1143000"/>
          </a:xfrm>
          <a:prstGeom prst="rect">
            <a:avLst/>
          </a:prstGeom>
          <a:noFill/>
          <a:ln w="9525">
            <a:noFill/>
            <a:miter lim="800000"/>
            <a:headEnd/>
            <a:tailEnd/>
          </a:ln>
        </p:spPr>
        <p:txBody>
          <a:bodyPr anchor="ctr"/>
          <a:lstStyle/>
          <a:p>
            <a:pPr eaLnBrk="1" hangingPunct="1"/>
            <a:r>
              <a:rPr lang="en-US" sz="3200">
                <a:latin typeface="Arial" charset="0"/>
              </a:rPr>
              <a:t>Tình tính tang, tang tính tình.</a:t>
            </a:r>
          </a:p>
        </p:txBody>
      </p:sp>
      <p:sp>
        <p:nvSpPr>
          <p:cNvPr id="19464" name="Rectangle 8"/>
          <p:cNvSpPr>
            <a:spLocks noChangeArrowheads="1"/>
          </p:cNvSpPr>
          <p:nvPr/>
        </p:nvSpPr>
        <p:spPr bwMode="auto">
          <a:xfrm>
            <a:off x="228600" y="2971800"/>
            <a:ext cx="8229600" cy="1143000"/>
          </a:xfrm>
          <a:prstGeom prst="rect">
            <a:avLst/>
          </a:prstGeom>
          <a:noFill/>
          <a:ln w="9525">
            <a:noFill/>
            <a:miter lim="800000"/>
            <a:headEnd/>
            <a:tailEnd/>
          </a:ln>
        </p:spPr>
        <p:txBody>
          <a:bodyPr anchor="ctr"/>
          <a:lstStyle/>
          <a:p>
            <a:pPr eaLnBrk="1" hangingPunct="1"/>
            <a:r>
              <a:rPr lang="en-US" sz="3200">
                <a:latin typeface="Arial" charset="0"/>
              </a:rPr>
              <a:t>Ơi bạn rằng, ơi bạn ơi.</a:t>
            </a:r>
          </a:p>
        </p:txBody>
      </p:sp>
      <p:sp>
        <p:nvSpPr>
          <p:cNvPr id="19465" name="Rectangle 9"/>
          <p:cNvSpPr>
            <a:spLocks noChangeArrowheads="1"/>
          </p:cNvSpPr>
          <p:nvPr/>
        </p:nvSpPr>
        <p:spPr bwMode="auto">
          <a:xfrm>
            <a:off x="228600" y="3657600"/>
            <a:ext cx="8229600" cy="1143000"/>
          </a:xfrm>
          <a:prstGeom prst="rect">
            <a:avLst/>
          </a:prstGeom>
          <a:noFill/>
          <a:ln w="9525">
            <a:noFill/>
            <a:miter lim="800000"/>
            <a:headEnd/>
            <a:tailEnd/>
          </a:ln>
        </p:spPr>
        <p:txBody>
          <a:bodyPr anchor="ctr"/>
          <a:lstStyle/>
          <a:p>
            <a:pPr eaLnBrk="1" hangingPunct="1"/>
            <a:r>
              <a:rPr lang="en-US" sz="3200">
                <a:latin typeface="Arial" charset="0"/>
              </a:rPr>
              <a:t>Rằng có biết, biết hay chăng.</a:t>
            </a:r>
          </a:p>
        </p:txBody>
      </p:sp>
      <p:pic>
        <p:nvPicPr>
          <p:cNvPr id="19468" name="cau123456.wav">
            <a:hlinkClick r:id="" action="ppaction://media"/>
          </p:cNvPr>
          <p:cNvPicPr>
            <a:picLocks noRot="1" noChangeAspect="1" noChangeArrowheads="1"/>
          </p:cNvPicPr>
          <p:nvPr>
            <a:audioFile r:link="rId1"/>
          </p:nvPr>
        </p:nvPicPr>
        <p:blipFill>
          <a:blip r:embed="rId3"/>
          <a:srcRect/>
          <a:stretch>
            <a:fillRect/>
          </a:stretch>
        </p:blipFill>
        <p:spPr bwMode="auto">
          <a:xfrm>
            <a:off x="8534400" y="6248400"/>
            <a:ext cx="304800" cy="304800"/>
          </a:xfrm>
          <a:prstGeom prst="rect">
            <a:avLst/>
          </a:prstGeom>
          <a:noFill/>
          <a:ln w="9525">
            <a:noFill/>
            <a:miter lim="800000"/>
            <a:headEnd/>
            <a:tailEnd/>
          </a:ln>
        </p:spPr>
      </p:pic>
      <p:sp>
        <p:nvSpPr>
          <p:cNvPr id="12297" name="Text Box 13"/>
          <p:cNvSpPr txBox="1">
            <a:spLocks noChangeArrowheads="1"/>
          </p:cNvSpPr>
          <p:nvPr/>
        </p:nvSpPr>
        <p:spPr bwMode="auto">
          <a:xfrm>
            <a:off x="1828800" y="228600"/>
            <a:ext cx="25908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2298" name="Text Box 14"/>
          <p:cNvSpPr txBox="1">
            <a:spLocks noChangeArrowheads="1"/>
          </p:cNvSpPr>
          <p:nvPr/>
        </p:nvSpPr>
        <p:spPr bwMode="auto">
          <a:xfrm>
            <a:off x="1524000" y="304800"/>
            <a:ext cx="3048000" cy="762000"/>
          </a:xfrm>
          <a:prstGeom prst="rect">
            <a:avLst/>
          </a:prstGeom>
          <a:noFill/>
          <a:ln w="9525">
            <a:noFill/>
            <a:miter lim="800000"/>
            <a:headEnd/>
            <a:tailEnd/>
          </a:ln>
        </p:spPr>
        <p:txBody>
          <a:bodyPr>
            <a:spAutoFit/>
          </a:bodyPr>
          <a:lstStyle/>
          <a:p>
            <a:pPr>
              <a:spcBef>
                <a:spcPct val="50000"/>
              </a:spcBef>
            </a:pPr>
            <a:r>
              <a:rPr lang="en-US" sz="4400">
                <a:latin typeface="Arial" charset="0"/>
              </a:rPr>
              <a:t>      Cò lả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61"/>
                                        </p:tgtEl>
                                        <p:attrNameLst>
                                          <p:attrName>style.visibility</p:attrName>
                                        </p:attrNameLst>
                                      </p:cBhvr>
                                      <p:to>
                                        <p:strVal val="visible"/>
                                      </p:to>
                                    </p:set>
                                    <p:anim calcmode="discrete" valueType="clr">
                                      <p:cBhvr override="childStyle">
                                        <p:cTn id="14" dur="80"/>
                                        <p:tgtEl>
                                          <p:spTgt spid="1946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61"/>
                                        </p:tgtEl>
                                        <p:attrNameLst>
                                          <p:attrName>fillcolor</p:attrName>
                                        </p:attrNameLst>
                                      </p:cBhvr>
                                      <p:tavLst>
                                        <p:tav tm="0">
                                          <p:val>
                                            <p:clrVal>
                                              <a:schemeClr val="accent2"/>
                                            </p:clrVal>
                                          </p:val>
                                        </p:tav>
                                        <p:tav tm="50000">
                                          <p:val>
                                            <p:clrVal>
                                              <a:schemeClr val="hlink"/>
                                            </p:clrVal>
                                          </p:val>
                                        </p:tav>
                                      </p:tavLst>
                                    </p:anim>
                                    <p:set>
                                      <p:cBhvr>
                                        <p:cTn id="16" dur="80"/>
                                        <p:tgtEl>
                                          <p:spTgt spid="1946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63"/>
                                        </p:tgtEl>
                                        <p:attrNameLst>
                                          <p:attrName>style.visibility</p:attrName>
                                        </p:attrNameLst>
                                      </p:cBhvr>
                                      <p:to>
                                        <p:strVal val="visible"/>
                                      </p:to>
                                    </p:set>
                                    <p:anim calcmode="discrete" valueType="clr">
                                      <p:cBhvr override="childStyle">
                                        <p:cTn id="21" dur="80"/>
                                        <p:tgtEl>
                                          <p:spTgt spid="1946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63"/>
                                        </p:tgtEl>
                                        <p:attrNameLst>
                                          <p:attrName>fillcolor</p:attrName>
                                        </p:attrNameLst>
                                      </p:cBhvr>
                                      <p:tavLst>
                                        <p:tav tm="0">
                                          <p:val>
                                            <p:clrVal>
                                              <a:schemeClr val="accent2"/>
                                            </p:clrVal>
                                          </p:val>
                                        </p:tav>
                                        <p:tav tm="50000">
                                          <p:val>
                                            <p:clrVal>
                                              <a:schemeClr val="hlink"/>
                                            </p:clrVal>
                                          </p:val>
                                        </p:tav>
                                      </p:tavLst>
                                    </p:anim>
                                    <p:set>
                                      <p:cBhvr>
                                        <p:cTn id="23" dur="80"/>
                                        <p:tgtEl>
                                          <p:spTgt spid="1946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464"/>
                                        </p:tgtEl>
                                        <p:attrNameLst>
                                          <p:attrName>style.visibility</p:attrName>
                                        </p:attrNameLst>
                                      </p:cBhvr>
                                      <p:to>
                                        <p:strVal val="visible"/>
                                      </p:to>
                                    </p:set>
                                    <p:anim calcmode="discrete" valueType="clr">
                                      <p:cBhvr override="childStyle">
                                        <p:cTn id="28" dur="80"/>
                                        <p:tgtEl>
                                          <p:spTgt spid="1946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464"/>
                                        </p:tgtEl>
                                        <p:attrNameLst>
                                          <p:attrName>fillcolor</p:attrName>
                                        </p:attrNameLst>
                                      </p:cBhvr>
                                      <p:tavLst>
                                        <p:tav tm="0">
                                          <p:val>
                                            <p:clrVal>
                                              <a:schemeClr val="accent2"/>
                                            </p:clrVal>
                                          </p:val>
                                        </p:tav>
                                        <p:tav tm="50000">
                                          <p:val>
                                            <p:clrVal>
                                              <a:schemeClr val="hlink"/>
                                            </p:clrVal>
                                          </p:val>
                                        </p:tav>
                                      </p:tavLst>
                                    </p:anim>
                                    <p:set>
                                      <p:cBhvr>
                                        <p:cTn id="30" dur="80"/>
                                        <p:tgtEl>
                                          <p:spTgt spid="19464"/>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465"/>
                                        </p:tgtEl>
                                        <p:attrNameLst>
                                          <p:attrName>style.visibility</p:attrName>
                                        </p:attrNameLst>
                                      </p:cBhvr>
                                      <p:to>
                                        <p:strVal val="visible"/>
                                      </p:to>
                                    </p:set>
                                    <p:anim calcmode="discrete" valueType="clr">
                                      <p:cBhvr override="childStyle">
                                        <p:cTn id="35" dur="80"/>
                                        <p:tgtEl>
                                          <p:spTgt spid="1946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465"/>
                                        </p:tgtEl>
                                        <p:attrNameLst>
                                          <p:attrName>fillcolor</p:attrName>
                                        </p:attrNameLst>
                                      </p:cBhvr>
                                      <p:tavLst>
                                        <p:tav tm="0">
                                          <p:val>
                                            <p:clrVal>
                                              <a:schemeClr val="accent2"/>
                                            </p:clrVal>
                                          </p:val>
                                        </p:tav>
                                        <p:tav tm="50000">
                                          <p:val>
                                            <p:clrVal>
                                              <a:schemeClr val="hlink"/>
                                            </p:clrVal>
                                          </p:val>
                                        </p:tav>
                                      </p:tavLst>
                                    </p:anim>
                                    <p:set>
                                      <p:cBhvr>
                                        <p:cTn id="37" dur="80"/>
                                        <p:tgtEl>
                                          <p:spTgt spid="19465"/>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9462"/>
                                        </p:tgtEl>
                                        <p:attrNameLst>
                                          <p:attrName>style.visibility</p:attrName>
                                        </p:attrNameLst>
                                      </p:cBhvr>
                                      <p:to>
                                        <p:strVal val="visible"/>
                                      </p:to>
                                    </p:set>
                                    <p:anim calcmode="discrete" valueType="clr">
                                      <p:cBhvr override="childStyle">
                                        <p:cTn id="42"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462"/>
                                        </p:tgtEl>
                                        <p:attrNameLst>
                                          <p:attrName>fillcolor</p:attrName>
                                        </p:attrNameLst>
                                      </p:cBhvr>
                                      <p:tavLst>
                                        <p:tav tm="0">
                                          <p:val>
                                            <p:clrVal>
                                              <a:schemeClr val="accent2"/>
                                            </p:clrVal>
                                          </p:val>
                                        </p:tav>
                                        <p:tav tm="50000">
                                          <p:val>
                                            <p:clrVal>
                                              <a:schemeClr val="hlink"/>
                                            </p:clrVal>
                                          </p:val>
                                        </p:tav>
                                      </p:tavLst>
                                    </p:anim>
                                    <p:set>
                                      <p:cBhvr>
                                        <p:cTn id="44" dur="80"/>
                                        <p:tgtEl>
                                          <p:spTgt spid="194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9468"/>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mediacall" presetSubtype="0" fill="hold" nodeType="clickEffect">
                                  <p:stCondLst>
                                    <p:cond delay="0"/>
                                  </p:stCondLst>
                                  <p:childTnLst>
                                    <p:cmd type="call" cmd="playFrom(0.0)">
                                      <p:cBhvr>
                                        <p:cTn id="49" dur="34293" fill="hold"/>
                                        <p:tgtEl>
                                          <p:spTgt spid="19468"/>
                                        </p:tgtEl>
                                      </p:cBhvr>
                                    </p:cmd>
                                  </p:childTnLst>
                                </p:cTn>
                              </p:par>
                            </p:childTnLst>
                          </p:cTn>
                        </p:par>
                      </p:childTnLst>
                    </p:cTn>
                  </p:par>
                </p:childTnLst>
              </p:cTn>
              <p:nextCondLst>
                <p:cond evt="onClick" delay="0">
                  <p:tgtEl>
                    <p:spTgt spid="19468"/>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9468"/>
                </p:tgtEl>
              </p:cMediaNode>
            </p:audio>
          </p:childTnLst>
        </p:cTn>
      </p:par>
    </p:tnLst>
    <p:bldLst>
      <p:bldP spid="19458" grpId="0"/>
      <p:bldP spid="19461" grpId="0"/>
      <p:bldP spid="19462" grpId="0"/>
      <p:bldP spid="19463" grpId="0"/>
      <p:bldP spid="19464" grpId="0"/>
      <p:bldP spid="194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Text Box 17"/>
          <p:cNvSpPr txBox="1">
            <a:spLocks noChangeArrowheads="1"/>
          </p:cNvSpPr>
          <p:nvPr/>
        </p:nvSpPr>
        <p:spPr bwMode="auto">
          <a:xfrm>
            <a:off x="533400" y="3676650"/>
            <a:ext cx="6096000" cy="307975"/>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Arial" charset="0"/>
              </a:rPr>
              <a:t>                                        </a:t>
            </a:r>
            <a:r>
              <a:rPr lang="en-US" sz="1400" b="1">
                <a:solidFill>
                  <a:srgbClr val="0000FF"/>
                </a:solidFill>
                <a:latin typeface="Arial" charset="0"/>
              </a:rPr>
              <a:t>x</a:t>
            </a:r>
            <a:r>
              <a:rPr lang="en-US" sz="1400">
                <a:solidFill>
                  <a:srgbClr val="0000FF"/>
                </a:solidFill>
                <a:latin typeface="Arial" charset="0"/>
              </a:rPr>
              <a:t>                                       </a:t>
            </a:r>
            <a:r>
              <a:rPr lang="en-US" sz="1400" b="1">
                <a:solidFill>
                  <a:srgbClr val="0000FF"/>
                </a:solidFill>
                <a:latin typeface="Arial" charset="0"/>
              </a:rPr>
              <a:t>x</a:t>
            </a:r>
          </a:p>
        </p:txBody>
      </p:sp>
      <p:sp>
        <p:nvSpPr>
          <p:cNvPr id="37892" name="Rectangle 4"/>
          <p:cNvSpPr>
            <a:spLocks noChangeArrowheads="1"/>
          </p:cNvSpPr>
          <p:nvPr/>
        </p:nvSpPr>
        <p:spPr bwMode="auto">
          <a:xfrm>
            <a:off x="990600" y="838200"/>
            <a:ext cx="6489700" cy="1143000"/>
          </a:xfrm>
          <a:prstGeom prst="rect">
            <a:avLst/>
          </a:prstGeom>
          <a:noFill/>
          <a:ln w="9525">
            <a:noFill/>
            <a:miter lim="800000"/>
            <a:headEnd/>
            <a:tailEnd/>
          </a:ln>
        </p:spPr>
        <p:txBody>
          <a:bodyPr anchor="b"/>
          <a:lstStyle/>
          <a:p>
            <a:pPr eaLnBrk="1" hangingPunct="1"/>
            <a:r>
              <a:rPr lang="en-US" sz="3200">
                <a:solidFill>
                  <a:srgbClr val="0000FF"/>
                </a:solidFill>
                <a:latin typeface="Arial" charset="0"/>
              </a:rPr>
              <a:t>Con cò, cò bay lả lả bay la.</a:t>
            </a:r>
            <a:endParaRPr lang="en-US" sz="2000">
              <a:solidFill>
                <a:srgbClr val="0000FF"/>
              </a:solidFill>
              <a:latin typeface="Arial" charset="0"/>
            </a:endParaRPr>
          </a:p>
        </p:txBody>
      </p:sp>
      <p:sp>
        <p:nvSpPr>
          <p:cNvPr id="37893" name="Rectangle 5"/>
          <p:cNvSpPr>
            <a:spLocks noChangeArrowheads="1"/>
          </p:cNvSpPr>
          <p:nvPr/>
        </p:nvSpPr>
        <p:spPr bwMode="auto">
          <a:xfrm>
            <a:off x="990600" y="1752600"/>
            <a:ext cx="8229600" cy="1143000"/>
          </a:xfrm>
          <a:prstGeom prst="rect">
            <a:avLst/>
          </a:prstGeom>
          <a:noFill/>
          <a:ln w="9525">
            <a:noFill/>
            <a:miter lim="800000"/>
            <a:headEnd/>
            <a:tailEnd/>
          </a:ln>
        </p:spPr>
        <p:txBody>
          <a:bodyPr anchor="ctr"/>
          <a:lstStyle/>
          <a:p>
            <a:pPr eaLnBrk="1" hangingPunct="1"/>
            <a:r>
              <a:rPr lang="en-US" sz="3200">
                <a:solidFill>
                  <a:srgbClr val="0000FF"/>
                </a:solidFill>
                <a:latin typeface="Arial" charset="0"/>
              </a:rPr>
              <a:t>Bay từ, từ cửa phủ bay ra ra cánh đồng</a:t>
            </a:r>
          </a:p>
        </p:txBody>
      </p:sp>
      <p:sp>
        <p:nvSpPr>
          <p:cNvPr id="37894" name="Rectangle 6"/>
          <p:cNvSpPr>
            <a:spLocks noChangeArrowheads="1"/>
          </p:cNvSpPr>
          <p:nvPr/>
        </p:nvSpPr>
        <p:spPr bwMode="auto">
          <a:xfrm>
            <a:off x="990600" y="4343400"/>
            <a:ext cx="8229600" cy="1143000"/>
          </a:xfrm>
          <a:prstGeom prst="rect">
            <a:avLst/>
          </a:prstGeom>
          <a:noFill/>
          <a:ln w="9525">
            <a:noFill/>
            <a:miter lim="800000"/>
            <a:headEnd/>
            <a:tailEnd/>
          </a:ln>
        </p:spPr>
        <p:txBody>
          <a:bodyPr anchor="ctr"/>
          <a:lstStyle/>
          <a:p>
            <a:pPr eaLnBrk="1" hangingPunct="1"/>
            <a:r>
              <a:rPr lang="en-US" sz="3200">
                <a:solidFill>
                  <a:srgbClr val="0000FF"/>
                </a:solidFill>
                <a:latin typeface="Arial" charset="0"/>
              </a:rPr>
              <a:t>Rằng có nhớ, nhớ hay chăng.</a:t>
            </a:r>
          </a:p>
        </p:txBody>
      </p:sp>
      <p:sp>
        <p:nvSpPr>
          <p:cNvPr id="37895" name="Rectangle 7"/>
          <p:cNvSpPr>
            <a:spLocks noChangeArrowheads="1"/>
          </p:cNvSpPr>
          <p:nvPr/>
        </p:nvSpPr>
        <p:spPr bwMode="auto">
          <a:xfrm>
            <a:off x="990600" y="2362200"/>
            <a:ext cx="8229600" cy="1143000"/>
          </a:xfrm>
          <a:prstGeom prst="rect">
            <a:avLst/>
          </a:prstGeom>
          <a:noFill/>
          <a:ln w="9525">
            <a:noFill/>
            <a:miter lim="800000"/>
            <a:headEnd/>
            <a:tailEnd/>
          </a:ln>
        </p:spPr>
        <p:txBody>
          <a:bodyPr anchor="ctr"/>
          <a:lstStyle/>
          <a:p>
            <a:pPr eaLnBrk="1" hangingPunct="1"/>
            <a:r>
              <a:rPr lang="en-US" sz="3200">
                <a:solidFill>
                  <a:srgbClr val="0000FF"/>
                </a:solidFill>
                <a:latin typeface="Arial" charset="0"/>
              </a:rPr>
              <a:t>Tình tính tang, tang tính tình.</a:t>
            </a:r>
          </a:p>
        </p:txBody>
      </p:sp>
      <p:sp>
        <p:nvSpPr>
          <p:cNvPr id="37896" name="Rectangle 8"/>
          <p:cNvSpPr>
            <a:spLocks noChangeArrowheads="1"/>
          </p:cNvSpPr>
          <p:nvPr/>
        </p:nvSpPr>
        <p:spPr bwMode="auto">
          <a:xfrm>
            <a:off x="990600" y="2971800"/>
            <a:ext cx="8229600" cy="1143000"/>
          </a:xfrm>
          <a:prstGeom prst="rect">
            <a:avLst/>
          </a:prstGeom>
          <a:noFill/>
          <a:ln w="9525">
            <a:noFill/>
            <a:miter lim="800000"/>
            <a:headEnd/>
            <a:tailEnd/>
          </a:ln>
        </p:spPr>
        <p:txBody>
          <a:bodyPr anchor="ctr"/>
          <a:lstStyle/>
          <a:p>
            <a:pPr eaLnBrk="1" hangingPunct="1"/>
            <a:r>
              <a:rPr lang="en-US" sz="3200">
                <a:solidFill>
                  <a:srgbClr val="0000FF"/>
                </a:solidFill>
                <a:latin typeface="Arial" charset="0"/>
              </a:rPr>
              <a:t>Ơi bạn rằng, ơi bạn ơi.</a:t>
            </a:r>
          </a:p>
        </p:txBody>
      </p:sp>
      <p:sp>
        <p:nvSpPr>
          <p:cNvPr id="37897" name="Rectangle 9"/>
          <p:cNvSpPr>
            <a:spLocks noChangeArrowheads="1"/>
          </p:cNvSpPr>
          <p:nvPr/>
        </p:nvSpPr>
        <p:spPr bwMode="auto">
          <a:xfrm>
            <a:off x="990600" y="3657600"/>
            <a:ext cx="8229600" cy="1143000"/>
          </a:xfrm>
          <a:prstGeom prst="rect">
            <a:avLst/>
          </a:prstGeom>
          <a:noFill/>
          <a:ln w="9525">
            <a:noFill/>
            <a:miter lim="800000"/>
            <a:headEnd/>
            <a:tailEnd/>
          </a:ln>
        </p:spPr>
        <p:txBody>
          <a:bodyPr anchor="ctr"/>
          <a:lstStyle/>
          <a:p>
            <a:pPr eaLnBrk="1" hangingPunct="1"/>
            <a:r>
              <a:rPr lang="en-US" sz="3200">
                <a:solidFill>
                  <a:srgbClr val="0000FF"/>
                </a:solidFill>
                <a:latin typeface="Arial" charset="0"/>
              </a:rPr>
              <a:t>Rằng có biết, biết hay chăng.</a:t>
            </a:r>
          </a:p>
        </p:txBody>
      </p:sp>
      <p:sp>
        <p:nvSpPr>
          <p:cNvPr id="37900" name="Text Box 12"/>
          <p:cNvSpPr txBox="1">
            <a:spLocks noChangeArrowheads="1"/>
          </p:cNvSpPr>
          <p:nvPr/>
        </p:nvSpPr>
        <p:spPr bwMode="auto">
          <a:xfrm>
            <a:off x="838200" y="609600"/>
            <a:ext cx="6858000" cy="400050"/>
          </a:xfrm>
          <a:prstGeom prst="rect">
            <a:avLst/>
          </a:prstGeom>
          <a:noFill/>
          <a:ln w="9525">
            <a:noFill/>
            <a:miter lim="800000"/>
            <a:headEnd/>
            <a:tailEnd/>
          </a:ln>
        </p:spPr>
        <p:txBody>
          <a:bodyPr>
            <a:spAutoFit/>
          </a:bodyPr>
          <a:lstStyle/>
          <a:p>
            <a:pPr algn="ctr">
              <a:spcBef>
                <a:spcPct val="50000"/>
              </a:spcBef>
            </a:pPr>
            <a:r>
              <a:rPr lang="en-US" sz="2000" b="1">
                <a:latin typeface="Arial" charset="0"/>
              </a:rPr>
              <a:t>Hát kết hợp gõ đệm theo phách</a:t>
            </a:r>
          </a:p>
        </p:txBody>
      </p:sp>
      <p:sp>
        <p:nvSpPr>
          <p:cNvPr id="37902" name="Text Box 14"/>
          <p:cNvSpPr txBox="1">
            <a:spLocks noChangeArrowheads="1"/>
          </p:cNvSpPr>
          <p:nvPr/>
        </p:nvSpPr>
        <p:spPr bwMode="auto">
          <a:xfrm>
            <a:off x="457200" y="1757363"/>
            <a:ext cx="7010400" cy="307975"/>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Arial" charset="0"/>
              </a:rPr>
              <a:t>                             </a:t>
            </a:r>
            <a:r>
              <a:rPr lang="en-US" sz="1400" b="1">
                <a:solidFill>
                  <a:srgbClr val="0000FF"/>
                </a:solidFill>
                <a:latin typeface="Arial" charset="0"/>
              </a:rPr>
              <a:t> x</a:t>
            </a:r>
            <a:r>
              <a:rPr lang="en-US" sz="1400">
                <a:solidFill>
                  <a:srgbClr val="0000FF"/>
                </a:solidFill>
                <a:latin typeface="Arial" charset="0"/>
              </a:rPr>
              <a:t>                                 </a:t>
            </a:r>
            <a:r>
              <a:rPr lang="en-US" sz="1400" b="1">
                <a:solidFill>
                  <a:srgbClr val="0000FF"/>
                </a:solidFill>
                <a:latin typeface="Arial" charset="0"/>
              </a:rPr>
              <a:t>x</a:t>
            </a:r>
            <a:r>
              <a:rPr lang="en-US" sz="1400">
                <a:solidFill>
                  <a:srgbClr val="0000FF"/>
                </a:solidFill>
                <a:latin typeface="Arial" charset="0"/>
              </a:rPr>
              <a:t>                               </a:t>
            </a:r>
            <a:r>
              <a:rPr lang="en-US" sz="1400" b="1">
                <a:solidFill>
                  <a:srgbClr val="0000FF"/>
                </a:solidFill>
                <a:latin typeface="Arial" charset="0"/>
              </a:rPr>
              <a:t>x</a:t>
            </a:r>
          </a:p>
        </p:txBody>
      </p:sp>
      <p:sp>
        <p:nvSpPr>
          <p:cNvPr id="37904" name="Text Box 16"/>
          <p:cNvSpPr txBox="1">
            <a:spLocks noChangeArrowheads="1"/>
          </p:cNvSpPr>
          <p:nvPr/>
        </p:nvSpPr>
        <p:spPr bwMode="auto">
          <a:xfrm>
            <a:off x="304800" y="3048000"/>
            <a:ext cx="7162800" cy="307975"/>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Arial" charset="0"/>
              </a:rPr>
              <a:t>                                                    </a:t>
            </a:r>
            <a:r>
              <a:rPr lang="en-US" sz="1400" b="1">
                <a:solidFill>
                  <a:srgbClr val="0000FF"/>
                </a:solidFill>
                <a:latin typeface="Arial" charset="0"/>
              </a:rPr>
              <a:t>x</a:t>
            </a:r>
            <a:r>
              <a:rPr lang="en-US" sz="1400">
                <a:solidFill>
                  <a:srgbClr val="0000FF"/>
                </a:solidFill>
                <a:latin typeface="Arial" charset="0"/>
              </a:rPr>
              <a:t>                                                    </a:t>
            </a:r>
            <a:r>
              <a:rPr lang="en-US" sz="1400" b="1">
                <a:solidFill>
                  <a:srgbClr val="0000FF"/>
                </a:solidFill>
                <a:latin typeface="Arial" charset="0"/>
              </a:rPr>
              <a:t>x</a:t>
            </a:r>
          </a:p>
        </p:txBody>
      </p:sp>
      <p:sp>
        <p:nvSpPr>
          <p:cNvPr id="37906" name="Text Box 18"/>
          <p:cNvSpPr txBox="1">
            <a:spLocks noChangeArrowheads="1"/>
          </p:cNvSpPr>
          <p:nvPr/>
        </p:nvSpPr>
        <p:spPr bwMode="auto">
          <a:xfrm>
            <a:off x="381000" y="4335463"/>
            <a:ext cx="7239000" cy="307975"/>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Arial" charset="0"/>
              </a:rPr>
              <a:t>                                               </a:t>
            </a:r>
            <a:r>
              <a:rPr lang="en-US" sz="1400" b="1">
                <a:solidFill>
                  <a:srgbClr val="0000FF"/>
                </a:solidFill>
                <a:latin typeface="Arial" charset="0"/>
              </a:rPr>
              <a:t>x</a:t>
            </a:r>
            <a:r>
              <a:rPr lang="en-US" sz="1400">
                <a:solidFill>
                  <a:srgbClr val="0000FF"/>
                </a:solidFill>
                <a:latin typeface="Arial" charset="0"/>
              </a:rPr>
              <a:t>                                                   </a:t>
            </a:r>
            <a:r>
              <a:rPr lang="en-US" sz="1400" b="1">
                <a:solidFill>
                  <a:srgbClr val="0000FF"/>
                </a:solidFill>
                <a:latin typeface="Arial" charset="0"/>
              </a:rPr>
              <a:t>x</a:t>
            </a:r>
          </a:p>
        </p:txBody>
      </p:sp>
      <p:sp>
        <p:nvSpPr>
          <p:cNvPr id="37912" name="Text Box 24"/>
          <p:cNvSpPr txBox="1">
            <a:spLocks noChangeArrowheads="1"/>
          </p:cNvSpPr>
          <p:nvPr/>
        </p:nvSpPr>
        <p:spPr bwMode="auto">
          <a:xfrm>
            <a:off x="0" y="2438400"/>
            <a:ext cx="9144000" cy="307975"/>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Arial" charset="0"/>
              </a:rPr>
              <a:t>                                                x                          x                                  x  </a:t>
            </a:r>
          </a:p>
        </p:txBody>
      </p:sp>
      <p:sp>
        <p:nvSpPr>
          <p:cNvPr id="37915" name="Text Box 27"/>
          <p:cNvSpPr txBox="1">
            <a:spLocks noChangeArrowheads="1"/>
          </p:cNvSpPr>
          <p:nvPr/>
        </p:nvSpPr>
        <p:spPr bwMode="auto">
          <a:xfrm>
            <a:off x="0" y="4319588"/>
            <a:ext cx="6781800" cy="366712"/>
          </a:xfrm>
          <a:prstGeom prst="rect">
            <a:avLst/>
          </a:prstGeom>
          <a:noFill/>
          <a:ln w="9525">
            <a:noFill/>
            <a:miter lim="800000"/>
            <a:headEnd/>
            <a:tailEnd/>
          </a:ln>
        </p:spPr>
        <p:txBody>
          <a:bodyPr>
            <a:spAutoFit/>
          </a:bodyPr>
          <a:lstStyle/>
          <a:p>
            <a:pPr>
              <a:spcBef>
                <a:spcPct val="50000"/>
              </a:spcBef>
            </a:pPr>
            <a:r>
              <a:rPr lang="en-US">
                <a:solidFill>
                  <a:srgbClr val="0000FF"/>
                </a:solidFill>
                <a:latin typeface="Arial" charset="0"/>
              </a:rPr>
              <a:t>                        x                                             x   </a:t>
            </a:r>
          </a:p>
        </p:txBody>
      </p:sp>
      <p:sp>
        <p:nvSpPr>
          <p:cNvPr id="37916" name="Text Box 28"/>
          <p:cNvSpPr txBox="1">
            <a:spLocks noChangeArrowheads="1"/>
          </p:cNvSpPr>
          <p:nvPr/>
        </p:nvSpPr>
        <p:spPr bwMode="auto">
          <a:xfrm>
            <a:off x="0" y="4953000"/>
            <a:ext cx="9144000" cy="307975"/>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Arial" charset="0"/>
              </a:rPr>
              <a:t>                        x                                             x</a:t>
            </a:r>
          </a:p>
        </p:txBody>
      </p:sp>
      <p:pic>
        <p:nvPicPr>
          <p:cNvPr id="37917" name="cau123456.wav">
            <a:hlinkClick r:id="" action="ppaction://media"/>
          </p:cNvPr>
          <p:cNvPicPr>
            <a:picLocks noRot="1" noChangeAspect="1" noChangeArrowheads="1"/>
          </p:cNvPicPr>
          <p:nvPr>
            <a:audioFile r:link="rId1"/>
          </p:nvPr>
        </p:nvPicPr>
        <p:blipFill>
          <a:blip r:embed="rId3"/>
          <a:srcRect/>
          <a:stretch>
            <a:fillRect/>
          </a:stretch>
        </p:blipFill>
        <p:spPr bwMode="auto">
          <a:xfrm>
            <a:off x="8382000" y="58674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900"/>
                                        </p:tgtEl>
                                        <p:attrNameLst>
                                          <p:attrName>style.visibility</p:attrName>
                                        </p:attrNameLst>
                                      </p:cBhvr>
                                      <p:to>
                                        <p:strVal val="visible"/>
                                      </p:to>
                                    </p:set>
                                    <p:animEffect transition="in" filter="fade">
                                      <p:cBhvr>
                                        <p:cTn id="7" dur="1000"/>
                                        <p:tgtEl>
                                          <p:spTgt spid="37900"/>
                                        </p:tgtEl>
                                      </p:cBhvr>
                                    </p:animEffect>
                                    <p:anim calcmode="lin" valueType="num">
                                      <p:cBhvr>
                                        <p:cTn id="8" dur="1000" fill="hold"/>
                                        <p:tgtEl>
                                          <p:spTgt spid="37900"/>
                                        </p:tgtEl>
                                        <p:attrNameLst>
                                          <p:attrName>ppt_x</p:attrName>
                                        </p:attrNameLst>
                                      </p:cBhvr>
                                      <p:tavLst>
                                        <p:tav tm="0">
                                          <p:val>
                                            <p:strVal val="#ppt_x"/>
                                          </p:val>
                                        </p:tav>
                                        <p:tav tm="100000">
                                          <p:val>
                                            <p:strVal val="#ppt_x"/>
                                          </p:val>
                                        </p:tav>
                                      </p:tavLst>
                                    </p:anim>
                                    <p:anim calcmode="lin" valueType="num">
                                      <p:cBhvr>
                                        <p:cTn id="9" dur="1000" fill="hold"/>
                                        <p:tgtEl>
                                          <p:spTgt spid="3790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892"/>
                                        </p:tgtEl>
                                        <p:attrNameLst>
                                          <p:attrName>style.visibility</p:attrName>
                                        </p:attrNameLst>
                                      </p:cBhvr>
                                      <p:to>
                                        <p:strVal val="visible"/>
                                      </p:to>
                                    </p:set>
                                    <p:anim calcmode="discrete" valueType="clr">
                                      <p:cBhvr override="childStyle">
                                        <p:cTn id="14" dur="80"/>
                                        <p:tgtEl>
                                          <p:spTgt spid="3789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892"/>
                                        </p:tgtEl>
                                        <p:attrNameLst>
                                          <p:attrName>fillcolor</p:attrName>
                                        </p:attrNameLst>
                                      </p:cBhvr>
                                      <p:tavLst>
                                        <p:tav tm="0">
                                          <p:val>
                                            <p:clrVal>
                                              <a:schemeClr val="accent2"/>
                                            </p:clrVal>
                                          </p:val>
                                        </p:tav>
                                        <p:tav tm="50000">
                                          <p:val>
                                            <p:clrVal>
                                              <a:schemeClr val="hlink"/>
                                            </p:clrVal>
                                          </p:val>
                                        </p:tav>
                                      </p:tavLst>
                                    </p:anim>
                                    <p:set>
                                      <p:cBhvr>
                                        <p:cTn id="16" dur="80"/>
                                        <p:tgtEl>
                                          <p:spTgt spid="3789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7893"/>
                                        </p:tgtEl>
                                        <p:attrNameLst>
                                          <p:attrName>style.visibility</p:attrName>
                                        </p:attrNameLst>
                                      </p:cBhvr>
                                      <p:to>
                                        <p:strVal val="visible"/>
                                      </p:to>
                                    </p:set>
                                    <p:anim calcmode="discrete" valueType="clr">
                                      <p:cBhvr override="childStyle">
                                        <p:cTn id="21" dur="80"/>
                                        <p:tgtEl>
                                          <p:spTgt spid="3789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7893"/>
                                        </p:tgtEl>
                                        <p:attrNameLst>
                                          <p:attrName>fillcolor</p:attrName>
                                        </p:attrNameLst>
                                      </p:cBhvr>
                                      <p:tavLst>
                                        <p:tav tm="0">
                                          <p:val>
                                            <p:clrVal>
                                              <a:schemeClr val="accent2"/>
                                            </p:clrVal>
                                          </p:val>
                                        </p:tav>
                                        <p:tav tm="50000">
                                          <p:val>
                                            <p:clrVal>
                                              <a:schemeClr val="hlink"/>
                                            </p:clrVal>
                                          </p:val>
                                        </p:tav>
                                      </p:tavLst>
                                    </p:anim>
                                    <p:set>
                                      <p:cBhvr>
                                        <p:cTn id="23" dur="80"/>
                                        <p:tgtEl>
                                          <p:spTgt spid="3789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7895"/>
                                        </p:tgtEl>
                                        <p:attrNameLst>
                                          <p:attrName>style.visibility</p:attrName>
                                        </p:attrNameLst>
                                      </p:cBhvr>
                                      <p:to>
                                        <p:strVal val="visible"/>
                                      </p:to>
                                    </p:set>
                                    <p:anim calcmode="discrete" valueType="clr">
                                      <p:cBhvr override="childStyle">
                                        <p:cTn id="28" dur="80"/>
                                        <p:tgtEl>
                                          <p:spTgt spid="3789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7895"/>
                                        </p:tgtEl>
                                        <p:attrNameLst>
                                          <p:attrName>fillcolor</p:attrName>
                                        </p:attrNameLst>
                                      </p:cBhvr>
                                      <p:tavLst>
                                        <p:tav tm="0">
                                          <p:val>
                                            <p:clrVal>
                                              <a:schemeClr val="accent2"/>
                                            </p:clrVal>
                                          </p:val>
                                        </p:tav>
                                        <p:tav tm="50000">
                                          <p:val>
                                            <p:clrVal>
                                              <a:schemeClr val="hlink"/>
                                            </p:clrVal>
                                          </p:val>
                                        </p:tav>
                                      </p:tavLst>
                                    </p:anim>
                                    <p:set>
                                      <p:cBhvr>
                                        <p:cTn id="30" dur="80"/>
                                        <p:tgtEl>
                                          <p:spTgt spid="3789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7896"/>
                                        </p:tgtEl>
                                        <p:attrNameLst>
                                          <p:attrName>style.visibility</p:attrName>
                                        </p:attrNameLst>
                                      </p:cBhvr>
                                      <p:to>
                                        <p:strVal val="visible"/>
                                      </p:to>
                                    </p:set>
                                    <p:anim calcmode="discrete" valueType="clr">
                                      <p:cBhvr override="childStyle">
                                        <p:cTn id="35" dur="80"/>
                                        <p:tgtEl>
                                          <p:spTgt spid="3789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7896"/>
                                        </p:tgtEl>
                                        <p:attrNameLst>
                                          <p:attrName>fillcolor</p:attrName>
                                        </p:attrNameLst>
                                      </p:cBhvr>
                                      <p:tavLst>
                                        <p:tav tm="0">
                                          <p:val>
                                            <p:clrVal>
                                              <a:schemeClr val="accent2"/>
                                            </p:clrVal>
                                          </p:val>
                                        </p:tav>
                                        <p:tav tm="50000">
                                          <p:val>
                                            <p:clrVal>
                                              <a:schemeClr val="hlink"/>
                                            </p:clrVal>
                                          </p:val>
                                        </p:tav>
                                      </p:tavLst>
                                    </p:anim>
                                    <p:set>
                                      <p:cBhvr>
                                        <p:cTn id="37" dur="80"/>
                                        <p:tgtEl>
                                          <p:spTgt spid="3789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7897"/>
                                        </p:tgtEl>
                                        <p:attrNameLst>
                                          <p:attrName>style.visibility</p:attrName>
                                        </p:attrNameLst>
                                      </p:cBhvr>
                                      <p:to>
                                        <p:strVal val="visible"/>
                                      </p:to>
                                    </p:set>
                                    <p:anim calcmode="discrete" valueType="clr">
                                      <p:cBhvr override="childStyle">
                                        <p:cTn id="42" dur="80"/>
                                        <p:tgtEl>
                                          <p:spTgt spid="3789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7897"/>
                                        </p:tgtEl>
                                        <p:attrNameLst>
                                          <p:attrName>fillcolor</p:attrName>
                                        </p:attrNameLst>
                                      </p:cBhvr>
                                      <p:tavLst>
                                        <p:tav tm="0">
                                          <p:val>
                                            <p:clrVal>
                                              <a:schemeClr val="accent2"/>
                                            </p:clrVal>
                                          </p:val>
                                        </p:tav>
                                        <p:tav tm="50000">
                                          <p:val>
                                            <p:clrVal>
                                              <a:schemeClr val="hlink"/>
                                            </p:clrVal>
                                          </p:val>
                                        </p:tav>
                                      </p:tavLst>
                                    </p:anim>
                                    <p:set>
                                      <p:cBhvr>
                                        <p:cTn id="44" dur="80"/>
                                        <p:tgtEl>
                                          <p:spTgt spid="37897"/>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7894"/>
                                        </p:tgtEl>
                                        <p:attrNameLst>
                                          <p:attrName>style.visibility</p:attrName>
                                        </p:attrNameLst>
                                      </p:cBhvr>
                                      <p:to>
                                        <p:strVal val="visible"/>
                                      </p:to>
                                    </p:set>
                                    <p:anim calcmode="discrete" valueType="clr">
                                      <p:cBhvr override="childStyle">
                                        <p:cTn id="49" dur="80"/>
                                        <p:tgtEl>
                                          <p:spTgt spid="3789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7894"/>
                                        </p:tgtEl>
                                        <p:attrNameLst>
                                          <p:attrName>fillcolor</p:attrName>
                                        </p:attrNameLst>
                                      </p:cBhvr>
                                      <p:tavLst>
                                        <p:tav tm="0">
                                          <p:val>
                                            <p:clrVal>
                                              <a:schemeClr val="accent2"/>
                                            </p:clrVal>
                                          </p:val>
                                        </p:tav>
                                        <p:tav tm="50000">
                                          <p:val>
                                            <p:clrVal>
                                              <a:schemeClr val="hlink"/>
                                            </p:clrVal>
                                          </p:val>
                                        </p:tav>
                                      </p:tavLst>
                                    </p:anim>
                                    <p:set>
                                      <p:cBhvr>
                                        <p:cTn id="51" dur="80"/>
                                        <p:tgtEl>
                                          <p:spTgt spid="37894"/>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7902"/>
                                        </p:tgtEl>
                                        <p:attrNameLst>
                                          <p:attrName>style.visibility</p:attrName>
                                        </p:attrNameLst>
                                      </p:cBhvr>
                                      <p:to>
                                        <p:strVal val="visible"/>
                                      </p:to>
                                    </p:set>
                                    <p:anim calcmode="lin" valueType="num">
                                      <p:cBhvr>
                                        <p:cTn id="56" dur="1000" fill="hold"/>
                                        <p:tgtEl>
                                          <p:spTgt spid="37902"/>
                                        </p:tgtEl>
                                        <p:attrNameLst>
                                          <p:attrName>ppt_w</p:attrName>
                                        </p:attrNameLst>
                                      </p:cBhvr>
                                      <p:tavLst>
                                        <p:tav tm="0">
                                          <p:val>
                                            <p:strVal val="#ppt_w*0.70"/>
                                          </p:val>
                                        </p:tav>
                                        <p:tav tm="100000">
                                          <p:val>
                                            <p:strVal val="#ppt_w"/>
                                          </p:val>
                                        </p:tav>
                                      </p:tavLst>
                                    </p:anim>
                                    <p:anim calcmode="lin" valueType="num">
                                      <p:cBhvr>
                                        <p:cTn id="57" dur="1000" fill="hold"/>
                                        <p:tgtEl>
                                          <p:spTgt spid="37902"/>
                                        </p:tgtEl>
                                        <p:attrNameLst>
                                          <p:attrName>ppt_h</p:attrName>
                                        </p:attrNameLst>
                                      </p:cBhvr>
                                      <p:tavLst>
                                        <p:tav tm="0">
                                          <p:val>
                                            <p:strVal val="#ppt_h"/>
                                          </p:val>
                                        </p:tav>
                                        <p:tav tm="100000">
                                          <p:val>
                                            <p:strVal val="#ppt_h"/>
                                          </p:val>
                                        </p:tav>
                                      </p:tavLst>
                                    </p:anim>
                                    <p:animEffect transition="in" filter="fade">
                                      <p:cBhvr>
                                        <p:cTn id="58" dur="1000"/>
                                        <p:tgtEl>
                                          <p:spTgt spid="37902"/>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7904"/>
                                        </p:tgtEl>
                                        <p:attrNameLst>
                                          <p:attrName>style.visibility</p:attrName>
                                        </p:attrNameLst>
                                      </p:cBhvr>
                                      <p:to>
                                        <p:strVal val="visible"/>
                                      </p:to>
                                    </p:set>
                                    <p:anim calcmode="lin" valueType="num">
                                      <p:cBhvr>
                                        <p:cTn id="61" dur="1000" fill="hold"/>
                                        <p:tgtEl>
                                          <p:spTgt spid="37904"/>
                                        </p:tgtEl>
                                        <p:attrNameLst>
                                          <p:attrName>ppt_w</p:attrName>
                                        </p:attrNameLst>
                                      </p:cBhvr>
                                      <p:tavLst>
                                        <p:tav tm="0">
                                          <p:val>
                                            <p:strVal val="#ppt_w*0.70"/>
                                          </p:val>
                                        </p:tav>
                                        <p:tav tm="100000">
                                          <p:val>
                                            <p:strVal val="#ppt_w"/>
                                          </p:val>
                                        </p:tav>
                                      </p:tavLst>
                                    </p:anim>
                                    <p:anim calcmode="lin" valueType="num">
                                      <p:cBhvr>
                                        <p:cTn id="62" dur="1000" fill="hold"/>
                                        <p:tgtEl>
                                          <p:spTgt spid="37904"/>
                                        </p:tgtEl>
                                        <p:attrNameLst>
                                          <p:attrName>ppt_h</p:attrName>
                                        </p:attrNameLst>
                                      </p:cBhvr>
                                      <p:tavLst>
                                        <p:tav tm="0">
                                          <p:val>
                                            <p:strVal val="#ppt_h"/>
                                          </p:val>
                                        </p:tav>
                                        <p:tav tm="100000">
                                          <p:val>
                                            <p:strVal val="#ppt_h"/>
                                          </p:val>
                                        </p:tav>
                                      </p:tavLst>
                                    </p:anim>
                                    <p:animEffect transition="in" filter="fade">
                                      <p:cBhvr>
                                        <p:cTn id="63" dur="1000"/>
                                        <p:tgtEl>
                                          <p:spTgt spid="37904"/>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37905"/>
                                        </p:tgtEl>
                                        <p:attrNameLst>
                                          <p:attrName>style.visibility</p:attrName>
                                        </p:attrNameLst>
                                      </p:cBhvr>
                                      <p:to>
                                        <p:strVal val="visible"/>
                                      </p:to>
                                    </p:set>
                                    <p:anim calcmode="lin" valueType="num">
                                      <p:cBhvr>
                                        <p:cTn id="66" dur="1000" fill="hold"/>
                                        <p:tgtEl>
                                          <p:spTgt spid="37905"/>
                                        </p:tgtEl>
                                        <p:attrNameLst>
                                          <p:attrName>ppt_w</p:attrName>
                                        </p:attrNameLst>
                                      </p:cBhvr>
                                      <p:tavLst>
                                        <p:tav tm="0">
                                          <p:val>
                                            <p:strVal val="#ppt_w*0.70"/>
                                          </p:val>
                                        </p:tav>
                                        <p:tav tm="100000">
                                          <p:val>
                                            <p:strVal val="#ppt_w"/>
                                          </p:val>
                                        </p:tav>
                                      </p:tavLst>
                                    </p:anim>
                                    <p:anim calcmode="lin" valueType="num">
                                      <p:cBhvr>
                                        <p:cTn id="67" dur="1000" fill="hold"/>
                                        <p:tgtEl>
                                          <p:spTgt spid="37905"/>
                                        </p:tgtEl>
                                        <p:attrNameLst>
                                          <p:attrName>ppt_h</p:attrName>
                                        </p:attrNameLst>
                                      </p:cBhvr>
                                      <p:tavLst>
                                        <p:tav tm="0">
                                          <p:val>
                                            <p:strVal val="#ppt_h"/>
                                          </p:val>
                                        </p:tav>
                                        <p:tav tm="100000">
                                          <p:val>
                                            <p:strVal val="#ppt_h"/>
                                          </p:val>
                                        </p:tav>
                                      </p:tavLst>
                                    </p:anim>
                                    <p:animEffect transition="in" filter="fade">
                                      <p:cBhvr>
                                        <p:cTn id="68" dur="1000"/>
                                        <p:tgtEl>
                                          <p:spTgt spid="37905"/>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37906"/>
                                        </p:tgtEl>
                                        <p:attrNameLst>
                                          <p:attrName>style.visibility</p:attrName>
                                        </p:attrNameLst>
                                      </p:cBhvr>
                                      <p:to>
                                        <p:strVal val="visible"/>
                                      </p:to>
                                    </p:set>
                                    <p:anim calcmode="lin" valueType="num">
                                      <p:cBhvr>
                                        <p:cTn id="71" dur="1000" fill="hold"/>
                                        <p:tgtEl>
                                          <p:spTgt spid="37906"/>
                                        </p:tgtEl>
                                        <p:attrNameLst>
                                          <p:attrName>ppt_w</p:attrName>
                                        </p:attrNameLst>
                                      </p:cBhvr>
                                      <p:tavLst>
                                        <p:tav tm="0">
                                          <p:val>
                                            <p:strVal val="#ppt_w*0.70"/>
                                          </p:val>
                                        </p:tav>
                                        <p:tav tm="100000">
                                          <p:val>
                                            <p:strVal val="#ppt_w"/>
                                          </p:val>
                                        </p:tav>
                                      </p:tavLst>
                                    </p:anim>
                                    <p:anim calcmode="lin" valueType="num">
                                      <p:cBhvr>
                                        <p:cTn id="72" dur="1000" fill="hold"/>
                                        <p:tgtEl>
                                          <p:spTgt spid="37906"/>
                                        </p:tgtEl>
                                        <p:attrNameLst>
                                          <p:attrName>ppt_h</p:attrName>
                                        </p:attrNameLst>
                                      </p:cBhvr>
                                      <p:tavLst>
                                        <p:tav tm="0">
                                          <p:val>
                                            <p:strVal val="#ppt_h"/>
                                          </p:val>
                                        </p:tav>
                                        <p:tav tm="100000">
                                          <p:val>
                                            <p:strVal val="#ppt_h"/>
                                          </p:val>
                                        </p:tav>
                                      </p:tavLst>
                                    </p:anim>
                                    <p:animEffect transition="in" filter="fade">
                                      <p:cBhvr>
                                        <p:cTn id="73" dur="1000"/>
                                        <p:tgtEl>
                                          <p:spTgt spid="3790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912"/>
                                        </p:tgtEl>
                                        <p:attrNameLst>
                                          <p:attrName>style.visibility</p:attrName>
                                        </p:attrNameLst>
                                      </p:cBhvr>
                                      <p:to>
                                        <p:strVal val="visible"/>
                                      </p:to>
                                    </p:set>
                                    <p:animEffect transition="in" filter="fade">
                                      <p:cBhvr>
                                        <p:cTn id="76" dur="2000"/>
                                        <p:tgtEl>
                                          <p:spTgt spid="379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915"/>
                                        </p:tgtEl>
                                        <p:attrNameLst>
                                          <p:attrName>style.visibility</p:attrName>
                                        </p:attrNameLst>
                                      </p:cBhvr>
                                      <p:to>
                                        <p:strVal val="visible"/>
                                      </p:to>
                                    </p:set>
                                    <p:animEffect transition="in" filter="fade">
                                      <p:cBhvr>
                                        <p:cTn id="79" dur="2000"/>
                                        <p:tgtEl>
                                          <p:spTgt spid="3791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916"/>
                                        </p:tgtEl>
                                        <p:attrNameLst>
                                          <p:attrName>style.visibility</p:attrName>
                                        </p:attrNameLst>
                                      </p:cBhvr>
                                      <p:to>
                                        <p:strVal val="visible"/>
                                      </p:to>
                                    </p:set>
                                    <p:animEffect transition="in" filter="fade">
                                      <p:cBhvr>
                                        <p:cTn id="82" dur="2000"/>
                                        <p:tgtEl>
                                          <p:spTgt spid="379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3791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 presetClass="mediacall" presetSubtype="0" fill="hold" nodeType="clickEffect">
                                  <p:stCondLst>
                                    <p:cond delay="0"/>
                                  </p:stCondLst>
                                  <p:childTnLst>
                                    <p:cmd type="call" cmd="playFrom(0.0)">
                                      <p:cBhvr>
                                        <p:cTn id="87" dur="34293" fill="hold"/>
                                        <p:tgtEl>
                                          <p:spTgt spid="37917"/>
                                        </p:tgtEl>
                                      </p:cBhvr>
                                    </p:cmd>
                                  </p:childTnLst>
                                </p:cTn>
                              </p:par>
                            </p:childTnLst>
                          </p:cTn>
                        </p:par>
                      </p:childTnLst>
                    </p:cTn>
                  </p:par>
                </p:childTnLst>
              </p:cTn>
              <p:nextCondLst>
                <p:cond evt="onClick" delay="0">
                  <p:tgtEl>
                    <p:spTgt spid="37917"/>
                  </p:tgtEl>
                </p:cond>
              </p:nextCondLst>
            </p:seq>
            <p:audio>
              <p:cMediaNode>
                <p:cTn id="88" fill="hold" display="0">
                  <p:stCondLst>
                    <p:cond delay="indefinite"/>
                  </p:stCondLst>
                  <p:endCondLst>
                    <p:cond evt="onNext" delay="0">
                      <p:tgtEl>
                        <p:sldTgt/>
                      </p:tgtEl>
                    </p:cond>
                    <p:cond evt="onPrev" delay="0">
                      <p:tgtEl>
                        <p:sldTgt/>
                      </p:tgtEl>
                    </p:cond>
                    <p:cond evt="onStopAudio" delay="0">
                      <p:tgtEl>
                        <p:sldTgt/>
                      </p:tgtEl>
                    </p:cond>
                  </p:endCondLst>
                </p:cTn>
                <p:tgtEl>
                  <p:spTgt spid="37917"/>
                </p:tgtEl>
              </p:cMediaNode>
            </p:audio>
          </p:childTnLst>
        </p:cTn>
      </p:par>
    </p:tnLst>
    <p:bldLst>
      <p:bldP spid="37905" grpId="0"/>
      <p:bldP spid="37892" grpId="0"/>
      <p:bldP spid="37893" grpId="0"/>
      <p:bldP spid="37894" grpId="0"/>
      <p:bldP spid="37895" grpId="0"/>
      <p:bldP spid="37896" grpId="0"/>
      <p:bldP spid="37897" grpId="0"/>
      <p:bldP spid="37900" grpId="0"/>
      <p:bldP spid="37902" grpId="0"/>
      <p:bldP spid="37904" grpId="0"/>
      <p:bldP spid="37906" grpId="0"/>
      <p:bldP spid="37912" grpId="0"/>
      <p:bldP spid="37915" grpId="0"/>
      <p:bldP spid="379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999"/>
          <p:cNvPicPr>
            <a:picLocks noGrp="1" noChangeAspect="1" noChangeArrowheads="1"/>
          </p:cNvPicPr>
          <p:nvPr>
            <p:ph type="body" idx="1"/>
          </p:nvPr>
        </p:nvPicPr>
        <p:blipFill>
          <a:blip r:embed="rId2"/>
          <a:srcRect l="5600" t="3322" r="6003" b="38013"/>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fltVal val="0"/>
                                          </p:val>
                                        </p:tav>
                                        <p:tav tm="100000">
                                          <p:val>
                                            <p:strVal val="#ppt_w"/>
                                          </p:val>
                                        </p:tav>
                                      </p:tavLst>
                                    </p:anim>
                                    <p:anim calcmode="lin" valueType="num">
                                      <p:cBhvr>
                                        <p:cTn id="8" dur="10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1295400"/>
            <a:ext cx="5194300" cy="1524000"/>
          </a:xfrm>
        </p:spPr>
        <p:txBody>
          <a:bodyPr/>
          <a:lstStyle/>
          <a:p>
            <a:pPr eaLnBrk="1" hangingPunct="1"/>
            <a:r>
              <a:rPr lang="en-US" sz="5400" smtClean="0">
                <a:latin typeface="Arial" charset="0"/>
              </a:rPr>
              <a:t>Phần 2</a:t>
            </a:r>
          </a:p>
        </p:txBody>
      </p:sp>
      <p:sp>
        <p:nvSpPr>
          <p:cNvPr id="31747" name="Rectangle 3"/>
          <p:cNvSpPr>
            <a:spLocks noGrp="1" noChangeArrowheads="1"/>
          </p:cNvSpPr>
          <p:nvPr>
            <p:ph type="body" idx="1"/>
          </p:nvPr>
        </p:nvSpPr>
        <p:spPr>
          <a:xfrm>
            <a:off x="609600" y="3886200"/>
            <a:ext cx="7696200" cy="1066800"/>
          </a:xfrm>
        </p:spPr>
        <p:txBody>
          <a:bodyPr/>
          <a:lstStyle/>
          <a:p>
            <a:pPr eaLnBrk="1" hangingPunct="1">
              <a:buFontTx/>
              <a:buNone/>
            </a:pPr>
            <a:r>
              <a:rPr lang="en-US" smtClean="0">
                <a:latin typeface="Arial" charset="0"/>
              </a:rPr>
              <a:t>Nghe nhạc bài “Trống cơm”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1747">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TComCtao"/>
          <p:cNvPicPr>
            <a:picLocks noChangeAspect="1" noChangeArrowheads="1"/>
          </p:cNvPicPr>
          <p:nvPr/>
        </p:nvPicPr>
        <p:blipFill>
          <a:blip r:embed="rId2"/>
          <a:srcRect/>
          <a:stretch>
            <a:fillRect/>
          </a:stretch>
        </p:blipFill>
        <p:spPr bwMode="auto">
          <a:xfrm>
            <a:off x="2133600" y="2171700"/>
            <a:ext cx="7010400" cy="4686300"/>
          </a:xfrm>
          <a:prstGeom prst="rect">
            <a:avLst/>
          </a:prstGeom>
          <a:noFill/>
          <a:ln w="9525">
            <a:noFill/>
            <a:miter lim="800000"/>
            <a:headEnd/>
            <a:tailEnd/>
          </a:ln>
        </p:spPr>
      </p:pic>
      <p:sp>
        <p:nvSpPr>
          <p:cNvPr id="18440" name="Text Box 8"/>
          <p:cNvSpPr txBox="1">
            <a:spLocks noChangeArrowheads="1"/>
          </p:cNvSpPr>
          <p:nvPr/>
        </p:nvSpPr>
        <p:spPr bwMode="auto">
          <a:xfrm>
            <a:off x="304800" y="228600"/>
            <a:ext cx="4876800" cy="1477963"/>
          </a:xfrm>
          <a:prstGeom prst="rect">
            <a:avLst/>
          </a:prstGeom>
          <a:noFill/>
          <a:ln w="9525">
            <a:noFill/>
            <a:miter lim="800000"/>
            <a:headEnd/>
            <a:tailEnd/>
          </a:ln>
        </p:spPr>
        <p:txBody>
          <a:bodyPr>
            <a:spAutoFit/>
          </a:bodyPr>
          <a:lstStyle/>
          <a:p>
            <a:r>
              <a:rPr lang="en-US" b="1">
                <a:latin typeface="Arial" charset="0"/>
              </a:rPr>
              <a:t>Trống cơm là loại nhạc cụ gõ có từ thời Lý(Thế kỷ X)Trước khi đánh, nhạc công thời xưa thường lấy cơm nóng nghiền nát, miết một dúm vào giữa mặt trống để định âm cho trống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fltVal val="0"/>
                                          </p:val>
                                        </p:tav>
                                        <p:tav tm="100000">
                                          <p:val>
                                            <p:strVal val="#ppt_w"/>
                                          </p:val>
                                        </p:tav>
                                      </p:tavLst>
                                    </p:anim>
                                    <p:anim calcmode="lin" valueType="num">
                                      <p:cBhvr>
                                        <p:cTn id="8" dur="10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8440"/>
                                        </p:tgtEl>
                                        <p:attrNameLst>
                                          <p:attrName>style.visibility</p:attrName>
                                        </p:attrNameLst>
                                      </p:cBhvr>
                                      <p:to>
                                        <p:strVal val="visible"/>
                                      </p:to>
                                    </p:set>
                                    <p:anim calcmode="discrete" valueType="clr">
                                      <p:cBhvr override="childStyle">
                                        <p:cTn id="13" dur="80"/>
                                        <p:tgtEl>
                                          <p:spTgt spid="1844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440"/>
                                        </p:tgtEl>
                                        <p:attrNameLst>
                                          <p:attrName>fillcolor</p:attrName>
                                        </p:attrNameLst>
                                      </p:cBhvr>
                                      <p:tavLst>
                                        <p:tav tm="0">
                                          <p:val>
                                            <p:clrVal>
                                              <a:schemeClr val="accent2"/>
                                            </p:clrVal>
                                          </p:val>
                                        </p:tav>
                                        <p:tav tm="50000">
                                          <p:val>
                                            <p:clrVal>
                                              <a:schemeClr val="hlink"/>
                                            </p:clrVal>
                                          </p:val>
                                        </p:tav>
                                      </p:tavLst>
                                    </p:anim>
                                    <p:set>
                                      <p:cBhvr>
                                        <p:cTn id="15" dur="80"/>
                                        <p:tgtEl>
                                          <p:spTgt spid="184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6870700" cy="838200"/>
          </a:xfrm>
        </p:spPr>
        <p:txBody>
          <a:bodyPr/>
          <a:lstStyle/>
          <a:p>
            <a:pPr eaLnBrk="1" hangingPunct="1"/>
            <a:r>
              <a:rPr lang="en-US" sz="5400" smtClean="0">
                <a:solidFill>
                  <a:srgbClr val="D195C4"/>
                </a:solidFill>
                <a:latin typeface="Arial" charset="0"/>
              </a:rPr>
              <a:t>Trò chơi</a:t>
            </a:r>
          </a:p>
        </p:txBody>
      </p:sp>
      <p:sp>
        <p:nvSpPr>
          <p:cNvPr id="40963" name="Rectangle 3"/>
          <p:cNvSpPr>
            <a:spLocks noGrp="1" noChangeArrowheads="1"/>
          </p:cNvSpPr>
          <p:nvPr>
            <p:ph type="body" idx="1"/>
          </p:nvPr>
        </p:nvSpPr>
        <p:spPr>
          <a:xfrm>
            <a:off x="685800" y="1828800"/>
            <a:ext cx="7696200" cy="762000"/>
          </a:xfrm>
        </p:spPr>
        <p:txBody>
          <a:bodyPr/>
          <a:lstStyle/>
          <a:p>
            <a:pPr eaLnBrk="1" hangingPunct="1">
              <a:buFontTx/>
              <a:buNone/>
            </a:pPr>
            <a:r>
              <a:rPr lang="en-US" sz="2400" smtClean="0">
                <a:solidFill>
                  <a:srgbClr val="6600FF"/>
                </a:solidFill>
                <a:latin typeface="Arial" charset="0"/>
              </a:rPr>
              <a:t>Qua bài “Cò lả” ca ngợi điều gì?</a:t>
            </a:r>
          </a:p>
        </p:txBody>
      </p:sp>
      <p:sp>
        <p:nvSpPr>
          <p:cNvPr id="40964" name="Rectangle 4"/>
          <p:cNvSpPr>
            <a:spLocks noChangeArrowheads="1"/>
          </p:cNvSpPr>
          <p:nvPr/>
        </p:nvSpPr>
        <p:spPr bwMode="auto">
          <a:xfrm>
            <a:off x="762000" y="2514600"/>
            <a:ext cx="7696200" cy="762000"/>
          </a:xfrm>
          <a:prstGeom prst="rect">
            <a:avLst/>
          </a:prstGeom>
          <a:noFill/>
          <a:ln w="9525">
            <a:noFill/>
            <a:miter lim="800000"/>
            <a:headEnd/>
            <a:tailEnd/>
          </a:ln>
        </p:spPr>
        <p:txBody>
          <a:bodyPr/>
          <a:lstStyle/>
          <a:p>
            <a:pPr marL="342900" indent="-342900" eaLnBrk="1" hangingPunct="1">
              <a:spcBef>
                <a:spcPct val="20000"/>
              </a:spcBef>
            </a:pPr>
            <a:r>
              <a:rPr lang="en-US" sz="2400">
                <a:solidFill>
                  <a:srgbClr val="FF5050"/>
                </a:solidFill>
                <a:latin typeface="Arial" charset="0"/>
              </a:rPr>
              <a:t>A</a:t>
            </a:r>
            <a:r>
              <a:rPr lang="en-US" sz="2400">
                <a:latin typeface="Arial" charset="0"/>
              </a:rPr>
              <a:t>. Ca ngợi cánh đồng của đồng bằng Bắc Bộ.</a:t>
            </a:r>
          </a:p>
        </p:txBody>
      </p:sp>
      <p:sp>
        <p:nvSpPr>
          <p:cNvPr id="40965" name="Rectangle 5"/>
          <p:cNvSpPr>
            <a:spLocks noChangeArrowheads="1"/>
          </p:cNvSpPr>
          <p:nvPr/>
        </p:nvSpPr>
        <p:spPr bwMode="auto">
          <a:xfrm>
            <a:off x="762000" y="3048000"/>
            <a:ext cx="7696200" cy="762000"/>
          </a:xfrm>
          <a:prstGeom prst="rect">
            <a:avLst/>
          </a:prstGeom>
          <a:noFill/>
          <a:ln w="9525">
            <a:noFill/>
            <a:miter lim="800000"/>
            <a:headEnd/>
            <a:tailEnd/>
          </a:ln>
        </p:spPr>
        <p:txBody>
          <a:bodyPr/>
          <a:lstStyle/>
          <a:p>
            <a:pPr marL="342900" indent="-342900" eaLnBrk="1" hangingPunct="1">
              <a:spcBef>
                <a:spcPct val="20000"/>
              </a:spcBef>
            </a:pPr>
            <a:r>
              <a:rPr lang="en-US" sz="2400">
                <a:solidFill>
                  <a:srgbClr val="FF5050"/>
                </a:solidFill>
                <a:latin typeface="Arial" charset="0"/>
              </a:rPr>
              <a:t>B</a:t>
            </a:r>
            <a:r>
              <a:rPr lang="en-US" sz="2400">
                <a:latin typeface="Arial" charset="0"/>
              </a:rPr>
              <a:t>. Ca ngợi cuộc sống thanh bình, tinh thần lao động lạc quan, yêu đời của người nông dân.</a:t>
            </a:r>
          </a:p>
        </p:txBody>
      </p:sp>
      <p:sp>
        <p:nvSpPr>
          <p:cNvPr id="40966" name="Rectangle 6"/>
          <p:cNvSpPr>
            <a:spLocks noChangeArrowheads="1"/>
          </p:cNvSpPr>
          <p:nvPr/>
        </p:nvSpPr>
        <p:spPr bwMode="auto">
          <a:xfrm>
            <a:off x="762000" y="3962400"/>
            <a:ext cx="7696200" cy="762000"/>
          </a:xfrm>
          <a:prstGeom prst="rect">
            <a:avLst/>
          </a:prstGeom>
          <a:noFill/>
          <a:ln w="9525">
            <a:noFill/>
            <a:miter lim="800000"/>
            <a:headEnd/>
            <a:tailEnd/>
          </a:ln>
        </p:spPr>
        <p:txBody>
          <a:bodyPr/>
          <a:lstStyle/>
          <a:p>
            <a:pPr marL="342900" indent="-342900" eaLnBrk="1" hangingPunct="1">
              <a:spcBef>
                <a:spcPct val="20000"/>
              </a:spcBef>
            </a:pPr>
            <a:r>
              <a:rPr lang="en-US" sz="2400">
                <a:solidFill>
                  <a:srgbClr val="FF5050"/>
                </a:solidFill>
                <a:latin typeface="Arial" charset="0"/>
              </a:rPr>
              <a:t>C</a:t>
            </a:r>
            <a:r>
              <a:rPr lang="en-US" sz="2400">
                <a:latin typeface="Arial" charset="0"/>
              </a:rPr>
              <a:t>. Ca ngợi vẻ đẹp của con cò.</a:t>
            </a:r>
          </a:p>
        </p:txBody>
      </p:sp>
      <p:sp>
        <p:nvSpPr>
          <p:cNvPr id="17415" name="Oval 7" descr="Picture1"/>
          <p:cNvSpPr>
            <a:spLocks noChangeArrowheads="1"/>
          </p:cNvSpPr>
          <p:nvPr/>
        </p:nvSpPr>
        <p:spPr bwMode="auto">
          <a:xfrm>
            <a:off x="3276600" y="5562600"/>
            <a:ext cx="2667000" cy="914400"/>
          </a:xfrm>
          <a:prstGeom prst="ellipse">
            <a:avLst/>
          </a:prstGeom>
          <a:blipFill dpi="0" rotWithShape="1">
            <a:blip r:embed="rId2"/>
            <a:srcRect/>
            <a:stretch>
              <a:fillRect/>
            </a:stretch>
          </a:blipFill>
          <a:ln w="9525">
            <a:solidFill>
              <a:schemeClr val="bg1"/>
            </a:solidFill>
            <a:round/>
            <a:headEnd/>
            <a:tailEnd/>
          </a:ln>
        </p:spPr>
        <p:txBody>
          <a:bodyPr wrap="none" anchor="ctr"/>
          <a:lstStyle/>
          <a:p>
            <a:pPr algn="ctr" eaLnBrk="1" hangingPunct="1"/>
            <a:endParaRPr lang="en-US" sz="2400">
              <a:latin typeface="Arial" charset="0"/>
            </a:endParaRPr>
          </a:p>
        </p:txBody>
      </p:sp>
      <p:sp>
        <p:nvSpPr>
          <p:cNvPr id="40969" name="Rectangle 9"/>
          <p:cNvSpPr>
            <a:spLocks noChangeArrowheads="1"/>
          </p:cNvSpPr>
          <p:nvPr/>
        </p:nvSpPr>
        <p:spPr bwMode="auto">
          <a:xfrm>
            <a:off x="749300" y="838200"/>
            <a:ext cx="6794500" cy="838200"/>
          </a:xfrm>
          <a:prstGeom prst="rect">
            <a:avLst/>
          </a:prstGeom>
          <a:noFill/>
          <a:ln w="9525">
            <a:noFill/>
            <a:miter lim="800000"/>
            <a:headEnd/>
            <a:tailEnd/>
          </a:ln>
        </p:spPr>
        <p:txBody>
          <a:bodyPr anchor="b"/>
          <a:lstStyle/>
          <a:p>
            <a:pPr algn="ctr" eaLnBrk="1" hangingPunct="1"/>
            <a:r>
              <a:rPr lang="en-US" sz="3600">
                <a:latin typeface="Arial" charset="0"/>
              </a:rPr>
              <a:t>Chọn câu trả lời đúng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style.rotation</p:attrName>
                                        </p:attrNameLst>
                                      </p:cBhvr>
                                      <p:tavLst>
                                        <p:tav tm="0">
                                          <p:val>
                                            <p:fltVal val="90"/>
                                          </p:val>
                                        </p:tav>
                                        <p:tav tm="100000">
                                          <p:val>
                                            <p:fltVal val="0"/>
                                          </p:val>
                                        </p:tav>
                                      </p:tavLst>
                                    </p:anim>
                                    <p:animEffect transition="in" filter="fade">
                                      <p:cBhvr>
                                        <p:cTn id="10" dur="1000"/>
                                        <p:tgtEl>
                                          <p:spTgt spid="409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0969"/>
                                        </p:tgtEl>
                                        <p:attrNameLst>
                                          <p:attrName>style.visibility</p:attrName>
                                        </p:attrNameLst>
                                      </p:cBhvr>
                                      <p:to>
                                        <p:strVal val="visible"/>
                                      </p:to>
                                    </p:set>
                                    <p:anim calcmode="lin" valueType="num">
                                      <p:cBhvr>
                                        <p:cTn id="15" dur="1000" fill="hold"/>
                                        <p:tgtEl>
                                          <p:spTgt spid="40969"/>
                                        </p:tgtEl>
                                        <p:attrNameLst>
                                          <p:attrName>ppt_w</p:attrName>
                                        </p:attrNameLst>
                                      </p:cBhvr>
                                      <p:tavLst>
                                        <p:tav tm="0">
                                          <p:val>
                                            <p:fltVal val="0"/>
                                          </p:val>
                                        </p:tav>
                                        <p:tav tm="100000">
                                          <p:val>
                                            <p:strVal val="#ppt_w"/>
                                          </p:val>
                                        </p:tav>
                                      </p:tavLst>
                                    </p:anim>
                                    <p:anim calcmode="lin" valueType="num">
                                      <p:cBhvr>
                                        <p:cTn id="16" dur="1000" fill="hold"/>
                                        <p:tgtEl>
                                          <p:spTgt spid="40969"/>
                                        </p:tgtEl>
                                        <p:attrNameLst>
                                          <p:attrName>ppt_h</p:attrName>
                                        </p:attrNameLst>
                                      </p:cBhvr>
                                      <p:tavLst>
                                        <p:tav tm="0">
                                          <p:val>
                                            <p:fltVal val="0"/>
                                          </p:val>
                                        </p:tav>
                                        <p:tav tm="100000">
                                          <p:val>
                                            <p:strVal val="#ppt_h"/>
                                          </p:val>
                                        </p:tav>
                                      </p:tavLst>
                                    </p:anim>
                                    <p:anim calcmode="lin" valueType="num">
                                      <p:cBhvr>
                                        <p:cTn id="17" dur="1000" fill="hold"/>
                                        <p:tgtEl>
                                          <p:spTgt spid="40969"/>
                                        </p:tgtEl>
                                        <p:attrNameLst>
                                          <p:attrName>style.rotation</p:attrName>
                                        </p:attrNameLst>
                                      </p:cBhvr>
                                      <p:tavLst>
                                        <p:tav tm="0">
                                          <p:val>
                                            <p:fltVal val="90"/>
                                          </p:val>
                                        </p:tav>
                                        <p:tav tm="100000">
                                          <p:val>
                                            <p:fltVal val="0"/>
                                          </p:val>
                                        </p:tav>
                                      </p:tavLst>
                                    </p:anim>
                                    <p:animEffect transition="in" filter="fade">
                                      <p:cBhvr>
                                        <p:cTn id="18" dur="1000"/>
                                        <p:tgtEl>
                                          <p:spTgt spid="409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0963">
                                            <p:txEl>
                                              <p:pRg st="0" end="0"/>
                                            </p:txEl>
                                          </p:spTgt>
                                        </p:tgtEl>
                                        <p:attrNameLst>
                                          <p:attrName>style.visibility</p:attrName>
                                        </p:attrNameLst>
                                      </p:cBhvr>
                                      <p:to>
                                        <p:strVal val="visible"/>
                                      </p:to>
                                    </p:set>
                                    <p:anim calcmode="lin" valueType="num">
                                      <p:cBhvr>
                                        <p:cTn id="23" dur="1000" fill="hold"/>
                                        <p:tgtEl>
                                          <p:spTgt spid="4096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4096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096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40964"/>
                                        </p:tgtEl>
                                        <p:attrNameLst>
                                          <p:attrName>style.visibility</p:attrName>
                                        </p:attrNameLst>
                                      </p:cBhvr>
                                      <p:to>
                                        <p:strVal val="visible"/>
                                      </p:to>
                                    </p:set>
                                    <p:animEffect transition="in" filter="fade">
                                      <p:cBhvr>
                                        <p:cTn id="30" dur="500"/>
                                        <p:tgtEl>
                                          <p:spTgt spid="40964"/>
                                        </p:tgtEl>
                                      </p:cBhvr>
                                    </p:animEffect>
                                    <p:anim calcmode="lin" valueType="num">
                                      <p:cBhvr>
                                        <p:cTn id="31" dur="500" fill="hold"/>
                                        <p:tgtEl>
                                          <p:spTgt spid="40964"/>
                                        </p:tgtEl>
                                        <p:attrNameLst>
                                          <p:attrName>ppt_x</p:attrName>
                                        </p:attrNameLst>
                                      </p:cBhvr>
                                      <p:tavLst>
                                        <p:tav tm="0">
                                          <p:val>
                                            <p:strVal val="#ppt_x-.1"/>
                                          </p:val>
                                        </p:tav>
                                        <p:tav tm="100000">
                                          <p:val>
                                            <p:strVal val="#ppt_x"/>
                                          </p:val>
                                        </p:tav>
                                      </p:tavLst>
                                    </p:anim>
                                    <p:anim calcmode="lin" valueType="num">
                                      <p:cBhvr>
                                        <p:cTn id="32"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40965"/>
                                        </p:tgtEl>
                                        <p:attrNameLst>
                                          <p:attrName>style.visibility</p:attrName>
                                        </p:attrNameLst>
                                      </p:cBhvr>
                                      <p:to>
                                        <p:strVal val="visible"/>
                                      </p:to>
                                    </p:set>
                                    <p:anim calcmode="discrete" valueType="clr">
                                      <p:cBhvr override="childStyle">
                                        <p:cTn id="37" dur="80"/>
                                        <p:tgtEl>
                                          <p:spTgt spid="4096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40965"/>
                                        </p:tgtEl>
                                        <p:attrNameLst>
                                          <p:attrName>fillcolor</p:attrName>
                                        </p:attrNameLst>
                                      </p:cBhvr>
                                      <p:tavLst>
                                        <p:tav tm="0">
                                          <p:val>
                                            <p:clrVal>
                                              <a:schemeClr val="accent2"/>
                                            </p:clrVal>
                                          </p:val>
                                        </p:tav>
                                        <p:tav tm="50000">
                                          <p:val>
                                            <p:clrVal>
                                              <a:schemeClr val="hlink"/>
                                            </p:clrVal>
                                          </p:val>
                                        </p:tav>
                                      </p:tavLst>
                                    </p:anim>
                                    <p:set>
                                      <p:cBhvr>
                                        <p:cTn id="39" dur="80"/>
                                        <p:tgtEl>
                                          <p:spTgt spid="40965"/>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40966"/>
                                        </p:tgtEl>
                                        <p:attrNameLst>
                                          <p:attrName>style.visibility</p:attrName>
                                        </p:attrNameLst>
                                      </p:cBhvr>
                                      <p:to>
                                        <p:strVal val="visible"/>
                                      </p:to>
                                    </p:set>
                                    <p:anim calcmode="discrete" valueType="clr">
                                      <p:cBhvr override="childStyle">
                                        <p:cTn id="44" dur="80"/>
                                        <p:tgtEl>
                                          <p:spTgt spid="40966"/>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40966"/>
                                        </p:tgtEl>
                                        <p:attrNameLst>
                                          <p:attrName>fillcolor</p:attrName>
                                        </p:attrNameLst>
                                      </p:cBhvr>
                                      <p:tavLst>
                                        <p:tav tm="0">
                                          <p:val>
                                            <p:clrVal>
                                              <a:schemeClr val="accent2"/>
                                            </p:clrVal>
                                          </p:val>
                                        </p:tav>
                                        <p:tav tm="50000">
                                          <p:val>
                                            <p:clrVal>
                                              <a:schemeClr val="hlink"/>
                                            </p:clrVal>
                                          </p:val>
                                        </p:tav>
                                      </p:tavLst>
                                    </p:anim>
                                    <p:set>
                                      <p:cBhvr>
                                        <p:cTn id="46" dur="80"/>
                                        <p:tgtEl>
                                          <p:spTgt spid="409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P spid="40964" grpId="0"/>
      <p:bldP spid="40965" grpId="0"/>
      <p:bldP spid="40966" grpId="0"/>
      <p:bldP spid="409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anh dong-c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anim calcmode="lin" valueType="num">
                                      <p:cBhvr>
                                        <p:cTn id="8" dur="2000" fill="hold"/>
                                        <p:tgtEl>
                                          <p:spTgt spid="7172"/>
                                        </p:tgtEl>
                                        <p:attrNameLst>
                                          <p:attrName>style.rotation</p:attrName>
                                        </p:attrNameLst>
                                      </p:cBhvr>
                                      <p:tavLst>
                                        <p:tav tm="0">
                                          <p:val>
                                            <p:fltVal val="720"/>
                                          </p:val>
                                        </p:tav>
                                        <p:tav tm="100000">
                                          <p:val>
                                            <p:fltVal val="0"/>
                                          </p:val>
                                        </p:tav>
                                      </p:tavLst>
                                    </p:anim>
                                    <p:anim calcmode="lin" valueType="num">
                                      <p:cBhvr>
                                        <p:cTn id="9" dur="2000" fill="hold"/>
                                        <p:tgtEl>
                                          <p:spTgt spid="7172"/>
                                        </p:tgtEl>
                                        <p:attrNameLst>
                                          <p:attrName>ppt_h</p:attrName>
                                        </p:attrNameLst>
                                      </p:cBhvr>
                                      <p:tavLst>
                                        <p:tav tm="0">
                                          <p:val>
                                            <p:fltVal val="0"/>
                                          </p:val>
                                        </p:tav>
                                        <p:tav tm="100000">
                                          <p:val>
                                            <p:strVal val="#ppt_h"/>
                                          </p:val>
                                        </p:tav>
                                      </p:tavLst>
                                    </p:anim>
                                    <p:anim calcmode="lin" valueType="num">
                                      <p:cBhvr>
                                        <p:cTn id="10" dur="2000" fill="hold"/>
                                        <p:tgtEl>
                                          <p:spTgt spid="717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cotranghn1vm8"/>
          <p:cNvPicPr>
            <a:picLocks noChangeAspect="1" noChangeArrowheads="1"/>
          </p:cNvPicPr>
          <p:nvPr/>
        </p:nvPicPr>
        <p:blipFill>
          <a:blip r:embed="rId2"/>
          <a:srcRect/>
          <a:stretch>
            <a:fillRect/>
          </a:stretch>
        </p:blipFill>
        <p:spPr bwMode="auto">
          <a:xfrm>
            <a:off x="0" y="0"/>
            <a:ext cx="9144000" cy="6862763"/>
          </a:xfrm>
          <a:prstGeom prst="rect">
            <a:avLst/>
          </a:prstGeom>
          <a:noFill/>
          <a:ln w="9525">
            <a:noFill/>
            <a:miter lim="800000"/>
            <a:headEnd/>
            <a:tailEnd/>
          </a:ln>
        </p:spPr>
      </p:pic>
      <p:pic>
        <p:nvPicPr>
          <p:cNvPr id="5123" name="Picture 7" descr="fishJunping"/>
          <p:cNvPicPr>
            <a:picLocks noChangeAspect="1" noChangeArrowheads="1" noCrop="1"/>
          </p:cNvPicPr>
          <p:nvPr/>
        </p:nvPicPr>
        <p:blipFill>
          <a:blip r:embed="rId3"/>
          <a:srcRect/>
          <a:stretch>
            <a:fillRect/>
          </a:stretch>
        </p:blipFill>
        <p:spPr bwMode="auto">
          <a:xfrm>
            <a:off x="6553200" y="4724400"/>
            <a:ext cx="2895600" cy="1749425"/>
          </a:xfrm>
          <a:prstGeom prst="rect">
            <a:avLst/>
          </a:prstGeom>
          <a:noFill/>
          <a:ln w="9525">
            <a:noFill/>
            <a:miter lim="800000"/>
            <a:headEnd/>
            <a:tailEnd/>
          </a:ln>
        </p:spPr>
      </p:pic>
      <p:pic>
        <p:nvPicPr>
          <p:cNvPr id="5124" name="Picture 8" descr="fishJunping"/>
          <p:cNvPicPr>
            <a:picLocks noChangeAspect="1" noChangeArrowheads="1" noCrop="1"/>
          </p:cNvPicPr>
          <p:nvPr/>
        </p:nvPicPr>
        <p:blipFill>
          <a:blip r:embed="rId3"/>
          <a:srcRect/>
          <a:stretch>
            <a:fillRect/>
          </a:stretch>
        </p:blipFill>
        <p:spPr bwMode="auto">
          <a:xfrm>
            <a:off x="1066800" y="3200400"/>
            <a:ext cx="2895600" cy="1749425"/>
          </a:xfrm>
          <a:prstGeom prst="rect">
            <a:avLst/>
          </a:prstGeom>
          <a:noFill/>
          <a:ln w="9525">
            <a:noFill/>
            <a:miter lim="800000"/>
            <a:headEnd/>
            <a:tailEnd/>
          </a:ln>
        </p:spPr>
      </p:pic>
      <p:pic>
        <p:nvPicPr>
          <p:cNvPr id="5125" name="Picture 9" descr="fishJunping"/>
          <p:cNvPicPr>
            <a:picLocks noChangeAspect="1" noChangeArrowheads="1" noCrop="1"/>
          </p:cNvPicPr>
          <p:nvPr/>
        </p:nvPicPr>
        <p:blipFill>
          <a:blip r:embed="rId3"/>
          <a:srcRect/>
          <a:stretch>
            <a:fillRect/>
          </a:stretch>
        </p:blipFill>
        <p:spPr bwMode="auto">
          <a:xfrm>
            <a:off x="1143000" y="1219200"/>
            <a:ext cx="2895600" cy="1749425"/>
          </a:xfrm>
          <a:prstGeom prst="rect">
            <a:avLst/>
          </a:prstGeom>
          <a:noFill/>
          <a:ln w="9525">
            <a:noFill/>
            <a:miter lim="800000"/>
            <a:headEnd/>
            <a:tailEnd/>
          </a:ln>
        </p:spPr>
      </p:pic>
      <p:pic>
        <p:nvPicPr>
          <p:cNvPr id="5126" name="Picture 10" descr="animatedFish"/>
          <p:cNvPicPr>
            <a:picLocks noChangeAspect="1" noChangeArrowheads="1" noCrop="1"/>
          </p:cNvPicPr>
          <p:nvPr/>
        </p:nvPicPr>
        <p:blipFill>
          <a:blip r:embed="rId4"/>
          <a:srcRect/>
          <a:stretch>
            <a:fillRect/>
          </a:stretch>
        </p:blipFill>
        <p:spPr bwMode="auto">
          <a:xfrm>
            <a:off x="2438400" y="5029200"/>
            <a:ext cx="2133600" cy="1095375"/>
          </a:xfrm>
          <a:prstGeom prst="rect">
            <a:avLst/>
          </a:prstGeom>
          <a:noFill/>
          <a:ln w="9525">
            <a:noFill/>
            <a:miter lim="800000"/>
            <a:headEnd/>
            <a:tailEnd/>
          </a:ln>
        </p:spPr>
      </p:pic>
      <p:pic>
        <p:nvPicPr>
          <p:cNvPr id="5127" name="Picture 11" descr="animatedFish"/>
          <p:cNvPicPr>
            <a:picLocks noChangeAspect="1" noChangeArrowheads="1" noCrop="1"/>
          </p:cNvPicPr>
          <p:nvPr/>
        </p:nvPicPr>
        <p:blipFill>
          <a:blip r:embed="rId4"/>
          <a:srcRect/>
          <a:stretch>
            <a:fillRect/>
          </a:stretch>
        </p:blipFill>
        <p:spPr bwMode="auto">
          <a:xfrm>
            <a:off x="7315200" y="2133600"/>
            <a:ext cx="2133600" cy="1095375"/>
          </a:xfrm>
          <a:prstGeom prst="rect">
            <a:avLst/>
          </a:prstGeom>
          <a:noFill/>
          <a:ln w="9525">
            <a:noFill/>
            <a:miter lim="800000"/>
            <a:headEnd/>
            <a:tailEnd/>
          </a:ln>
        </p:spPr>
      </p:pic>
      <p:sp>
        <p:nvSpPr>
          <p:cNvPr id="20482" name="Rectangle 2"/>
          <p:cNvSpPr>
            <a:spLocks noGrp="1" noChangeArrowheads="1"/>
          </p:cNvSpPr>
          <p:nvPr>
            <p:ph type="title"/>
          </p:nvPr>
        </p:nvSpPr>
        <p:spPr>
          <a:xfrm>
            <a:off x="685800" y="-304800"/>
            <a:ext cx="6870700" cy="1600200"/>
          </a:xfrm>
        </p:spPr>
        <p:txBody>
          <a:bodyPr/>
          <a:lstStyle/>
          <a:p>
            <a:pPr eaLnBrk="1" hangingPunct="1"/>
            <a:r>
              <a:rPr lang="en-US" sz="4000" b="1" smtClean="0">
                <a:solidFill>
                  <a:srgbClr val="00FF00"/>
                </a:solidFill>
                <a:latin typeface="Arial" charset="0"/>
              </a:rPr>
              <a:t>Học hát bài: Cò lả</a:t>
            </a:r>
            <a:r>
              <a:rPr lang="en-US" sz="4000" smtClean="0">
                <a:solidFill>
                  <a:srgbClr val="00FF00"/>
                </a:solidFill>
                <a:latin typeface="Arial" charset="0"/>
              </a:rPr>
              <a:t/>
            </a:r>
            <a:br>
              <a:rPr lang="en-US" sz="4000" smtClean="0">
                <a:solidFill>
                  <a:srgbClr val="00FF00"/>
                </a:solidFill>
                <a:latin typeface="Arial" charset="0"/>
              </a:rPr>
            </a:br>
            <a:r>
              <a:rPr lang="en-US" sz="4000" smtClean="0">
                <a:latin typeface="Arial" charset="0"/>
              </a:rPr>
              <a:t>                    </a:t>
            </a:r>
            <a:r>
              <a:rPr lang="en-US" sz="2400" i="1" smtClean="0">
                <a:solidFill>
                  <a:srgbClr val="FF0066"/>
                </a:solidFill>
                <a:latin typeface="Arial" charset="0"/>
              </a:rPr>
              <a:t>Dân ca đồng bằng Bắc Bộ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770" decel="100000"/>
                                        <p:tgtEl>
                                          <p:spTgt spid="20482"/>
                                        </p:tgtEl>
                                      </p:cBhvr>
                                    </p:animEffect>
                                    <p:animScale>
                                      <p:cBhvr>
                                        <p:cTn id="8" dur="770" decel="100000"/>
                                        <p:tgtEl>
                                          <p:spTgt spid="20482"/>
                                        </p:tgtEl>
                                      </p:cBhvr>
                                      <p:from x="10000" y="10000"/>
                                      <p:to x="200000" y="450000"/>
                                    </p:animScale>
                                    <p:animScale>
                                      <p:cBhvr>
                                        <p:cTn id="9" dur="1230" accel="100000" fill="hold">
                                          <p:stCondLst>
                                            <p:cond delay="770"/>
                                          </p:stCondLst>
                                        </p:cTn>
                                        <p:tgtEl>
                                          <p:spTgt spid="20482"/>
                                        </p:tgtEl>
                                      </p:cBhvr>
                                      <p:from x="200000" y="450000"/>
                                      <p:to x="100000" y="100000"/>
                                    </p:animScale>
                                    <p:set>
                                      <p:cBhvr>
                                        <p:cTn id="10" dur="770" fill="hold"/>
                                        <p:tgtEl>
                                          <p:spTgt spid="20482"/>
                                        </p:tgtEl>
                                        <p:attrNameLst>
                                          <p:attrName>ppt_x</p:attrName>
                                        </p:attrNameLst>
                                      </p:cBhvr>
                                      <p:to>
                                        <p:strVal val="(0.5)"/>
                                      </p:to>
                                    </p:set>
                                    <p:anim from="(0.5)" to="(#ppt_x)" calcmode="lin" valueType="num">
                                      <p:cBhvr>
                                        <p:cTn id="11" dur="1230" accel="100000" fill="hold">
                                          <p:stCondLst>
                                            <p:cond delay="770"/>
                                          </p:stCondLst>
                                        </p:cTn>
                                        <p:tgtEl>
                                          <p:spTgt spid="20482"/>
                                        </p:tgtEl>
                                        <p:attrNameLst>
                                          <p:attrName>ppt_x</p:attrName>
                                        </p:attrNameLst>
                                      </p:cBhvr>
                                    </p:anim>
                                    <p:set>
                                      <p:cBhvr>
                                        <p:cTn id="12" dur="770" fill="hold"/>
                                        <p:tgtEl>
                                          <p:spTgt spid="20482"/>
                                        </p:tgtEl>
                                        <p:attrNameLst>
                                          <p:attrName>ppt_y</p:attrName>
                                        </p:attrNameLst>
                                      </p:cBhvr>
                                      <p:to>
                                        <p:strVal val="(#ppt_y+0.4)"/>
                                      </p:to>
                                    </p:set>
                                    <p:anim from="(#ppt_y+0.4)" to="(#ppt_y)" calcmode="lin" valueType="num">
                                      <p:cBhvr>
                                        <p:cTn id="13" dur="1230" accel="100000" fill="hold">
                                          <p:stCondLst>
                                            <p:cond delay="770"/>
                                          </p:stCondLst>
                                        </p:cTn>
                                        <p:tgtEl>
                                          <p:spTgt spid="204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b="1" smtClean="0">
                <a:solidFill>
                  <a:schemeClr val="tx2"/>
                </a:solidFill>
                <a:latin typeface="Arial" charset="0"/>
              </a:rPr>
              <a:t>Thế nào là dân ca?</a:t>
            </a:r>
          </a:p>
        </p:txBody>
      </p:sp>
      <p:sp>
        <p:nvSpPr>
          <p:cNvPr id="41987" name="Rectangle 3"/>
          <p:cNvSpPr>
            <a:spLocks noGrp="1" noChangeArrowheads="1"/>
          </p:cNvSpPr>
          <p:nvPr>
            <p:ph type="body" idx="1"/>
          </p:nvPr>
        </p:nvSpPr>
        <p:spPr>
          <a:xfrm>
            <a:off x="685800" y="2616200"/>
            <a:ext cx="7696200" cy="1828800"/>
          </a:xfrm>
        </p:spPr>
        <p:txBody>
          <a:bodyPr/>
          <a:lstStyle/>
          <a:p>
            <a:pPr eaLnBrk="1" hangingPunct="1"/>
            <a:r>
              <a:rPr lang="en-US" sz="2800" b="1" smtClean="0">
                <a:solidFill>
                  <a:srgbClr val="000099"/>
                </a:solidFill>
                <a:latin typeface="Arial" charset="0"/>
              </a:rPr>
              <a:t>Dân ca: là do nhân dân sáng tác trong quá trình lao </a:t>
            </a:r>
            <a:r>
              <a:rPr lang="vi-VN" sz="2800" b="1" smtClean="0">
                <a:solidFill>
                  <a:srgbClr val="000099"/>
                </a:solidFill>
                <a:latin typeface="Arial" charset="0"/>
              </a:rPr>
              <a:t>đ</a:t>
            </a:r>
            <a:r>
              <a:rPr lang="en-US" sz="2800" b="1" smtClean="0">
                <a:solidFill>
                  <a:srgbClr val="000099"/>
                </a:solidFill>
                <a:latin typeface="Arial" charset="0"/>
              </a:rPr>
              <a:t>ộng và </a:t>
            </a:r>
            <a:r>
              <a:rPr lang="vi-VN" sz="2800" b="1" smtClean="0">
                <a:solidFill>
                  <a:srgbClr val="000099"/>
                </a:solidFill>
                <a:latin typeface="Arial" charset="0"/>
              </a:rPr>
              <a:t>đư</a:t>
            </a:r>
            <a:r>
              <a:rPr lang="en-US" sz="2800" b="1" smtClean="0">
                <a:solidFill>
                  <a:srgbClr val="000099"/>
                </a:solidFill>
                <a:latin typeface="Arial" charset="0"/>
              </a:rPr>
              <a:t>ợc truyền miệng từ </a:t>
            </a:r>
            <a:r>
              <a:rPr lang="vi-VN" sz="2800" b="1" smtClean="0">
                <a:solidFill>
                  <a:srgbClr val="000099"/>
                </a:solidFill>
                <a:latin typeface="Arial" charset="0"/>
              </a:rPr>
              <a:t>đ</a:t>
            </a:r>
            <a:r>
              <a:rPr lang="en-US" sz="2800" b="1" smtClean="0">
                <a:solidFill>
                  <a:srgbClr val="000099"/>
                </a:solidFill>
                <a:latin typeface="Arial" charset="0"/>
              </a:rPr>
              <a:t>ời này sang </a:t>
            </a:r>
            <a:r>
              <a:rPr lang="vi-VN" sz="2800" b="1" smtClean="0">
                <a:solidFill>
                  <a:srgbClr val="000099"/>
                </a:solidFill>
                <a:latin typeface="Arial" charset="0"/>
              </a:rPr>
              <a:t>đ</a:t>
            </a:r>
            <a:r>
              <a:rPr lang="en-US" sz="2800" b="1" smtClean="0">
                <a:solidFill>
                  <a:srgbClr val="000099"/>
                </a:solidFill>
                <a:latin typeface="Arial" charset="0"/>
              </a:rPr>
              <a:t>ời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strips(downLeft)">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arn(inHorizontal)">
                                      <p:cBhvr>
                                        <p:cTn id="12" dur="5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1371600"/>
            <a:ext cx="6870700" cy="1600200"/>
          </a:xfrm>
        </p:spPr>
        <p:txBody>
          <a:bodyPr/>
          <a:lstStyle/>
          <a:p>
            <a:pPr eaLnBrk="1" hangingPunct="1"/>
            <a:r>
              <a:rPr lang="en-US" sz="7200" smtClean="0">
                <a:solidFill>
                  <a:schemeClr val="tx2"/>
                </a:solidFill>
                <a:latin typeface="Arial" charset="0"/>
              </a:rPr>
              <a:t>Phần 1</a:t>
            </a:r>
          </a:p>
        </p:txBody>
      </p:sp>
      <p:sp>
        <p:nvSpPr>
          <p:cNvPr id="32771" name="Rectangle 3"/>
          <p:cNvSpPr>
            <a:spLocks noGrp="1" noChangeArrowheads="1"/>
          </p:cNvSpPr>
          <p:nvPr>
            <p:ph type="body" idx="1"/>
          </p:nvPr>
        </p:nvSpPr>
        <p:spPr>
          <a:xfrm>
            <a:off x="762000" y="3352800"/>
            <a:ext cx="7696200" cy="1447800"/>
          </a:xfrm>
        </p:spPr>
        <p:txBody>
          <a:bodyPr/>
          <a:lstStyle/>
          <a:p>
            <a:pPr eaLnBrk="1" hangingPunct="1"/>
            <a:r>
              <a:rPr lang="en-US" sz="5400" smtClean="0">
                <a:solidFill>
                  <a:schemeClr val="tx2"/>
                </a:solidFill>
                <a:latin typeface="Arial" charset="0"/>
              </a:rPr>
              <a:t>Học hát bài “Cò lả”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decel="50000" fill="hold">
                                          <p:stCondLst>
                                            <p:cond delay="0"/>
                                          </p:stCondLst>
                                        </p:cTn>
                                        <p:tgtEl>
                                          <p:spTgt spid="327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7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770"/>
                                        </p:tgtEl>
                                        <p:attrNameLst>
                                          <p:attrName>ppt_w</p:attrName>
                                        </p:attrNameLst>
                                      </p:cBhvr>
                                      <p:tavLst>
                                        <p:tav tm="0">
                                          <p:val>
                                            <p:strVal val="#ppt_w*.05"/>
                                          </p:val>
                                        </p:tav>
                                        <p:tav tm="100000">
                                          <p:val>
                                            <p:strVal val="#ppt_w"/>
                                          </p:val>
                                        </p:tav>
                                      </p:tavLst>
                                    </p:anim>
                                    <p:anim calcmode="lin" valueType="num">
                                      <p:cBhvr>
                                        <p:cTn id="10" dur="1000" fill="hold"/>
                                        <p:tgtEl>
                                          <p:spTgt spid="327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7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7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7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7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32771">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2771">
                                            <p:txEl>
                                              <p:pRg st="0" end="0"/>
                                            </p:txEl>
                                          </p:spTgt>
                                        </p:tgtEl>
                                        <p:attrNameLst>
                                          <p:attrName>ppt_w</p:attrName>
                                        </p:attrNameLst>
                                      </p:cBhvr>
                                    </p:anim>
                                    <p:anim by="(#ppt_w*0.50)" calcmode="lin" valueType="num">
                                      <p:cBhvr>
                                        <p:cTn id="20" dur="500" decel="50000" autoRev="1" fill="hold">
                                          <p:stCondLst>
                                            <p:cond delay="0"/>
                                          </p:stCondLst>
                                        </p:cTn>
                                        <p:tgtEl>
                                          <p:spTgt spid="32771">
                                            <p:txEl>
                                              <p:pRg st="0" end="0"/>
                                            </p:txEl>
                                          </p:spTgt>
                                        </p:tgtEl>
                                        <p:attrNameLst>
                                          <p:attrName>ppt_x</p:attrName>
                                        </p:attrNameLst>
                                      </p:cBhvr>
                                    </p:anim>
                                    <p:anim from="(-#ppt_h/2)" to="(#ppt_y)" calcmode="lin" valueType="num">
                                      <p:cBhvr>
                                        <p:cTn id="21" dur="1000" fill="hold">
                                          <p:stCondLst>
                                            <p:cond delay="0"/>
                                          </p:stCondLst>
                                        </p:cTn>
                                        <p:tgtEl>
                                          <p:spTgt spid="32771">
                                            <p:txEl>
                                              <p:pRg st="0" end="0"/>
                                            </p:txEl>
                                          </p:spTgt>
                                        </p:tgtEl>
                                        <p:attrNameLst>
                                          <p:attrName>ppt_y</p:attrName>
                                        </p:attrNameLst>
                                      </p:cBhvr>
                                    </p:anim>
                                    <p:animRot by="21600000">
                                      <p:cBhvr>
                                        <p:cTn id="22" dur="1000" fill="hold">
                                          <p:stCondLst>
                                            <p:cond delay="0"/>
                                          </p:stCondLst>
                                        </p:cTn>
                                        <p:tgtEl>
                                          <p:spTgt spid="3277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999"/>
          <p:cNvPicPr>
            <a:picLocks noGrp="1" noChangeAspect="1" noChangeArrowheads="1"/>
          </p:cNvPicPr>
          <p:nvPr>
            <p:ph type="body" idx="1"/>
          </p:nvPr>
        </p:nvPicPr>
        <p:blipFill>
          <a:blip r:embed="rId3"/>
          <a:srcRect l="5600" t="3322" r="6003" b="38013"/>
          <a:stretch>
            <a:fillRect/>
          </a:stretch>
        </p:blipFill>
        <p:spPr>
          <a:xfrm>
            <a:off x="1828800" y="0"/>
            <a:ext cx="7315200" cy="6858000"/>
          </a:xfrm>
          <a:noFill/>
        </p:spPr>
      </p:pic>
      <p:pic>
        <p:nvPicPr>
          <p:cNvPr id="8195" name="Picture 5" descr="dl_tree18.gif (6813 bytes)"/>
          <p:cNvPicPr>
            <a:picLocks noChangeAspect="1" noChangeArrowheads="1"/>
          </p:cNvPicPr>
          <p:nvPr/>
        </p:nvPicPr>
        <p:blipFill>
          <a:blip r:embed="rId4"/>
          <a:srcRect/>
          <a:stretch>
            <a:fillRect/>
          </a:stretch>
        </p:blipFill>
        <p:spPr bwMode="auto">
          <a:xfrm>
            <a:off x="228600" y="228600"/>
            <a:ext cx="655638" cy="6248400"/>
          </a:xfrm>
          <a:prstGeom prst="rect">
            <a:avLst/>
          </a:prstGeom>
          <a:noFill/>
          <a:ln w="9525">
            <a:noFill/>
            <a:miter lim="800000"/>
            <a:headEnd/>
            <a:tailEnd/>
          </a:ln>
        </p:spPr>
      </p:pic>
      <p:pic>
        <p:nvPicPr>
          <p:cNvPr id="28680" name="Track05.MP3">
            <a:hlinkClick r:id="" action="ppaction://media"/>
          </p:cNvPr>
          <p:cNvPicPr>
            <a:picLocks noRot="1" noChangeAspect="1" noChangeArrowheads="1"/>
          </p:cNvPicPr>
          <p:nvPr>
            <a:audioFile r:link="rId1"/>
          </p:nvPr>
        </p:nvPicPr>
        <p:blipFill>
          <a:blip r:embed="rId5"/>
          <a:srcRect/>
          <a:stretch>
            <a:fillRect/>
          </a:stretch>
        </p:blipFill>
        <p:spPr bwMode="auto">
          <a:xfrm>
            <a:off x="1981200" y="685800"/>
            <a:ext cx="5334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strVal val="#ppt_w+.3"/>
                                          </p:val>
                                        </p:tav>
                                        <p:tav tm="100000">
                                          <p:val>
                                            <p:strVal val="#ppt_w"/>
                                          </p:val>
                                        </p:tav>
                                      </p:tavLst>
                                    </p:anim>
                                    <p:anim calcmode="lin" valueType="num">
                                      <p:cBhvr>
                                        <p:cTn id="8" dur="1000" fill="hold"/>
                                        <p:tgtEl>
                                          <p:spTgt spid="28676"/>
                                        </p:tgtEl>
                                        <p:attrNameLst>
                                          <p:attrName>ppt_h</p:attrName>
                                        </p:attrNameLst>
                                      </p:cBhvr>
                                      <p:tavLst>
                                        <p:tav tm="0">
                                          <p:val>
                                            <p:strVal val="#ppt_h"/>
                                          </p:val>
                                        </p:tav>
                                        <p:tav tm="100000">
                                          <p:val>
                                            <p:strVal val="#ppt_h"/>
                                          </p:val>
                                        </p:tav>
                                      </p:tavLst>
                                    </p:anim>
                                    <p:animEffect transition="in" filter="fade">
                                      <p:cBhvr>
                                        <p:cTn id="9" dur="1000"/>
                                        <p:tgtEl>
                                          <p:spTgt spid="28676"/>
                                        </p:tgtEl>
                                      </p:cBhvr>
                                    </p:animEffect>
                                  </p:childTnLst>
                                </p:cTn>
                              </p:par>
                            </p:childTnLst>
                          </p:cTn>
                        </p:par>
                        <p:par>
                          <p:cTn id="10" fill="hold" nodeType="afterGroup">
                            <p:stCondLst>
                              <p:cond delay="1000"/>
                            </p:stCondLst>
                            <p:childTnLst>
                              <p:par>
                                <p:cTn id="11" presetID="1" presetClass="mediacall" presetSubtype="0" fill="hold" nodeType="afterEffect">
                                  <p:stCondLst>
                                    <p:cond delay="0"/>
                                  </p:stCondLst>
                                  <p:childTnLst>
                                    <p:cmd type="call" cmd="playFrom(0.0)">
                                      <p:cBhvr>
                                        <p:cTn id="12" dur="269714" fill="hold"/>
                                        <p:tgtEl>
                                          <p:spTgt spid="286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868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01700" y="152400"/>
            <a:ext cx="6870700" cy="1600200"/>
          </a:xfrm>
        </p:spPr>
        <p:txBody>
          <a:bodyPr/>
          <a:lstStyle/>
          <a:p>
            <a:pPr algn="l" eaLnBrk="1" hangingPunct="1"/>
            <a:r>
              <a:rPr lang="en-US" sz="4000" smtClean="0">
                <a:latin typeface="Arial" charset="0"/>
              </a:rPr>
              <a:t>             Cò lả</a:t>
            </a:r>
            <a:r>
              <a:rPr lang="en-US" sz="3600" smtClean="0">
                <a:latin typeface="Arial" charset="0"/>
              </a:rPr>
              <a:t/>
            </a:r>
            <a:br>
              <a:rPr lang="en-US" sz="3600" smtClean="0">
                <a:latin typeface="Arial" charset="0"/>
              </a:rPr>
            </a:br>
            <a:r>
              <a:rPr lang="en-US" sz="3600" smtClean="0">
                <a:latin typeface="Arial" charset="0"/>
              </a:rPr>
              <a:t>                     </a:t>
            </a:r>
            <a:r>
              <a:rPr lang="en-US" sz="2400" smtClean="0">
                <a:latin typeface="Arial" charset="0"/>
              </a:rPr>
              <a:t>Dân ca đồng bằng Bắc Bộ</a:t>
            </a:r>
          </a:p>
        </p:txBody>
      </p:sp>
      <p:sp>
        <p:nvSpPr>
          <p:cNvPr id="29699" name="Rectangle 3"/>
          <p:cNvSpPr>
            <a:spLocks noGrp="1" noChangeArrowheads="1"/>
          </p:cNvSpPr>
          <p:nvPr>
            <p:ph type="body" idx="1"/>
          </p:nvPr>
        </p:nvSpPr>
        <p:spPr>
          <a:xfrm>
            <a:off x="1524000" y="1828800"/>
            <a:ext cx="7315200" cy="3657600"/>
          </a:xfrm>
        </p:spPr>
        <p:txBody>
          <a:bodyPr/>
          <a:lstStyle/>
          <a:p>
            <a:pPr eaLnBrk="1" hangingPunct="1">
              <a:buFontTx/>
              <a:buNone/>
            </a:pPr>
            <a:r>
              <a:rPr lang="en-US" sz="2800" i="1" smtClean="0">
                <a:latin typeface="Arial" charset="0"/>
              </a:rPr>
              <a:t>Con cò, cò bay lả lả bay la.</a:t>
            </a:r>
          </a:p>
          <a:p>
            <a:pPr eaLnBrk="1" hangingPunct="1">
              <a:buFontTx/>
              <a:buNone/>
            </a:pPr>
            <a:r>
              <a:rPr lang="en-US" sz="2800" i="1" smtClean="0">
                <a:latin typeface="Arial" charset="0"/>
              </a:rPr>
              <a:t>Bay từ, từ cửa phủ bay ra ra cánh đồng.</a:t>
            </a:r>
          </a:p>
          <a:p>
            <a:pPr eaLnBrk="1" hangingPunct="1">
              <a:buFontTx/>
              <a:buNone/>
            </a:pPr>
            <a:r>
              <a:rPr lang="en-US" sz="2800" i="1" smtClean="0">
                <a:latin typeface="Arial" charset="0"/>
              </a:rPr>
              <a:t>Tình tính tang, tang tính tình.</a:t>
            </a:r>
          </a:p>
          <a:p>
            <a:pPr eaLnBrk="1" hangingPunct="1">
              <a:buFontTx/>
              <a:buNone/>
            </a:pPr>
            <a:r>
              <a:rPr lang="en-US" sz="2800" i="1" smtClean="0">
                <a:latin typeface="Arial" charset="0"/>
              </a:rPr>
              <a:t>Ơi bạn rằng, ơi bạn ơi.</a:t>
            </a:r>
          </a:p>
          <a:p>
            <a:pPr eaLnBrk="1" hangingPunct="1">
              <a:buFontTx/>
              <a:buNone/>
            </a:pPr>
            <a:r>
              <a:rPr lang="en-US" sz="2800" i="1" smtClean="0">
                <a:latin typeface="Arial" charset="0"/>
              </a:rPr>
              <a:t>Rằng có biết biết hay chăng.</a:t>
            </a:r>
          </a:p>
          <a:p>
            <a:pPr eaLnBrk="1" hangingPunct="1">
              <a:buFontTx/>
              <a:buNone/>
            </a:pPr>
            <a:r>
              <a:rPr lang="en-US" sz="2800" i="1" smtClean="0">
                <a:latin typeface="Arial" charset="0"/>
              </a:rPr>
              <a:t>Rằng có nhớ nhớ hay chăng.</a:t>
            </a:r>
          </a:p>
        </p:txBody>
      </p:sp>
      <p:pic>
        <p:nvPicPr>
          <p:cNvPr id="9220" name="Picture 4" descr="cotranghn1vm8"/>
          <p:cNvPicPr>
            <a:picLocks noChangeAspect="1" noChangeArrowheads="1"/>
          </p:cNvPicPr>
          <p:nvPr/>
        </p:nvPicPr>
        <p:blipFill>
          <a:blip r:embed="rId2"/>
          <a:srcRect/>
          <a:stretch>
            <a:fillRect/>
          </a:stretch>
        </p:blipFill>
        <p:spPr bwMode="auto">
          <a:xfrm>
            <a:off x="6324600" y="4495800"/>
            <a:ext cx="2514600" cy="1700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698"/>
                                        </p:tgtEl>
                                        <p:attrNameLst>
                                          <p:attrName>style.visibility</p:attrName>
                                        </p:attrNameLst>
                                      </p:cBhvr>
                                      <p:to>
                                        <p:strVal val="visible"/>
                                      </p:to>
                                    </p:set>
                                    <p:anim calcmode="discrete" valueType="clr">
                                      <p:cBhvr override="childStyle">
                                        <p:cTn id="7" dur="80"/>
                                        <p:tgtEl>
                                          <p:spTgt spid="296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gtEl>
                                        <p:attrNameLst>
                                          <p:attrName>fillcolor</p:attrName>
                                        </p:attrNameLst>
                                      </p:cBhvr>
                                      <p:tavLst>
                                        <p:tav tm="0">
                                          <p:val>
                                            <p:clrVal>
                                              <a:schemeClr val="accent2"/>
                                            </p:clrVal>
                                          </p:val>
                                        </p:tav>
                                        <p:tav tm="50000">
                                          <p:val>
                                            <p:clrVal>
                                              <a:schemeClr val="hlink"/>
                                            </p:clrVal>
                                          </p:val>
                                        </p:tav>
                                      </p:tavLst>
                                    </p:anim>
                                    <p:set>
                                      <p:cBhvr>
                                        <p:cTn id="9" dur="80"/>
                                        <p:tgtEl>
                                          <p:spTgt spid="296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Scale>
                                      <p:cBhvr>
                                        <p:cTn id="14" dur="2000" decel="50000" fill="hold">
                                          <p:stCondLst>
                                            <p:cond delay="0"/>
                                          </p:stCondLst>
                                        </p:cTn>
                                        <p:tgtEl>
                                          <p:spTgt spid="296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29699">
                                            <p:txEl>
                                              <p:pRg st="0" end="0"/>
                                            </p:txEl>
                                          </p:spTgt>
                                        </p:tgtEl>
                                        <p:attrNameLst>
                                          <p:attrName>ppt_x</p:attrName>
                                          <p:attrName>ppt_y</p:attrName>
                                        </p:attrNameLst>
                                      </p:cBhvr>
                                    </p:animMotion>
                                    <p:animEffect transition="in" filter="fade">
                                      <p:cBhvr>
                                        <p:cTn id="16" dur="2000"/>
                                        <p:tgtEl>
                                          <p:spTgt spid="296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Scale>
                                      <p:cBhvr>
                                        <p:cTn id="21" dur="2000" decel="50000" fill="hold">
                                          <p:stCondLst>
                                            <p:cond delay="0"/>
                                          </p:stCondLst>
                                        </p:cTn>
                                        <p:tgtEl>
                                          <p:spTgt spid="2969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29699">
                                            <p:txEl>
                                              <p:pRg st="1" end="1"/>
                                            </p:txEl>
                                          </p:spTgt>
                                        </p:tgtEl>
                                        <p:attrNameLst>
                                          <p:attrName>ppt_x</p:attrName>
                                          <p:attrName>ppt_y</p:attrName>
                                        </p:attrNameLst>
                                      </p:cBhvr>
                                    </p:animMotion>
                                    <p:animEffect transition="in" filter="fade">
                                      <p:cBhvr>
                                        <p:cTn id="23" dur="2000"/>
                                        <p:tgtEl>
                                          <p:spTgt spid="2969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9699">
                                            <p:txEl>
                                              <p:pRg st="2" end="2"/>
                                            </p:txEl>
                                          </p:spTgt>
                                        </p:tgtEl>
                                        <p:attrNameLst>
                                          <p:attrName>style.visibility</p:attrName>
                                        </p:attrNameLst>
                                      </p:cBhvr>
                                      <p:to>
                                        <p:strVal val="visible"/>
                                      </p:to>
                                    </p:set>
                                    <p:animScale>
                                      <p:cBhvr>
                                        <p:cTn id="28" dur="2000" decel="50000" fill="hold">
                                          <p:stCondLst>
                                            <p:cond delay="0"/>
                                          </p:stCondLst>
                                        </p:cTn>
                                        <p:tgtEl>
                                          <p:spTgt spid="2969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29699">
                                            <p:txEl>
                                              <p:pRg st="2" end="2"/>
                                            </p:txEl>
                                          </p:spTgt>
                                        </p:tgtEl>
                                        <p:attrNameLst>
                                          <p:attrName>ppt_x</p:attrName>
                                          <p:attrName>ppt_y</p:attrName>
                                        </p:attrNameLst>
                                      </p:cBhvr>
                                    </p:animMotion>
                                    <p:animEffect transition="in" filter="fade">
                                      <p:cBhvr>
                                        <p:cTn id="30" dur="2000"/>
                                        <p:tgtEl>
                                          <p:spTgt spid="2969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9699">
                                            <p:txEl>
                                              <p:pRg st="3" end="3"/>
                                            </p:txEl>
                                          </p:spTgt>
                                        </p:tgtEl>
                                        <p:attrNameLst>
                                          <p:attrName>style.visibility</p:attrName>
                                        </p:attrNameLst>
                                      </p:cBhvr>
                                      <p:to>
                                        <p:strVal val="visible"/>
                                      </p:to>
                                    </p:set>
                                    <p:animScale>
                                      <p:cBhvr>
                                        <p:cTn id="35" dur="2000" decel="50000" fill="hold">
                                          <p:stCondLst>
                                            <p:cond delay="0"/>
                                          </p:stCondLst>
                                        </p:cTn>
                                        <p:tgtEl>
                                          <p:spTgt spid="2969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29699">
                                            <p:txEl>
                                              <p:pRg st="3" end="3"/>
                                            </p:txEl>
                                          </p:spTgt>
                                        </p:tgtEl>
                                        <p:attrNameLst>
                                          <p:attrName>ppt_x</p:attrName>
                                          <p:attrName>ppt_y</p:attrName>
                                        </p:attrNameLst>
                                      </p:cBhvr>
                                    </p:animMotion>
                                    <p:animEffect transition="in" filter="fade">
                                      <p:cBhvr>
                                        <p:cTn id="37" dur="2000"/>
                                        <p:tgtEl>
                                          <p:spTgt spid="2969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29699">
                                            <p:txEl>
                                              <p:pRg st="4" end="4"/>
                                            </p:txEl>
                                          </p:spTgt>
                                        </p:tgtEl>
                                        <p:attrNameLst>
                                          <p:attrName>style.visibility</p:attrName>
                                        </p:attrNameLst>
                                      </p:cBhvr>
                                      <p:to>
                                        <p:strVal val="visible"/>
                                      </p:to>
                                    </p:set>
                                    <p:animScale>
                                      <p:cBhvr>
                                        <p:cTn id="42" dur="2000" decel="50000" fill="hold">
                                          <p:stCondLst>
                                            <p:cond delay="0"/>
                                          </p:stCondLst>
                                        </p:cTn>
                                        <p:tgtEl>
                                          <p:spTgt spid="2969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29699">
                                            <p:txEl>
                                              <p:pRg st="4" end="4"/>
                                            </p:txEl>
                                          </p:spTgt>
                                        </p:tgtEl>
                                        <p:attrNameLst>
                                          <p:attrName>ppt_x</p:attrName>
                                          <p:attrName>ppt_y</p:attrName>
                                        </p:attrNameLst>
                                      </p:cBhvr>
                                    </p:animMotion>
                                    <p:animEffect transition="in" filter="fade">
                                      <p:cBhvr>
                                        <p:cTn id="44" dur="2000"/>
                                        <p:tgtEl>
                                          <p:spTgt spid="29699">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9699">
                                            <p:txEl>
                                              <p:pRg st="5" end="5"/>
                                            </p:txEl>
                                          </p:spTgt>
                                        </p:tgtEl>
                                        <p:attrNameLst>
                                          <p:attrName>style.visibility</p:attrName>
                                        </p:attrNameLst>
                                      </p:cBhvr>
                                      <p:to>
                                        <p:strVal val="visible"/>
                                      </p:to>
                                    </p:set>
                                    <p:animScale>
                                      <p:cBhvr>
                                        <p:cTn id="49" dur="2000" decel="50000" fill="hold">
                                          <p:stCondLst>
                                            <p:cond delay="0"/>
                                          </p:stCondLst>
                                        </p:cTn>
                                        <p:tgtEl>
                                          <p:spTgt spid="2969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000" decel="50000" fill="hold">
                                          <p:stCondLst>
                                            <p:cond delay="0"/>
                                          </p:stCondLst>
                                        </p:cTn>
                                        <p:tgtEl>
                                          <p:spTgt spid="29699">
                                            <p:txEl>
                                              <p:pRg st="5" end="5"/>
                                            </p:txEl>
                                          </p:spTgt>
                                        </p:tgtEl>
                                        <p:attrNameLst>
                                          <p:attrName>ppt_x</p:attrName>
                                          <p:attrName>ppt_y</p:attrName>
                                        </p:attrNameLst>
                                      </p:cBhvr>
                                    </p:animMotion>
                                    <p:animEffect transition="in" filter="fade">
                                      <p:cBhvr>
                                        <p:cTn id="51" dur="2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8229600" cy="1143000"/>
          </a:xfrm>
        </p:spPr>
        <p:txBody>
          <a:bodyPr/>
          <a:lstStyle/>
          <a:p>
            <a:pPr eaLnBrk="1" hangingPunct="1"/>
            <a:r>
              <a:rPr lang="en-US" sz="3600" smtClean="0">
                <a:latin typeface="Arial" charset="0"/>
              </a:rPr>
              <a:t>Con cò, cò bay lả lả bay la.</a:t>
            </a:r>
          </a:p>
        </p:txBody>
      </p:sp>
      <p:sp>
        <p:nvSpPr>
          <p:cNvPr id="10244" name="Rectangle 4"/>
          <p:cNvSpPr>
            <a:spLocks noChangeArrowheads="1"/>
          </p:cNvSpPr>
          <p:nvPr/>
        </p:nvSpPr>
        <p:spPr bwMode="auto">
          <a:xfrm>
            <a:off x="381000" y="3657600"/>
            <a:ext cx="8229600" cy="1143000"/>
          </a:xfrm>
          <a:prstGeom prst="rect">
            <a:avLst/>
          </a:prstGeom>
          <a:noFill/>
          <a:ln w="9525">
            <a:noFill/>
            <a:miter lim="800000"/>
            <a:headEnd/>
            <a:tailEnd/>
          </a:ln>
        </p:spPr>
        <p:txBody>
          <a:bodyPr anchor="ctr"/>
          <a:lstStyle/>
          <a:p>
            <a:pPr algn="ctr" eaLnBrk="1" hangingPunct="1"/>
            <a:r>
              <a:rPr lang="en-US" sz="3600">
                <a:latin typeface="Arial" charset="0"/>
              </a:rPr>
              <a:t>Tình tính tang, tang tính tình</a:t>
            </a:r>
          </a:p>
        </p:txBody>
      </p:sp>
      <p:sp>
        <p:nvSpPr>
          <p:cNvPr id="10245" name="Rectangle 5"/>
          <p:cNvSpPr>
            <a:spLocks noChangeArrowheads="1"/>
          </p:cNvSpPr>
          <p:nvPr/>
        </p:nvSpPr>
        <p:spPr bwMode="auto">
          <a:xfrm>
            <a:off x="533400" y="1828800"/>
            <a:ext cx="8229600" cy="1143000"/>
          </a:xfrm>
          <a:prstGeom prst="rect">
            <a:avLst/>
          </a:prstGeom>
          <a:noFill/>
          <a:ln w="9525">
            <a:noFill/>
            <a:miter lim="800000"/>
            <a:headEnd/>
            <a:tailEnd/>
          </a:ln>
        </p:spPr>
        <p:txBody>
          <a:bodyPr anchor="ctr"/>
          <a:lstStyle/>
          <a:p>
            <a:pPr algn="ctr" eaLnBrk="1" hangingPunct="1"/>
            <a:r>
              <a:rPr lang="en-US" sz="3600">
                <a:latin typeface="Arial" charset="0"/>
              </a:rPr>
              <a:t>Bay từ từ cửa phủ bay ra ra cánh đồng.</a:t>
            </a:r>
          </a:p>
        </p:txBody>
      </p:sp>
      <p:sp>
        <p:nvSpPr>
          <p:cNvPr id="10246" name="Rectangle 6"/>
          <p:cNvSpPr>
            <a:spLocks noChangeArrowheads="1"/>
          </p:cNvSpPr>
          <p:nvPr/>
        </p:nvSpPr>
        <p:spPr bwMode="auto">
          <a:xfrm>
            <a:off x="609600" y="5029200"/>
            <a:ext cx="8229600" cy="1143000"/>
          </a:xfrm>
          <a:prstGeom prst="rect">
            <a:avLst/>
          </a:prstGeom>
          <a:noFill/>
          <a:ln w="9525">
            <a:noFill/>
            <a:miter lim="800000"/>
            <a:headEnd/>
            <a:tailEnd/>
          </a:ln>
        </p:spPr>
        <p:txBody>
          <a:bodyPr anchor="ctr"/>
          <a:lstStyle/>
          <a:p>
            <a:pPr algn="ctr" eaLnBrk="1" hangingPunct="1"/>
            <a:r>
              <a:rPr lang="en-US" sz="3600">
                <a:latin typeface="Arial" charset="0"/>
              </a:rPr>
              <a:t>Ơi bạn rằng, ơi bạn ơi.</a:t>
            </a:r>
          </a:p>
        </p:txBody>
      </p:sp>
      <p:sp>
        <p:nvSpPr>
          <p:cNvPr id="10260" name="Freeform 20"/>
          <p:cNvSpPr>
            <a:spLocks/>
          </p:cNvSpPr>
          <p:nvPr/>
        </p:nvSpPr>
        <p:spPr bwMode="auto">
          <a:xfrm>
            <a:off x="4567238" y="1376363"/>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2" name="Freeform 22"/>
          <p:cNvSpPr>
            <a:spLocks/>
          </p:cNvSpPr>
          <p:nvPr/>
        </p:nvSpPr>
        <p:spPr bwMode="auto">
          <a:xfrm>
            <a:off x="5105400" y="1385888"/>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3" name="Freeform 23"/>
          <p:cNvSpPr>
            <a:spLocks/>
          </p:cNvSpPr>
          <p:nvPr/>
        </p:nvSpPr>
        <p:spPr bwMode="auto">
          <a:xfrm>
            <a:off x="5791200" y="1404938"/>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4" name="Freeform 24"/>
          <p:cNvSpPr>
            <a:spLocks/>
          </p:cNvSpPr>
          <p:nvPr/>
        </p:nvSpPr>
        <p:spPr bwMode="auto">
          <a:xfrm>
            <a:off x="4233863" y="2714625"/>
            <a:ext cx="762000" cy="76200"/>
          </a:xfrm>
          <a:custGeom>
            <a:avLst/>
            <a:gdLst>
              <a:gd name="T0" fmla="*/ 0 w 960"/>
              <a:gd name="T1" fmla="*/ 0 h 192"/>
              <a:gd name="T2" fmla="*/ 302418750 w 960"/>
              <a:gd name="T3" fmla="*/ 30241875 h 192"/>
              <a:gd name="T4" fmla="*/ 604837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5" name="Freeform 25"/>
          <p:cNvSpPr>
            <a:spLocks/>
          </p:cNvSpPr>
          <p:nvPr/>
        </p:nvSpPr>
        <p:spPr bwMode="auto">
          <a:xfrm>
            <a:off x="7315200" y="2743200"/>
            <a:ext cx="914400" cy="76200"/>
          </a:xfrm>
          <a:custGeom>
            <a:avLst/>
            <a:gdLst>
              <a:gd name="T0" fmla="*/ 0 w 960"/>
              <a:gd name="T1" fmla="*/ 0 h 192"/>
              <a:gd name="T2" fmla="*/ 435483000 w 960"/>
              <a:gd name="T3" fmla="*/ 30241875 h 192"/>
              <a:gd name="T4" fmla="*/ 8709660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6" name="Freeform 26"/>
          <p:cNvSpPr>
            <a:spLocks/>
          </p:cNvSpPr>
          <p:nvPr/>
        </p:nvSpPr>
        <p:spPr bwMode="auto">
          <a:xfrm>
            <a:off x="6672263" y="2714625"/>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7" name="Freeform 27"/>
          <p:cNvSpPr>
            <a:spLocks/>
          </p:cNvSpPr>
          <p:nvPr/>
        </p:nvSpPr>
        <p:spPr bwMode="auto">
          <a:xfrm>
            <a:off x="6096000" y="2709863"/>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8" name="Freeform 28"/>
          <p:cNvSpPr>
            <a:spLocks/>
          </p:cNvSpPr>
          <p:nvPr/>
        </p:nvSpPr>
        <p:spPr bwMode="auto">
          <a:xfrm>
            <a:off x="5257800" y="2714625"/>
            <a:ext cx="457200" cy="76200"/>
          </a:xfrm>
          <a:custGeom>
            <a:avLst/>
            <a:gdLst>
              <a:gd name="T0" fmla="*/ 0 w 960"/>
              <a:gd name="T1" fmla="*/ 0 h 192"/>
              <a:gd name="T2" fmla="*/ 108870750 w 960"/>
              <a:gd name="T3" fmla="*/ 30241875 h 192"/>
              <a:gd name="T4" fmla="*/ 217741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69" name="Freeform 29"/>
          <p:cNvSpPr>
            <a:spLocks/>
          </p:cNvSpPr>
          <p:nvPr/>
        </p:nvSpPr>
        <p:spPr bwMode="auto">
          <a:xfrm>
            <a:off x="3276600" y="2681288"/>
            <a:ext cx="609600" cy="87312"/>
          </a:xfrm>
          <a:custGeom>
            <a:avLst/>
            <a:gdLst>
              <a:gd name="T0" fmla="*/ 0 w 960"/>
              <a:gd name="T1" fmla="*/ 0 h 192"/>
              <a:gd name="T2" fmla="*/ 193548000 w 960"/>
              <a:gd name="T3" fmla="*/ 39705132 h 192"/>
              <a:gd name="T4" fmla="*/ 3870960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70" name="Freeform 30"/>
          <p:cNvSpPr>
            <a:spLocks/>
          </p:cNvSpPr>
          <p:nvPr/>
        </p:nvSpPr>
        <p:spPr bwMode="auto">
          <a:xfrm>
            <a:off x="1062038" y="2771775"/>
            <a:ext cx="609600" cy="76200"/>
          </a:xfrm>
          <a:custGeom>
            <a:avLst/>
            <a:gdLst>
              <a:gd name="T0" fmla="*/ 0 w 960"/>
              <a:gd name="T1" fmla="*/ 0 h 192"/>
              <a:gd name="T2" fmla="*/ 193548000 w 960"/>
              <a:gd name="T3" fmla="*/ 30241875 h 192"/>
              <a:gd name="T4" fmla="*/ 3870960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71" name="Freeform 31"/>
          <p:cNvSpPr>
            <a:spLocks/>
          </p:cNvSpPr>
          <p:nvPr/>
        </p:nvSpPr>
        <p:spPr bwMode="auto">
          <a:xfrm>
            <a:off x="6705600" y="5943600"/>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72" name="Freeform 32"/>
          <p:cNvSpPr>
            <a:spLocks/>
          </p:cNvSpPr>
          <p:nvPr/>
        </p:nvSpPr>
        <p:spPr bwMode="auto">
          <a:xfrm>
            <a:off x="5867400" y="4572000"/>
            <a:ext cx="762000" cy="76200"/>
          </a:xfrm>
          <a:custGeom>
            <a:avLst/>
            <a:gdLst>
              <a:gd name="T0" fmla="*/ 0 w 960"/>
              <a:gd name="T1" fmla="*/ 0 h 192"/>
              <a:gd name="T2" fmla="*/ 302418750 w 960"/>
              <a:gd name="T3" fmla="*/ 30241875 h 192"/>
              <a:gd name="T4" fmla="*/ 604837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73" name="Freeform 33"/>
          <p:cNvSpPr>
            <a:spLocks/>
          </p:cNvSpPr>
          <p:nvPr/>
        </p:nvSpPr>
        <p:spPr bwMode="auto">
          <a:xfrm>
            <a:off x="4800600" y="4572000"/>
            <a:ext cx="762000" cy="76200"/>
          </a:xfrm>
          <a:custGeom>
            <a:avLst/>
            <a:gdLst>
              <a:gd name="T0" fmla="*/ 0 w 960"/>
              <a:gd name="T1" fmla="*/ 0 h 192"/>
              <a:gd name="T2" fmla="*/ 302418750 w 960"/>
              <a:gd name="T3" fmla="*/ 30241875 h 192"/>
              <a:gd name="T4" fmla="*/ 604837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74" name="Freeform 34"/>
          <p:cNvSpPr>
            <a:spLocks/>
          </p:cNvSpPr>
          <p:nvPr/>
        </p:nvSpPr>
        <p:spPr bwMode="auto">
          <a:xfrm>
            <a:off x="3581400" y="4572000"/>
            <a:ext cx="762000" cy="76200"/>
          </a:xfrm>
          <a:custGeom>
            <a:avLst/>
            <a:gdLst>
              <a:gd name="T0" fmla="*/ 0 w 960"/>
              <a:gd name="T1" fmla="*/ 0 h 192"/>
              <a:gd name="T2" fmla="*/ 302418750 w 960"/>
              <a:gd name="T3" fmla="*/ 30241875 h 192"/>
              <a:gd name="T4" fmla="*/ 604837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0275" name="Freeform 35"/>
          <p:cNvSpPr>
            <a:spLocks/>
          </p:cNvSpPr>
          <p:nvPr/>
        </p:nvSpPr>
        <p:spPr bwMode="auto">
          <a:xfrm>
            <a:off x="2514600" y="4572000"/>
            <a:ext cx="838200" cy="76200"/>
          </a:xfrm>
          <a:custGeom>
            <a:avLst/>
            <a:gdLst>
              <a:gd name="T0" fmla="*/ 0 w 960"/>
              <a:gd name="T1" fmla="*/ 0 h 192"/>
              <a:gd name="T2" fmla="*/ 365926688 w 960"/>
              <a:gd name="T3" fmla="*/ 30241875 h 192"/>
              <a:gd name="T4" fmla="*/ 731853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260"/>
                                        </p:tgtEl>
                                        <p:attrNameLst>
                                          <p:attrName>style.visibility</p:attrName>
                                        </p:attrNameLst>
                                      </p:cBhvr>
                                      <p:to>
                                        <p:strVal val="visible"/>
                                      </p:to>
                                    </p:set>
                                    <p:anim calcmode="lin" valueType="num">
                                      <p:cBhvr>
                                        <p:cTn id="13" dur="500" fill="hold"/>
                                        <p:tgtEl>
                                          <p:spTgt spid="10260"/>
                                        </p:tgtEl>
                                        <p:attrNameLst>
                                          <p:attrName>ppt_w</p:attrName>
                                        </p:attrNameLst>
                                      </p:cBhvr>
                                      <p:tavLst>
                                        <p:tav tm="0" fmla="#ppt_w*sin(2.5*pi*$)">
                                          <p:val>
                                            <p:fltVal val="0"/>
                                          </p:val>
                                        </p:tav>
                                        <p:tav tm="100000">
                                          <p:val>
                                            <p:fltVal val="1"/>
                                          </p:val>
                                        </p:tav>
                                      </p:tavLst>
                                    </p:anim>
                                    <p:anim calcmode="lin" valueType="num">
                                      <p:cBhvr>
                                        <p:cTn id="14" dur="500" fill="hold"/>
                                        <p:tgtEl>
                                          <p:spTgt spid="10260"/>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0"/>
                                  </p:stCondLst>
                                  <p:childTnLst>
                                    <p:set>
                                      <p:cBhvr>
                                        <p:cTn id="16" dur="1" fill="hold">
                                          <p:stCondLst>
                                            <p:cond delay="0"/>
                                          </p:stCondLst>
                                        </p:cTn>
                                        <p:tgtEl>
                                          <p:spTgt spid="10262"/>
                                        </p:tgtEl>
                                        <p:attrNameLst>
                                          <p:attrName>style.visibility</p:attrName>
                                        </p:attrNameLst>
                                      </p:cBhvr>
                                      <p:to>
                                        <p:strVal val="visible"/>
                                      </p:to>
                                    </p:set>
                                    <p:anim calcmode="lin" valueType="num">
                                      <p:cBhvr>
                                        <p:cTn id="17" dur="5000" fill="hold"/>
                                        <p:tgtEl>
                                          <p:spTgt spid="10262"/>
                                        </p:tgtEl>
                                        <p:attrNameLst>
                                          <p:attrName>ppt_w</p:attrName>
                                        </p:attrNameLst>
                                      </p:cBhvr>
                                      <p:tavLst>
                                        <p:tav tm="0" fmla="#ppt_w*sin(2.5*pi*$)">
                                          <p:val>
                                            <p:fltVal val="0"/>
                                          </p:val>
                                        </p:tav>
                                        <p:tav tm="100000">
                                          <p:val>
                                            <p:fltVal val="1"/>
                                          </p:val>
                                        </p:tav>
                                      </p:tavLst>
                                    </p:anim>
                                    <p:anim calcmode="lin" valueType="num">
                                      <p:cBhvr>
                                        <p:cTn id="18" dur="5000" fill="hold"/>
                                        <p:tgtEl>
                                          <p:spTgt spid="10262"/>
                                        </p:tgtEl>
                                        <p:attrNameLst>
                                          <p:attrName>ppt_h</p:attrName>
                                        </p:attrNameLst>
                                      </p:cBhvr>
                                      <p:tavLst>
                                        <p:tav tm="0">
                                          <p:val>
                                            <p:strVal val="#ppt_h"/>
                                          </p:val>
                                        </p:tav>
                                        <p:tav tm="100000">
                                          <p:val>
                                            <p:strVal val="#ppt_h"/>
                                          </p:val>
                                        </p:tav>
                                      </p:tavLst>
                                    </p:anim>
                                  </p:childTnLst>
                                </p:cTn>
                              </p:par>
                              <p:par>
                                <p:cTn id="19" presetID="19" presetClass="entr" presetSubtype="10" fill="hold" grpId="0" nodeType="withEffect">
                                  <p:stCondLst>
                                    <p:cond delay="0"/>
                                  </p:stCondLst>
                                  <p:childTnLst>
                                    <p:set>
                                      <p:cBhvr>
                                        <p:cTn id="20" dur="1" fill="hold">
                                          <p:stCondLst>
                                            <p:cond delay="0"/>
                                          </p:stCondLst>
                                        </p:cTn>
                                        <p:tgtEl>
                                          <p:spTgt spid="10263"/>
                                        </p:tgtEl>
                                        <p:attrNameLst>
                                          <p:attrName>style.visibility</p:attrName>
                                        </p:attrNameLst>
                                      </p:cBhvr>
                                      <p:to>
                                        <p:strVal val="visible"/>
                                      </p:to>
                                    </p:set>
                                    <p:anim calcmode="lin" valueType="num">
                                      <p:cBhvr>
                                        <p:cTn id="21" dur="5000" fill="hold"/>
                                        <p:tgtEl>
                                          <p:spTgt spid="10263"/>
                                        </p:tgtEl>
                                        <p:attrNameLst>
                                          <p:attrName>ppt_w</p:attrName>
                                        </p:attrNameLst>
                                      </p:cBhvr>
                                      <p:tavLst>
                                        <p:tav tm="0" fmla="#ppt_w*sin(2.5*pi*$)">
                                          <p:val>
                                            <p:fltVal val="0"/>
                                          </p:val>
                                        </p:tav>
                                        <p:tav tm="100000">
                                          <p:val>
                                            <p:fltVal val="1"/>
                                          </p:val>
                                        </p:tav>
                                      </p:tavLst>
                                    </p:anim>
                                    <p:anim calcmode="lin" valueType="num">
                                      <p:cBhvr>
                                        <p:cTn id="22" dur="5000" fill="hold"/>
                                        <p:tgtEl>
                                          <p:spTgt spid="10263"/>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10245"/>
                                        </p:tgtEl>
                                        <p:attrNameLst>
                                          <p:attrName>style.visibility</p:attrName>
                                        </p:attrNameLst>
                                      </p:cBhvr>
                                      <p:to>
                                        <p:strVal val="visible"/>
                                      </p:to>
                                    </p:set>
                                    <p:anim calcmode="lin" valueType="num">
                                      <p:cBhvr>
                                        <p:cTn id="27" dur="500" fill="hold"/>
                                        <p:tgtEl>
                                          <p:spTgt spid="10245"/>
                                        </p:tgtEl>
                                        <p:attrNameLst>
                                          <p:attrName>ppt_w</p:attrName>
                                        </p:attrNameLst>
                                      </p:cBhvr>
                                      <p:tavLst>
                                        <p:tav tm="0">
                                          <p:val>
                                            <p:strVal val="#ppt_w*0.05"/>
                                          </p:val>
                                        </p:tav>
                                        <p:tav tm="100000">
                                          <p:val>
                                            <p:strVal val="#ppt_w"/>
                                          </p:val>
                                        </p:tav>
                                      </p:tavLst>
                                    </p:anim>
                                    <p:anim calcmode="lin" valueType="num">
                                      <p:cBhvr>
                                        <p:cTn id="28" dur="500" fill="hold"/>
                                        <p:tgtEl>
                                          <p:spTgt spid="10245"/>
                                        </p:tgtEl>
                                        <p:attrNameLst>
                                          <p:attrName>ppt_h</p:attrName>
                                        </p:attrNameLst>
                                      </p:cBhvr>
                                      <p:tavLst>
                                        <p:tav tm="0">
                                          <p:val>
                                            <p:strVal val="#ppt_h"/>
                                          </p:val>
                                        </p:tav>
                                        <p:tav tm="100000">
                                          <p:val>
                                            <p:strVal val="#ppt_h"/>
                                          </p:val>
                                        </p:tav>
                                      </p:tavLst>
                                    </p:anim>
                                    <p:anim calcmode="lin" valueType="num">
                                      <p:cBhvr>
                                        <p:cTn id="29" dur="500" fill="hold"/>
                                        <p:tgtEl>
                                          <p:spTgt spid="10245"/>
                                        </p:tgtEl>
                                        <p:attrNameLst>
                                          <p:attrName>ppt_x</p:attrName>
                                        </p:attrNameLst>
                                      </p:cBhvr>
                                      <p:tavLst>
                                        <p:tav tm="0">
                                          <p:val>
                                            <p:strVal val="#ppt_x-.2"/>
                                          </p:val>
                                        </p:tav>
                                        <p:tav tm="100000">
                                          <p:val>
                                            <p:strVal val="#ppt_x"/>
                                          </p:val>
                                        </p:tav>
                                      </p:tavLst>
                                    </p:anim>
                                    <p:anim calcmode="lin" valueType="num">
                                      <p:cBhvr>
                                        <p:cTn id="30" dur="500" fill="hold"/>
                                        <p:tgtEl>
                                          <p:spTgt spid="10245"/>
                                        </p:tgtEl>
                                        <p:attrNameLst>
                                          <p:attrName>ppt_y</p:attrName>
                                        </p:attrNameLst>
                                      </p:cBhvr>
                                      <p:tavLst>
                                        <p:tav tm="0">
                                          <p:val>
                                            <p:strVal val="#ppt_y"/>
                                          </p:val>
                                        </p:tav>
                                        <p:tav tm="100000">
                                          <p:val>
                                            <p:strVal val="#ppt_y"/>
                                          </p:val>
                                        </p:tav>
                                      </p:tavLst>
                                    </p:anim>
                                    <p:animEffect transition="in" filter="fade">
                                      <p:cBhvr>
                                        <p:cTn id="31" dur="500"/>
                                        <p:tgtEl>
                                          <p:spTgt spid="102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10270"/>
                                        </p:tgtEl>
                                        <p:attrNameLst>
                                          <p:attrName>style.visibility</p:attrName>
                                        </p:attrNameLst>
                                      </p:cBhvr>
                                      <p:to>
                                        <p:strVal val="visible"/>
                                      </p:to>
                                    </p:set>
                                    <p:animEffect transition="in" filter="fade">
                                      <p:cBhvr>
                                        <p:cTn id="36" dur="770" decel="100000"/>
                                        <p:tgtEl>
                                          <p:spTgt spid="10270"/>
                                        </p:tgtEl>
                                      </p:cBhvr>
                                    </p:animEffect>
                                    <p:animScale>
                                      <p:cBhvr>
                                        <p:cTn id="37" dur="770" decel="100000"/>
                                        <p:tgtEl>
                                          <p:spTgt spid="10270"/>
                                        </p:tgtEl>
                                      </p:cBhvr>
                                      <p:from x="10000" y="10000"/>
                                      <p:to x="200000" y="450000"/>
                                    </p:animScale>
                                    <p:animScale>
                                      <p:cBhvr>
                                        <p:cTn id="38" dur="1230" accel="100000" fill="hold">
                                          <p:stCondLst>
                                            <p:cond delay="770"/>
                                          </p:stCondLst>
                                        </p:cTn>
                                        <p:tgtEl>
                                          <p:spTgt spid="10270"/>
                                        </p:tgtEl>
                                      </p:cBhvr>
                                      <p:from x="200000" y="450000"/>
                                      <p:to x="100000" y="100000"/>
                                    </p:animScale>
                                    <p:set>
                                      <p:cBhvr>
                                        <p:cTn id="39" dur="770" fill="hold"/>
                                        <p:tgtEl>
                                          <p:spTgt spid="10270"/>
                                        </p:tgtEl>
                                        <p:attrNameLst>
                                          <p:attrName>ppt_x</p:attrName>
                                        </p:attrNameLst>
                                      </p:cBhvr>
                                      <p:to>
                                        <p:strVal val="(0.5)"/>
                                      </p:to>
                                    </p:set>
                                    <p:anim from="(0.5)" to="(#ppt_x)" calcmode="lin" valueType="num">
                                      <p:cBhvr>
                                        <p:cTn id="40" dur="1230" accel="100000" fill="hold">
                                          <p:stCondLst>
                                            <p:cond delay="770"/>
                                          </p:stCondLst>
                                        </p:cTn>
                                        <p:tgtEl>
                                          <p:spTgt spid="10270"/>
                                        </p:tgtEl>
                                        <p:attrNameLst>
                                          <p:attrName>ppt_x</p:attrName>
                                        </p:attrNameLst>
                                      </p:cBhvr>
                                    </p:anim>
                                    <p:set>
                                      <p:cBhvr>
                                        <p:cTn id="41" dur="770" fill="hold"/>
                                        <p:tgtEl>
                                          <p:spTgt spid="10270"/>
                                        </p:tgtEl>
                                        <p:attrNameLst>
                                          <p:attrName>ppt_y</p:attrName>
                                        </p:attrNameLst>
                                      </p:cBhvr>
                                      <p:to>
                                        <p:strVal val="(#ppt_y+0.4)"/>
                                      </p:to>
                                    </p:set>
                                    <p:anim from="(#ppt_y+0.4)" to="(#ppt_y)" calcmode="lin" valueType="num">
                                      <p:cBhvr>
                                        <p:cTn id="42" dur="1230" accel="100000" fill="hold">
                                          <p:stCondLst>
                                            <p:cond delay="770"/>
                                          </p:stCondLst>
                                        </p:cTn>
                                        <p:tgtEl>
                                          <p:spTgt spid="10270"/>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10269"/>
                                        </p:tgtEl>
                                        <p:attrNameLst>
                                          <p:attrName>style.visibility</p:attrName>
                                        </p:attrNameLst>
                                      </p:cBhvr>
                                      <p:to>
                                        <p:strVal val="visible"/>
                                      </p:to>
                                    </p:set>
                                    <p:animEffect transition="in" filter="fade">
                                      <p:cBhvr>
                                        <p:cTn id="45" dur="770" decel="100000"/>
                                        <p:tgtEl>
                                          <p:spTgt spid="10269"/>
                                        </p:tgtEl>
                                      </p:cBhvr>
                                    </p:animEffect>
                                    <p:animScale>
                                      <p:cBhvr>
                                        <p:cTn id="46" dur="770" decel="100000"/>
                                        <p:tgtEl>
                                          <p:spTgt spid="10269"/>
                                        </p:tgtEl>
                                      </p:cBhvr>
                                      <p:from x="10000" y="10000"/>
                                      <p:to x="200000" y="450000"/>
                                    </p:animScale>
                                    <p:animScale>
                                      <p:cBhvr>
                                        <p:cTn id="47" dur="1230" accel="100000" fill="hold">
                                          <p:stCondLst>
                                            <p:cond delay="770"/>
                                          </p:stCondLst>
                                        </p:cTn>
                                        <p:tgtEl>
                                          <p:spTgt spid="10269"/>
                                        </p:tgtEl>
                                      </p:cBhvr>
                                      <p:from x="200000" y="450000"/>
                                      <p:to x="100000" y="100000"/>
                                    </p:animScale>
                                    <p:set>
                                      <p:cBhvr>
                                        <p:cTn id="48" dur="770" fill="hold"/>
                                        <p:tgtEl>
                                          <p:spTgt spid="10269"/>
                                        </p:tgtEl>
                                        <p:attrNameLst>
                                          <p:attrName>ppt_x</p:attrName>
                                        </p:attrNameLst>
                                      </p:cBhvr>
                                      <p:to>
                                        <p:strVal val="(0.5)"/>
                                      </p:to>
                                    </p:set>
                                    <p:anim from="(0.5)" to="(#ppt_x)" calcmode="lin" valueType="num">
                                      <p:cBhvr>
                                        <p:cTn id="49" dur="1230" accel="100000" fill="hold">
                                          <p:stCondLst>
                                            <p:cond delay="770"/>
                                          </p:stCondLst>
                                        </p:cTn>
                                        <p:tgtEl>
                                          <p:spTgt spid="10269"/>
                                        </p:tgtEl>
                                        <p:attrNameLst>
                                          <p:attrName>ppt_x</p:attrName>
                                        </p:attrNameLst>
                                      </p:cBhvr>
                                    </p:anim>
                                    <p:set>
                                      <p:cBhvr>
                                        <p:cTn id="50" dur="770" fill="hold"/>
                                        <p:tgtEl>
                                          <p:spTgt spid="10269"/>
                                        </p:tgtEl>
                                        <p:attrNameLst>
                                          <p:attrName>ppt_y</p:attrName>
                                        </p:attrNameLst>
                                      </p:cBhvr>
                                      <p:to>
                                        <p:strVal val="(#ppt_y+0.4)"/>
                                      </p:to>
                                    </p:set>
                                    <p:anim from="(#ppt_y+0.4)" to="(#ppt_y)" calcmode="lin" valueType="num">
                                      <p:cBhvr>
                                        <p:cTn id="51" dur="1230" accel="100000" fill="hold">
                                          <p:stCondLst>
                                            <p:cond delay="770"/>
                                          </p:stCondLst>
                                        </p:cTn>
                                        <p:tgtEl>
                                          <p:spTgt spid="10269"/>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10264"/>
                                        </p:tgtEl>
                                        <p:attrNameLst>
                                          <p:attrName>style.visibility</p:attrName>
                                        </p:attrNameLst>
                                      </p:cBhvr>
                                      <p:to>
                                        <p:strVal val="visible"/>
                                      </p:to>
                                    </p:set>
                                    <p:animEffect transition="in" filter="fade">
                                      <p:cBhvr>
                                        <p:cTn id="54" dur="770" decel="100000"/>
                                        <p:tgtEl>
                                          <p:spTgt spid="10264"/>
                                        </p:tgtEl>
                                      </p:cBhvr>
                                    </p:animEffect>
                                    <p:animScale>
                                      <p:cBhvr>
                                        <p:cTn id="55" dur="770" decel="100000"/>
                                        <p:tgtEl>
                                          <p:spTgt spid="10264"/>
                                        </p:tgtEl>
                                      </p:cBhvr>
                                      <p:from x="10000" y="10000"/>
                                      <p:to x="200000" y="450000"/>
                                    </p:animScale>
                                    <p:animScale>
                                      <p:cBhvr>
                                        <p:cTn id="56" dur="1230" accel="100000" fill="hold">
                                          <p:stCondLst>
                                            <p:cond delay="770"/>
                                          </p:stCondLst>
                                        </p:cTn>
                                        <p:tgtEl>
                                          <p:spTgt spid="10264"/>
                                        </p:tgtEl>
                                      </p:cBhvr>
                                      <p:from x="200000" y="450000"/>
                                      <p:to x="100000" y="100000"/>
                                    </p:animScale>
                                    <p:set>
                                      <p:cBhvr>
                                        <p:cTn id="57" dur="770" fill="hold"/>
                                        <p:tgtEl>
                                          <p:spTgt spid="10264"/>
                                        </p:tgtEl>
                                        <p:attrNameLst>
                                          <p:attrName>ppt_x</p:attrName>
                                        </p:attrNameLst>
                                      </p:cBhvr>
                                      <p:to>
                                        <p:strVal val="(0.5)"/>
                                      </p:to>
                                    </p:set>
                                    <p:anim from="(0.5)" to="(#ppt_x)" calcmode="lin" valueType="num">
                                      <p:cBhvr>
                                        <p:cTn id="58" dur="1230" accel="100000" fill="hold">
                                          <p:stCondLst>
                                            <p:cond delay="770"/>
                                          </p:stCondLst>
                                        </p:cTn>
                                        <p:tgtEl>
                                          <p:spTgt spid="10264"/>
                                        </p:tgtEl>
                                        <p:attrNameLst>
                                          <p:attrName>ppt_x</p:attrName>
                                        </p:attrNameLst>
                                      </p:cBhvr>
                                    </p:anim>
                                    <p:set>
                                      <p:cBhvr>
                                        <p:cTn id="59" dur="770" fill="hold"/>
                                        <p:tgtEl>
                                          <p:spTgt spid="10264"/>
                                        </p:tgtEl>
                                        <p:attrNameLst>
                                          <p:attrName>ppt_y</p:attrName>
                                        </p:attrNameLst>
                                      </p:cBhvr>
                                      <p:to>
                                        <p:strVal val="(#ppt_y+0.4)"/>
                                      </p:to>
                                    </p:set>
                                    <p:anim from="(#ppt_y+0.4)" to="(#ppt_y)" calcmode="lin" valueType="num">
                                      <p:cBhvr>
                                        <p:cTn id="60" dur="1230" accel="100000" fill="hold">
                                          <p:stCondLst>
                                            <p:cond delay="770"/>
                                          </p:stCondLst>
                                        </p:cTn>
                                        <p:tgtEl>
                                          <p:spTgt spid="10264"/>
                                        </p:tgtEl>
                                        <p:attrNameLst>
                                          <p:attrName>ppt_y</p:attrName>
                                        </p:attrNameLst>
                                      </p:cBhvr>
                                    </p:anim>
                                  </p:childTnLst>
                                </p:cTn>
                              </p:par>
                              <p:par>
                                <p:cTn id="61" presetID="51" presetClass="entr" presetSubtype="0" fill="hold" grpId="0" nodeType="withEffect">
                                  <p:stCondLst>
                                    <p:cond delay="0"/>
                                  </p:stCondLst>
                                  <p:childTnLst>
                                    <p:set>
                                      <p:cBhvr>
                                        <p:cTn id="62" dur="1" fill="hold">
                                          <p:stCondLst>
                                            <p:cond delay="0"/>
                                          </p:stCondLst>
                                        </p:cTn>
                                        <p:tgtEl>
                                          <p:spTgt spid="10268"/>
                                        </p:tgtEl>
                                        <p:attrNameLst>
                                          <p:attrName>style.visibility</p:attrName>
                                        </p:attrNameLst>
                                      </p:cBhvr>
                                      <p:to>
                                        <p:strVal val="visible"/>
                                      </p:to>
                                    </p:set>
                                    <p:animEffect transition="in" filter="fade">
                                      <p:cBhvr>
                                        <p:cTn id="63" dur="770" decel="100000"/>
                                        <p:tgtEl>
                                          <p:spTgt spid="10268"/>
                                        </p:tgtEl>
                                      </p:cBhvr>
                                    </p:animEffect>
                                    <p:animScale>
                                      <p:cBhvr>
                                        <p:cTn id="64" dur="770" decel="100000"/>
                                        <p:tgtEl>
                                          <p:spTgt spid="10268"/>
                                        </p:tgtEl>
                                      </p:cBhvr>
                                      <p:from x="10000" y="10000"/>
                                      <p:to x="200000" y="450000"/>
                                    </p:animScale>
                                    <p:animScale>
                                      <p:cBhvr>
                                        <p:cTn id="65" dur="1230" accel="100000" fill="hold">
                                          <p:stCondLst>
                                            <p:cond delay="770"/>
                                          </p:stCondLst>
                                        </p:cTn>
                                        <p:tgtEl>
                                          <p:spTgt spid="10268"/>
                                        </p:tgtEl>
                                      </p:cBhvr>
                                      <p:from x="200000" y="450000"/>
                                      <p:to x="100000" y="100000"/>
                                    </p:animScale>
                                    <p:set>
                                      <p:cBhvr>
                                        <p:cTn id="66" dur="770" fill="hold"/>
                                        <p:tgtEl>
                                          <p:spTgt spid="10268"/>
                                        </p:tgtEl>
                                        <p:attrNameLst>
                                          <p:attrName>ppt_x</p:attrName>
                                        </p:attrNameLst>
                                      </p:cBhvr>
                                      <p:to>
                                        <p:strVal val="(0.5)"/>
                                      </p:to>
                                    </p:set>
                                    <p:anim from="(0.5)" to="(#ppt_x)" calcmode="lin" valueType="num">
                                      <p:cBhvr>
                                        <p:cTn id="67" dur="1230" accel="100000" fill="hold">
                                          <p:stCondLst>
                                            <p:cond delay="770"/>
                                          </p:stCondLst>
                                        </p:cTn>
                                        <p:tgtEl>
                                          <p:spTgt spid="10268"/>
                                        </p:tgtEl>
                                        <p:attrNameLst>
                                          <p:attrName>ppt_x</p:attrName>
                                        </p:attrNameLst>
                                      </p:cBhvr>
                                    </p:anim>
                                    <p:set>
                                      <p:cBhvr>
                                        <p:cTn id="68" dur="770" fill="hold"/>
                                        <p:tgtEl>
                                          <p:spTgt spid="10268"/>
                                        </p:tgtEl>
                                        <p:attrNameLst>
                                          <p:attrName>ppt_y</p:attrName>
                                        </p:attrNameLst>
                                      </p:cBhvr>
                                      <p:to>
                                        <p:strVal val="(#ppt_y+0.4)"/>
                                      </p:to>
                                    </p:set>
                                    <p:anim from="(#ppt_y+0.4)" to="(#ppt_y)" calcmode="lin" valueType="num">
                                      <p:cBhvr>
                                        <p:cTn id="69" dur="1230" accel="100000" fill="hold">
                                          <p:stCondLst>
                                            <p:cond delay="770"/>
                                          </p:stCondLst>
                                        </p:cTn>
                                        <p:tgtEl>
                                          <p:spTgt spid="10268"/>
                                        </p:tgtEl>
                                        <p:attrNameLst>
                                          <p:attrName>ppt_y</p:attrName>
                                        </p:attrNameLst>
                                      </p:cBhvr>
                                    </p:anim>
                                  </p:childTnLst>
                                </p:cTn>
                              </p:par>
                              <p:par>
                                <p:cTn id="70" presetID="51" presetClass="entr" presetSubtype="0" fill="hold" grpId="0" nodeType="withEffect">
                                  <p:stCondLst>
                                    <p:cond delay="0"/>
                                  </p:stCondLst>
                                  <p:childTnLst>
                                    <p:set>
                                      <p:cBhvr>
                                        <p:cTn id="71" dur="1" fill="hold">
                                          <p:stCondLst>
                                            <p:cond delay="0"/>
                                          </p:stCondLst>
                                        </p:cTn>
                                        <p:tgtEl>
                                          <p:spTgt spid="10267"/>
                                        </p:tgtEl>
                                        <p:attrNameLst>
                                          <p:attrName>style.visibility</p:attrName>
                                        </p:attrNameLst>
                                      </p:cBhvr>
                                      <p:to>
                                        <p:strVal val="visible"/>
                                      </p:to>
                                    </p:set>
                                    <p:animEffect transition="in" filter="fade">
                                      <p:cBhvr>
                                        <p:cTn id="72" dur="770" decel="100000"/>
                                        <p:tgtEl>
                                          <p:spTgt spid="10267"/>
                                        </p:tgtEl>
                                      </p:cBhvr>
                                    </p:animEffect>
                                    <p:animScale>
                                      <p:cBhvr>
                                        <p:cTn id="73" dur="770" decel="100000"/>
                                        <p:tgtEl>
                                          <p:spTgt spid="10267"/>
                                        </p:tgtEl>
                                      </p:cBhvr>
                                      <p:from x="10000" y="10000"/>
                                      <p:to x="200000" y="450000"/>
                                    </p:animScale>
                                    <p:animScale>
                                      <p:cBhvr>
                                        <p:cTn id="74" dur="1230" accel="100000" fill="hold">
                                          <p:stCondLst>
                                            <p:cond delay="770"/>
                                          </p:stCondLst>
                                        </p:cTn>
                                        <p:tgtEl>
                                          <p:spTgt spid="10267"/>
                                        </p:tgtEl>
                                      </p:cBhvr>
                                      <p:from x="200000" y="450000"/>
                                      <p:to x="100000" y="100000"/>
                                    </p:animScale>
                                    <p:set>
                                      <p:cBhvr>
                                        <p:cTn id="75" dur="770" fill="hold"/>
                                        <p:tgtEl>
                                          <p:spTgt spid="10267"/>
                                        </p:tgtEl>
                                        <p:attrNameLst>
                                          <p:attrName>ppt_x</p:attrName>
                                        </p:attrNameLst>
                                      </p:cBhvr>
                                      <p:to>
                                        <p:strVal val="(0.5)"/>
                                      </p:to>
                                    </p:set>
                                    <p:anim from="(0.5)" to="(#ppt_x)" calcmode="lin" valueType="num">
                                      <p:cBhvr>
                                        <p:cTn id="76" dur="1230" accel="100000" fill="hold">
                                          <p:stCondLst>
                                            <p:cond delay="770"/>
                                          </p:stCondLst>
                                        </p:cTn>
                                        <p:tgtEl>
                                          <p:spTgt spid="10267"/>
                                        </p:tgtEl>
                                        <p:attrNameLst>
                                          <p:attrName>ppt_x</p:attrName>
                                        </p:attrNameLst>
                                      </p:cBhvr>
                                    </p:anim>
                                    <p:set>
                                      <p:cBhvr>
                                        <p:cTn id="77" dur="770" fill="hold"/>
                                        <p:tgtEl>
                                          <p:spTgt spid="10267"/>
                                        </p:tgtEl>
                                        <p:attrNameLst>
                                          <p:attrName>ppt_y</p:attrName>
                                        </p:attrNameLst>
                                      </p:cBhvr>
                                      <p:to>
                                        <p:strVal val="(#ppt_y+0.4)"/>
                                      </p:to>
                                    </p:set>
                                    <p:anim from="(#ppt_y+0.4)" to="(#ppt_y)" calcmode="lin" valueType="num">
                                      <p:cBhvr>
                                        <p:cTn id="78" dur="1230" accel="100000" fill="hold">
                                          <p:stCondLst>
                                            <p:cond delay="770"/>
                                          </p:stCondLst>
                                        </p:cTn>
                                        <p:tgtEl>
                                          <p:spTgt spid="10267"/>
                                        </p:tgtEl>
                                        <p:attrNameLst>
                                          <p:attrName>ppt_y</p:attrName>
                                        </p:attrNameLst>
                                      </p:cBhvr>
                                    </p:anim>
                                  </p:childTnLst>
                                </p:cTn>
                              </p:par>
                              <p:par>
                                <p:cTn id="79" presetID="51" presetClass="entr" presetSubtype="0" fill="hold" grpId="0" nodeType="withEffect">
                                  <p:stCondLst>
                                    <p:cond delay="0"/>
                                  </p:stCondLst>
                                  <p:childTnLst>
                                    <p:set>
                                      <p:cBhvr>
                                        <p:cTn id="80" dur="1" fill="hold">
                                          <p:stCondLst>
                                            <p:cond delay="0"/>
                                          </p:stCondLst>
                                        </p:cTn>
                                        <p:tgtEl>
                                          <p:spTgt spid="10266"/>
                                        </p:tgtEl>
                                        <p:attrNameLst>
                                          <p:attrName>style.visibility</p:attrName>
                                        </p:attrNameLst>
                                      </p:cBhvr>
                                      <p:to>
                                        <p:strVal val="visible"/>
                                      </p:to>
                                    </p:set>
                                    <p:animEffect transition="in" filter="fade">
                                      <p:cBhvr>
                                        <p:cTn id="81" dur="770" decel="100000"/>
                                        <p:tgtEl>
                                          <p:spTgt spid="10266"/>
                                        </p:tgtEl>
                                      </p:cBhvr>
                                    </p:animEffect>
                                    <p:animScale>
                                      <p:cBhvr>
                                        <p:cTn id="82" dur="770" decel="100000"/>
                                        <p:tgtEl>
                                          <p:spTgt spid="10266"/>
                                        </p:tgtEl>
                                      </p:cBhvr>
                                      <p:from x="10000" y="10000"/>
                                      <p:to x="200000" y="450000"/>
                                    </p:animScale>
                                    <p:animScale>
                                      <p:cBhvr>
                                        <p:cTn id="83" dur="1230" accel="100000" fill="hold">
                                          <p:stCondLst>
                                            <p:cond delay="770"/>
                                          </p:stCondLst>
                                        </p:cTn>
                                        <p:tgtEl>
                                          <p:spTgt spid="10266"/>
                                        </p:tgtEl>
                                      </p:cBhvr>
                                      <p:from x="200000" y="450000"/>
                                      <p:to x="100000" y="100000"/>
                                    </p:animScale>
                                    <p:set>
                                      <p:cBhvr>
                                        <p:cTn id="84" dur="770" fill="hold"/>
                                        <p:tgtEl>
                                          <p:spTgt spid="10266"/>
                                        </p:tgtEl>
                                        <p:attrNameLst>
                                          <p:attrName>ppt_x</p:attrName>
                                        </p:attrNameLst>
                                      </p:cBhvr>
                                      <p:to>
                                        <p:strVal val="(0.5)"/>
                                      </p:to>
                                    </p:set>
                                    <p:anim from="(0.5)" to="(#ppt_x)" calcmode="lin" valueType="num">
                                      <p:cBhvr>
                                        <p:cTn id="85" dur="1230" accel="100000" fill="hold">
                                          <p:stCondLst>
                                            <p:cond delay="770"/>
                                          </p:stCondLst>
                                        </p:cTn>
                                        <p:tgtEl>
                                          <p:spTgt spid="10266"/>
                                        </p:tgtEl>
                                        <p:attrNameLst>
                                          <p:attrName>ppt_x</p:attrName>
                                        </p:attrNameLst>
                                      </p:cBhvr>
                                    </p:anim>
                                    <p:set>
                                      <p:cBhvr>
                                        <p:cTn id="86" dur="770" fill="hold"/>
                                        <p:tgtEl>
                                          <p:spTgt spid="10266"/>
                                        </p:tgtEl>
                                        <p:attrNameLst>
                                          <p:attrName>ppt_y</p:attrName>
                                        </p:attrNameLst>
                                      </p:cBhvr>
                                      <p:to>
                                        <p:strVal val="(#ppt_y+0.4)"/>
                                      </p:to>
                                    </p:set>
                                    <p:anim from="(#ppt_y+0.4)" to="(#ppt_y)" calcmode="lin" valueType="num">
                                      <p:cBhvr>
                                        <p:cTn id="87" dur="1230" accel="100000" fill="hold">
                                          <p:stCondLst>
                                            <p:cond delay="770"/>
                                          </p:stCondLst>
                                        </p:cTn>
                                        <p:tgtEl>
                                          <p:spTgt spid="10266"/>
                                        </p:tgtEl>
                                        <p:attrNameLst>
                                          <p:attrName>ppt_y</p:attrName>
                                        </p:attrNameLst>
                                      </p:cBhvr>
                                    </p:anim>
                                  </p:childTnLst>
                                </p:cTn>
                              </p:par>
                              <p:par>
                                <p:cTn id="88" presetID="51" presetClass="entr" presetSubtype="0" fill="hold" grpId="0" nodeType="withEffect">
                                  <p:stCondLst>
                                    <p:cond delay="0"/>
                                  </p:stCondLst>
                                  <p:childTnLst>
                                    <p:set>
                                      <p:cBhvr>
                                        <p:cTn id="89" dur="1" fill="hold">
                                          <p:stCondLst>
                                            <p:cond delay="0"/>
                                          </p:stCondLst>
                                        </p:cTn>
                                        <p:tgtEl>
                                          <p:spTgt spid="10265"/>
                                        </p:tgtEl>
                                        <p:attrNameLst>
                                          <p:attrName>style.visibility</p:attrName>
                                        </p:attrNameLst>
                                      </p:cBhvr>
                                      <p:to>
                                        <p:strVal val="visible"/>
                                      </p:to>
                                    </p:set>
                                    <p:animEffect transition="in" filter="fade">
                                      <p:cBhvr>
                                        <p:cTn id="90" dur="770" decel="100000"/>
                                        <p:tgtEl>
                                          <p:spTgt spid="10265"/>
                                        </p:tgtEl>
                                      </p:cBhvr>
                                    </p:animEffect>
                                    <p:animScale>
                                      <p:cBhvr>
                                        <p:cTn id="91" dur="770" decel="100000"/>
                                        <p:tgtEl>
                                          <p:spTgt spid="10265"/>
                                        </p:tgtEl>
                                      </p:cBhvr>
                                      <p:from x="10000" y="10000"/>
                                      <p:to x="200000" y="450000"/>
                                    </p:animScale>
                                    <p:animScale>
                                      <p:cBhvr>
                                        <p:cTn id="92" dur="1230" accel="100000" fill="hold">
                                          <p:stCondLst>
                                            <p:cond delay="770"/>
                                          </p:stCondLst>
                                        </p:cTn>
                                        <p:tgtEl>
                                          <p:spTgt spid="10265"/>
                                        </p:tgtEl>
                                      </p:cBhvr>
                                      <p:from x="200000" y="450000"/>
                                      <p:to x="100000" y="100000"/>
                                    </p:animScale>
                                    <p:set>
                                      <p:cBhvr>
                                        <p:cTn id="93" dur="770" fill="hold"/>
                                        <p:tgtEl>
                                          <p:spTgt spid="10265"/>
                                        </p:tgtEl>
                                        <p:attrNameLst>
                                          <p:attrName>ppt_x</p:attrName>
                                        </p:attrNameLst>
                                      </p:cBhvr>
                                      <p:to>
                                        <p:strVal val="(0.5)"/>
                                      </p:to>
                                    </p:set>
                                    <p:anim from="(0.5)" to="(#ppt_x)" calcmode="lin" valueType="num">
                                      <p:cBhvr>
                                        <p:cTn id="94" dur="1230" accel="100000" fill="hold">
                                          <p:stCondLst>
                                            <p:cond delay="770"/>
                                          </p:stCondLst>
                                        </p:cTn>
                                        <p:tgtEl>
                                          <p:spTgt spid="10265"/>
                                        </p:tgtEl>
                                        <p:attrNameLst>
                                          <p:attrName>ppt_x</p:attrName>
                                        </p:attrNameLst>
                                      </p:cBhvr>
                                    </p:anim>
                                    <p:set>
                                      <p:cBhvr>
                                        <p:cTn id="95" dur="770" fill="hold"/>
                                        <p:tgtEl>
                                          <p:spTgt spid="10265"/>
                                        </p:tgtEl>
                                        <p:attrNameLst>
                                          <p:attrName>ppt_y</p:attrName>
                                        </p:attrNameLst>
                                      </p:cBhvr>
                                      <p:to>
                                        <p:strVal val="(#ppt_y+0.4)"/>
                                      </p:to>
                                    </p:set>
                                    <p:anim from="(#ppt_y+0.4)" to="(#ppt_y)" calcmode="lin" valueType="num">
                                      <p:cBhvr>
                                        <p:cTn id="96" dur="1230" accel="100000" fill="hold">
                                          <p:stCondLst>
                                            <p:cond delay="770"/>
                                          </p:stCondLst>
                                        </p:cTn>
                                        <p:tgtEl>
                                          <p:spTgt spid="10265"/>
                                        </p:tgtEl>
                                        <p:attrNameLst>
                                          <p:attrName>ppt_y</p:attrName>
                                        </p:attrNameLst>
                                      </p:cBhvr>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4" presetClass="entr" presetSubtype="0" fill="hold" grpId="0" nodeType="clickEffect">
                                  <p:stCondLst>
                                    <p:cond delay="0"/>
                                  </p:stCondLst>
                                  <p:childTnLst>
                                    <p:set>
                                      <p:cBhvr>
                                        <p:cTn id="100" dur="1" fill="hold">
                                          <p:stCondLst>
                                            <p:cond delay="0"/>
                                          </p:stCondLst>
                                        </p:cTn>
                                        <p:tgtEl>
                                          <p:spTgt spid="10244"/>
                                        </p:tgtEl>
                                        <p:attrNameLst>
                                          <p:attrName>style.visibility</p:attrName>
                                        </p:attrNameLst>
                                      </p:cBhvr>
                                      <p:to>
                                        <p:strVal val="visible"/>
                                      </p:to>
                                    </p:set>
                                    <p:anim from="(-#ppt_w/2)" to="(#ppt_x)" calcmode="lin" valueType="num">
                                      <p:cBhvr>
                                        <p:cTn id="101" dur="600" fill="hold">
                                          <p:stCondLst>
                                            <p:cond delay="0"/>
                                          </p:stCondLst>
                                        </p:cTn>
                                        <p:tgtEl>
                                          <p:spTgt spid="10244"/>
                                        </p:tgtEl>
                                        <p:attrNameLst>
                                          <p:attrName>ppt_x</p:attrName>
                                        </p:attrNameLst>
                                      </p:cBhvr>
                                    </p:anim>
                                    <p:anim from="0" to="-1.0" calcmode="lin" valueType="num">
                                      <p:cBhvr>
                                        <p:cTn id="102" dur="200" decel="50000" autoRev="1" fill="hold">
                                          <p:stCondLst>
                                            <p:cond delay="600"/>
                                          </p:stCondLst>
                                        </p:cTn>
                                        <p:tgtEl>
                                          <p:spTgt spid="10244"/>
                                        </p:tgtEl>
                                        <p:attrNameLst>
                                          <p:attrName>xshear</p:attrName>
                                        </p:attrNameLst>
                                      </p:cBhvr>
                                    </p:anim>
                                    <p:animScale>
                                      <p:cBhvr>
                                        <p:cTn id="103" dur="200" decel="100000" autoRev="1" fill="hold">
                                          <p:stCondLst>
                                            <p:cond delay="600"/>
                                          </p:stCondLst>
                                        </p:cTn>
                                        <p:tgtEl>
                                          <p:spTgt spid="10244"/>
                                        </p:tgtEl>
                                      </p:cBhvr>
                                      <p:from x="100000" y="100000"/>
                                      <p:to x="80000" y="100000"/>
                                    </p:animScale>
                                    <p:anim by="(#ppt_h/3+#ppt_w*0.1)" calcmode="lin" valueType="num">
                                      <p:cBhvr additive="sum">
                                        <p:cTn id="104" dur="200" decel="100000" autoRev="1" fill="hold">
                                          <p:stCondLst>
                                            <p:cond delay="600"/>
                                          </p:stCondLst>
                                        </p:cTn>
                                        <p:tgtEl>
                                          <p:spTgt spid="10244"/>
                                        </p:tgtEl>
                                        <p:attrNameLst>
                                          <p:attrName>ppt_x</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1" presetClass="entr" presetSubtype="0" fill="hold" grpId="0" nodeType="clickEffect">
                                  <p:stCondLst>
                                    <p:cond delay="0"/>
                                  </p:stCondLst>
                                  <p:childTnLst>
                                    <p:set>
                                      <p:cBhvr>
                                        <p:cTn id="108" dur="1" fill="hold">
                                          <p:stCondLst>
                                            <p:cond delay="0"/>
                                          </p:stCondLst>
                                        </p:cTn>
                                        <p:tgtEl>
                                          <p:spTgt spid="10275"/>
                                        </p:tgtEl>
                                        <p:attrNameLst>
                                          <p:attrName>style.visibility</p:attrName>
                                        </p:attrNameLst>
                                      </p:cBhvr>
                                      <p:to>
                                        <p:strVal val="visible"/>
                                      </p:to>
                                    </p:set>
                                    <p:animEffect transition="in" filter="fade">
                                      <p:cBhvr>
                                        <p:cTn id="109" dur="770" decel="100000"/>
                                        <p:tgtEl>
                                          <p:spTgt spid="10275"/>
                                        </p:tgtEl>
                                      </p:cBhvr>
                                    </p:animEffect>
                                    <p:animScale>
                                      <p:cBhvr>
                                        <p:cTn id="110" dur="770" decel="100000"/>
                                        <p:tgtEl>
                                          <p:spTgt spid="10275"/>
                                        </p:tgtEl>
                                      </p:cBhvr>
                                      <p:from x="10000" y="10000"/>
                                      <p:to x="200000" y="450000"/>
                                    </p:animScale>
                                    <p:animScale>
                                      <p:cBhvr>
                                        <p:cTn id="111" dur="1230" accel="100000" fill="hold">
                                          <p:stCondLst>
                                            <p:cond delay="770"/>
                                          </p:stCondLst>
                                        </p:cTn>
                                        <p:tgtEl>
                                          <p:spTgt spid="10275"/>
                                        </p:tgtEl>
                                      </p:cBhvr>
                                      <p:from x="200000" y="450000"/>
                                      <p:to x="100000" y="100000"/>
                                    </p:animScale>
                                    <p:set>
                                      <p:cBhvr>
                                        <p:cTn id="112" dur="770" fill="hold"/>
                                        <p:tgtEl>
                                          <p:spTgt spid="10275"/>
                                        </p:tgtEl>
                                        <p:attrNameLst>
                                          <p:attrName>ppt_x</p:attrName>
                                        </p:attrNameLst>
                                      </p:cBhvr>
                                      <p:to>
                                        <p:strVal val="(0.5)"/>
                                      </p:to>
                                    </p:set>
                                    <p:anim from="(0.5)" to="(#ppt_x)" calcmode="lin" valueType="num">
                                      <p:cBhvr>
                                        <p:cTn id="113" dur="1230" accel="100000" fill="hold">
                                          <p:stCondLst>
                                            <p:cond delay="770"/>
                                          </p:stCondLst>
                                        </p:cTn>
                                        <p:tgtEl>
                                          <p:spTgt spid="10275"/>
                                        </p:tgtEl>
                                        <p:attrNameLst>
                                          <p:attrName>ppt_x</p:attrName>
                                        </p:attrNameLst>
                                      </p:cBhvr>
                                    </p:anim>
                                    <p:set>
                                      <p:cBhvr>
                                        <p:cTn id="114" dur="770" fill="hold"/>
                                        <p:tgtEl>
                                          <p:spTgt spid="10275"/>
                                        </p:tgtEl>
                                        <p:attrNameLst>
                                          <p:attrName>ppt_y</p:attrName>
                                        </p:attrNameLst>
                                      </p:cBhvr>
                                      <p:to>
                                        <p:strVal val="(#ppt_y+0.4)"/>
                                      </p:to>
                                    </p:set>
                                    <p:anim from="(#ppt_y+0.4)" to="(#ppt_y)" calcmode="lin" valueType="num">
                                      <p:cBhvr>
                                        <p:cTn id="115" dur="1230" accel="100000" fill="hold">
                                          <p:stCondLst>
                                            <p:cond delay="770"/>
                                          </p:stCondLst>
                                        </p:cTn>
                                        <p:tgtEl>
                                          <p:spTgt spid="10275"/>
                                        </p:tgtEl>
                                        <p:attrNameLst>
                                          <p:attrName>ppt_y</p:attrName>
                                        </p:attrNameLst>
                                      </p:cBhvr>
                                    </p:anim>
                                  </p:childTnLst>
                                </p:cTn>
                              </p:par>
                              <p:par>
                                <p:cTn id="116" presetID="51" presetClass="entr" presetSubtype="0" fill="hold" grpId="0" nodeType="withEffect">
                                  <p:stCondLst>
                                    <p:cond delay="0"/>
                                  </p:stCondLst>
                                  <p:childTnLst>
                                    <p:set>
                                      <p:cBhvr>
                                        <p:cTn id="117" dur="1" fill="hold">
                                          <p:stCondLst>
                                            <p:cond delay="0"/>
                                          </p:stCondLst>
                                        </p:cTn>
                                        <p:tgtEl>
                                          <p:spTgt spid="10274"/>
                                        </p:tgtEl>
                                        <p:attrNameLst>
                                          <p:attrName>style.visibility</p:attrName>
                                        </p:attrNameLst>
                                      </p:cBhvr>
                                      <p:to>
                                        <p:strVal val="visible"/>
                                      </p:to>
                                    </p:set>
                                    <p:animEffect transition="in" filter="fade">
                                      <p:cBhvr>
                                        <p:cTn id="118" dur="770" decel="100000"/>
                                        <p:tgtEl>
                                          <p:spTgt spid="10274"/>
                                        </p:tgtEl>
                                      </p:cBhvr>
                                    </p:animEffect>
                                    <p:animScale>
                                      <p:cBhvr>
                                        <p:cTn id="119" dur="770" decel="100000"/>
                                        <p:tgtEl>
                                          <p:spTgt spid="10274"/>
                                        </p:tgtEl>
                                      </p:cBhvr>
                                      <p:from x="10000" y="10000"/>
                                      <p:to x="200000" y="450000"/>
                                    </p:animScale>
                                    <p:animScale>
                                      <p:cBhvr>
                                        <p:cTn id="120" dur="1230" accel="100000" fill="hold">
                                          <p:stCondLst>
                                            <p:cond delay="770"/>
                                          </p:stCondLst>
                                        </p:cTn>
                                        <p:tgtEl>
                                          <p:spTgt spid="10274"/>
                                        </p:tgtEl>
                                      </p:cBhvr>
                                      <p:from x="200000" y="450000"/>
                                      <p:to x="100000" y="100000"/>
                                    </p:animScale>
                                    <p:set>
                                      <p:cBhvr>
                                        <p:cTn id="121" dur="770" fill="hold"/>
                                        <p:tgtEl>
                                          <p:spTgt spid="10274"/>
                                        </p:tgtEl>
                                        <p:attrNameLst>
                                          <p:attrName>ppt_x</p:attrName>
                                        </p:attrNameLst>
                                      </p:cBhvr>
                                      <p:to>
                                        <p:strVal val="(0.5)"/>
                                      </p:to>
                                    </p:set>
                                    <p:anim from="(0.5)" to="(#ppt_x)" calcmode="lin" valueType="num">
                                      <p:cBhvr>
                                        <p:cTn id="122" dur="1230" accel="100000" fill="hold">
                                          <p:stCondLst>
                                            <p:cond delay="770"/>
                                          </p:stCondLst>
                                        </p:cTn>
                                        <p:tgtEl>
                                          <p:spTgt spid="10274"/>
                                        </p:tgtEl>
                                        <p:attrNameLst>
                                          <p:attrName>ppt_x</p:attrName>
                                        </p:attrNameLst>
                                      </p:cBhvr>
                                    </p:anim>
                                    <p:set>
                                      <p:cBhvr>
                                        <p:cTn id="123" dur="770" fill="hold"/>
                                        <p:tgtEl>
                                          <p:spTgt spid="10274"/>
                                        </p:tgtEl>
                                        <p:attrNameLst>
                                          <p:attrName>ppt_y</p:attrName>
                                        </p:attrNameLst>
                                      </p:cBhvr>
                                      <p:to>
                                        <p:strVal val="(#ppt_y+0.4)"/>
                                      </p:to>
                                    </p:set>
                                    <p:anim from="(#ppt_y+0.4)" to="(#ppt_y)" calcmode="lin" valueType="num">
                                      <p:cBhvr>
                                        <p:cTn id="124" dur="1230" accel="100000" fill="hold">
                                          <p:stCondLst>
                                            <p:cond delay="770"/>
                                          </p:stCondLst>
                                        </p:cTn>
                                        <p:tgtEl>
                                          <p:spTgt spid="10274"/>
                                        </p:tgtEl>
                                        <p:attrNameLst>
                                          <p:attrName>ppt_y</p:attrName>
                                        </p:attrNameLst>
                                      </p:cBhvr>
                                    </p:anim>
                                  </p:childTnLst>
                                </p:cTn>
                              </p:par>
                              <p:par>
                                <p:cTn id="125" presetID="51" presetClass="entr" presetSubtype="0" fill="hold" grpId="0" nodeType="withEffect">
                                  <p:stCondLst>
                                    <p:cond delay="0"/>
                                  </p:stCondLst>
                                  <p:childTnLst>
                                    <p:set>
                                      <p:cBhvr>
                                        <p:cTn id="126" dur="1" fill="hold">
                                          <p:stCondLst>
                                            <p:cond delay="0"/>
                                          </p:stCondLst>
                                        </p:cTn>
                                        <p:tgtEl>
                                          <p:spTgt spid="10273"/>
                                        </p:tgtEl>
                                        <p:attrNameLst>
                                          <p:attrName>style.visibility</p:attrName>
                                        </p:attrNameLst>
                                      </p:cBhvr>
                                      <p:to>
                                        <p:strVal val="visible"/>
                                      </p:to>
                                    </p:set>
                                    <p:animEffect transition="in" filter="fade">
                                      <p:cBhvr>
                                        <p:cTn id="127" dur="770" decel="100000"/>
                                        <p:tgtEl>
                                          <p:spTgt spid="10273"/>
                                        </p:tgtEl>
                                      </p:cBhvr>
                                    </p:animEffect>
                                    <p:animScale>
                                      <p:cBhvr>
                                        <p:cTn id="128" dur="770" decel="100000"/>
                                        <p:tgtEl>
                                          <p:spTgt spid="10273"/>
                                        </p:tgtEl>
                                      </p:cBhvr>
                                      <p:from x="10000" y="10000"/>
                                      <p:to x="200000" y="450000"/>
                                    </p:animScale>
                                    <p:animScale>
                                      <p:cBhvr>
                                        <p:cTn id="129" dur="1230" accel="100000" fill="hold">
                                          <p:stCondLst>
                                            <p:cond delay="770"/>
                                          </p:stCondLst>
                                        </p:cTn>
                                        <p:tgtEl>
                                          <p:spTgt spid="10273"/>
                                        </p:tgtEl>
                                      </p:cBhvr>
                                      <p:from x="200000" y="450000"/>
                                      <p:to x="100000" y="100000"/>
                                    </p:animScale>
                                    <p:set>
                                      <p:cBhvr>
                                        <p:cTn id="130" dur="770" fill="hold"/>
                                        <p:tgtEl>
                                          <p:spTgt spid="10273"/>
                                        </p:tgtEl>
                                        <p:attrNameLst>
                                          <p:attrName>ppt_x</p:attrName>
                                        </p:attrNameLst>
                                      </p:cBhvr>
                                      <p:to>
                                        <p:strVal val="(0.5)"/>
                                      </p:to>
                                    </p:set>
                                    <p:anim from="(0.5)" to="(#ppt_x)" calcmode="lin" valueType="num">
                                      <p:cBhvr>
                                        <p:cTn id="131" dur="1230" accel="100000" fill="hold">
                                          <p:stCondLst>
                                            <p:cond delay="770"/>
                                          </p:stCondLst>
                                        </p:cTn>
                                        <p:tgtEl>
                                          <p:spTgt spid="10273"/>
                                        </p:tgtEl>
                                        <p:attrNameLst>
                                          <p:attrName>ppt_x</p:attrName>
                                        </p:attrNameLst>
                                      </p:cBhvr>
                                    </p:anim>
                                    <p:set>
                                      <p:cBhvr>
                                        <p:cTn id="132" dur="770" fill="hold"/>
                                        <p:tgtEl>
                                          <p:spTgt spid="10273"/>
                                        </p:tgtEl>
                                        <p:attrNameLst>
                                          <p:attrName>ppt_y</p:attrName>
                                        </p:attrNameLst>
                                      </p:cBhvr>
                                      <p:to>
                                        <p:strVal val="(#ppt_y+0.4)"/>
                                      </p:to>
                                    </p:set>
                                    <p:anim from="(#ppt_y+0.4)" to="(#ppt_y)" calcmode="lin" valueType="num">
                                      <p:cBhvr>
                                        <p:cTn id="133" dur="1230" accel="100000" fill="hold">
                                          <p:stCondLst>
                                            <p:cond delay="770"/>
                                          </p:stCondLst>
                                        </p:cTn>
                                        <p:tgtEl>
                                          <p:spTgt spid="10273"/>
                                        </p:tgtEl>
                                        <p:attrNameLst>
                                          <p:attrName>ppt_y</p:attrName>
                                        </p:attrNameLst>
                                      </p:cBhvr>
                                    </p:anim>
                                  </p:childTnLst>
                                </p:cTn>
                              </p:par>
                              <p:par>
                                <p:cTn id="134" presetID="51" presetClass="entr" presetSubtype="0" fill="hold" grpId="0" nodeType="withEffect">
                                  <p:stCondLst>
                                    <p:cond delay="0"/>
                                  </p:stCondLst>
                                  <p:childTnLst>
                                    <p:set>
                                      <p:cBhvr>
                                        <p:cTn id="135" dur="1" fill="hold">
                                          <p:stCondLst>
                                            <p:cond delay="0"/>
                                          </p:stCondLst>
                                        </p:cTn>
                                        <p:tgtEl>
                                          <p:spTgt spid="10272"/>
                                        </p:tgtEl>
                                        <p:attrNameLst>
                                          <p:attrName>style.visibility</p:attrName>
                                        </p:attrNameLst>
                                      </p:cBhvr>
                                      <p:to>
                                        <p:strVal val="visible"/>
                                      </p:to>
                                    </p:set>
                                    <p:animEffect transition="in" filter="fade">
                                      <p:cBhvr>
                                        <p:cTn id="136" dur="770" decel="100000"/>
                                        <p:tgtEl>
                                          <p:spTgt spid="10272"/>
                                        </p:tgtEl>
                                      </p:cBhvr>
                                    </p:animEffect>
                                    <p:animScale>
                                      <p:cBhvr>
                                        <p:cTn id="137" dur="770" decel="100000"/>
                                        <p:tgtEl>
                                          <p:spTgt spid="10272"/>
                                        </p:tgtEl>
                                      </p:cBhvr>
                                      <p:from x="10000" y="10000"/>
                                      <p:to x="200000" y="450000"/>
                                    </p:animScale>
                                    <p:animScale>
                                      <p:cBhvr>
                                        <p:cTn id="138" dur="1230" accel="100000" fill="hold">
                                          <p:stCondLst>
                                            <p:cond delay="770"/>
                                          </p:stCondLst>
                                        </p:cTn>
                                        <p:tgtEl>
                                          <p:spTgt spid="10272"/>
                                        </p:tgtEl>
                                      </p:cBhvr>
                                      <p:from x="200000" y="450000"/>
                                      <p:to x="100000" y="100000"/>
                                    </p:animScale>
                                    <p:set>
                                      <p:cBhvr>
                                        <p:cTn id="139" dur="770" fill="hold"/>
                                        <p:tgtEl>
                                          <p:spTgt spid="10272"/>
                                        </p:tgtEl>
                                        <p:attrNameLst>
                                          <p:attrName>ppt_x</p:attrName>
                                        </p:attrNameLst>
                                      </p:cBhvr>
                                      <p:to>
                                        <p:strVal val="(0.5)"/>
                                      </p:to>
                                    </p:set>
                                    <p:anim from="(0.5)" to="(#ppt_x)" calcmode="lin" valueType="num">
                                      <p:cBhvr>
                                        <p:cTn id="140" dur="1230" accel="100000" fill="hold">
                                          <p:stCondLst>
                                            <p:cond delay="770"/>
                                          </p:stCondLst>
                                        </p:cTn>
                                        <p:tgtEl>
                                          <p:spTgt spid="10272"/>
                                        </p:tgtEl>
                                        <p:attrNameLst>
                                          <p:attrName>ppt_x</p:attrName>
                                        </p:attrNameLst>
                                      </p:cBhvr>
                                    </p:anim>
                                    <p:set>
                                      <p:cBhvr>
                                        <p:cTn id="141" dur="770" fill="hold"/>
                                        <p:tgtEl>
                                          <p:spTgt spid="10272"/>
                                        </p:tgtEl>
                                        <p:attrNameLst>
                                          <p:attrName>ppt_y</p:attrName>
                                        </p:attrNameLst>
                                      </p:cBhvr>
                                      <p:to>
                                        <p:strVal val="(#ppt_y+0.4)"/>
                                      </p:to>
                                    </p:set>
                                    <p:anim from="(#ppt_y+0.4)" to="(#ppt_y)" calcmode="lin" valueType="num">
                                      <p:cBhvr>
                                        <p:cTn id="142" dur="1230" accel="100000" fill="hold">
                                          <p:stCondLst>
                                            <p:cond delay="770"/>
                                          </p:stCondLst>
                                        </p:cTn>
                                        <p:tgtEl>
                                          <p:spTgt spid="10272"/>
                                        </p:tgtEl>
                                        <p:attrNameLst>
                                          <p:attrName>ppt_y</p:attrName>
                                        </p:attrNameLst>
                                      </p:cBhvr>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3" presetClass="entr" presetSubtype="16" fill="hold" grpId="0" nodeType="clickEffect">
                                  <p:stCondLst>
                                    <p:cond delay="0"/>
                                  </p:stCondLst>
                                  <p:childTnLst>
                                    <p:set>
                                      <p:cBhvr>
                                        <p:cTn id="146" dur="1" fill="hold">
                                          <p:stCondLst>
                                            <p:cond delay="0"/>
                                          </p:stCondLst>
                                        </p:cTn>
                                        <p:tgtEl>
                                          <p:spTgt spid="10246"/>
                                        </p:tgtEl>
                                        <p:attrNameLst>
                                          <p:attrName>style.visibility</p:attrName>
                                        </p:attrNameLst>
                                      </p:cBhvr>
                                      <p:to>
                                        <p:strVal val="visible"/>
                                      </p:to>
                                    </p:set>
                                    <p:anim calcmode="lin" valueType="num">
                                      <p:cBhvr>
                                        <p:cTn id="147" dur="1000" fill="hold"/>
                                        <p:tgtEl>
                                          <p:spTgt spid="10246"/>
                                        </p:tgtEl>
                                        <p:attrNameLst>
                                          <p:attrName>ppt_w</p:attrName>
                                        </p:attrNameLst>
                                      </p:cBhvr>
                                      <p:tavLst>
                                        <p:tav tm="0">
                                          <p:val>
                                            <p:fltVal val="0"/>
                                          </p:val>
                                        </p:tav>
                                        <p:tav tm="100000">
                                          <p:val>
                                            <p:strVal val="#ppt_w"/>
                                          </p:val>
                                        </p:tav>
                                      </p:tavLst>
                                    </p:anim>
                                    <p:anim calcmode="lin" valueType="num">
                                      <p:cBhvr>
                                        <p:cTn id="148" dur="10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1" presetClass="entr" presetSubtype="0" fill="hold" grpId="0" nodeType="clickEffect">
                                  <p:stCondLst>
                                    <p:cond delay="0"/>
                                  </p:stCondLst>
                                  <p:childTnLst>
                                    <p:set>
                                      <p:cBhvr>
                                        <p:cTn id="152" dur="1" fill="hold">
                                          <p:stCondLst>
                                            <p:cond delay="0"/>
                                          </p:stCondLst>
                                        </p:cTn>
                                        <p:tgtEl>
                                          <p:spTgt spid="10271"/>
                                        </p:tgtEl>
                                        <p:attrNameLst>
                                          <p:attrName>style.visibility</p:attrName>
                                        </p:attrNameLst>
                                      </p:cBhvr>
                                      <p:to>
                                        <p:strVal val="visible"/>
                                      </p:to>
                                    </p:set>
                                    <p:animEffect transition="in" filter="fade">
                                      <p:cBhvr>
                                        <p:cTn id="153" dur="770" decel="100000"/>
                                        <p:tgtEl>
                                          <p:spTgt spid="10271"/>
                                        </p:tgtEl>
                                      </p:cBhvr>
                                    </p:animEffect>
                                    <p:animScale>
                                      <p:cBhvr>
                                        <p:cTn id="154" dur="770" decel="100000"/>
                                        <p:tgtEl>
                                          <p:spTgt spid="10271"/>
                                        </p:tgtEl>
                                      </p:cBhvr>
                                      <p:from x="10000" y="10000"/>
                                      <p:to x="200000" y="450000"/>
                                    </p:animScale>
                                    <p:animScale>
                                      <p:cBhvr>
                                        <p:cTn id="155" dur="1230" accel="100000" fill="hold">
                                          <p:stCondLst>
                                            <p:cond delay="770"/>
                                          </p:stCondLst>
                                        </p:cTn>
                                        <p:tgtEl>
                                          <p:spTgt spid="10271"/>
                                        </p:tgtEl>
                                      </p:cBhvr>
                                      <p:from x="200000" y="450000"/>
                                      <p:to x="100000" y="100000"/>
                                    </p:animScale>
                                    <p:set>
                                      <p:cBhvr>
                                        <p:cTn id="156" dur="770" fill="hold"/>
                                        <p:tgtEl>
                                          <p:spTgt spid="10271"/>
                                        </p:tgtEl>
                                        <p:attrNameLst>
                                          <p:attrName>ppt_x</p:attrName>
                                        </p:attrNameLst>
                                      </p:cBhvr>
                                      <p:to>
                                        <p:strVal val="(0.5)"/>
                                      </p:to>
                                    </p:set>
                                    <p:anim from="(0.5)" to="(#ppt_x)" calcmode="lin" valueType="num">
                                      <p:cBhvr>
                                        <p:cTn id="157" dur="1230" accel="100000" fill="hold">
                                          <p:stCondLst>
                                            <p:cond delay="770"/>
                                          </p:stCondLst>
                                        </p:cTn>
                                        <p:tgtEl>
                                          <p:spTgt spid="10271"/>
                                        </p:tgtEl>
                                        <p:attrNameLst>
                                          <p:attrName>ppt_x</p:attrName>
                                        </p:attrNameLst>
                                      </p:cBhvr>
                                    </p:anim>
                                    <p:set>
                                      <p:cBhvr>
                                        <p:cTn id="158" dur="770" fill="hold"/>
                                        <p:tgtEl>
                                          <p:spTgt spid="10271"/>
                                        </p:tgtEl>
                                        <p:attrNameLst>
                                          <p:attrName>ppt_y</p:attrName>
                                        </p:attrNameLst>
                                      </p:cBhvr>
                                      <p:to>
                                        <p:strVal val="(#ppt_y+0.4)"/>
                                      </p:to>
                                    </p:set>
                                    <p:anim from="(#ppt_y+0.4)" to="(#ppt_y)" calcmode="lin" valueType="num">
                                      <p:cBhvr>
                                        <p:cTn id="159" dur="1230" accel="100000" fill="hold">
                                          <p:stCondLst>
                                            <p:cond delay="770"/>
                                          </p:stCondLst>
                                        </p:cTn>
                                        <p:tgtEl>
                                          <p:spTgt spid="1027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p:bldP spid="10245" grpId="0"/>
      <p:bldP spid="10246" grpId="0"/>
      <p:bldP spid="10260" grpId="0" animBg="1"/>
      <p:bldP spid="10262" grpId="0" animBg="1"/>
      <p:bldP spid="10263" grpId="0" animBg="1"/>
      <p:bldP spid="10264" grpId="0" animBg="1"/>
      <p:bldP spid="10265" grpId="0" animBg="1"/>
      <p:bldP spid="10266" grpId="0" animBg="1"/>
      <p:bldP spid="10267" grpId="0" animBg="1"/>
      <p:bldP spid="10268" grpId="0" animBg="1"/>
      <p:bldP spid="10269" grpId="0" animBg="1"/>
      <p:bldP spid="10270" grpId="0" animBg="1"/>
      <p:bldP spid="10271" grpId="0" animBg="1"/>
      <p:bldP spid="10272" grpId="0" animBg="1"/>
      <p:bldP spid="10273" grpId="0" animBg="1"/>
      <p:bldP spid="10274" grpId="0" animBg="1"/>
      <p:bldP spid="102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066800"/>
            <a:ext cx="8077200" cy="1600200"/>
          </a:xfrm>
        </p:spPr>
        <p:txBody>
          <a:bodyPr/>
          <a:lstStyle/>
          <a:p>
            <a:pPr eaLnBrk="1" hangingPunct="1"/>
            <a:r>
              <a:rPr lang="en-US" sz="3600" smtClean="0">
                <a:latin typeface="Arial" charset="0"/>
              </a:rPr>
              <a:t>Con </a:t>
            </a:r>
            <a:r>
              <a:rPr lang="vi-VN" sz="3600" smtClean="0">
                <a:latin typeface="Arial" charset="0"/>
              </a:rPr>
              <a:t>đư</a:t>
            </a:r>
            <a:r>
              <a:rPr lang="en-US" sz="3600" smtClean="0">
                <a:latin typeface="Arial" charset="0"/>
              </a:rPr>
              <a:t>ờng mùa </a:t>
            </a:r>
            <a:r>
              <a:rPr lang="vi-VN" sz="3600" smtClean="0">
                <a:latin typeface="Arial" charset="0"/>
              </a:rPr>
              <a:t>đ</a:t>
            </a:r>
            <a:r>
              <a:rPr lang="en-US" sz="3600" smtClean="0">
                <a:latin typeface="Arial" charset="0"/>
              </a:rPr>
              <a:t>ông</a:t>
            </a:r>
          </a:p>
        </p:txBody>
      </p:sp>
      <p:sp>
        <p:nvSpPr>
          <p:cNvPr id="11268" name="Rectangle 4"/>
          <p:cNvSpPr>
            <a:spLocks noChangeArrowheads="1"/>
          </p:cNvSpPr>
          <p:nvPr/>
        </p:nvSpPr>
        <p:spPr bwMode="auto">
          <a:xfrm>
            <a:off x="381000" y="3352800"/>
            <a:ext cx="8229600" cy="1143000"/>
          </a:xfrm>
          <a:prstGeom prst="rect">
            <a:avLst/>
          </a:prstGeom>
          <a:noFill/>
          <a:ln w="9525">
            <a:noFill/>
            <a:miter lim="800000"/>
            <a:headEnd/>
            <a:tailEnd/>
          </a:ln>
        </p:spPr>
        <p:txBody>
          <a:bodyPr anchor="ctr"/>
          <a:lstStyle/>
          <a:p>
            <a:pPr algn="ctr" eaLnBrk="1" hangingPunct="1"/>
            <a:endParaRPr lang="en-US" sz="4400">
              <a:latin typeface="Arial" charset="0"/>
            </a:endParaRPr>
          </a:p>
        </p:txBody>
      </p:sp>
      <p:sp>
        <p:nvSpPr>
          <p:cNvPr id="11270" name="Freeform 6"/>
          <p:cNvSpPr>
            <a:spLocks/>
          </p:cNvSpPr>
          <p:nvPr/>
        </p:nvSpPr>
        <p:spPr bwMode="auto">
          <a:xfrm>
            <a:off x="2743200" y="2667000"/>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1271" name="Freeform 7"/>
          <p:cNvSpPr>
            <a:spLocks/>
          </p:cNvSpPr>
          <p:nvPr/>
        </p:nvSpPr>
        <p:spPr bwMode="auto">
          <a:xfrm>
            <a:off x="5410200" y="4267200"/>
            <a:ext cx="609600" cy="76200"/>
          </a:xfrm>
          <a:custGeom>
            <a:avLst/>
            <a:gdLst>
              <a:gd name="T0" fmla="*/ 0 w 960"/>
              <a:gd name="T1" fmla="*/ 0 h 192"/>
              <a:gd name="T2" fmla="*/ 193548000 w 960"/>
              <a:gd name="T3" fmla="*/ 30241875 h 192"/>
              <a:gd name="T4" fmla="*/ 3870960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1272" name="Freeform 8"/>
          <p:cNvSpPr>
            <a:spLocks/>
          </p:cNvSpPr>
          <p:nvPr/>
        </p:nvSpPr>
        <p:spPr bwMode="auto">
          <a:xfrm>
            <a:off x="4371975" y="4267200"/>
            <a:ext cx="762000" cy="76200"/>
          </a:xfrm>
          <a:custGeom>
            <a:avLst/>
            <a:gdLst>
              <a:gd name="T0" fmla="*/ 0 w 960"/>
              <a:gd name="T1" fmla="*/ 0 h 192"/>
              <a:gd name="T2" fmla="*/ 302418750 w 960"/>
              <a:gd name="T3" fmla="*/ 30241875 h 192"/>
              <a:gd name="T4" fmla="*/ 604837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1273" name="Freeform 9"/>
          <p:cNvSpPr>
            <a:spLocks/>
          </p:cNvSpPr>
          <p:nvPr/>
        </p:nvSpPr>
        <p:spPr bwMode="auto">
          <a:xfrm>
            <a:off x="3200400" y="4267200"/>
            <a:ext cx="762000" cy="76200"/>
          </a:xfrm>
          <a:custGeom>
            <a:avLst/>
            <a:gdLst>
              <a:gd name="T0" fmla="*/ 0 w 960"/>
              <a:gd name="T1" fmla="*/ 0 h 192"/>
              <a:gd name="T2" fmla="*/ 302418750 w 960"/>
              <a:gd name="T3" fmla="*/ 30241875 h 192"/>
              <a:gd name="T4" fmla="*/ 604837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1274" name="Freeform 10"/>
          <p:cNvSpPr>
            <a:spLocks/>
          </p:cNvSpPr>
          <p:nvPr/>
        </p:nvSpPr>
        <p:spPr bwMode="auto">
          <a:xfrm>
            <a:off x="2667000" y="4267200"/>
            <a:ext cx="381000" cy="76200"/>
          </a:xfrm>
          <a:custGeom>
            <a:avLst/>
            <a:gdLst>
              <a:gd name="T0" fmla="*/ 0 w 960"/>
              <a:gd name="T1" fmla="*/ 0 h 192"/>
              <a:gd name="T2" fmla="*/ 75604688 w 960"/>
              <a:gd name="T3" fmla="*/ 30241875 h 192"/>
              <a:gd name="T4" fmla="*/ 151209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1275" name="Freeform 11"/>
          <p:cNvSpPr>
            <a:spLocks/>
          </p:cNvSpPr>
          <p:nvPr/>
        </p:nvSpPr>
        <p:spPr bwMode="auto">
          <a:xfrm>
            <a:off x="5410200" y="2590800"/>
            <a:ext cx="609600" cy="152400"/>
          </a:xfrm>
          <a:custGeom>
            <a:avLst/>
            <a:gdLst>
              <a:gd name="T0" fmla="*/ 0 w 960"/>
              <a:gd name="T1" fmla="*/ 0 h 192"/>
              <a:gd name="T2" fmla="*/ 193548000 w 960"/>
              <a:gd name="T3" fmla="*/ 120967500 h 192"/>
              <a:gd name="T4" fmla="*/ 3870960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1276" name="Freeform 12"/>
          <p:cNvSpPr>
            <a:spLocks/>
          </p:cNvSpPr>
          <p:nvPr/>
        </p:nvSpPr>
        <p:spPr bwMode="auto">
          <a:xfrm>
            <a:off x="4419600" y="2667000"/>
            <a:ext cx="762000" cy="76200"/>
          </a:xfrm>
          <a:custGeom>
            <a:avLst/>
            <a:gdLst>
              <a:gd name="T0" fmla="*/ 0 w 960"/>
              <a:gd name="T1" fmla="*/ 0 h 192"/>
              <a:gd name="T2" fmla="*/ 302418750 w 960"/>
              <a:gd name="T3" fmla="*/ 30241875 h 192"/>
              <a:gd name="T4" fmla="*/ 604837500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sp>
        <p:nvSpPr>
          <p:cNvPr id="11277" name="Freeform 13"/>
          <p:cNvSpPr>
            <a:spLocks/>
          </p:cNvSpPr>
          <p:nvPr/>
        </p:nvSpPr>
        <p:spPr bwMode="auto">
          <a:xfrm>
            <a:off x="3429000" y="2667000"/>
            <a:ext cx="533400" cy="76200"/>
          </a:xfrm>
          <a:custGeom>
            <a:avLst/>
            <a:gdLst>
              <a:gd name="T0" fmla="*/ 0 w 960"/>
              <a:gd name="T1" fmla="*/ 0 h 192"/>
              <a:gd name="T2" fmla="*/ 148185188 w 960"/>
              <a:gd name="T3" fmla="*/ 30241875 h 192"/>
              <a:gd name="T4" fmla="*/ 296370375 w 960"/>
              <a:gd name="T5" fmla="*/ 0 h 192"/>
              <a:gd name="T6" fmla="*/ 0 60000 65536"/>
              <a:gd name="T7" fmla="*/ 0 60000 65536"/>
              <a:gd name="T8" fmla="*/ 0 60000 65536"/>
              <a:gd name="T9" fmla="*/ 0 w 960"/>
              <a:gd name="T10" fmla="*/ 0 h 192"/>
              <a:gd name="T11" fmla="*/ 960 w 960"/>
              <a:gd name="T12" fmla="*/ 192 h 192"/>
            </a:gdLst>
            <a:ahLst/>
            <a:cxnLst>
              <a:cxn ang="T6">
                <a:pos x="T0" y="T1"/>
              </a:cxn>
              <a:cxn ang="T7">
                <a:pos x="T2" y="T3"/>
              </a:cxn>
              <a:cxn ang="T8">
                <a:pos x="T4" y="T5"/>
              </a:cxn>
            </a:cxnLst>
            <a:rect l="T9" t="T10" r="T11" b="T12"/>
            <a:pathLst>
              <a:path w="960" h="192">
                <a:moveTo>
                  <a:pt x="0" y="0"/>
                </a:moveTo>
                <a:cubicBezTo>
                  <a:pt x="160" y="96"/>
                  <a:pt x="320" y="192"/>
                  <a:pt x="480" y="192"/>
                </a:cubicBezTo>
                <a:cubicBezTo>
                  <a:pt x="640" y="192"/>
                  <a:pt x="800" y="96"/>
                  <a:pt x="960" y="0"/>
                </a:cubicBezTo>
              </a:path>
            </a:pathLst>
          </a:custGeom>
          <a:noFill/>
          <a:ln w="9525">
            <a:solidFill>
              <a:srgbClr val="0000FF"/>
            </a:solidFill>
            <a:round/>
            <a:headEnd/>
            <a:tailEnd/>
          </a:ln>
        </p:spPr>
        <p:txBody>
          <a:bodyPr/>
          <a:lstStyle/>
          <a:p>
            <a:endParaRPr lang="en-US"/>
          </a:p>
        </p:txBody>
      </p:sp>
      <p:pic>
        <p:nvPicPr>
          <p:cNvPr id="11278" name="cau5.wav">
            <a:hlinkClick r:id="" action="ppaction://media"/>
          </p:cNvPr>
          <p:cNvPicPr>
            <a:picLocks noRot="1" noChangeAspect="1" noChangeArrowheads="1"/>
          </p:cNvPicPr>
          <p:nvPr>
            <a:audioFile r:link="rId1"/>
          </p:nvPr>
        </p:nvPicPr>
        <p:blipFill>
          <a:blip r:embed="rId4"/>
          <a:srcRect/>
          <a:stretch>
            <a:fillRect/>
          </a:stretch>
        </p:blipFill>
        <p:spPr bwMode="auto">
          <a:xfrm>
            <a:off x="8534400" y="2743200"/>
            <a:ext cx="304800" cy="304800"/>
          </a:xfrm>
          <a:prstGeom prst="rect">
            <a:avLst/>
          </a:prstGeom>
          <a:noFill/>
          <a:ln w="9525">
            <a:noFill/>
            <a:miter lim="800000"/>
            <a:headEnd/>
            <a:tailEnd/>
          </a:ln>
        </p:spPr>
      </p:pic>
      <p:pic>
        <p:nvPicPr>
          <p:cNvPr id="11279" name="cau6.wav">
            <a:hlinkClick r:id="" action="ppaction://media"/>
          </p:cNvPr>
          <p:cNvPicPr>
            <a:picLocks noRot="1" noChangeAspect="1" noChangeArrowheads="1"/>
          </p:cNvPicPr>
          <p:nvPr>
            <a:audioFile r:link="rId2"/>
          </p:nvPr>
        </p:nvPicPr>
        <p:blipFill>
          <a:blip r:embed="rId4"/>
          <a:srcRect/>
          <a:stretch>
            <a:fillRect/>
          </a:stretch>
        </p:blipFill>
        <p:spPr bwMode="auto">
          <a:xfrm>
            <a:off x="8458200" y="3810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fade">
                                      <p:cBhvr>
                                        <p:cTn id="14" dur="770" decel="100000"/>
                                        <p:tgtEl>
                                          <p:spTgt spid="11270"/>
                                        </p:tgtEl>
                                      </p:cBhvr>
                                    </p:animEffect>
                                    <p:animScale>
                                      <p:cBhvr>
                                        <p:cTn id="15" dur="770" decel="100000"/>
                                        <p:tgtEl>
                                          <p:spTgt spid="11270"/>
                                        </p:tgtEl>
                                      </p:cBhvr>
                                      <p:from x="10000" y="10000"/>
                                      <p:to x="200000" y="450000"/>
                                    </p:animScale>
                                    <p:animScale>
                                      <p:cBhvr>
                                        <p:cTn id="16" dur="1230" accel="100000" fill="hold">
                                          <p:stCondLst>
                                            <p:cond delay="770"/>
                                          </p:stCondLst>
                                        </p:cTn>
                                        <p:tgtEl>
                                          <p:spTgt spid="11270"/>
                                        </p:tgtEl>
                                      </p:cBhvr>
                                      <p:from x="200000" y="450000"/>
                                      <p:to x="100000" y="100000"/>
                                    </p:animScale>
                                    <p:set>
                                      <p:cBhvr>
                                        <p:cTn id="17" dur="770" fill="hold"/>
                                        <p:tgtEl>
                                          <p:spTgt spid="11270"/>
                                        </p:tgtEl>
                                        <p:attrNameLst>
                                          <p:attrName>ppt_x</p:attrName>
                                        </p:attrNameLst>
                                      </p:cBhvr>
                                      <p:to>
                                        <p:strVal val="(0.5)"/>
                                      </p:to>
                                    </p:set>
                                    <p:anim from="(0.5)" to="(#ppt_x)" calcmode="lin" valueType="num">
                                      <p:cBhvr>
                                        <p:cTn id="18" dur="1230" accel="100000" fill="hold">
                                          <p:stCondLst>
                                            <p:cond delay="770"/>
                                          </p:stCondLst>
                                        </p:cTn>
                                        <p:tgtEl>
                                          <p:spTgt spid="11270"/>
                                        </p:tgtEl>
                                        <p:attrNameLst>
                                          <p:attrName>ppt_x</p:attrName>
                                        </p:attrNameLst>
                                      </p:cBhvr>
                                    </p:anim>
                                    <p:set>
                                      <p:cBhvr>
                                        <p:cTn id="19" dur="770" fill="hold"/>
                                        <p:tgtEl>
                                          <p:spTgt spid="11270"/>
                                        </p:tgtEl>
                                        <p:attrNameLst>
                                          <p:attrName>ppt_y</p:attrName>
                                        </p:attrNameLst>
                                      </p:cBhvr>
                                      <p:to>
                                        <p:strVal val="(#ppt_y+0.4)"/>
                                      </p:to>
                                    </p:set>
                                    <p:anim from="(#ppt_y+0.4)" to="(#ppt_y)" calcmode="lin" valueType="num">
                                      <p:cBhvr>
                                        <p:cTn id="20" dur="1230" accel="100000" fill="hold">
                                          <p:stCondLst>
                                            <p:cond delay="770"/>
                                          </p:stCondLst>
                                        </p:cTn>
                                        <p:tgtEl>
                                          <p:spTgt spid="11270"/>
                                        </p:tgtEl>
                                        <p:attrNameLst>
                                          <p:attrName>ppt_y</p:attrName>
                                        </p:attrNameLst>
                                      </p:cBhvr>
                                    </p:anim>
                                  </p:childTnLst>
                                </p:cTn>
                              </p:par>
                              <p:par>
                                <p:cTn id="21" presetID="51" presetClass="entr" presetSubtype="0" fill="hold" grpId="0" nodeType="withEffect">
                                  <p:stCondLst>
                                    <p:cond delay="0"/>
                                  </p:stCondLst>
                                  <p:childTnLst>
                                    <p:set>
                                      <p:cBhvr>
                                        <p:cTn id="22" dur="1" fill="hold">
                                          <p:stCondLst>
                                            <p:cond delay="0"/>
                                          </p:stCondLst>
                                        </p:cTn>
                                        <p:tgtEl>
                                          <p:spTgt spid="11277"/>
                                        </p:tgtEl>
                                        <p:attrNameLst>
                                          <p:attrName>style.visibility</p:attrName>
                                        </p:attrNameLst>
                                      </p:cBhvr>
                                      <p:to>
                                        <p:strVal val="visible"/>
                                      </p:to>
                                    </p:set>
                                    <p:animEffect transition="in" filter="fade">
                                      <p:cBhvr>
                                        <p:cTn id="23" dur="385" decel="100000"/>
                                        <p:tgtEl>
                                          <p:spTgt spid="11277"/>
                                        </p:tgtEl>
                                      </p:cBhvr>
                                    </p:animEffect>
                                    <p:animScale>
                                      <p:cBhvr>
                                        <p:cTn id="24" dur="385" decel="100000"/>
                                        <p:tgtEl>
                                          <p:spTgt spid="11277"/>
                                        </p:tgtEl>
                                      </p:cBhvr>
                                      <p:from x="10000" y="10000"/>
                                      <p:to x="200000" y="450000"/>
                                    </p:animScale>
                                    <p:animScale>
                                      <p:cBhvr>
                                        <p:cTn id="25" dur="615" accel="100000" fill="hold">
                                          <p:stCondLst>
                                            <p:cond delay="385"/>
                                          </p:stCondLst>
                                        </p:cTn>
                                        <p:tgtEl>
                                          <p:spTgt spid="11277"/>
                                        </p:tgtEl>
                                      </p:cBhvr>
                                      <p:from x="200000" y="450000"/>
                                      <p:to x="100000" y="100000"/>
                                    </p:animScale>
                                    <p:set>
                                      <p:cBhvr>
                                        <p:cTn id="26" dur="385" fill="hold"/>
                                        <p:tgtEl>
                                          <p:spTgt spid="11277"/>
                                        </p:tgtEl>
                                        <p:attrNameLst>
                                          <p:attrName>ppt_x</p:attrName>
                                        </p:attrNameLst>
                                      </p:cBhvr>
                                      <p:to>
                                        <p:strVal val="(0.5)"/>
                                      </p:to>
                                    </p:set>
                                    <p:anim from="(0.5)" to="(#ppt_x)" calcmode="lin" valueType="num">
                                      <p:cBhvr>
                                        <p:cTn id="27" dur="615" accel="100000" fill="hold">
                                          <p:stCondLst>
                                            <p:cond delay="385"/>
                                          </p:stCondLst>
                                        </p:cTn>
                                        <p:tgtEl>
                                          <p:spTgt spid="11277"/>
                                        </p:tgtEl>
                                        <p:attrNameLst>
                                          <p:attrName>ppt_x</p:attrName>
                                        </p:attrNameLst>
                                      </p:cBhvr>
                                    </p:anim>
                                    <p:set>
                                      <p:cBhvr>
                                        <p:cTn id="28" dur="385" fill="hold"/>
                                        <p:tgtEl>
                                          <p:spTgt spid="11277"/>
                                        </p:tgtEl>
                                        <p:attrNameLst>
                                          <p:attrName>ppt_y</p:attrName>
                                        </p:attrNameLst>
                                      </p:cBhvr>
                                      <p:to>
                                        <p:strVal val="(#ppt_y+0.4)"/>
                                      </p:to>
                                    </p:set>
                                    <p:anim from="(#ppt_y+0.4)" to="(#ppt_y)" calcmode="lin" valueType="num">
                                      <p:cBhvr>
                                        <p:cTn id="29" dur="615" accel="100000" fill="hold">
                                          <p:stCondLst>
                                            <p:cond delay="385"/>
                                          </p:stCondLst>
                                        </p:cTn>
                                        <p:tgtEl>
                                          <p:spTgt spid="11277"/>
                                        </p:tgtEl>
                                        <p:attrNameLst>
                                          <p:attrName>ppt_y</p:attrName>
                                        </p:attrNameLst>
                                      </p:cBhvr>
                                    </p:anim>
                                  </p:childTnLst>
                                </p:cTn>
                              </p:par>
                              <p:par>
                                <p:cTn id="30" presetID="51" presetClass="entr" presetSubtype="0" fill="hold" grpId="0" nodeType="withEffect">
                                  <p:stCondLst>
                                    <p:cond delay="0"/>
                                  </p:stCondLst>
                                  <p:childTnLst>
                                    <p:set>
                                      <p:cBhvr>
                                        <p:cTn id="31" dur="1" fill="hold">
                                          <p:stCondLst>
                                            <p:cond delay="0"/>
                                          </p:stCondLst>
                                        </p:cTn>
                                        <p:tgtEl>
                                          <p:spTgt spid="11276"/>
                                        </p:tgtEl>
                                        <p:attrNameLst>
                                          <p:attrName>style.visibility</p:attrName>
                                        </p:attrNameLst>
                                      </p:cBhvr>
                                      <p:to>
                                        <p:strVal val="visible"/>
                                      </p:to>
                                    </p:set>
                                    <p:animEffect transition="in" filter="fade">
                                      <p:cBhvr>
                                        <p:cTn id="32" dur="770" decel="100000"/>
                                        <p:tgtEl>
                                          <p:spTgt spid="11276"/>
                                        </p:tgtEl>
                                      </p:cBhvr>
                                    </p:animEffect>
                                    <p:animScale>
                                      <p:cBhvr>
                                        <p:cTn id="33" dur="770" decel="100000"/>
                                        <p:tgtEl>
                                          <p:spTgt spid="11276"/>
                                        </p:tgtEl>
                                      </p:cBhvr>
                                      <p:from x="10000" y="10000"/>
                                      <p:to x="200000" y="450000"/>
                                    </p:animScale>
                                    <p:animScale>
                                      <p:cBhvr>
                                        <p:cTn id="34" dur="1230" accel="100000" fill="hold">
                                          <p:stCondLst>
                                            <p:cond delay="770"/>
                                          </p:stCondLst>
                                        </p:cTn>
                                        <p:tgtEl>
                                          <p:spTgt spid="11276"/>
                                        </p:tgtEl>
                                      </p:cBhvr>
                                      <p:from x="200000" y="450000"/>
                                      <p:to x="100000" y="100000"/>
                                    </p:animScale>
                                    <p:set>
                                      <p:cBhvr>
                                        <p:cTn id="35" dur="770" fill="hold"/>
                                        <p:tgtEl>
                                          <p:spTgt spid="11276"/>
                                        </p:tgtEl>
                                        <p:attrNameLst>
                                          <p:attrName>ppt_x</p:attrName>
                                        </p:attrNameLst>
                                      </p:cBhvr>
                                      <p:to>
                                        <p:strVal val="(0.5)"/>
                                      </p:to>
                                    </p:set>
                                    <p:anim from="(0.5)" to="(#ppt_x)" calcmode="lin" valueType="num">
                                      <p:cBhvr>
                                        <p:cTn id="36" dur="1230" accel="100000" fill="hold">
                                          <p:stCondLst>
                                            <p:cond delay="770"/>
                                          </p:stCondLst>
                                        </p:cTn>
                                        <p:tgtEl>
                                          <p:spTgt spid="11276"/>
                                        </p:tgtEl>
                                        <p:attrNameLst>
                                          <p:attrName>ppt_x</p:attrName>
                                        </p:attrNameLst>
                                      </p:cBhvr>
                                    </p:anim>
                                    <p:set>
                                      <p:cBhvr>
                                        <p:cTn id="37" dur="770" fill="hold"/>
                                        <p:tgtEl>
                                          <p:spTgt spid="11276"/>
                                        </p:tgtEl>
                                        <p:attrNameLst>
                                          <p:attrName>ppt_y</p:attrName>
                                        </p:attrNameLst>
                                      </p:cBhvr>
                                      <p:to>
                                        <p:strVal val="(#ppt_y+0.4)"/>
                                      </p:to>
                                    </p:set>
                                    <p:anim from="(#ppt_y+0.4)" to="(#ppt_y)" calcmode="lin" valueType="num">
                                      <p:cBhvr>
                                        <p:cTn id="38" dur="1230" accel="100000" fill="hold">
                                          <p:stCondLst>
                                            <p:cond delay="770"/>
                                          </p:stCondLst>
                                        </p:cTn>
                                        <p:tgtEl>
                                          <p:spTgt spid="11276"/>
                                        </p:tgtEl>
                                        <p:attrNameLst>
                                          <p:attrName>ppt_y</p:attrName>
                                        </p:attrNameLst>
                                      </p:cBhvr>
                                    </p:anim>
                                  </p:childTnLst>
                                </p:cTn>
                              </p:par>
                              <p:par>
                                <p:cTn id="39" presetID="51" presetClass="entr" presetSubtype="0" fill="hold" grpId="0" nodeType="withEffect">
                                  <p:stCondLst>
                                    <p:cond delay="0"/>
                                  </p:stCondLst>
                                  <p:childTnLst>
                                    <p:set>
                                      <p:cBhvr>
                                        <p:cTn id="40" dur="1" fill="hold">
                                          <p:stCondLst>
                                            <p:cond delay="0"/>
                                          </p:stCondLst>
                                        </p:cTn>
                                        <p:tgtEl>
                                          <p:spTgt spid="11275"/>
                                        </p:tgtEl>
                                        <p:attrNameLst>
                                          <p:attrName>style.visibility</p:attrName>
                                        </p:attrNameLst>
                                      </p:cBhvr>
                                      <p:to>
                                        <p:strVal val="visible"/>
                                      </p:to>
                                    </p:set>
                                    <p:animEffect transition="in" filter="fade">
                                      <p:cBhvr>
                                        <p:cTn id="41" dur="770" decel="100000"/>
                                        <p:tgtEl>
                                          <p:spTgt spid="11275"/>
                                        </p:tgtEl>
                                      </p:cBhvr>
                                    </p:animEffect>
                                    <p:animScale>
                                      <p:cBhvr>
                                        <p:cTn id="42" dur="770" decel="100000"/>
                                        <p:tgtEl>
                                          <p:spTgt spid="11275"/>
                                        </p:tgtEl>
                                      </p:cBhvr>
                                      <p:from x="10000" y="10000"/>
                                      <p:to x="200000" y="450000"/>
                                    </p:animScale>
                                    <p:animScale>
                                      <p:cBhvr>
                                        <p:cTn id="43" dur="1230" accel="100000" fill="hold">
                                          <p:stCondLst>
                                            <p:cond delay="770"/>
                                          </p:stCondLst>
                                        </p:cTn>
                                        <p:tgtEl>
                                          <p:spTgt spid="11275"/>
                                        </p:tgtEl>
                                      </p:cBhvr>
                                      <p:from x="200000" y="450000"/>
                                      <p:to x="100000" y="100000"/>
                                    </p:animScale>
                                    <p:set>
                                      <p:cBhvr>
                                        <p:cTn id="44" dur="770" fill="hold"/>
                                        <p:tgtEl>
                                          <p:spTgt spid="11275"/>
                                        </p:tgtEl>
                                        <p:attrNameLst>
                                          <p:attrName>ppt_x</p:attrName>
                                        </p:attrNameLst>
                                      </p:cBhvr>
                                      <p:to>
                                        <p:strVal val="(0.5)"/>
                                      </p:to>
                                    </p:set>
                                    <p:anim from="(0.5)" to="(#ppt_x)" calcmode="lin" valueType="num">
                                      <p:cBhvr>
                                        <p:cTn id="45" dur="1230" accel="100000" fill="hold">
                                          <p:stCondLst>
                                            <p:cond delay="770"/>
                                          </p:stCondLst>
                                        </p:cTn>
                                        <p:tgtEl>
                                          <p:spTgt spid="11275"/>
                                        </p:tgtEl>
                                        <p:attrNameLst>
                                          <p:attrName>ppt_x</p:attrName>
                                        </p:attrNameLst>
                                      </p:cBhvr>
                                    </p:anim>
                                    <p:set>
                                      <p:cBhvr>
                                        <p:cTn id="46" dur="770" fill="hold"/>
                                        <p:tgtEl>
                                          <p:spTgt spid="11275"/>
                                        </p:tgtEl>
                                        <p:attrNameLst>
                                          <p:attrName>ppt_y</p:attrName>
                                        </p:attrNameLst>
                                      </p:cBhvr>
                                      <p:to>
                                        <p:strVal val="(#ppt_y+0.4)"/>
                                      </p:to>
                                    </p:set>
                                    <p:anim from="(#ppt_y+0.4)" to="(#ppt_y)" calcmode="lin" valueType="num">
                                      <p:cBhvr>
                                        <p:cTn id="47" dur="1230" accel="100000" fill="hold">
                                          <p:stCondLst>
                                            <p:cond delay="770"/>
                                          </p:stCondLst>
                                        </p:cTn>
                                        <p:tgtEl>
                                          <p:spTgt spid="11275"/>
                                        </p:tgtEl>
                                        <p:attrNameLst>
                                          <p:attrName>ppt_y</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5" presetClass="entr" presetSubtype="0" fill="hold" grpId="0" nodeType="clickEffect" nodePh="1">
                                  <p:stCondLst>
                                    <p:cond delay="0"/>
                                  </p:stCondLst>
                                  <p:endCondLst>
                                    <p:cond evt="begin" delay="0">
                                      <p:tn val="50"/>
                                    </p:cond>
                                  </p:endCondLst>
                                  <p:childTnLst>
                                    <p:set>
                                      <p:cBhvr>
                                        <p:cTn id="51" dur="1" fill="hold">
                                          <p:stCondLst>
                                            <p:cond delay="0"/>
                                          </p:stCondLst>
                                        </p:cTn>
                                        <p:tgtEl>
                                          <p:spTgt spid="11268"/>
                                        </p:tgtEl>
                                        <p:attrNameLst>
                                          <p:attrName>style.visibility</p:attrName>
                                        </p:attrNameLst>
                                      </p:cBhvr>
                                      <p:to>
                                        <p:strVal val="visible"/>
                                      </p:to>
                                    </p:set>
                                    <p:anim calcmode="lin" valueType="num">
                                      <p:cBhvr>
                                        <p:cTn id="52" dur="500" decel="50000" fill="hold">
                                          <p:stCondLst>
                                            <p:cond delay="0"/>
                                          </p:stCondLst>
                                        </p:cTn>
                                        <p:tgtEl>
                                          <p:spTgt spid="1126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6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68"/>
                                        </p:tgtEl>
                                        <p:attrNameLst>
                                          <p:attrName>ppt_w</p:attrName>
                                        </p:attrNameLst>
                                      </p:cBhvr>
                                      <p:tavLst>
                                        <p:tav tm="0">
                                          <p:val>
                                            <p:strVal val="#ppt_w*.05"/>
                                          </p:val>
                                        </p:tav>
                                        <p:tav tm="100000">
                                          <p:val>
                                            <p:strVal val="#ppt_w"/>
                                          </p:val>
                                        </p:tav>
                                      </p:tavLst>
                                    </p:anim>
                                    <p:anim calcmode="lin" valueType="num">
                                      <p:cBhvr>
                                        <p:cTn id="55" dur="1000" fill="hold"/>
                                        <p:tgtEl>
                                          <p:spTgt spid="1126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6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6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6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11274"/>
                                        </p:tgtEl>
                                        <p:attrNameLst>
                                          <p:attrName>style.visibility</p:attrName>
                                        </p:attrNameLst>
                                      </p:cBhvr>
                                      <p:to>
                                        <p:strVal val="visible"/>
                                      </p:to>
                                    </p:set>
                                    <p:animEffect transition="in" filter="fade">
                                      <p:cBhvr>
                                        <p:cTn id="64" dur="770" decel="100000"/>
                                        <p:tgtEl>
                                          <p:spTgt spid="11274"/>
                                        </p:tgtEl>
                                      </p:cBhvr>
                                    </p:animEffect>
                                    <p:animScale>
                                      <p:cBhvr>
                                        <p:cTn id="65" dur="770" decel="100000"/>
                                        <p:tgtEl>
                                          <p:spTgt spid="11274"/>
                                        </p:tgtEl>
                                      </p:cBhvr>
                                      <p:from x="10000" y="10000"/>
                                      <p:to x="200000" y="450000"/>
                                    </p:animScale>
                                    <p:animScale>
                                      <p:cBhvr>
                                        <p:cTn id="66" dur="1230" accel="100000" fill="hold">
                                          <p:stCondLst>
                                            <p:cond delay="770"/>
                                          </p:stCondLst>
                                        </p:cTn>
                                        <p:tgtEl>
                                          <p:spTgt spid="11274"/>
                                        </p:tgtEl>
                                      </p:cBhvr>
                                      <p:from x="200000" y="450000"/>
                                      <p:to x="100000" y="100000"/>
                                    </p:animScale>
                                    <p:set>
                                      <p:cBhvr>
                                        <p:cTn id="67" dur="770" fill="hold"/>
                                        <p:tgtEl>
                                          <p:spTgt spid="11274"/>
                                        </p:tgtEl>
                                        <p:attrNameLst>
                                          <p:attrName>ppt_x</p:attrName>
                                        </p:attrNameLst>
                                      </p:cBhvr>
                                      <p:to>
                                        <p:strVal val="(0.5)"/>
                                      </p:to>
                                    </p:set>
                                    <p:anim from="(0.5)" to="(#ppt_x)" calcmode="lin" valueType="num">
                                      <p:cBhvr>
                                        <p:cTn id="68" dur="1230" accel="100000" fill="hold">
                                          <p:stCondLst>
                                            <p:cond delay="770"/>
                                          </p:stCondLst>
                                        </p:cTn>
                                        <p:tgtEl>
                                          <p:spTgt spid="11274"/>
                                        </p:tgtEl>
                                        <p:attrNameLst>
                                          <p:attrName>ppt_x</p:attrName>
                                        </p:attrNameLst>
                                      </p:cBhvr>
                                    </p:anim>
                                    <p:set>
                                      <p:cBhvr>
                                        <p:cTn id="69" dur="770" fill="hold"/>
                                        <p:tgtEl>
                                          <p:spTgt spid="11274"/>
                                        </p:tgtEl>
                                        <p:attrNameLst>
                                          <p:attrName>ppt_y</p:attrName>
                                        </p:attrNameLst>
                                      </p:cBhvr>
                                      <p:to>
                                        <p:strVal val="(#ppt_y+0.4)"/>
                                      </p:to>
                                    </p:set>
                                    <p:anim from="(#ppt_y+0.4)" to="(#ppt_y)" calcmode="lin" valueType="num">
                                      <p:cBhvr>
                                        <p:cTn id="70" dur="1230" accel="100000" fill="hold">
                                          <p:stCondLst>
                                            <p:cond delay="770"/>
                                          </p:stCondLst>
                                        </p:cTn>
                                        <p:tgtEl>
                                          <p:spTgt spid="11274"/>
                                        </p:tgtEl>
                                        <p:attrNameLst>
                                          <p:attrName>ppt_y</p:attrName>
                                        </p:attrNameLst>
                                      </p:cBhvr>
                                    </p:anim>
                                  </p:childTnLst>
                                </p:cTn>
                              </p:par>
                              <p:par>
                                <p:cTn id="71" presetID="51" presetClass="entr" presetSubtype="0" fill="hold" grpId="0" nodeType="withEffect">
                                  <p:stCondLst>
                                    <p:cond delay="0"/>
                                  </p:stCondLst>
                                  <p:childTnLst>
                                    <p:set>
                                      <p:cBhvr>
                                        <p:cTn id="72" dur="1" fill="hold">
                                          <p:stCondLst>
                                            <p:cond delay="0"/>
                                          </p:stCondLst>
                                        </p:cTn>
                                        <p:tgtEl>
                                          <p:spTgt spid="11273"/>
                                        </p:tgtEl>
                                        <p:attrNameLst>
                                          <p:attrName>style.visibility</p:attrName>
                                        </p:attrNameLst>
                                      </p:cBhvr>
                                      <p:to>
                                        <p:strVal val="visible"/>
                                      </p:to>
                                    </p:set>
                                    <p:animEffect transition="in" filter="fade">
                                      <p:cBhvr>
                                        <p:cTn id="73" dur="770" decel="100000"/>
                                        <p:tgtEl>
                                          <p:spTgt spid="11273"/>
                                        </p:tgtEl>
                                      </p:cBhvr>
                                    </p:animEffect>
                                    <p:animScale>
                                      <p:cBhvr>
                                        <p:cTn id="74" dur="770" decel="100000"/>
                                        <p:tgtEl>
                                          <p:spTgt spid="11273"/>
                                        </p:tgtEl>
                                      </p:cBhvr>
                                      <p:from x="10000" y="10000"/>
                                      <p:to x="200000" y="450000"/>
                                    </p:animScale>
                                    <p:animScale>
                                      <p:cBhvr>
                                        <p:cTn id="75" dur="1230" accel="100000" fill="hold">
                                          <p:stCondLst>
                                            <p:cond delay="770"/>
                                          </p:stCondLst>
                                        </p:cTn>
                                        <p:tgtEl>
                                          <p:spTgt spid="11273"/>
                                        </p:tgtEl>
                                      </p:cBhvr>
                                      <p:from x="200000" y="450000"/>
                                      <p:to x="100000" y="100000"/>
                                    </p:animScale>
                                    <p:set>
                                      <p:cBhvr>
                                        <p:cTn id="76" dur="770" fill="hold"/>
                                        <p:tgtEl>
                                          <p:spTgt spid="11273"/>
                                        </p:tgtEl>
                                        <p:attrNameLst>
                                          <p:attrName>ppt_x</p:attrName>
                                        </p:attrNameLst>
                                      </p:cBhvr>
                                      <p:to>
                                        <p:strVal val="(0.5)"/>
                                      </p:to>
                                    </p:set>
                                    <p:anim from="(0.5)" to="(#ppt_x)" calcmode="lin" valueType="num">
                                      <p:cBhvr>
                                        <p:cTn id="77" dur="1230" accel="100000" fill="hold">
                                          <p:stCondLst>
                                            <p:cond delay="770"/>
                                          </p:stCondLst>
                                        </p:cTn>
                                        <p:tgtEl>
                                          <p:spTgt spid="11273"/>
                                        </p:tgtEl>
                                        <p:attrNameLst>
                                          <p:attrName>ppt_x</p:attrName>
                                        </p:attrNameLst>
                                      </p:cBhvr>
                                    </p:anim>
                                    <p:set>
                                      <p:cBhvr>
                                        <p:cTn id="78" dur="770" fill="hold"/>
                                        <p:tgtEl>
                                          <p:spTgt spid="11273"/>
                                        </p:tgtEl>
                                        <p:attrNameLst>
                                          <p:attrName>ppt_y</p:attrName>
                                        </p:attrNameLst>
                                      </p:cBhvr>
                                      <p:to>
                                        <p:strVal val="(#ppt_y+0.4)"/>
                                      </p:to>
                                    </p:set>
                                    <p:anim from="(#ppt_y+0.4)" to="(#ppt_y)" calcmode="lin" valueType="num">
                                      <p:cBhvr>
                                        <p:cTn id="79" dur="1230" accel="100000" fill="hold">
                                          <p:stCondLst>
                                            <p:cond delay="770"/>
                                          </p:stCondLst>
                                        </p:cTn>
                                        <p:tgtEl>
                                          <p:spTgt spid="11273"/>
                                        </p:tgtEl>
                                        <p:attrNameLst>
                                          <p:attrName>ppt_y</p:attrName>
                                        </p:attrNameLst>
                                      </p:cBhvr>
                                    </p:anim>
                                  </p:childTnLst>
                                </p:cTn>
                              </p:par>
                              <p:par>
                                <p:cTn id="80" presetID="51" presetClass="entr" presetSubtype="0" fill="hold" grpId="0" nodeType="withEffect">
                                  <p:stCondLst>
                                    <p:cond delay="0"/>
                                  </p:stCondLst>
                                  <p:childTnLst>
                                    <p:set>
                                      <p:cBhvr>
                                        <p:cTn id="81" dur="1" fill="hold">
                                          <p:stCondLst>
                                            <p:cond delay="0"/>
                                          </p:stCondLst>
                                        </p:cTn>
                                        <p:tgtEl>
                                          <p:spTgt spid="11272"/>
                                        </p:tgtEl>
                                        <p:attrNameLst>
                                          <p:attrName>style.visibility</p:attrName>
                                        </p:attrNameLst>
                                      </p:cBhvr>
                                      <p:to>
                                        <p:strVal val="visible"/>
                                      </p:to>
                                    </p:set>
                                    <p:animEffect transition="in" filter="fade">
                                      <p:cBhvr>
                                        <p:cTn id="82" dur="385" decel="100000"/>
                                        <p:tgtEl>
                                          <p:spTgt spid="11272"/>
                                        </p:tgtEl>
                                      </p:cBhvr>
                                    </p:animEffect>
                                    <p:animScale>
                                      <p:cBhvr>
                                        <p:cTn id="83" dur="385" decel="100000"/>
                                        <p:tgtEl>
                                          <p:spTgt spid="11272"/>
                                        </p:tgtEl>
                                      </p:cBhvr>
                                      <p:from x="10000" y="10000"/>
                                      <p:to x="200000" y="450000"/>
                                    </p:animScale>
                                    <p:animScale>
                                      <p:cBhvr>
                                        <p:cTn id="84" dur="615" accel="100000" fill="hold">
                                          <p:stCondLst>
                                            <p:cond delay="385"/>
                                          </p:stCondLst>
                                        </p:cTn>
                                        <p:tgtEl>
                                          <p:spTgt spid="11272"/>
                                        </p:tgtEl>
                                      </p:cBhvr>
                                      <p:from x="200000" y="450000"/>
                                      <p:to x="100000" y="100000"/>
                                    </p:animScale>
                                    <p:set>
                                      <p:cBhvr>
                                        <p:cTn id="85" dur="385" fill="hold"/>
                                        <p:tgtEl>
                                          <p:spTgt spid="11272"/>
                                        </p:tgtEl>
                                        <p:attrNameLst>
                                          <p:attrName>ppt_x</p:attrName>
                                        </p:attrNameLst>
                                      </p:cBhvr>
                                      <p:to>
                                        <p:strVal val="(0.5)"/>
                                      </p:to>
                                    </p:set>
                                    <p:anim from="(0.5)" to="(#ppt_x)" calcmode="lin" valueType="num">
                                      <p:cBhvr>
                                        <p:cTn id="86" dur="615" accel="100000" fill="hold">
                                          <p:stCondLst>
                                            <p:cond delay="385"/>
                                          </p:stCondLst>
                                        </p:cTn>
                                        <p:tgtEl>
                                          <p:spTgt spid="11272"/>
                                        </p:tgtEl>
                                        <p:attrNameLst>
                                          <p:attrName>ppt_x</p:attrName>
                                        </p:attrNameLst>
                                      </p:cBhvr>
                                    </p:anim>
                                    <p:set>
                                      <p:cBhvr>
                                        <p:cTn id="87" dur="385" fill="hold"/>
                                        <p:tgtEl>
                                          <p:spTgt spid="11272"/>
                                        </p:tgtEl>
                                        <p:attrNameLst>
                                          <p:attrName>ppt_y</p:attrName>
                                        </p:attrNameLst>
                                      </p:cBhvr>
                                      <p:to>
                                        <p:strVal val="(#ppt_y+0.4)"/>
                                      </p:to>
                                    </p:set>
                                    <p:anim from="(#ppt_y+0.4)" to="(#ppt_y)" calcmode="lin" valueType="num">
                                      <p:cBhvr>
                                        <p:cTn id="88" dur="615" accel="100000" fill="hold">
                                          <p:stCondLst>
                                            <p:cond delay="385"/>
                                          </p:stCondLst>
                                        </p:cTn>
                                        <p:tgtEl>
                                          <p:spTgt spid="11272"/>
                                        </p:tgtEl>
                                        <p:attrNameLst>
                                          <p:attrName>ppt_y</p:attrName>
                                        </p:attrNameLst>
                                      </p:cBhvr>
                                    </p:anim>
                                  </p:childTnLst>
                                </p:cTn>
                              </p:par>
                              <p:par>
                                <p:cTn id="89" presetID="51" presetClass="entr" presetSubtype="0" fill="hold" grpId="0" nodeType="withEffect">
                                  <p:stCondLst>
                                    <p:cond delay="0"/>
                                  </p:stCondLst>
                                  <p:childTnLst>
                                    <p:set>
                                      <p:cBhvr>
                                        <p:cTn id="90" dur="1" fill="hold">
                                          <p:stCondLst>
                                            <p:cond delay="0"/>
                                          </p:stCondLst>
                                        </p:cTn>
                                        <p:tgtEl>
                                          <p:spTgt spid="11271"/>
                                        </p:tgtEl>
                                        <p:attrNameLst>
                                          <p:attrName>style.visibility</p:attrName>
                                        </p:attrNameLst>
                                      </p:cBhvr>
                                      <p:to>
                                        <p:strVal val="visible"/>
                                      </p:to>
                                    </p:set>
                                    <p:animEffect transition="in" filter="fade">
                                      <p:cBhvr>
                                        <p:cTn id="91" dur="770" decel="100000"/>
                                        <p:tgtEl>
                                          <p:spTgt spid="11271"/>
                                        </p:tgtEl>
                                      </p:cBhvr>
                                    </p:animEffect>
                                    <p:animScale>
                                      <p:cBhvr>
                                        <p:cTn id="92" dur="770" decel="100000"/>
                                        <p:tgtEl>
                                          <p:spTgt spid="11271"/>
                                        </p:tgtEl>
                                      </p:cBhvr>
                                      <p:from x="10000" y="10000"/>
                                      <p:to x="200000" y="450000"/>
                                    </p:animScale>
                                    <p:animScale>
                                      <p:cBhvr>
                                        <p:cTn id="93" dur="1230" accel="100000" fill="hold">
                                          <p:stCondLst>
                                            <p:cond delay="770"/>
                                          </p:stCondLst>
                                        </p:cTn>
                                        <p:tgtEl>
                                          <p:spTgt spid="11271"/>
                                        </p:tgtEl>
                                      </p:cBhvr>
                                      <p:from x="200000" y="450000"/>
                                      <p:to x="100000" y="100000"/>
                                    </p:animScale>
                                    <p:set>
                                      <p:cBhvr>
                                        <p:cTn id="94" dur="770" fill="hold"/>
                                        <p:tgtEl>
                                          <p:spTgt spid="11271"/>
                                        </p:tgtEl>
                                        <p:attrNameLst>
                                          <p:attrName>ppt_x</p:attrName>
                                        </p:attrNameLst>
                                      </p:cBhvr>
                                      <p:to>
                                        <p:strVal val="(0.5)"/>
                                      </p:to>
                                    </p:set>
                                    <p:anim from="(0.5)" to="(#ppt_x)" calcmode="lin" valueType="num">
                                      <p:cBhvr>
                                        <p:cTn id="95" dur="1230" accel="100000" fill="hold">
                                          <p:stCondLst>
                                            <p:cond delay="770"/>
                                          </p:stCondLst>
                                        </p:cTn>
                                        <p:tgtEl>
                                          <p:spTgt spid="11271"/>
                                        </p:tgtEl>
                                        <p:attrNameLst>
                                          <p:attrName>ppt_x</p:attrName>
                                        </p:attrNameLst>
                                      </p:cBhvr>
                                    </p:anim>
                                    <p:set>
                                      <p:cBhvr>
                                        <p:cTn id="96" dur="770" fill="hold"/>
                                        <p:tgtEl>
                                          <p:spTgt spid="11271"/>
                                        </p:tgtEl>
                                        <p:attrNameLst>
                                          <p:attrName>ppt_y</p:attrName>
                                        </p:attrNameLst>
                                      </p:cBhvr>
                                      <p:to>
                                        <p:strVal val="(#ppt_y+0.4)"/>
                                      </p:to>
                                    </p:set>
                                    <p:anim from="(#ppt_y+0.4)" to="(#ppt_y)" calcmode="lin" valueType="num">
                                      <p:cBhvr>
                                        <p:cTn id="97" dur="1230" accel="100000" fill="hold">
                                          <p:stCondLst>
                                            <p:cond delay="770"/>
                                          </p:stCondLst>
                                        </p:cTn>
                                        <p:tgtEl>
                                          <p:spTgt spid="1127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11278"/>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 presetClass="mediacall" presetSubtype="0" fill="hold" nodeType="clickEffect">
                                  <p:stCondLst>
                                    <p:cond delay="0"/>
                                  </p:stCondLst>
                                  <p:childTnLst>
                                    <p:cmd type="call" cmd="playFrom(0.0)">
                                      <p:cBhvr>
                                        <p:cTn id="102" dur="4416" fill="hold"/>
                                        <p:tgtEl>
                                          <p:spTgt spid="11278"/>
                                        </p:tgtEl>
                                      </p:cBhvr>
                                    </p:cmd>
                                  </p:childTnLst>
                                </p:cTn>
                              </p:par>
                            </p:childTnLst>
                          </p:cTn>
                        </p:par>
                      </p:childTnLst>
                    </p:cTn>
                  </p:par>
                </p:childTnLst>
              </p:cTn>
              <p:nextCondLst>
                <p:cond evt="onClick" delay="0">
                  <p:tgtEl>
                    <p:spTgt spid="11278"/>
                  </p:tgtEl>
                </p:cond>
              </p:nextCondLst>
            </p:seq>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11278"/>
                </p:tgtEl>
              </p:cMediaNode>
            </p:audio>
            <p:seq concurrent="1" nextAc="seek">
              <p:cTn id="104" restart="whenNotActive" fill="hold" evtFilter="cancelBubble" nodeType="interactiveSeq">
                <p:stCondLst>
                  <p:cond evt="onClick" delay="0">
                    <p:tgtEl>
                      <p:spTgt spid="11279"/>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mediacall" presetSubtype="0" fill="hold" nodeType="clickEffect">
                                  <p:stCondLst>
                                    <p:cond delay="0"/>
                                  </p:stCondLst>
                                  <p:childTnLst>
                                    <p:cmd type="call" cmd="playFrom(0.0)">
                                      <p:cBhvr>
                                        <p:cTn id="108" dur="5004" fill="hold"/>
                                        <p:tgtEl>
                                          <p:spTgt spid="11279"/>
                                        </p:tgtEl>
                                      </p:cBhvr>
                                    </p:cmd>
                                  </p:childTnLst>
                                </p:cTn>
                              </p:par>
                            </p:childTnLst>
                          </p:cTn>
                        </p:par>
                      </p:childTnLst>
                    </p:cTn>
                  </p:par>
                </p:childTnLst>
              </p:cTn>
              <p:nextCondLst>
                <p:cond evt="onClick" delay="0">
                  <p:tgtEl>
                    <p:spTgt spid="11279"/>
                  </p:tgtEl>
                </p:cond>
              </p:nextCondLst>
            </p:seq>
            <p:audio>
              <p:cMediaNode>
                <p:cTn id="109" fill="hold" display="0">
                  <p:stCondLst>
                    <p:cond delay="indefinite"/>
                  </p:stCondLst>
                  <p:endCondLst>
                    <p:cond evt="onNext" delay="0">
                      <p:tgtEl>
                        <p:sldTgt/>
                      </p:tgtEl>
                    </p:cond>
                    <p:cond evt="onPrev" delay="0">
                      <p:tgtEl>
                        <p:sldTgt/>
                      </p:tgtEl>
                    </p:cond>
                    <p:cond evt="onStopAudio" delay="0">
                      <p:tgtEl>
                        <p:sldTgt/>
                      </p:tgtEl>
                    </p:cond>
                  </p:endCondLst>
                </p:cTn>
                <p:tgtEl>
                  <p:spTgt spid="11279"/>
                </p:tgtEl>
              </p:cMediaNode>
            </p:audio>
          </p:childTnLst>
        </p:cTn>
      </p:par>
    </p:tnLst>
    <p:bldLst>
      <p:bldP spid="11266" grpId="0"/>
      <p:bldP spid="11268" grpId="0"/>
      <p:bldP spid="11270" grpId="0" animBg="1"/>
      <p:bldP spid="11271" grpId="0" animBg="1"/>
      <p:bldP spid="11272" grpId="0" animBg="1"/>
      <p:bldP spid="11273" grpId="0" animBg="1"/>
      <p:bldP spid="11274" grpId="0" animBg="1"/>
      <p:bldP spid="11275" grpId="0" animBg="1"/>
      <p:bldP spid="11276" grpId="0" animBg="1"/>
      <p:bldP spid="11277" grpId="0" animBg="1"/>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704</TotalTime>
  <Words>430</Words>
  <Application>Microsoft Office PowerPoint</Application>
  <PresentationFormat>On-screen Show (4:3)</PresentationFormat>
  <Paragraphs>52</Paragraphs>
  <Slides>15</Slides>
  <Notes>0</Notes>
  <HiddenSlides>0</HiddenSlides>
  <MMClips>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Crayons</vt:lpstr>
      <vt:lpstr>PowerPoint Presentation</vt:lpstr>
      <vt:lpstr>PowerPoint Presentation</vt:lpstr>
      <vt:lpstr>Học hát bài: Cò lả                     Dân ca đồng bằng Bắc Bộ</vt:lpstr>
      <vt:lpstr>Thế nào là dân ca?</vt:lpstr>
      <vt:lpstr>Phần 1</vt:lpstr>
      <vt:lpstr>PowerPoint Presentation</vt:lpstr>
      <vt:lpstr>             Cò lả                      Dân ca đồng bằng Bắc Bộ</vt:lpstr>
      <vt:lpstr>Con cò, cò bay lả lả bay la.</vt:lpstr>
      <vt:lpstr>Con đường mùa đông</vt:lpstr>
      <vt:lpstr>Con cò, cò bay lả lả bay la.</vt:lpstr>
      <vt:lpstr>PowerPoint Presentation</vt:lpstr>
      <vt:lpstr>PowerPoint Presentation</vt:lpstr>
      <vt:lpstr>Phần 2</vt:lpstr>
      <vt:lpstr>PowerPoint Presentation</vt:lpstr>
      <vt:lpstr>Trò chơi</vt:lpstr>
    </vt:vector>
  </TitlesOfParts>
  <Company>nguyen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minhdat</dc:creator>
  <cp:lastModifiedBy>Admin</cp:lastModifiedBy>
  <cp:revision>65</cp:revision>
  <dcterms:created xsi:type="dcterms:W3CDTF">2008-11-05T15:23:19Z</dcterms:created>
  <dcterms:modified xsi:type="dcterms:W3CDTF">2021-11-21T13:00:11Z</dcterms:modified>
</cp:coreProperties>
</file>