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</p:sldMasterIdLst>
  <p:notesMasterIdLst>
    <p:notesMasterId r:id="rId21"/>
  </p:notesMasterIdLst>
  <p:sldIdLst>
    <p:sldId id="349" r:id="rId2"/>
    <p:sldId id="363" r:id="rId3"/>
    <p:sldId id="368" r:id="rId4"/>
    <p:sldId id="367" r:id="rId5"/>
    <p:sldId id="361" r:id="rId6"/>
    <p:sldId id="376" r:id="rId7"/>
    <p:sldId id="378" r:id="rId8"/>
    <p:sldId id="369" r:id="rId9"/>
    <p:sldId id="379" r:id="rId10"/>
    <p:sldId id="366" r:id="rId11"/>
    <p:sldId id="373" r:id="rId12"/>
    <p:sldId id="372" r:id="rId13"/>
    <p:sldId id="375" r:id="rId14"/>
    <p:sldId id="380" r:id="rId15"/>
    <p:sldId id="365" r:id="rId16"/>
    <p:sldId id="364" r:id="rId17"/>
    <p:sldId id="370" r:id="rId18"/>
    <p:sldId id="348" r:id="rId19"/>
    <p:sldId id="314" r:id="rId20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0080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93" autoAdjust="0"/>
  </p:normalViewPr>
  <p:slideViewPr>
    <p:cSldViewPr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37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FB92020A-F68A-4F14-9ADD-0561EDAAFE3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78489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AC51CF-B43F-4389-864B-3941780C70C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0448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1813C1-72B1-4972-B7DD-D6552E0BB031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12513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7E6BE8-0A74-4AC7-AC28-8CEEE6950BF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9416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FD35F2-5FD7-40DB-8A08-7EB6A08AF37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5418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7A190C-CB6A-4F06-AEA6-A1291A5641D3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6954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D63A49-A655-4C9F-AFD0-CAA15E2FD20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5718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7F759F-3650-4099-831E-C5046411F623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598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0CE6F1-FDF6-4026-AA78-A3ED6AC418D1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9147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DAD3CE-00A9-427A-8E68-348E6AF106B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18414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B6452D-15D3-4329-9874-81BE5830B97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7579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4081F4-DAC3-4CC6-8B81-977CDAFFC8D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6467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9B84726-969C-486F-8CD5-9158B0E430AB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4002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21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23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29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0.wmf"/><Relationship Id="rId4" Type="http://schemas.openxmlformats.org/officeDocument/2006/relationships/oleObject" Target="../embeddings/oleObject1.bin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9.png"/><Relationship Id="rId5" Type="http://schemas.openxmlformats.org/officeDocument/2006/relationships/image" Target="../media/image20.jpe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12115800" cy="681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12192000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812132" y="863890"/>
            <a:ext cx="85883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dirty="0" err="1">
                <a:solidFill>
                  <a:srgbClr val="FF3300"/>
                </a:solidFill>
                <a:latin typeface=".VnBodoniH" panose="020B7200000000000000" pitchFamily="34" charset="0"/>
              </a:rPr>
              <a:t>NhiÖt</a:t>
            </a:r>
            <a:r>
              <a:rPr lang="en-US" altLang="en-US" sz="4000" dirty="0">
                <a:solidFill>
                  <a:srgbClr val="FF3300"/>
                </a:solidFill>
                <a:latin typeface=".VnBodoniH" panose="020B7200000000000000" pitchFamily="34" charset="0"/>
              </a:rPr>
              <a:t> </a:t>
            </a:r>
            <a:r>
              <a:rPr lang="en-US" altLang="en-US" sz="4000" dirty="0" err="1">
                <a:solidFill>
                  <a:srgbClr val="FF3300"/>
                </a:solidFill>
                <a:latin typeface=".VnBodoniH" panose="020B7200000000000000" pitchFamily="34" charset="0"/>
              </a:rPr>
              <a:t>liÖt</a:t>
            </a:r>
            <a:r>
              <a:rPr lang="en-US" altLang="en-US" sz="4000" dirty="0">
                <a:solidFill>
                  <a:srgbClr val="FF3300"/>
                </a:solidFill>
                <a:latin typeface=".VnBodoniH" panose="020B7200000000000000" pitchFamily="34" charset="0"/>
              </a:rPr>
              <a:t> </a:t>
            </a:r>
            <a:r>
              <a:rPr lang="en-US" altLang="en-US" sz="4000" dirty="0" err="1">
                <a:solidFill>
                  <a:srgbClr val="FF3300"/>
                </a:solidFill>
                <a:latin typeface=".VnBodoniH" panose="020B7200000000000000" pitchFamily="34" charset="0"/>
              </a:rPr>
              <a:t>chµo</a:t>
            </a:r>
            <a:r>
              <a:rPr lang="en-US" altLang="en-US" sz="4000" dirty="0">
                <a:solidFill>
                  <a:srgbClr val="FF3300"/>
                </a:solidFill>
                <a:latin typeface=".VnBodoniH" panose="020B7200000000000000" pitchFamily="34" charset="0"/>
              </a:rPr>
              <a:t> </a:t>
            </a:r>
            <a:r>
              <a:rPr lang="en-US" altLang="en-US" sz="4000" dirty="0" err="1">
                <a:solidFill>
                  <a:srgbClr val="FF3300"/>
                </a:solidFill>
                <a:latin typeface=".VnBodoniH" panose="020B7200000000000000" pitchFamily="34" charset="0"/>
              </a:rPr>
              <a:t>mõng</a:t>
            </a:r>
            <a:r>
              <a:rPr lang="en-US" altLang="en-US" sz="2800" dirty="0">
                <a:solidFill>
                  <a:srgbClr val="00FF00"/>
                </a:solidFill>
                <a:latin typeface=".VnBodoniH" panose="020B7200000000000000" pitchFamily="34" charset="0"/>
              </a:rPr>
              <a:t> </a:t>
            </a:r>
            <a:r>
              <a:rPr lang="en-US" altLang="en-US" sz="2800" dirty="0">
                <a:latin typeface=".VnExoticH" panose="020B7200000000000000" pitchFamily="34" charset="0"/>
              </a:rPr>
              <a:t> </a:t>
            </a:r>
            <a:endParaRPr lang="en-US" altLang="en-US" sz="1800" u="sng" dirty="0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544638" y="1752601"/>
            <a:ext cx="9467850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 Con Học Sinh Đến Với Tiết Học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Âm Nhạc</a:t>
            </a:r>
            <a:r>
              <a:rPr lang="en-US" altLang="en-US" sz="4400" smtClean="0">
                <a:solidFill>
                  <a:srgbClr val="0000FF"/>
                </a:solidFill>
                <a:latin typeface=".VnAristote" panose="020B7200000000000000" pitchFamily="34" charset="0"/>
              </a:rPr>
              <a:t> </a:t>
            </a:r>
            <a:endParaRPr lang="en-US" altLang="en-US" sz="4400" u="sng" dirty="0">
              <a:solidFill>
                <a:srgbClr val="0000FF"/>
              </a:solidFill>
              <a:latin typeface=".VnAristote" panose="020B7200000000000000" pitchFamily="34" charset="0"/>
            </a:endParaRP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5237766" y="4343400"/>
            <a:ext cx="577472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GV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hiện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800" b="1" smtClean="0">
                <a:solidFill>
                  <a:srgbClr val="0000FF"/>
                </a:solidFill>
                <a:latin typeface="Times New Roman" panose="02020603050405020304" pitchFamily="18" charset="0"/>
              </a:rPr>
              <a:t>Lương Thị Trà Giang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12115800" cy="681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axophone (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" y="0"/>
            <a:ext cx="11963400" cy="6789466"/>
          </a:xfrm>
          <a:prstGeom prst="rect">
            <a:avLst/>
          </a:prstGeom>
        </p:spPr>
      </p:pic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2743200" y="-30434"/>
            <a:ext cx="5441296" cy="615553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400" b="1" dirty="0">
                <a:solidFill>
                  <a:srgbClr val="FFFF00"/>
                </a:solidFill>
                <a:cs typeface="Times New Roman" panose="02020603050405020304" pitchFamily="18" charset="0"/>
              </a:rPr>
              <a:t>  </a:t>
            </a:r>
            <a:r>
              <a:rPr lang="en-US" altLang="en-US" sz="2800" b="1" dirty="0" err="1" smtClean="0">
                <a:solidFill>
                  <a:srgbClr val="00B050"/>
                </a:solidFill>
                <a:cs typeface="Times New Roman" panose="02020603050405020304" pitchFamily="18" charset="0"/>
              </a:rPr>
              <a:t>Tư</a:t>
            </a:r>
            <a:r>
              <a:rPr lang="en-US" altLang="en-US" sz="2800" b="1" dirty="0" smtClean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B050"/>
                </a:solidFill>
                <a:cs typeface="Times New Roman" panose="02020603050405020304" pitchFamily="18" charset="0"/>
              </a:rPr>
              <a:t>thế</a:t>
            </a:r>
            <a:r>
              <a:rPr lang="en-US" altLang="en-US" sz="2800" b="1" dirty="0" smtClean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B050"/>
                </a:solidFill>
                <a:cs typeface="Times New Roman" panose="02020603050405020304" pitchFamily="18" charset="0"/>
              </a:rPr>
              <a:t>nghệ</a:t>
            </a:r>
            <a:r>
              <a:rPr lang="en-US" altLang="en-US" sz="2800" b="1" dirty="0" smtClean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B050"/>
                </a:solidFill>
                <a:cs typeface="Times New Roman" panose="02020603050405020304" pitchFamily="18" charset="0"/>
              </a:rPr>
              <a:t>sĩ</a:t>
            </a:r>
            <a:r>
              <a:rPr lang="en-US" altLang="en-US" sz="2800" b="1" dirty="0" smtClean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B050"/>
                </a:solidFill>
                <a:cs typeface="Times New Roman" panose="02020603050405020304" pitchFamily="18" charset="0"/>
              </a:rPr>
              <a:t>biểu</a:t>
            </a:r>
            <a:r>
              <a:rPr lang="en-US" altLang="en-US" sz="2800" b="1" dirty="0" smtClean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B050"/>
                </a:solidFill>
                <a:cs typeface="Times New Roman" panose="02020603050405020304" pitchFamily="18" charset="0"/>
              </a:rPr>
              <a:t>diễn</a:t>
            </a:r>
            <a:r>
              <a:rPr lang="en-US" altLang="en-US" sz="2800" b="1" dirty="0" smtClean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B050"/>
                </a:solidFill>
                <a:cs typeface="Times New Roman" panose="02020603050405020304" pitchFamily="18" charset="0"/>
              </a:rPr>
              <a:t>nhạc</a:t>
            </a:r>
            <a:r>
              <a:rPr lang="en-US" altLang="en-US" sz="2800" b="1" dirty="0" smtClean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B050"/>
                </a:solidFill>
                <a:cs typeface="Times New Roman" panose="02020603050405020304" pitchFamily="18" charset="0"/>
              </a:rPr>
              <a:t>cụ</a:t>
            </a:r>
            <a:endParaRPr lang="en-US" altLang="en-US" sz="2800" b="1" dirty="0">
              <a:solidFill>
                <a:srgbClr val="00B05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5363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"/>
            <a:ext cx="12115800" cy="681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048000" y="-12291"/>
            <a:ext cx="6523131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400" b="1" dirty="0">
                <a:solidFill>
                  <a:srgbClr val="FFFF00"/>
                </a:solidFill>
                <a:cs typeface="Times New Roman" panose="02020603050405020304" pitchFamily="18" charset="0"/>
              </a:rPr>
              <a:t>  </a:t>
            </a:r>
            <a:r>
              <a:rPr lang="en-US" altLang="en-US" sz="2800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Giới</a:t>
            </a:r>
            <a:r>
              <a:rPr lang="en-US" altLang="en-US" sz="28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thiệu</a:t>
            </a:r>
            <a:r>
              <a:rPr lang="en-US" altLang="en-US" sz="28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một</a:t>
            </a:r>
            <a:r>
              <a:rPr lang="en-US" altLang="en-US" sz="28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số</a:t>
            </a:r>
            <a:r>
              <a:rPr lang="en-US" altLang="en-US" sz="28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nhạc</a:t>
            </a:r>
            <a:r>
              <a:rPr lang="en-US" altLang="en-US" sz="28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cụ</a:t>
            </a:r>
            <a:r>
              <a:rPr lang="en-US" altLang="en-US" sz="28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nước</a:t>
            </a:r>
            <a:r>
              <a:rPr lang="en-US" altLang="en-US" sz="28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ngoài</a:t>
            </a:r>
            <a:endParaRPr lang="en-US" altLang="en-US" sz="28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2537665" y="246155"/>
            <a:ext cx="7543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40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40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40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40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40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r>
              <a:rPr lang="en-US" altLang="en-US" sz="3200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Kèn</a:t>
            </a:r>
            <a:r>
              <a:rPr lang="en-US" altLang="en-US" sz="32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Trompette</a:t>
            </a:r>
            <a:r>
              <a:rPr lang="en-US" altLang="en-US" sz="32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32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altLang="en-US" sz="32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en-US" altLang="en-US" sz="3200" dirty="0">
              <a:solidFill>
                <a:schemeClr val="accent6"/>
              </a:solidFill>
              <a:latin typeface=".VnTime" panose="020B7200000000000000" pitchFamily="34" charset="0"/>
            </a:endParaRPr>
          </a:p>
        </p:txBody>
      </p:sp>
      <p:sp>
        <p:nvSpPr>
          <p:cNvPr id="13" name="Rectangle 2" descr="TRUM000A"/>
          <p:cNvSpPr>
            <a:spLocks noChangeArrowheads="1"/>
          </p:cNvSpPr>
          <p:nvPr/>
        </p:nvSpPr>
        <p:spPr bwMode="auto">
          <a:xfrm>
            <a:off x="2185987" y="1537385"/>
            <a:ext cx="7743825" cy="3400132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40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40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40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40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40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2113054" y="1531810"/>
            <a:ext cx="182402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0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40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40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40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40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 dirty="0">
                <a:solidFill>
                  <a:srgbClr val="0000CC"/>
                </a:solidFill>
                <a:latin typeface="VNI-Bodon-Poster" pitchFamily="2" charset="0"/>
              </a:rPr>
              <a:t>MIEÄNG KEØN</a:t>
            </a: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3733800" y="3318627"/>
            <a:ext cx="22058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0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40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40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40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40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 dirty="0">
                <a:solidFill>
                  <a:srgbClr val="0000CC"/>
                </a:solidFill>
                <a:latin typeface="VNI-Bodon-Poster" pitchFamily="2" charset="0"/>
              </a:rPr>
              <a:t>OÁNG DAÃN HÔI</a:t>
            </a:r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6309565" y="3294050"/>
            <a:ext cx="20797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0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40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40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40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40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 dirty="0">
                <a:solidFill>
                  <a:srgbClr val="0000CC"/>
                </a:solidFill>
                <a:latin typeface="VNI-Bodon-Poster" pitchFamily="2" charset="0"/>
              </a:rPr>
              <a:t>OÁNG DAÃN HÔI</a:t>
            </a:r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7349457" y="1469938"/>
            <a:ext cx="29717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0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40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40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40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40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 dirty="0">
                <a:solidFill>
                  <a:srgbClr val="0000CC"/>
                </a:solidFill>
                <a:latin typeface="VNI-Bodon-Poster" pitchFamily="2" charset="0"/>
              </a:rPr>
              <a:t>AÂM THANH PHAÙT RA </a:t>
            </a:r>
          </a:p>
        </p:txBody>
      </p:sp>
      <p:sp>
        <p:nvSpPr>
          <p:cNvPr id="23" name="Rectangle 6"/>
          <p:cNvSpPr>
            <a:spLocks noChangeArrowheads="1"/>
          </p:cNvSpPr>
          <p:nvPr/>
        </p:nvSpPr>
        <p:spPr bwMode="auto">
          <a:xfrm>
            <a:off x="-3267" y="4372355"/>
            <a:ext cx="12192000" cy="243143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>
            <a:lvl1pPr eaLnBrk="0" hangingPunct="0">
              <a:defRPr sz="40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40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40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40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40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buFontTx/>
              <a:buChar char="-"/>
            </a:pPr>
            <a:r>
              <a:rPr lang="en-US" altLang="en-US" sz="2800" b="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Kèn</a:t>
            </a:r>
            <a:r>
              <a:rPr lang="en-US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Trompette</a:t>
            </a:r>
            <a:r>
              <a:rPr lang="en-US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xuất</a:t>
            </a:r>
            <a:r>
              <a:rPr lang="en-US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xứ</a:t>
            </a:r>
            <a:r>
              <a:rPr lang="en-US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ở Ai </a:t>
            </a:r>
            <a:r>
              <a:rPr lang="en-US" alt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Cập</a:t>
            </a:r>
            <a:r>
              <a:rPr lang="en-US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thời</a:t>
            </a:r>
            <a:r>
              <a:rPr lang="en-US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xưa</a:t>
            </a:r>
            <a:r>
              <a:rPr lang="en-US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sử</a:t>
            </a:r>
            <a:r>
              <a:rPr lang="en-US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dụng</a:t>
            </a:r>
            <a:r>
              <a:rPr lang="en-US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nhiều</a:t>
            </a:r>
            <a:r>
              <a:rPr lang="en-US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nghi</a:t>
            </a:r>
            <a:r>
              <a:rPr lang="en-US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lễ</a:t>
            </a:r>
            <a:r>
              <a:rPr lang="en-US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quân</a:t>
            </a:r>
            <a:r>
              <a:rPr lang="en-US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đội</a:t>
            </a:r>
            <a:r>
              <a:rPr lang="en-US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thay</a:t>
            </a:r>
            <a:r>
              <a:rPr lang="en-US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Tù</a:t>
            </a:r>
            <a:r>
              <a:rPr lang="en-US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.</a:t>
            </a:r>
          </a:p>
          <a:p>
            <a:pPr eaLnBrk="1" hangingPunct="1"/>
            <a:r>
              <a:rPr lang="en-US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Kèn</a:t>
            </a:r>
            <a:r>
              <a:rPr lang="en-US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Trompette</a:t>
            </a:r>
            <a:r>
              <a:rPr lang="en-US" altLang="en-US" dirty="0" smtClean="0">
                <a:solidFill>
                  <a:schemeClr val="bg1"/>
                </a:solidFill>
              </a:rPr>
              <a:t> </a:t>
            </a:r>
            <a:r>
              <a:rPr lang="en-US" alt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âm</a:t>
            </a:r>
            <a:r>
              <a:rPr lang="en-US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vực</a:t>
            </a:r>
            <a:r>
              <a:rPr lang="en-US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cao</a:t>
            </a:r>
            <a:r>
              <a:rPr lang="en-US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âm</a:t>
            </a:r>
            <a:r>
              <a:rPr lang="en-US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thanh</a:t>
            </a:r>
            <a:r>
              <a:rPr lang="en-US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sáng</a:t>
            </a:r>
            <a:r>
              <a:rPr lang="en-US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chói</a:t>
            </a:r>
            <a:r>
              <a:rPr lang="en-US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sử</a:t>
            </a:r>
            <a:r>
              <a:rPr lang="en-US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dụng</a:t>
            </a:r>
            <a:r>
              <a:rPr lang="en-US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nhiều</a:t>
            </a:r>
            <a:r>
              <a:rPr lang="en-US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mục</a:t>
            </a:r>
            <a:r>
              <a:rPr lang="en-US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đích</a:t>
            </a:r>
            <a:r>
              <a:rPr lang="en-US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nhiều</a:t>
            </a:r>
            <a:r>
              <a:rPr lang="en-US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loại</a:t>
            </a:r>
            <a:r>
              <a:rPr lang="en-US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âm</a:t>
            </a:r>
            <a:r>
              <a:rPr lang="en-US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nhạc</a:t>
            </a:r>
            <a:r>
              <a:rPr lang="en-US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Nhạc</a:t>
            </a:r>
            <a:r>
              <a:rPr lang="en-US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cổ</a:t>
            </a:r>
            <a:r>
              <a:rPr lang="en-US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điển</a:t>
            </a:r>
            <a:r>
              <a:rPr lang="en-US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, Jazz, Rock, Pop </a:t>
            </a:r>
            <a:r>
              <a:rPr lang="en-US" alt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nhạc</a:t>
            </a:r>
            <a:r>
              <a:rPr lang="en-US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động</a:t>
            </a:r>
            <a:r>
              <a:rPr lang="en-US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quê</a:t>
            </a:r>
            <a:r>
              <a:rPr lang="en-US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…</a:t>
            </a:r>
            <a:endParaRPr lang="en-US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49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  <p:bldP spid="16" grpId="0"/>
      <p:bldP spid="17" grpId="0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4720"/>
            <a:ext cx="12115800" cy="681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trumpet - kèn (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730" y="0"/>
            <a:ext cx="12109270" cy="6739940"/>
          </a:xfrm>
          <a:prstGeom prst="rect">
            <a:avLst/>
          </a:prstGeom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4038600" y="31251"/>
            <a:ext cx="472440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400" b="1" dirty="0">
                <a:solidFill>
                  <a:srgbClr val="FFFF00"/>
                </a:solidFill>
                <a:cs typeface="Times New Roman" panose="02020603050405020304" pitchFamily="18" charset="0"/>
              </a:rPr>
              <a:t>  </a:t>
            </a:r>
            <a:r>
              <a:rPr lang="en-US" altLang="en-US" sz="2800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Âm</a:t>
            </a:r>
            <a:r>
              <a:rPr lang="en-US" altLang="en-US" sz="28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sắc</a:t>
            </a:r>
            <a:r>
              <a:rPr lang="en-US" altLang="en-US" sz="28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và</a:t>
            </a:r>
            <a:r>
              <a:rPr lang="en-US" altLang="en-US" sz="28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tư</a:t>
            </a:r>
            <a:r>
              <a:rPr lang="en-US" altLang="en-US" sz="28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thế</a:t>
            </a:r>
            <a:r>
              <a:rPr lang="en-US" altLang="en-US" sz="28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biểu</a:t>
            </a:r>
            <a:r>
              <a:rPr lang="en-US" altLang="en-US" sz="28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diễn</a:t>
            </a:r>
            <a:endParaRPr lang="en-US" altLang="en-US" sz="28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960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4097339" y="2835276"/>
            <a:ext cx="184731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tx2"/>
                </a:solidFill>
              </a:rPr>
              <a:t/>
            </a:r>
            <a:br>
              <a:rPr lang="en-US" altLang="en-US" sz="2400">
                <a:solidFill>
                  <a:schemeClr val="tx2"/>
                </a:solidFill>
              </a:rPr>
            </a:br>
            <a:r>
              <a:rPr lang="en-US" altLang="en-US" sz="2400">
                <a:solidFill>
                  <a:schemeClr val="tx2"/>
                </a:solidFill>
              </a:rPr>
              <a:t/>
            </a:r>
            <a:br>
              <a:rPr lang="en-US" altLang="en-US" sz="2400">
                <a:solidFill>
                  <a:schemeClr val="tx2"/>
                </a:solidFill>
              </a:rPr>
            </a:br>
            <a:endParaRPr lang="en-US" altLang="en-US" sz="2400">
              <a:solidFill>
                <a:schemeClr val="tx2"/>
              </a:solidFill>
            </a:endParaRPr>
          </a:p>
        </p:txBody>
      </p:sp>
      <p:pic>
        <p:nvPicPr>
          <p:cNvPr id="11269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19513"/>
            <a:ext cx="12192000" cy="313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2849469" y="-128224"/>
            <a:ext cx="6523131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400" b="1" dirty="0">
                <a:solidFill>
                  <a:srgbClr val="FFFF00"/>
                </a:solidFill>
                <a:cs typeface="Times New Roman" panose="02020603050405020304" pitchFamily="18" charset="0"/>
              </a:rPr>
              <a:t>  </a:t>
            </a:r>
            <a:r>
              <a:rPr lang="en-US" altLang="en-US" sz="2800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Giới</a:t>
            </a:r>
            <a:r>
              <a:rPr lang="en-US" altLang="en-US" sz="28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thiệu</a:t>
            </a:r>
            <a:r>
              <a:rPr lang="en-US" altLang="en-US" sz="28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một</a:t>
            </a:r>
            <a:r>
              <a:rPr lang="en-US" altLang="en-US" sz="28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số</a:t>
            </a:r>
            <a:r>
              <a:rPr lang="en-US" altLang="en-US" sz="28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nhạc</a:t>
            </a:r>
            <a:r>
              <a:rPr lang="en-US" altLang="en-US" sz="28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cụ</a:t>
            </a:r>
            <a:r>
              <a:rPr lang="en-US" altLang="en-US" sz="28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nước</a:t>
            </a:r>
            <a:r>
              <a:rPr lang="en-US" altLang="en-US" sz="28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ngoài</a:t>
            </a:r>
            <a:endParaRPr lang="en-US" altLang="en-US" sz="28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pic>
        <p:nvPicPr>
          <p:cNvPr id="9" name="Picture 2" descr="FLU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673708"/>
            <a:ext cx="86106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1752600" y="1521308"/>
            <a:ext cx="2286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40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40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40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40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800" b="0" dirty="0">
                <a:solidFill>
                  <a:srgbClr val="0000CC"/>
                </a:solidFill>
                <a:latin typeface="VNI-Bodon-Poster" pitchFamily="2" charset="0"/>
              </a:rPr>
              <a:t>LOÃ THOÅI HÔI</a:t>
            </a: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4267200" y="1521308"/>
            <a:ext cx="2286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40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40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40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40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800" b="0">
                <a:solidFill>
                  <a:srgbClr val="0000CC"/>
                </a:solidFill>
                <a:latin typeface="VNI-Bodon-Poster" pitchFamily="2" charset="0"/>
              </a:rPr>
              <a:t>OÁNG NOÁI HÔI</a:t>
            </a: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6629400" y="1597508"/>
            <a:ext cx="2286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40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40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40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40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800" b="0">
                <a:solidFill>
                  <a:srgbClr val="0000CC"/>
                </a:solidFill>
                <a:latin typeface="VNI-Bodon-Poster" pitchFamily="2" charset="0"/>
              </a:rPr>
              <a:t>PHÍM</a:t>
            </a:r>
          </a:p>
        </p:txBody>
      </p:sp>
      <p:sp>
        <p:nvSpPr>
          <p:cNvPr id="13" name="WordArt 6" descr="image016"/>
          <p:cNvSpPr>
            <a:spLocks noChangeArrowheads="1" noChangeShapeType="1" noTextEdit="1"/>
          </p:cNvSpPr>
          <p:nvPr/>
        </p:nvSpPr>
        <p:spPr bwMode="auto">
          <a:xfrm>
            <a:off x="4282070" y="355525"/>
            <a:ext cx="5257800" cy="80342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effectLst>
                  <a:outerShdw dist="99190" dir="3011666" algn="ctr" rotWithShape="0">
                    <a:srgbClr val="FFFF99"/>
                  </a:outerShdw>
                </a:effectLst>
                <a:latin typeface="VNI-Cooper" pitchFamily="2" charset="0"/>
              </a:rPr>
              <a:t>HÌNH THÖÙC CAÁU TAÏO</a:t>
            </a:r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1051601" y="386539"/>
            <a:ext cx="3230469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40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40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40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40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40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/>
            <a:r>
              <a:rPr lang="en-US" altLang="en-US" sz="4400" dirty="0">
                <a:solidFill>
                  <a:schemeClr val="tx2"/>
                </a:solidFill>
                <a:latin typeface=".VnTime" panose="020B7200000000000000" pitchFamily="34" charset="0"/>
              </a:rPr>
              <a:t>Flute (</a:t>
            </a:r>
            <a:r>
              <a:rPr lang="en-US" altLang="en-US" sz="4400" dirty="0" err="1">
                <a:solidFill>
                  <a:schemeClr val="tx2"/>
                </a:solidFill>
                <a:latin typeface=".VnTime" panose="020B7200000000000000" pitchFamily="34" charset="0"/>
              </a:rPr>
              <a:t>S</a:t>
            </a:r>
            <a:r>
              <a:rPr lang="en-US" altLang="en-US" sz="44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áo</a:t>
            </a:r>
            <a:r>
              <a:rPr lang="en-US" altLang="en-US" sz="4400" dirty="0" smtClean="0">
                <a:solidFill>
                  <a:schemeClr val="tx2"/>
                </a:solidFill>
                <a:latin typeface="Times New Roman" panose="02020603050405020304" pitchFamily="18" charset="0"/>
              </a:rPr>
              <a:t>):</a:t>
            </a:r>
            <a:endParaRPr lang="en-US" altLang="en-US" sz="4400" dirty="0">
              <a:solidFill>
                <a:schemeClr val="tx2"/>
              </a:solidFill>
              <a:latin typeface=".VnTime" panose="020B72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3105569"/>
            <a:ext cx="11887200" cy="3781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465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lute Cover (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126" y="28303"/>
            <a:ext cx="12165874" cy="6837962"/>
          </a:xfrm>
          <a:prstGeom prst="rect">
            <a:avLst/>
          </a:prstGeom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4038600" y="31251"/>
            <a:ext cx="472440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400" b="1" dirty="0">
                <a:solidFill>
                  <a:srgbClr val="FFFF00"/>
                </a:solidFill>
                <a:cs typeface="Times New Roman" panose="02020603050405020304" pitchFamily="18" charset="0"/>
              </a:rPr>
              <a:t>  </a:t>
            </a:r>
            <a:r>
              <a:rPr lang="en-US" altLang="en-US" sz="2800" b="1" dirty="0" err="1" smtClean="0">
                <a:solidFill>
                  <a:srgbClr val="FFFF00"/>
                </a:solidFill>
                <a:cs typeface="Times New Roman" panose="02020603050405020304" pitchFamily="18" charset="0"/>
              </a:rPr>
              <a:t>Âm</a:t>
            </a:r>
            <a:r>
              <a:rPr lang="en-US" altLang="en-US" sz="2800" b="1" dirty="0" smtClean="0">
                <a:solidFill>
                  <a:srgbClr val="FFFF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FF00"/>
                </a:solidFill>
                <a:cs typeface="Times New Roman" panose="02020603050405020304" pitchFamily="18" charset="0"/>
              </a:rPr>
              <a:t>sắc</a:t>
            </a:r>
            <a:r>
              <a:rPr lang="en-US" altLang="en-US" sz="2800" b="1" dirty="0" smtClean="0">
                <a:solidFill>
                  <a:srgbClr val="FFFF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FF00"/>
                </a:solidFill>
                <a:cs typeface="Times New Roman" panose="02020603050405020304" pitchFamily="18" charset="0"/>
              </a:rPr>
              <a:t>và</a:t>
            </a:r>
            <a:r>
              <a:rPr lang="en-US" altLang="en-US" sz="2800" b="1" dirty="0" smtClean="0">
                <a:solidFill>
                  <a:srgbClr val="FFFF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FF00"/>
                </a:solidFill>
                <a:cs typeface="Times New Roman" panose="02020603050405020304" pitchFamily="18" charset="0"/>
              </a:rPr>
              <a:t>tư</a:t>
            </a:r>
            <a:r>
              <a:rPr lang="en-US" altLang="en-US" sz="2800" b="1" dirty="0" smtClean="0">
                <a:solidFill>
                  <a:srgbClr val="FFFF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FF00"/>
                </a:solidFill>
                <a:cs typeface="Times New Roman" panose="02020603050405020304" pitchFamily="18" charset="0"/>
              </a:rPr>
              <a:t>thế</a:t>
            </a:r>
            <a:r>
              <a:rPr lang="en-US" altLang="en-US" sz="2800" b="1" dirty="0" smtClean="0">
                <a:solidFill>
                  <a:srgbClr val="FFFF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FF00"/>
                </a:solidFill>
                <a:cs typeface="Times New Roman" panose="02020603050405020304" pitchFamily="18" charset="0"/>
              </a:rPr>
              <a:t>biểu</a:t>
            </a:r>
            <a:r>
              <a:rPr lang="en-US" altLang="en-US" sz="2800" b="1" dirty="0" smtClean="0">
                <a:solidFill>
                  <a:srgbClr val="FFFF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FF00"/>
                </a:solidFill>
                <a:cs typeface="Times New Roman" panose="02020603050405020304" pitchFamily="18" charset="0"/>
              </a:rPr>
              <a:t>diễn</a:t>
            </a:r>
            <a:endParaRPr lang="en-US" altLang="en-US" sz="2800" b="1" dirty="0">
              <a:solidFill>
                <a:srgbClr val="FFFF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3719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12115800" cy="681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3200400" y="0"/>
            <a:ext cx="6523131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400" b="1" dirty="0">
                <a:solidFill>
                  <a:srgbClr val="FFFF00"/>
                </a:solidFill>
                <a:cs typeface="Times New Roman" panose="02020603050405020304" pitchFamily="18" charset="0"/>
              </a:rPr>
              <a:t>  </a:t>
            </a:r>
            <a:r>
              <a:rPr lang="en-US" altLang="en-US" sz="2800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Giới</a:t>
            </a:r>
            <a:r>
              <a:rPr lang="en-US" altLang="en-US" sz="28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thiệu</a:t>
            </a:r>
            <a:r>
              <a:rPr lang="en-US" altLang="en-US" sz="28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một</a:t>
            </a:r>
            <a:r>
              <a:rPr lang="en-US" altLang="en-US" sz="28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số</a:t>
            </a:r>
            <a:r>
              <a:rPr lang="en-US" altLang="en-US" sz="28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nhạc</a:t>
            </a:r>
            <a:r>
              <a:rPr lang="en-US" altLang="en-US" sz="28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cụ</a:t>
            </a:r>
            <a:r>
              <a:rPr lang="en-US" altLang="en-US" sz="28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nước</a:t>
            </a:r>
            <a:r>
              <a:rPr lang="en-US" altLang="en-US" sz="28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ngoài</a:t>
            </a:r>
            <a:endParaRPr lang="en-US" altLang="en-US" sz="28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7" name="Rectangle 2" descr="CLAR000A"/>
          <p:cNvSpPr>
            <a:spLocks noChangeArrowheads="1"/>
          </p:cNvSpPr>
          <p:nvPr/>
        </p:nvSpPr>
        <p:spPr bwMode="auto">
          <a:xfrm>
            <a:off x="3315088" y="1586688"/>
            <a:ext cx="8534012" cy="4933499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40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40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40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40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40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9967873" y="4267200"/>
            <a:ext cx="1676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0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40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40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40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40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 b="0" dirty="0">
                <a:solidFill>
                  <a:srgbClr val="0000CC"/>
                </a:solidFill>
                <a:latin typeface="VNI-Bodon-Poster" pitchFamily="2" charset="0"/>
              </a:rPr>
              <a:t>BOÄ PHAÄN THOAÙT AÂM</a:t>
            </a:r>
          </a:p>
        </p:txBody>
      </p:sp>
      <p:sp>
        <p:nvSpPr>
          <p:cNvPr id="9" name="WordArt 23" descr="image016"/>
          <p:cNvSpPr>
            <a:spLocks noChangeArrowheads="1" noChangeShapeType="1" noTextEdit="1"/>
          </p:cNvSpPr>
          <p:nvPr/>
        </p:nvSpPr>
        <p:spPr bwMode="auto">
          <a:xfrm>
            <a:off x="4053703" y="4016426"/>
            <a:ext cx="4351682" cy="2269303"/>
          </a:xfrm>
          <a:prstGeom prst="rect">
            <a:avLst/>
          </a:prstGeom>
        </p:spPr>
        <p:txBody>
          <a:bodyPr spcFirstLastPara="1" wrap="none" fromWordArt="1">
            <a:prstTxWarp prst="textArchDown">
              <a:avLst>
                <a:gd name="adj" fmla="val 1307409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effectLst>
                  <a:outerShdw dist="107763" dir="2700000" algn="ctr" rotWithShape="0">
                    <a:srgbClr val="FFFF66">
                      <a:alpha val="50000"/>
                    </a:srgbClr>
                  </a:outerShdw>
                </a:effectLst>
                <a:latin typeface="VNI-Cooper" pitchFamily="2" charset="0"/>
              </a:rPr>
              <a:t>HÌNH THÖÙC CAÁU TAÏO</a:t>
            </a: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5943600" y="2202241"/>
            <a:ext cx="1828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40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40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40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40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 b="0" dirty="0">
                <a:solidFill>
                  <a:srgbClr val="0000CC"/>
                </a:solidFill>
                <a:latin typeface="VNI-Bodon-Poster" pitchFamily="2" charset="0"/>
              </a:rPr>
              <a:t>MIEÄNG KEØN</a:t>
            </a:r>
            <a:r>
              <a:rPr lang="en-US" altLang="en-US" sz="1800" b="0" dirty="0">
                <a:latin typeface="VNI-Bodon-Poster" pitchFamily="2" charset="0"/>
              </a:rPr>
              <a:t> </a:t>
            </a: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162198" y="3625393"/>
            <a:ext cx="3110261" cy="2677656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>
            <a:lvl1pPr eaLnBrk="0" hangingPunct="0">
              <a:defRPr sz="40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40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40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40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40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just" eaLnBrk="1" hangingPunct="1"/>
            <a:r>
              <a:rPr lang="en-US" altLang="en-US" sz="2800" b="0" dirty="0">
                <a:latin typeface="Times New Roman" panose="02020603050405020304" pitchFamily="18" charset="0"/>
              </a:rPr>
              <a:t>- </a:t>
            </a:r>
            <a:r>
              <a:rPr lang="en-US" altLang="en-US" sz="2800" b="0" dirty="0" err="1">
                <a:latin typeface="Times New Roman" panose="02020603050405020304" pitchFamily="18" charset="0"/>
              </a:rPr>
              <a:t>Kèn</a:t>
            </a:r>
            <a:r>
              <a:rPr lang="en-US" altLang="en-US" sz="2800" b="0" dirty="0">
                <a:latin typeface="Times New Roman" panose="02020603050405020304" pitchFamily="18" charset="0"/>
              </a:rPr>
              <a:t> </a:t>
            </a:r>
            <a:r>
              <a:rPr lang="en-US" altLang="en-US" sz="2800" b="0" dirty="0" err="1">
                <a:latin typeface="Times New Roman" panose="02020603050405020304" pitchFamily="18" charset="0"/>
              </a:rPr>
              <a:t>Clarinette</a:t>
            </a:r>
            <a:r>
              <a:rPr lang="en-US" altLang="en-US" sz="2800" b="0" dirty="0">
                <a:latin typeface="Times New Roman" panose="02020603050405020304" pitchFamily="18" charset="0"/>
              </a:rPr>
              <a:t> </a:t>
            </a:r>
            <a:r>
              <a:rPr lang="en-US" altLang="en-US" sz="2800" b="0" dirty="0" err="1">
                <a:latin typeface="Times New Roman" panose="02020603050405020304" pitchFamily="18" charset="0"/>
              </a:rPr>
              <a:t>có</a:t>
            </a:r>
            <a:endParaRPr lang="en-US" altLang="en-US" sz="2800" b="0" dirty="0">
              <a:latin typeface="Times New Roman" panose="02020603050405020304" pitchFamily="18" charset="0"/>
            </a:endParaRPr>
          </a:p>
          <a:p>
            <a:pPr algn="just" eaLnBrk="1" hangingPunct="1"/>
            <a:r>
              <a:rPr lang="en-US" altLang="en-US" sz="2800" b="0" dirty="0" err="1">
                <a:latin typeface="Times New Roman" panose="02020603050405020304" pitchFamily="18" charset="0"/>
              </a:rPr>
              <a:t>Tính</a:t>
            </a:r>
            <a:r>
              <a:rPr lang="en-US" altLang="en-US" sz="2800" b="0" dirty="0">
                <a:latin typeface="Times New Roman" panose="02020603050405020304" pitchFamily="18" charset="0"/>
              </a:rPr>
              <a:t> </a:t>
            </a:r>
            <a:r>
              <a:rPr lang="en-US" altLang="en-US" sz="2800" b="0" dirty="0" err="1">
                <a:latin typeface="Times New Roman" panose="02020603050405020304" pitchFamily="18" charset="0"/>
              </a:rPr>
              <a:t>năng</a:t>
            </a:r>
            <a:r>
              <a:rPr lang="en-US" altLang="en-US" sz="2800" b="0" dirty="0">
                <a:latin typeface="Times New Roman" panose="02020603050405020304" pitchFamily="18" charset="0"/>
              </a:rPr>
              <a:t> </a:t>
            </a:r>
            <a:r>
              <a:rPr lang="en-US" altLang="en-US" sz="2800" b="0" dirty="0" err="1">
                <a:latin typeface="Times New Roman" panose="02020603050405020304" pitchFamily="18" charset="0"/>
              </a:rPr>
              <a:t>linh</a:t>
            </a:r>
            <a:r>
              <a:rPr lang="en-US" altLang="en-US" sz="2800" b="0" dirty="0">
                <a:latin typeface="Times New Roman" panose="02020603050405020304" pitchFamily="18" charset="0"/>
              </a:rPr>
              <a:t> </a:t>
            </a:r>
            <a:r>
              <a:rPr lang="en-US" altLang="en-US" sz="2800" b="0" dirty="0" err="1">
                <a:latin typeface="Times New Roman" panose="02020603050405020304" pitchFamily="18" charset="0"/>
              </a:rPr>
              <a:t>hoạt</a:t>
            </a:r>
            <a:r>
              <a:rPr lang="en-US" altLang="en-US" sz="2800" b="0" dirty="0">
                <a:latin typeface="Times New Roman" panose="02020603050405020304" pitchFamily="18" charset="0"/>
              </a:rPr>
              <a:t>,</a:t>
            </a:r>
          </a:p>
          <a:p>
            <a:pPr algn="just" eaLnBrk="1" hangingPunct="1"/>
            <a:r>
              <a:rPr lang="en-US" altLang="en-US" sz="2800" b="0" dirty="0" err="1">
                <a:latin typeface="Times New Roman" panose="02020603050405020304" pitchFamily="18" charset="0"/>
              </a:rPr>
              <a:t>Âm</a:t>
            </a:r>
            <a:r>
              <a:rPr lang="en-US" altLang="en-US" sz="2800" b="0" dirty="0">
                <a:latin typeface="Times New Roman" panose="02020603050405020304" pitchFamily="18" charset="0"/>
              </a:rPr>
              <a:t> </a:t>
            </a:r>
            <a:r>
              <a:rPr lang="en-US" altLang="en-US" sz="2800" b="0" dirty="0" err="1">
                <a:latin typeface="Times New Roman" panose="02020603050405020304" pitchFamily="18" charset="0"/>
              </a:rPr>
              <a:t>thanh</a:t>
            </a:r>
            <a:r>
              <a:rPr lang="en-US" altLang="en-US" sz="2800" b="0" dirty="0">
                <a:latin typeface="Times New Roman" panose="02020603050405020304" pitchFamily="18" charset="0"/>
              </a:rPr>
              <a:t> </a:t>
            </a:r>
            <a:r>
              <a:rPr lang="en-US" altLang="en-US" sz="2800" b="0" dirty="0" err="1">
                <a:latin typeface="Times New Roman" panose="02020603050405020304" pitchFamily="18" charset="0"/>
              </a:rPr>
              <a:t>mềm</a:t>
            </a:r>
            <a:r>
              <a:rPr lang="en-US" altLang="en-US" sz="2800" b="0" dirty="0">
                <a:latin typeface="Times New Roman" panose="02020603050405020304" pitchFamily="18" charset="0"/>
              </a:rPr>
              <a:t> </a:t>
            </a:r>
            <a:r>
              <a:rPr lang="en-US" altLang="en-US" sz="2800" b="0" dirty="0" err="1">
                <a:latin typeface="Times New Roman" panose="02020603050405020304" pitchFamily="18" charset="0"/>
              </a:rPr>
              <a:t>mại</a:t>
            </a:r>
            <a:r>
              <a:rPr lang="en-US" altLang="en-US" sz="2800" b="0" dirty="0">
                <a:latin typeface="Times New Roman" panose="02020603050405020304" pitchFamily="18" charset="0"/>
              </a:rPr>
              <a:t> </a:t>
            </a:r>
            <a:r>
              <a:rPr lang="en-US" altLang="en-US" sz="2800" b="0" dirty="0" err="1" smtClean="0">
                <a:latin typeface="Times New Roman" panose="02020603050405020304" pitchFamily="18" charset="0"/>
              </a:rPr>
              <a:t>tạo</a:t>
            </a:r>
            <a:r>
              <a:rPr lang="en-US" altLang="en-US" sz="2800" b="0" dirty="0">
                <a:latin typeface="Times New Roman" panose="02020603050405020304" pitchFamily="18" charset="0"/>
              </a:rPr>
              <a:t> </a:t>
            </a:r>
            <a:r>
              <a:rPr lang="en-US" altLang="en-US" sz="2800" b="0" dirty="0" err="1" smtClean="0">
                <a:latin typeface="Times New Roman" panose="02020603050405020304" pitchFamily="18" charset="0"/>
              </a:rPr>
              <a:t>nên</a:t>
            </a:r>
            <a:r>
              <a:rPr lang="en-US" altLang="en-US" sz="2800" b="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b="0" dirty="0" err="1">
                <a:latin typeface="Times New Roman" panose="02020603050405020304" pitchFamily="18" charset="0"/>
              </a:rPr>
              <a:t>hiệu</a:t>
            </a:r>
            <a:r>
              <a:rPr lang="en-US" altLang="en-US" sz="2800" b="0" dirty="0">
                <a:latin typeface="Times New Roman" panose="02020603050405020304" pitchFamily="18" charset="0"/>
              </a:rPr>
              <a:t> </a:t>
            </a:r>
            <a:r>
              <a:rPr lang="en-US" altLang="en-US" sz="2800" b="0" dirty="0" err="1">
                <a:latin typeface="Times New Roman" panose="02020603050405020304" pitchFamily="18" charset="0"/>
              </a:rPr>
              <a:t>quả</a:t>
            </a:r>
            <a:r>
              <a:rPr lang="en-US" altLang="en-US" sz="2800" b="0" dirty="0">
                <a:latin typeface="Times New Roman" panose="02020603050405020304" pitchFamily="18" charset="0"/>
              </a:rPr>
              <a:t> </a:t>
            </a:r>
            <a:r>
              <a:rPr lang="en-US" altLang="en-US" sz="2800" b="0" dirty="0" err="1">
                <a:latin typeface="Times New Roman" panose="02020603050405020304" pitchFamily="18" charset="0"/>
              </a:rPr>
              <a:t>phong</a:t>
            </a:r>
            <a:r>
              <a:rPr lang="en-US" altLang="en-US" sz="2800" b="0" dirty="0">
                <a:latin typeface="Times New Roman" panose="02020603050405020304" pitchFamily="18" charset="0"/>
              </a:rPr>
              <a:t> </a:t>
            </a:r>
            <a:r>
              <a:rPr lang="en-US" altLang="en-US" sz="2800" b="0" dirty="0" err="1" smtClean="0">
                <a:latin typeface="Times New Roman" panose="02020603050405020304" pitchFamily="18" charset="0"/>
              </a:rPr>
              <a:t>phú</a:t>
            </a:r>
            <a:r>
              <a:rPr lang="en-US" altLang="en-US" sz="2800" b="0" dirty="0">
                <a:latin typeface="Times New Roman" panose="02020603050405020304" pitchFamily="18" charset="0"/>
              </a:rPr>
              <a:t> </a:t>
            </a:r>
            <a:r>
              <a:rPr lang="en-US" altLang="en-US" sz="2800" b="0" dirty="0" err="1">
                <a:latin typeface="Times New Roman" panose="02020603050405020304" pitchFamily="18" charset="0"/>
              </a:rPr>
              <a:t>t</a:t>
            </a:r>
            <a:r>
              <a:rPr lang="en-US" altLang="en-US" sz="2800" b="0" dirty="0" err="1" smtClean="0">
                <a:latin typeface="Times New Roman" panose="02020603050405020304" pitchFamily="18" charset="0"/>
              </a:rPr>
              <a:t>rong</a:t>
            </a:r>
            <a:r>
              <a:rPr lang="en-US" altLang="en-US" sz="2800" b="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b="0" dirty="0" err="1">
                <a:latin typeface="Times New Roman" panose="02020603050405020304" pitchFamily="18" charset="0"/>
              </a:rPr>
              <a:t>dàn</a:t>
            </a:r>
            <a:r>
              <a:rPr lang="en-US" altLang="en-US" sz="2800" b="0" dirty="0">
                <a:latin typeface="Times New Roman" panose="02020603050405020304" pitchFamily="18" charset="0"/>
              </a:rPr>
              <a:t>  </a:t>
            </a:r>
            <a:r>
              <a:rPr lang="en-US" altLang="en-US" sz="2800" b="0" dirty="0" err="1">
                <a:latin typeface="Times New Roman" panose="02020603050405020304" pitchFamily="18" charset="0"/>
              </a:rPr>
              <a:t>nhạc</a:t>
            </a:r>
            <a:r>
              <a:rPr lang="en-US" altLang="en-US" sz="2800" b="0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3733800" y="466526"/>
            <a:ext cx="2971800" cy="764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40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40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40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40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40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/>
            <a:r>
              <a:rPr lang="en-US" altLang="en-US" sz="3600" b="0" dirty="0" err="1">
                <a:solidFill>
                  <a:schemeClr val="tx2"/>
                </a:solidFill>
                <a:latin typeface=".VnTime" panose="020B7200000000000000" pitchFamily="34" charset="0"/>
              </a:rPr>
              <a:t>KÌn</a:t>
            </a:r>
            <a:r>
              <a:rPr lang="en-US" altLang="en-US" sz="3600" b="0" dirty="0">
                <a:solidFill>
                  <a:schemeClr val="tx2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3600" b="0" dirty="0" err="1">
                <a:solidFill>
                  <a:schemeClr val="tx2"/>
                </a:solidFill>
                <a:latin typeface=".VnTime" panose="020B7200000000000000" pitchFamily="34" charset="0"/>
              </a:rPr>
              <a:t>Clarinette</a:t>
            </a:r>
            <a:endParaRPr lang="en-US" altLang="en-US" sz="3600" b="0" dirty="0">
              <a:solidFill>
                <a:schemeClr val="tx2"/>
              </a:solidFill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292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12115800" cy="681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3200400" y="0"/>
            <a:ext cx="6523131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400" b="1" dirty="0">
                <a:solidFill>
                  <a:srgbClr val="FFFF00"/>
                </a:solidFill>
                <a:cs typeface="Times New Roman" panose="02020603050405020304" pitchFamily="18" charset="0"/>
              </a:rPr>
              <a:t>  </a:t>
            </a:r>
            <a:r>
              <a:rPr lang="en-US" altLang="en-US" sz="2800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Âm</a:t>
            </a:r>
            <a:r>
              <a:rPr lang="en-US" altLang="en-US" sz="28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sắc</a:t>
            </a:r>
            <a:r>
              <a:rPr lang="en-US" altLang="en-US" sz="28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và</a:t>
            </a:r>
            <a:r>
              <a:rPr lang="en-US" altLang="en-US" sz="28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tư</a:t>
            </a:r>
            <a:r>
              <a:rPr lang="en-US" altLang="en-US" sz="28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thế</a:t>
            </a:r>
            <a:r>
              <a:rPr lang="en-US" altLang="en-US" sz="28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biểu</a:t>
            </a:r>
            <a:r>
              <a:rPr lang="en-US" altLang="en-US" sz="28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diễn</a:t>
            </a:r>
            <a:endParaRPr lang="en-US" altLang="en-US" sz="28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pic>
        <p:nvPicPr>
          <p:cNvPr id="3" name="clarine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" y="615552"/>
            <a:ext cx="11963400" cy="6210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40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9" descr="56CEE190D2834983BE9B1882D8651F7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4572000"/>
            <a:ext cx="85725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AutoShape 3"/>
          <p:cNvSpPr>
            <a:spLocks noChangeArrowheads="1"/>
          </p:cNvSpPr>
          <p:nvPr/>
        </p:nvSpPr>
        <p:spPr bwMode="auto">
          <a:xfrm>
            <a:off x="1981200" y="-247134"/>
            <a:ext cx="8686800" cy="7174468"/>
          </a:xfrm>
          <a:prstGeom prst="irregularSeal1">
            <a:avLst/>
          </a:prstGeom>
          <a:gradFill rotWithShape="1">
            <a:gsLst>
              <a:gs pos="0">
                <a:srgbClr val="FFFF66"/>
              </a:gs>
              <a:gs pos="50000">
                <a:srgbClr val="FFFFFF"/>
              </a:gs>
              <a:gs pos="100000">
                <a:srgbClr val="FFFF66"/>
              </a:gs>
            </a:gsLst>
            <a:lin ang="5400000" scaled="1"/>
          </a:gradFill>
          <a:ln w="28575">
            <a:solidFill>
              <a:srgbClr val="FFFF66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defRPr sz="40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40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40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40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40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006600"/>
              </a:solidFill>
            </a:endParaRPr>
          </a:p>
          <a:p>
            <a:pPr algn="ctr" eaLnBrk="1" hangingPunct="1"/>
            <a:r>
              <a:rPr lang="en-US" altLang="en-US">
                <a:solidFill>
                  <a:srgbClr val="FF3300"/>
                </a:solidFill>
                <a:latin typeface="Times New Roman" panose="02020603050405020304" pitchFamily="18" charset="0"/>
              </a:rPr>
              <a:t>NGHE ÂM SẮC NHẬN BIẾT TÊN NHẠC CỤ</a:t>
            </a:r>
            <a:endParaRPr lang="en-US" altLang="en-US">
              <a:latin typeface="VNI-Bodon-Poster" pitchFamily="2" charset="0"/>
            </a:endParaRPr>
          </a:p>
        </p:txBody>
      </p:sp>
      <p:pic>
        <p:nvPicPr>
          <p:cNvPr id="1029" name="Picture 9" descr="56CEE190D2834983BE9B1882D8651F7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28600"/>
            <a:ext cx="85725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26" name="Object 5"/>
          <p:cNvGraphicFramePr>
            <a:graphicFrameLocks noChangeAspect="1"/>
          </p:cNvGraphicFramePr>
          <p:nvPr/>
        </p:nvGraphicFramePr>
        <p:xfrm>
          <a:off x="9677401" y="5257800"/>
          <a:ext cx="239713" cy="76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5" name="Package" r:id="rId4" imgW="1866960" imgH="485640" progId="Package">
                  <p:embed/>
                </p:oleObj>
              </mc:Choice>
              <mc:Fallback>
                <p:oleObj name="Package" r:id="rId4" imgW="1866960" imgH="485640" progId="Package">
                  <p:embed/>
                  <p:pic>
                    <p:nvPicPr>
                      <p:cNvPr id="102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77401" y="5257800"/>
                        <a:ext cx="239713" cy="76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48432510"/>
      </p:ext>
    </p:extLst>
  </p:cSld>
  <p:clrMapOvr>
    <a:masterClrMapping/>
  </p:clrMapOvr>
  <p:transition spd="med">
    <p:cover dir="r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3200400" y="0"/>
            <a:ext cx="6523131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400" b="1" dirty="0">
                <a:solidFill>
                  <a:srgbClr val="FFFF00"/>
                </a:solidFill>
                <a:cs typeface="Times New Roman" panose="02020603050405020304" pitchFamily="18" charset="0"/>
              </a:rPr>
              <a:t>  </a:t>
            </a:r>
            <a:r>
              <a:rPr lang="en-US" altLang="en-US" sz="2800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Giới</a:t>
            </a:r>
            <a:r>
              <a:rPr lang="en-US" altLang="en-US" sz="28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thiệu</a:t>
            </a:r>
            <a:r>
              <a:rPr lang="en-US" altLang="en-US" sz="28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một</a:t>
            </a:r>
            <a:r>
              <a:rPr lang="en-US" altLang="en-US" sz="28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số</a:t>
            </a:r>
            <a:r>
              <a:rPr lang="en-US" altLang="en-US" sz="28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nhạc</a:t>
            </a:r>
            <a:r>
              <a:rPr lang="en-US" altLang="en-US" sz="28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cụ</a:t>
            </a:r>
            <a:r>
              <a:rPr lang="en-US" altLang="en-US" sz="28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nước</a:t>
            </a:r>
            <a:r>
              <a:rPr lang="en-US" altLang="en-US" sz="28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ngoài</a:t>
            </a:r>
            <a:endParaRPr lang="en-US" altLang="en-US" sz="28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400">
              <a:solidFill>
                <a:schemeClr val="tx2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400">
              <a:solidFill>
                <a:schemeClr val="tx2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18437" name="Picture 5" descr="ELF1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10591800" cy="680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Oval 6"/>
          <p:cNvSpPr>
            <a:spLocks noChangeArrowheads="1"/>
          </p:cNvSpPr>
          <p:nvPr/>
        </p:nvSpPr>
        <p:spPr bwMode="auto">
          <a:xfrm>
            <a:off x="3505200" y="3549650"/>
            <a:ext cx="400050" cy="381000"/>
          </a:xfrm>
          <a:prstGeom prst="ellipse">
            <a:avLst/>
          </a:prstGeom>
          <a:solidFill>
            <a:srgbClr val="FF000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8439" name="Oval 7"/>
          <p:cNvSpPr>
            <a:spLocks noChangeArrowheads="1"/>
          </p:cNvSpPr>
          <p:nvPr/>
        </p:nvSpPr>
        <p:spPr bwMode="auto">
          <a:xfrm>
            <a:off x="3895725" y="3340100"/>
            <a:ext cx="400050" cy="381000"/>
          </a:xfrm>
          <a:prstGeom prst="ellipse">
            <a:avLst/>
          </a:prstGeom>
          <a:solidFill>
            <a:srgbClr val="FF000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8440" name="Text Box 8"/>
          <p:cNvSpPr txBox="1">
            <a:spLocks noChangeArrowheads="1"/>
          </p:cNvSpPr>
          <p:nvPr/>
        </p:nvSpPr>
        <p:spPr bwMode="auto">
          <a:xfrm>
            <a:off x="4495800" y="609600"/>
            <a:ext cx="5638800" cy="711200"/>
          </a:xfrm>
          <a:prstGeom prst="rect">
            <a:avLst/>
          </a:prstGeom>
          <a:noFill/>
          <a:ln w="9525">
            <a:solidFill>
              <a:srgbClr val="CC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4000" b="1" i="1">
              <a:solidFill>
                <a:srgbClr val="CC0000"/>
              </a:solidFill>
              <a:latin typeface="VNI-Times" pitchFamily="2" charset="0"/>
            </a:endParaRPr>
          </a:p>
        </p:txBody>
      </p:sp>
      <p:sp>
        <p:nvSpPr>
          <p:cNvPr id="69641" name="WordArt 9"/>
          <p:cNvSpPr>
            <a:spLocks noChangeArrowheads="1" noChangeShapeType="1" noTextEdit="1"/>
          </p:cNvSpPr>
          <p:nvPr/>
        </p:nvSpPr>
        <p:spPr bwMode="auto">
          <a:xfrm rot="-18387">
            <a:off x="5102225" y="628650"/>
            <a:ext cx="4419600" cy="66675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65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3600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642" name="Text Box 10"/>
          <p:cNvSpPr txBox="1">
            <a:spLocks noChangeArrowheads="1"/>
          </p:cNvSpPr>
          <p:nvPr/>
        </p:nvSpPr>
        <p:spPr bwMode="auto">
          <a:xfrm>
            <a:off x="4800600" y="1524000"/>
            <a:ext cx="5105400" cy="308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Char char="F"/>
            </a:pPr>
            <a:r>
              <a:rPr lang="en-US" altLang="en-US" sz="2800" dirty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sym typeface="Wingdings" panose="05000000000000000000" pitchFamily="2" charset="2"/>
              </a:rPr>
              <a:t>Học</a:t>
            </a:r>
            <a:r>
              <a:rPr lang="en-US" altLang="en-US" sz="2800" dirty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sym typeface="Wingdings" panose="05000000000000000000" pitchFamily="2" charset="2"/>
              </a:rPr>
              <a:t>thuộc</a:t>
            </a:r>
            <a:r>
              <a:rPr lang="en-US" altLang="en-US" sz="2800" dirty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sym typeface="Wingdings" panose="05000000000000000000" pitchFamily="2" charset="2"/>
              </a:rPr>
              <a:t>và</a:t>
            </a:r>
            <a:r>
              <a:rPr lang="en-US" altLang="en-US" sz="2800" dirty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sym typeface="Wingdings" panose="05000000000000000000" pitchFamily="2" charset="2"/>
              </a:rPr>
              <a:t>tập</a:t>
            </a:r>
            <a:r>
              <a:rPr lang="en-US" altLang="en-US" sz="2800" dirty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sym typeface="Wingdings" panose="05000000000000000000" pitchFamily="2" charset="2"/>
              </a:rPr>
              <a:t>biểu</a:t>
            </a:r>
            <a:r>
              <a:rPr lang="en-US" altLang="en-US" sz="2800" dirty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sym typeface="Wingdings" panose="05000000000000000000" pitchFamily="2" charset="2"/>
              </a:rPr>
              <a:t>diển</a:t>
            </a:r>
            <a:r>
              <a:rPr lang="en-US" altLang="en-US" sz="2800" dirty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sym typeface="Wingdings" panose="05000000000000000000" pitchFamily="2" charset="2"/>
              </a:rPr>
              <a:t>bài</a:t>
            </a:r>
            <a:r>
              <a:rPr lang="en-US" altLang="en-US" sz="2800" dirty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sym typeface="Wingdings" panose="05000000000000000000" pitchFamily="2" charset="2"/>
              </a:rPr>
              <a:t>hát</a:t>
            </a:r>
            <a:r>
              <a:rPr lang="en-US" altLang="en-US" sz="2800" dirty="0">
                <a:solidFill>
                  <a:srgbClr val="C00000"/>
                </a:solidFill>
                <a:sym typeface="Wingdings" panose="05000000000000000000" pitchFamily="2" charset="2"/>
              </a:rPr>
              <a:t>: </a:t>
            </a:r>
            <a:r>
              <a:rPr lang="en-US" altLang="en-US" sz="2800" dirty="0" err="1">
                <a:solidFill>
                  <a:srgbClr val="C00000"/>
                </a:solidFill>
                <a:sym typeface="Wingdings" panose="05000000000000000000" pitchFamily="2" charset="2"/>
              </a:rPr>
              <a:t>Những</a:t>
            </a:r>
            <a:r>
              <a:rPr lang="en-US" altLang="en-US" sz="2800" dirty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sym typeface="Wingdings" panose="05000000000000000000" pitchFamily="2" charset="2"/>
              </a:rPr>
              <a:t>bông</a:t>
            </a:r>
            <a:r>
              <a:rPr lang="en-US" altLang="en-US" sz="2800" dirty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sym typeface="Wingdings" panose="05000000000000000000" pitchFamily="2" charset="2"/>
              </a:rPr>
              <a:t>hoa</a:t>
            </a:r>
            <a:r>
              <a:rPr lang="en-US" altLang="en-US" sz="2800" dirty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sym typeface="Wingdings" panose="05000000000000000000" pitchFamily="2" charset="2"/>
              </a:rPr>
              <a:t>những</a:t>
            </a:r>
            <a:r>
              <a:rPr lang="en-US" altLang="en-US" sz="2800" dirty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sym typeface="Wingdings" panose="05000000000000000000" pitchFamily="2" charset="2"/>
              </a:rPr>
              <a:t>bài</a:t>
            </a:r>
            <a:r>
              <a:rPr lang="en-US" altLang="en-US" sz="2800" dirty="0">
                <a:solidFill>
                  <a:srgbClr val="C00000"/>
                </a:solidFill>
                <a:sym typeface="Wingdings" panose="05000000000000000000" pitchFamily="2" charset="2"/>
              </a:rPr>
              <a:t> ca </a:t>
            </a:r>
            <a:r>
              <a:rPr lang="en-US" altLang="en-US" sz="2800" dirty="0" err="1">
                <a:solidFill>
                  <a:srgbClr val="C00000"/>
                </a:solidFill>
                <a:sym typeface="Wingdings" panose="05000000000000000000" pitchFamily="2" charset="2"/>
              </a:rPr>
              <a:t>cho</a:t>
            </a:r>
            <a:r>
              <a:rPr lang="en-US" altLang="en-US" sz="2800" dirty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sym typeface="Wingdings" panose="05000000000000000000" pitchFamily="2" charset="2"/>
              </a:rPr>
              <a:t>bạn</a:t>
            </a:r>
            <a:r>
              <a:rPr lang="en-US" altLang="en-US" sz="2800" dirty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sym typeface="Wingdings" panose="05000000000000000000" pitchFamily="2" charset="2"/>
              </a:rPr>
              <a:t>bè</a:t>
            </a:r>
            <a:r>
              <a:rPr lang="en-US" altLang="en-US" sz="2800" dirty="0">
                <a:solidFill>
                  <a:srgbClr val="C00000"/>
                </a:solidFill>
                <a:sym typeface="Wingdings" panose="05000000000000000000" pitchFamily="2" charset="2"/>
              </a:rPr>
              <a:t>, </a:t>
            </a:r>
            <a:r>
              <a:rPr lang="en-US" altLang="en-US" sz="2800" dirty="0" err="1">
                <a:solidFill>
                  <a:srgbClr val="C00000"/>
                </a:solidFill>
                <a:sym typeface="Wingdings" panose="05000000000000000000" pitchFamily="2" charset="2"/>
              </a:rPr>
              <a:t>người</a:t>
            </a:r>
            <a:r>
              <a:rPr lang="en-US" altLang="en-US" sz="2800" dirty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sym typeface="Wingdings" panose="05000000000000000000" pitchFamily="2" charset="2"/>
              </a:rPr>
              <a:t>thân</a:t>
            </a:r>
            <a:r>
              <a:rPr lang="en-US" altLang="en-US" sz="2800" dirty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sym typeface="Wingdings" panose="05000000000000000000" pitchFamily="2" charset="2"/>
              </a:rPr>
              <a:t>thưởng</a:t>
            </a:r>
            <a:r>
              <a:rPr lang="en-US" altLang="en-US" sz="2800" dirty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sym typeface="Wingdings" panose="05000000000000000000" pitchFamily="2" charset="2"/>
              </a:rPr>
              <a:t>thức</a:t>
            </a:r>
            <a:r>
              <a:rPr lang="en-US" altLang="en-US" sz="2800" dirty="0">
                <a:solidFill>
                  <a:srgbClr val="C00000"/>
                </a:solidFill>
                <a:sym typeface="Wingdings" panose="05000000000000000000" pitchFamily="2" charset="2"/>
              </a:rPr>
              <a:t>.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Char char="F"/>
            </a:pPr>
            <a:r>
              <a:rPr lang="en-US" altLang="en-US" sz="2800" dirty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sym typeface="Wingdings" panose="05000000000000000000" pitchFamily="2" charset="2"/>
              </a:rPr>
              <a:t>Xem</a:t>
            </a:r>
            <a:r>
              <a:rPr lang="en-US" altLang="en-US" sz="2800" dirty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sym typeface="Wingdings" panose="05000000000000000000" pitchFamily="2" charset="2"/>
              </a:rPr>
              <a:t>trước</a:t>
            </a:r>
            <a:r>
              <a:rPr lang="en-US" altLang="en-US" sz="2800" dirty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sym typeface="Wingdings" panose="05000000000000000000" pitchFamily="2" charset="2"/>
              </a:rPr>
              <a:t>bài</a:t>
            </a:r>
            <a:r>
              <a:rPr lang="en-US" altLang="en-US" sz="2800" dirty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sym typeface="Wingdings" panose="05000000000000000000" pitchFamily="2" charset="2"/>
              </a:rPr>
              <a:t>mới</a:t>
            </a:r>
            <a:r>
              <a:rPr lang="en-US" altLang="en-US" sz="2800" dirty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sym typeface="Wingdings" panose="05000000000000000000" pitchFamily="2" charset="2"/>
              </a:rPr>
              <a:t>và</a:t>
            </a:r>
            <a:r>
              <a:rPr lang="en-US" altLang="en-US" sz="2800" dirty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sym typeface="Wingdings" panose="05000000000000000000" pitchFamily="2" charset="2"/>
              </a:rPr>
              <a:t>kể</a:t>
            </a:r>
            <a:r>
              <a:rPr lang="en-US" altLang="en-US" sz="2800" dirty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sym typeface="Wingdings" panose="05000000000000000000" pitchFamily="2" charset="2"/>
              </a:rPr>
              <a:t>tên</a:t>
            </a:r>
            <a:r>
              <a:rPr lang="en-US" altLang="en-US" sz="2800" dirty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sym typeface="Wingdings" panose="05000000000000000000" pitchFamily="2" charset="2"/>
              </a:rPr>
              <a:t>một</a:t>
            </a:r>
            <a:r>
              <a:rPr lang="en-US" altLang="en-US" sz="2800" dirty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sym typeface="Wingdings" panose="05000000000000000000" pitchFamily="2" charset="2"/>
              </a:rPr>
              <a:t>vài</a:t>
            </a:r>
            <a:r>
              <a:rPr lang="en-US" altLang="en-US" sz="2800" dirty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sym typeface="Wingdings" panose="05000000000000000000" pitchFamily="2" charset="2"/>
              </a:rPr>
              <a:t>nhạc</a:t>
            </a:r>
            <a:r>
              <a:rPr lang="en-US" altLang="en-US" sz="2800" dirty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sym typeface="Wingdings" panose="05000000000000000000" pitchFamily="2" charset="2"/>
              </a:rPr>
              <a:t>cụ</a:t>
            </a:r>
            <a:r>
              <a:rPr lang="en-US" altLang="en-US" sz="2800" dirty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sym typeface="Wingdings" panose="05000000000000000000" pitchFamily="2" charset="2"/>
              </a:rPr>
              <a:t>nước</a:t>
            </a:r>
            <a:r>
              <a:rPr lang="en-US" altLang="en-US" sz="2800" dirty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sym typeface="Wingdings" panose="05000000000000000000" pitchFamily="2" charset="2"/>
              </a:rPr>
              <a:t>ngoài</a:t>
            </a:r>
            <a:r>
              <a:rPr lang="en-US" altLang="en-US" sz="2800" dirty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sym typeface="Wingdings" panose="05000000000000000000" pitchFamily="2" charset="2"/>
              </a:rPr>
              <a:t>mà</a:t>
            </a:r>
            <a:r>
              <a:rPr lang="en-US" altLang="en-US" sz="2800" dirty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sym typeface="Wingdings" panose="05000000000000000000" pitchFamily="2" charset="2"/>
              </a:rPr>
              <a:t>em</a:t>
            </a:r>
            <a:r>
              <a:rPr lang="en-US" altLang="en-US" sz="2800" dirty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sym typeface="Wingdings" panose="05000000000000000000" pitchFamily="2" charset="2"/>
              </a:rPr>
              <a:t>biết</a:t>
            </a:r>
            <a:r>
              <a:rPr lang="en-US" altLang="en-US" sz="2800" dirty="0">
                <a:solidFill>
                  <a:srgbClr val="C00000"/>
                </a:solidFill>
                <a:sym typeface="Wingdings" panose="05000000000000000000" pitchFamily="2" charset="2"/>
              </a:rPr>
              <a:t>.</a:t>
            </a:r>
          </a:p>
        </p:txBody>
      </p:sp>
      <p:sp>
        <p:nvSpPr>
          <p:cNvPr id="69643" name="AutoShape 11"/>
          <p:cNvSpPr>
            <a:spLocks noChangeArrowheads="1"/>
          </p:cNvSpPr>
          <p:nvPr/>
        </p:nvSpPr>
        <p:spPr bwMode="auto">
          <a:xfrm>
            <a:off x="2819400" y="838200"/>
            <a:ext cx="609600" cy="457200"/>
          </a:xfrm>
          <a:prstGeom prst="star5">
            <a:avLst/>
          </a:prstGeom>
          <a:gradFill rotWithShape="1">
            <a:gsLst>
              <a:gs pos="0">
                <a:schemeClr val="bg1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2400">
              <a:latin typeface="Times New Roman" charset="0"/>
            </a:endParaRPr>
          </a:p>
        </p:txBody>
      </p:sp>
      <p:sp>
        <p:nvSpPr>
          <p:cNvPr id="69644" name="AutoShape 12"/>
          <p:cNvSpPr>
            <a:spLocks noChangeArrowheads="1"/>
          </p:cNvSpPr>
          <p:nvPr/>
        </p:nvSpPr>
        <p:spPr bwMode="auto">
          <a:xfrm>
            <a:off x="4343400" y="5715000"/>
            <a:ext cx="533400" cy="533400"/>
          </a:xfrm>
          <a:prstGeom prst="star5">
            <a:avLst/>
          </a:prstGeom>
          <a:solidFill>
            <a:srgbClr val="0000FF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2400">
              <a:latin typeface="Times New Roman" charset="0"/>
            </a:endParaRPr>
          </a:p>
        </p:txBody>
      </p:sp>
      <p:sp>
        <p:nvSpPr>
          <p:cNvPr id="69645" name="AutoShape 13"/>
          <p:cNvSpPr>
            <a:spLocks noChangeArrowheads="1"/>
          </p:cNvSpPr>
          <p:nvPr/>
        </p:nvSpPr>
        <p:spPr bwMode="auto">
          <a:xfrm>
            <a:off x="9220200" y="5410200"/>
            <a:ext cx="533400" cy="6096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2400">
              <a:latin typeface="Times New Roman" charset="0"/>
            </a:endParaRPr>
          </a:p>
        </p:txBody>
      </p:sp>
      <p:sp>
        <p:nvSpPr>
          <p:cNvPr id="69646" name="AutoShape 14"/>
          <p:cNvSpPr>
            <a:spLocks noChangeArrowheads="1"/>
          </p:cNvSpPr>
          <p:nvPr/>
        </p:nvSpPr>
        <p:spPr bwMode="auto">
          <a:xfrm>
            <a:off x="6934200" y="5867400"/>
            <a:ext cx="609600" cy="609600"/>
          </a:xfrm>
          <a:prstGeom prst="star5">
            <a:avLst/>
          </a:prstGeom>
          <a:solidFill>
            <a:schemeClr val="hlink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2400">
              <a:latin typeface="Times New Roman" charset="0"/>
            </a:endParaRPr>
          </a:p>
        </p:txBody>
      </p:sp>
      <p:sp>
        <p:nvSpPr>
          <p:cNvPr id="69647" name="AutoShape 15"/>
          <p:cNvSpPr>
            <a:spLocks noChangeArrowheads="1"/>
          </p:cNvSpPr>
          <p:nvPr/>
        </p:nvSpPr>
        <p:spPr bwMode="auto">
          <a:xfrm>
            <a:off x="5638800" y="5181600"/>
            <a:ext cx="381000" cy="533400"/>
          </a:xfrm>
          <a:prstGeom prst="star5">
            <a:avLst/>
          </a:prstGeom>
          <a:solidFill>
            <a:schemeClr val="bg1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2400">
              <a:latin typeface="Times New Roman" charset="0"/>
            </a:endParaRPr>
          </a:p>
        </p:txBody>
      </p:sp>
      <p:sp>
        <p:nvSpPr>
          <p:cNvPr id="69648" name="AutoShape 16"/>
          <p:cNvSpPr>
            <a:spLocks noChangeArrowheads="1"/>
          </p:cNvSpPr>
          <p:nvPr/>
        </p:nvSpPr>
        <p:spPr bwMode="auto">
          <a:xfrm>
            <a:off x="8001000" y="4876800"/>
            <a:ext cx="381000" cy="304800"/>
          </a:xfrm>
          <a:prstGeom prst="star5">
            <a:avLst/>
          </a:prstGeom>
          <a:gradFill rotWithShape="1">
            <a:gsLst>
              <a:gs pos="0">
                <a:schemeClr val="bg1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2400">
              <a:latin typeface="Times New Roman" charset="0"/>
            </a:endParaRPr>
          </a:p>
        </p:txBody>
      </p:sp>
      <p:sp>
        <p:nvSpPr>
          <p:cNvPr id="69649" name="AutoShape 17"/>
          <p:cNvSpPr>
            <a:spLocks noChangeArrowheads="1"/>
          </p:cNvSpPr>
          <p:nvPr/>
        </p:nvSpPr>
        <p:spPr bwMode="auto">
          <a:xfrm>
            <a:off x="3429000" y="2286000"/>
            <a:ext cx="304800" cy="228600"/>
          </a:xfrm>
          <a:prstGeom prst="star5">
            <a:avLst/>
          </a:prstGeom>
          <a:gradFill rotWithShape="1">
            <a:gsLst>
              <a:gs pos="0">
                <a:schemeClr val="bg1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2400">
              <a:latin typeface="Times New Roman" charset="0"/>
            </a:endParaRPr>
          </a:p>
        </p:txBody>
      </p:sp>
      <p:sp>
        <p:nvSpPr>
          <p:cNvPr id="69650" name="AutoShape 18"/>
          <p:cNvSpPr>
            <a:spLocks noChangeArrowheads="1"/>
          </p:cNvSpPr>
          <p:nvPr/>
        </p:nvSpPr>
        <p:spPr bwMode="auto">
          <a:xfrm>
            <a:off x="2133600" y="1600200"/>
            <a:ext cx="228600" cy="228600"/>
          </a:xfrm>
          <a:prstGeom prst="star5">
            <a:avLst/>
          </a:prstGeom>
          <a:solidFill>
            <a:srgbClr val="9933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2400">
              <a:latin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96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96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5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500"/>
                                        <p:tgtEl>
                                          <p:spTgt spid="696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4" presetClass="entr" presetSubtype="5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6" dur="500"/>
                                        <p:tgtEl>
                                          <p:spTgt spid="696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42" grpId="0" build="p" autoUpdateAnimBg="0" advAuto="100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12115800" cy="681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048000" y="-12291"/>
            <a:ext cx="6523131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400" b="1" dirty="0">
                <a:solidFill>
                  <a:srgbClr val="FFFF00"/>
                </a:solidFill>
                <a:cs typeface="Times New Roman" panose="02020603050405020304" pitchFamily="18" charset="0"/>
              </a:rPr>
              <a:t>  </a:t>
            </a:r>
            <a:r>
              <a:rPr lang="en-US" altLang="en-US" sz="2800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Khởi</a:t>
            </a:r>
            <a:r>
              <a:rPr lang="en-US" altLang="en-US" sz="28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động</a:t>
            </a:r>
            <a:r>
              <a:rPr lang="en-US" altLang="en-US" sz="28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Trò</a:t>
            </a:r>
            <a:r>
              <a:rPr lang="en-US" altLang="en-US" sz="28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chơi</a:t>
            </a:r>
            <a:r>
              <a:rPr lang="en-US" altLang="en-US" sz="28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Thử</a:t>
            </a:r>
            <a:r>
              <a:rPr lang="en-US" altLang="en-US" sz="28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tài</a:t>
            </a:r>
            <a:r>
              <a:rPr lang="en-US" altLang="en-US" sz="28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của</a:t>
            </a:r>
            <a:r>
              <a:rPr lang="en-US" altLang="en-US" sz="28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bạn</a:t>
            </a:r>
            <a:endParaRPr lang="en-US" altLang="en-US" sz="28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pic>
        <p:nvPicPr>
          <p:cNvPr id="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881" y="894124"/>
            <a:ext cx="4606108" cy="3008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Quách Mộng Lâ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874" y="925462"/>
            <a:ext cx="4445727" cy="2977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Hộp_Văn_Bản 7"/>
          <p:cNvSpPr txBox="1">
            <a:spLocks noChangeArrowheads="1"/>
          </p:cNvSpPr>
          <p:nvPr/>
        </p:nvSpPr>
        <p:spPr bwMode="auto">
          <a:xfrm>
            <a:off x="3382869" y="3260554"/>
            <a:ext cx="2306085" cy="646331"/>
          </a:xfrm>
          <a:prstGeom prst="rect">
            <a:avLst/>
          </a:prstGeom>
          <a:solidFill>
            <a:srgbClr val="92D050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 err="1"/>
              <a:t>Nhạc</a:t>
            </a:r>
            <a:r>
              <a:rPr lang="en-US" altLang="en-US" sz="1800" b="1" dirty="0"/>
              <a:t> </a:t>
            </a:r>
            <a:r>
              <a:rPr lang="en-US" altLang="en-US" sz="1800" b="1" dirty="0" err="1"/>
              <a:t>sĩ</a:t>
            </a:r>
            <a:r>
              <a:rPr lang="en-US" altLang="en-US" sz="1800" b="1" dirty="0"/>
              <a:t>: </a:t>
            </a:r>
            <a:r>
              <a:rPr lang="en-US" altLang="en-US" sz="1800" b="1" dirty="0" err="1"/>
              <a:t>Hoàng</a:t>
            </a:r>
            <a:r>
              <a:rPr lang="en-US" altLang="en-US" sz="1800" b="1" dirty="0"/>
              <a:t> Long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/>
              <a:t>(18/06/1942)</a:t>
            </a:r>
          </a:p>
        </p:txBody>
      </p:sp>
      <p:sp>
        <p:nvSpPr>
          <p:cNvPr id="9" name="Hộp_Văn_Bản 7"/>
          <p:cNvSpPr txBox="1">
            <a:spLocks noChangeArrowheads="1"/>
          </p:cNvSpPr>
          <p:nvPr/>
        </p:nvSpPr>
        <p:spPr bwMode="auto">
          <a:xfrm>
            <a:off x="8776064" y="3307019"/>
            <a:ext cx="2120537" cy="646331"/>
          </a:xfrm>
          <a:prstGeom prst="rect">
            <a:avLst/>
          </a:prstGeom>
          <a:solidFill>
            <a:srgbClr val="92D050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 err="1"/>
              <a:t>Nhạc</a:t>
            </a:r>
            <a:r>
              <a:rPr lang="en-US" altLang="en-US" sz="1800" b="1" dirty="0"/>
              <a:t> </a:t>
            </a:r>
            <a:r>
              <a:rPr lang="en-US" altLang="en-US" sz="1800" b="1" dirty="0" err="1"/>
              <a:t>sĩ</a:t>
            </a:r>
            <a:r>
              <a:rPr lang="en-US" altLang="en-US" sz="1800" b="1" dirty="0"/>
              <a:t>: </a:t>
            </a:r>
            <a:r>
              <a:rPr lang="en-US" altLang="en-US" sz="1800" b="1" dirty="0" err="1"/>
              <a:t>Mộng</a:t>
            </a:r>
            <a:r>
              <a:rPr lang="en-US" altLang="en-US" sz="1800" b="1" dirty="0"/>
              <a:t> </a:t>
            </a:r>
            <a:r>
              <a:rPr lang="en-US" altLang="en-US" sz="1800" b="1" dirty="0" err="1"/>
              <a:t>Lân</a:t>
            </a:r>
            <a:endParaRPr lang="en-US" altLang="en-US" sz="1800" b="1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/>
              <a:t>(</a:t>
            </a:r>
            <a:r>
              <a:rPr lang="en-US" sz="1800" b="1" dirty="0"/>
              <a:t>27/11/1939</a:t>
            </a:r>
            <a:r>
              <a:rPr lang="en-US" altLang="en-US" sz="1800" b="1" dirty="0"/>
              <a:t>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7927" y="4003628"/>
            <a:ext cx="4438674" cy="2854373"/>
          </a:xfrm>
          <a:prstGeom prst="rect">
            <a:avLst/>
          </a:prstGeom>
        </p:spPr>
      </p:pic>
      <p:sp>
        <p:nvSpPr>
          <p:cNvPr id="11" name="Hộp_Văn_Bản 7"/>
          <p:cNvSpPr txBox="1">
            <a:spLocks noChangeArrowheads="1"/>
          </p:cNvSpPr>
          <p:nvPr/>
        </p:nvSpPr>
        <p:spPr bwMode="auto">
          <a:xfrm>
            <a:off x="8641081" y="6211668"/>
            <a:ext cx="2286000" cy="646331"/>
          </a:xfrm>
          <a:prstGeom prst="rect">
            <a:avLst/>
          </a:prstGeom>
          <a:solidFill>
            <a:srgbClr val="92D050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 err="1"/>
              <a:t>Nhạc</a:t>
            </a:r>
            <a:r>
              <a:rPr lang="en-US" altLang="en-US" sz="1800" b="1" dirty="0"/>
              <a:t> </a:t>
            </a:r>
            <a:r>
              <a:rPr lang="en-US" altLang="en-US" sz="1800" b="1" dirty="0" err="1"/>
              <a:t>sĩ</a:t>
            </a:r>
            <a:r>
              <a:rPr lang="en-US" altLang="en-US" sz="1800" b="1" dirty="0"/>
              <a:t>: </a:t>
            </a:r>
            <a:r>
              <a:rPr lang="en-US" altLang="en-US" sz="1800" b="1" dirty="0" err="1"/>
              <a:t>Hoàng</a:t>
            </a:r>
            <a:r>
              <a:rPr lang="en-US" altLang="en-US" sz="1800" b="1" dirty="0"/>
              <a:t> </a:t>
            </a:r>
            <a:r>
              <a:rPr lang="en-US" altLang="en-US" sz="1800" b="1" dirty="0" err="1"/>
              <a:t>Lân</a:t>
            </a:r>
            <a:endParaRPr lang="en-US" altLang="en-US" sz="1800" b="1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/>
              <a:t>(18/06/1942)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881" y="3962400"/>
            <a:ext cx="4631927" cy="2920635"/>
          </a:xfrm>
          <a:prstGeom prst="rect">
            <a:avLst/>
          </a:prstGeom>
        </p:spPr>
      </p:pic>
      <p:sp>
        <p:nvSpPr>
          <p:cNvPr id="13" name="Hộp_Văn_Bản 7"/>
          <p:cNvSpPr txBox="1">
            <a:spLocks noChangeArrowheads="1"/>
          </p:cNvSpPr>
          <p:nvPr/>
        </p:nvSpPr>
        <p:spPr bwMode="auto">
          <a:xfrm>
            <a:off x="3422989" y="6211669"/>
            <a:ext cx="2286000" cy="646331"/>
          </a:xfrm>
          <a:prstGeom prst="rect">
            <a:avLst/>
          </a:prstGeom>
          <a:solidFill>
            <a:srgbClr val="92D050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 err="1"/>
              <a:t>Nhạc</a:t>
            </a:r>
            <a:r>
              <a:rPr lang="en-US" altLang="en-US" sz="1800" b="1" dirty="0"/>
              <a:t> </a:t>
            </a:r>
            <a:r>
              <a:rPr lang="en-US" altLang="en-US" sz="1800" b="1" dirty="0" err="1"/>
              <a:t>sĩ</a:t>
            </a:r>
            <a:r>
              <a:rPr lang="en-US" altLang="en-US" sz="1800" b="1" dirty="0"/>
              <a:t>: </a:t>
            </a:r>
            <a:r>
              <a:rPr lang="en-US" altLang="en-US" sz="1800" b="1" dirty="0" err="1"/>
              <a:t>Hoàng</a:t>
            </a:r>
            <a:r>
              <a:rPr lang="en-US" altLang="en-US" sz="1800" b="1" dirty="0"/>
              <a:t> </a:t>
            </a:r>
            <a:r>
              <a:rPr lang="en-US" altLang="en-US" sz="1800" b="1" dirty="0" err="1"/>
              <a:t>Vân</a:t>
            </a:r>
            <a:endParaRPr lang="en-US" altLang="en-US" sz="1800" b="1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/>
              <a:t>(23/06/1930)</a:t>
            </a:r>
          </a:p>
        </p:txBody>
      </p:sp>
      <p:sp>
        <p:nvSpPr>
          <p:cNvPr id="14" name="Oval 13"/>
          <p:cNvSpPr/>
          <p:nvPr/>
        </p:nvSpPr>
        <p:spPr>
          <a:xfrm>
            <a:off x="1094491" y="886502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6450874" y="925462"/>
            <a:ext cx="914400" cy="914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102881" y="3962400"/>
            <a:ext cx="914400" cy="9144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4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6427447" y="3984171"/>
            <a:ext cx="914400" cy="914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Hộp_Văn_Bản 7"/>
          <p:cNvSpPr txBox="1">
            <a:spLocks noChangeArrowheads="1"/>
          </p:cNvSpPr>
          <p:nvPr/>
        </p:nvSpPr>
        <p:spPr bwMode="auto">
          <a:xfrm>
            <a:off x="2462147" y="60943"/>
            <a:ext cx="7089390" cy="5847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008000"/>
                </a:solidFill>
              </a:rPr>
              <a:t>Nhạc</a:t>
            </a:r>
            <a:r>
              <a:rPr lang="en-US" altLang="en-US" b="1" dirty="0">
                <a:solidFill>
                  <a:srgbClr val="008000"/>
                </a:solidFill>
              </a:rPr>
              <a:t> </a:t>
            </a:r>
            <a:r>
              <a:rPr lang="en-US" altLang="en-US" b="1" dirty="0" err="1">
                <a:solidFill>
                  <a:srgbClr val="008000"/>
                </a:solidFill>
              </a:rPr>
              <a:t>sĩ</a:t>
            </a:r>
            <a:r>
              <a:rPr lang="en-US" altLang="en-US" b="1" dirty="0">
                <a:solidFill>
                  <a:srgbClr val="008000"/>
                </a:solidFill>
              </a:rPr>
              <a:t> </a:t>
            </a:r>
            <a:r>
              <a:rPr lang="en-US" altLang="en-US" b="1" dirty="0" err="1">
                <a:solidFill>
                  <a:srgbClr val="008000"/>
                </a:solidFill>
              </a:rPr>
              <a:t>nào</a:t>
            </a:r>
            <a:r>
              <a:rPr lang="en-US" altLang="en-US" b="1" dirty="0">
                <a:solidFill>
                  <a:srgbClr val="008000"/>
                </a:solidFill>
              </a:rPr>
              <a:t> </a:t>
            </a:r>
            <a:r>
              <a:rPr lang="en-US" altLang="en-US" b="1" dirty="0" err="1">
                <a:solidFill>
                  <a:srgbClr val="008000"/>
                </a:solidFill>
              </a:rPr>
              <a:t>là</a:t>
            </a:r>
            <a:r>
              <a:rPr lang="en-US" altLang="en-US" b="1" dirty="0">
                <a:solidFill>
                  <a:srgbClr val="008000"/>
                </a:solidFill>
              </a:rPr>
              <a:t> </a:t>
            </a:r>
            <a:r>
              <a:rPr lang="en-US" altLang="en-US" b="1" dirty="0" err="1">
                <a:solidFill>
                  <a:srgbClr val="008000"/>
                </a:solidFill>
              </a:rPr>
              <a:t>hai</a:t>
            </a:r>
            <a:r>
              <a:rPr lang="en-US" altLang="en-US" b="1" dirty="0">
                <a:solidFill>
                  <a:srgbClr val="008000"/>
                </a:solidFill>
              </a:rPr>
              <a:t> </a:t>
            </a:r>
            <a:r>
              <a:rPr lang="en-US" altLang="en-US" b="1" dirty="0" err="1">
                <a:solidFill>
                  <a:srgbClr val="008000"/>
                </a:solidFill>
              </a:rPr>
              <a:t>anh</a:t>
            </a:r>
            <a:r>
              <a:rPr lang="en-US" altLang="en-US" b="1" dirty="0">
                <a:solidFill>
                  <a:srgbClr val="008000"/>
                </a:solidFill>
              </a:rPr>
              <a:t> </a:t>
            </a:r>
            <a:r>
              <a:rPr lang="en-US" altLang="en-US" b="1" dirty="0" err="1">
                <a:solidFill>
                  <a:srgbClr val="008000"/>
                </a:solidFill>
              </a:rPr>
              <a:t>em</a:t>
            </a:r>
            <a:r>
              <a:rPr lang="en-US" altLang="en-US" b="1" dirty="0">
                <a:solidFill>
                  <a:srgbClr val="008000"/>
                </a:solidFill>
              </a:rPr>
              <a:t> </a:t>
            </a:r>
            <a:r>
              <a:rPr lang="en-US" altLang="en-US" b="1" dirty="0" err="1">
                <a:solidFill>
                  <a:srgbClr val="008000"/>
                </a:solidFill>
              </a:rPr>
              <a:t>sinh</a:t>
            </a:r>
            <a:r>
              <a:rPr lang="en-US" altLang="en-US" b="1" dirty="0">
                <a:solidFill>
                  <a:srgbClr val="008000"/>
                </a:solidFill>
              </a:rPr>
              <a:t> </a:t>
            </a:r>
            <a:r>
              <a:rPr lang="en-US" altLang="en-US" b="1" dirty="0" err="1">
                <a:solidFill>
                  <a:srgbClr val="008000"/>
                </a:solidFill>
              </a:rPr>
              <a:t>đôi</a:t>
            </a:r>
            <a:r>
              <a:rPr lang="en-US" altLang="en-US" b="1" dirty="0">
                <a:solidFill>
                  <a:srgbClr val="008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93280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3" grpId="0" animBg="1"/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 bình luận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115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667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rt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406" y="-226967"/>
            <a:ext cx="9525000" cy="714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3200400" y="1219200"/>
            <a:ext cx="58674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2800" i="1" dirty="0">
                <a:solidFill>
                  <a:schemeClr val="bg1"/>
                </a:solidFill>
              </a:rPr>
              <a:t> </a:t>
            </a:r>
            <a:r>
              <a:rPr lang="en-US" altLang="en-US" sz="2800" b="1" i="1" err="1">
                <a:solidFill>
                  <a:srgbClr val="00B050"/>
                </a:solidFill>
              </a:rPr>
              <a:t>Thứ</a:t>
            </a:r>
            <a:r>
              <a:rPr lang="en-US" altLang="en-US" sz="2800" b="1" i="1">
                <a:solidFill>
                  <a:srgbClr val="00B050"/>
                </a:solidFill>
              </a:rPr>
              <a:t> </a:t>
            </a:r>
            <a:r>
              <a:rPr lang="en-US" altLang="en-US" sz="2800" b="1" i="1" smtClean="0">
                <a:solidFill>
                  <a:srgbClr val="00B050"/>
                </a:solidFill>
                <a:cs typeface="Times New Roman" panose="02020603050405020304" pitchFamily="18" charset="0"/>
              </a:rPr>
              <a:t>hai,</a:t>
            </a:r>
            <a:r>
              <a:rPr lang="en-US" altLang="en-US" sz="2800" b="1" i="1" smtClean="0">
                <a:solidFill>
                  <a:srgbClr val="00B050"/>
                </a:solidFill>
              </a:rPr>
              <a:t> </a:t>
            </a:r>
            <a:r>
              <a:rPr lang="en-US" altLang="en-US" sz="2800" b="1" i="1" err="1">
                <a:solidFill>
                  <a:srgbClr val="00B050"/>
                </a:solidFill>
              </a:rPr>
              <a:t>ngày</a:t>
            </a:r>
            <a:r>
              <a:rPr lang="en-US" altLang="en-US" sz="2800" b="1" i="1">
                <a:solidFill>
                  <a:srgbClr val="00B050"/>
                </a:solidFill>
              </a:rPr>
              <a:t> 8</a:t>
            </a:r>
            <a:r>
              <a:rPr lang="en-US" altLang="en-US" sz="2800" b="1" i="1" smtClean="0">
                <a:solidFill>
                  <a:srgbClr val="00B050"/>
                </a:solidFill>
              </a:rPr>
              <a:t> </a:t>
            </a:r>
            <a:r>
              <a:rPr lang="en-US" altLang="en-US" sz="2800" b="1" i="1" dirty="0" err="1">
                <a:solidFill>
                  <a:srgbClr val="00B050"/>
                </a:solidFill>
              </a:rPr>
              <a:t>tháng</a:t>
            </a:r>
            <a:r>
              <a:rPr lang="en-US" altLang="en-US" sz="2800" b="1" i="1" dirty="0">
                <a:solidFill>
                  <a:srgbClr val="00B050"/>
                </a:solidFill>
              </a:rPr>
              <a:t> 11 </a:t>
            </a:r>
            <a:r>
              <a:rPr lang="en-US" altLang="en-US" sz="2800" b="1" i="1" dirty="0" err="1">
                <a:solidFill>
                  <a:srgbClr val="00B050"/>
                </a:solidFill>
              </a:rPr>
              <a:t>năm</a:t>
            </a:r>
            <a:r>
              <a:rPr lang="en-US" altLang="en-US" sz="2800" b="1" i="1" dirty="0">
                <a:solidFill>
                  <a:srgbClr val="00B050"/>
                </a:solidFill>
              </a:rPr>
              <a:t> 2021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5278438" y="1757362"/>
            <a:ext cx="4284663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i="1" u="sng" dirty="0" err="1">
                <a:solidFill>
                  <a:srgbClr val="00B050"/>
                </a:solidFill>
              </a:rPr>
              <a:t>Âm</a:t>
            </a:r>
            <a:r>
              <a:rPr lang="en-US" altLang="en-US" b="1" i="1" u="sng" dirty="0">
                <a:solidFill>
                  <a:srgbClr val="00B050"/>
                </a:solidFill>
              </a:rPr>
              <a:t> </a:t>
            </a:r>
            <a:r>
              <a:rPr lang="en-US" altLang="en-US" b="1" i="1" u="sng" dirty="0" err="1">
                <a:solidFill>
                  <a:srgbClr val="00B050"/>
                </a:solidFill>
              </a:rPr>
              <a:t>nhạc</a:t>
            </a:r>
            <a:r>
              <a:rPr lang="en-US" altLang="en-US" b="1" i="1" u="sng" dirty="0">
                <a:solidFill>
                  <a:srgbClr val="00B050"/>
                </a:solidFill>
              </a:rPr>
              <a:t>:</a:t>
            </a:r>
            <a:endParaRPr lang="en-US" altLang="en-US" sz="2800" b="1" i="1" u="sng" dirty="0">
              <a:solidFill>
                <a:srgbClr val="00B050"/>
              </a:solidFill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2161359" y="2411413"/>
            <a:ext cx="821109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alt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10:</a:t>
            </a:r>
            <a:r>
              <a:rPr lang="en-US" altLang="en-US" sz="2800" b="1" i="1" dirty="0">
                <a:solidFill>
                  <a:srgbClr val="00B050"/>
                </a:solidFill>
                <a:latin typeface="+mj-lt"/>
              </a:rPr>
              <a:t> </a:t>
            </a:r>
            <a:r>
              <a:rPr lang="en-US" altLang="en-US" sz="2800" b="1" dirty="0" err="1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Times New Roman" charset="0"/>
              </a:rPr>
              <a:t>Ôn</a:t>
            </a:r>
            <a:r>
              <a:rPr lang="en-US" sz="2800" b="1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Times New Roman" charset="0"/>
              </a:rPr>
              <a:t> hát: </a:t>
            </a:r>
            <a:r>
              <a:rPr lang="en-US" sz="2800" b="1" i="1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Times New Roman" charset="0"/>
              </a:rPr>
              <a:t>Bài Những bông hoa những </a:t>
            </a:r>
            <a:r>
              <a:rPr lang="en-US" sz="2800" b="1" i="1" dirty="0" err="1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Times New Roman" charset="0"/>
              </a:rPr>
              <a:t>bài</a:t>
            </a:r>
            <a:r>
              <a:rPr lang="en-US" sz="2800" b="1" i="1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Times New Roman" charset="0"/>
              </a:rPr>
              <a:t> ca</a:t>
            </a:r>
          </a:p>
          <a:p>
            <a:pPr algn="ctr" eaLnBrk="1" hangingPunct="1">
              <a:defRPr/>
            </a:pPr>
            <a:r>
              <a:rPr lang="en-US" sz="2800" b="1" i="1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Times New Roman" charset="0"/>
              </a:rPr>
              <a:t>    </a:t>
            </a:r>
            <a:r>
              <a:rPr lang="en-US" sz="2800" b="1" i="1" dirty="0" err="1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Times New Roman" charset="0"/>
              </a:rPr>
              <a:t>Giới</a:t>
            </a:r>
            <a:r>
              <a:rPr lang="en-US" sz="2800" b="1" i="1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Times New Roman" charset="0"/>
              </a:rPr>
              <a:t> </a:t>
            </a:r>
            <a:r>
              <a:rPr lang="en-US" sz="2800" b="1" i="1" dirty="0" err="1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Times New Roman" charset="0"/>
              </a:rPr>
              <a:t>thiệu</a:t>
            </a:r>
            <a:r>
              <a:rPr lang="en-US" sz="2800" b="1" i="1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Times New Roman" charset="0"/>
              </a:rPr>
              <a:t> </a:t>
            </a:r>
            <a:r>
              <a:rPr lang="en-US" sz="2800" b="1" i="1" dirty="0" err="1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Times New Roman" charset="0"/>
              </a:rPr>
              <a:t>một</a:t>
            </a:r>
            <a:r>
              <a:rPr lang="en-US" sz="2800" b="1" i="1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Times New Roman" charset="0"/>
              </a:rPr>
              <a:t> </a:t>
            </a:r>
            <a:r>
              <a:rPr lang="en-US" sz="2800" b="1" i="1" dirty="0" err="1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Times New Roman" charset="0"/>
              </a:rPr>
              <a:t>số</a:t>
            </a:r>
            <a:r>
              <a:rPr lang="en-US" sz="2800" b="1" i="1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Times New Roman" charset="0"/>
              </a:rPr>
              <a:t> </a:t>
            </a:r>
            <a:r>
              <a:rPr lang="en-US" sz="2800" b="1" i="1" dirty="0" err="1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Times New Roman" charset="0"/>
              </a:rPr>
              <a:t>nhạc</a:t>
            </a:r>
            <a:r>
              <a:rPr lang="en-US" sz="2800" b="1" i="1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Times New Roman" charset="0"/>
              </a:rPr>
              <a:t> </a:t>
            </a:r>
            <a:r>
              <a:rPr lang="en-US" sz="2800" b="1" i="1" dirty="0" err="1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Times New Roman" charset="0"/>
              </a:rPr>
              <a:t>cụ</a:t>
            </a:r>
            <a:r>
              <a:rPr lang="en-US" sz="2800" b="1" i="1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Times New Roman" charset="0"/>
              </a:rPr>
              <a:t> </a:t>
            </a:r>
            <a:r>
              <a:rPr lang="en-US" sz="2800" b="1" i="1" dirty="0" err="1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Times New Roman" charset="0"/>
              </a:rPr>
              <a:t>ngước</a:t>
            </a:r>
            <a:r>
              <a:rPr lang="en-US" sz="2800" b="1" i="1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Times New Roman" charset="0"/>
              </a:rPr>
              <a:t> </a:t>
            </a:r>
            <a:r>
              <a:rPr lang="en-US" sz="2800" b="1" i="1" dirty="0" err="1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Times New Roman" charset="0"/>
              </a:rPr>
              <a:t>ngòai</a:t>
            </a:r>
            <a:endParaRPr lang="en-US" sz="2800" b="1" i="1" dirty="0">
              <a:ln>
                <a:solidFill>
                  <a:srgbClr val="FFFF00"/>
                </a:solidFill>
              </a:ln>
              <a:solidFill>
                <a:srgbClr val="FF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3135462"/>
      </p:ext>
    </p:extLst>
  </p:cSld>
  <p:clrMapOvr>
    <a:masterClrMapping/>
  </p:clrMapOvr>
  <p:transition spd="med">
    <p:randomBa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80657"/>
            <a:ext cx="12192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Karaoke EDM [Những Bông Hoa Những Bài Ca ] Âm Nhạc lớp 5 - lớp nhạc doremi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" y="1"/>
            <a:ext cx="11734800" cy="6781799"/>
          </a:xfrm>
          <a:prstGeom prst="rect">
            <a:avLst/>
          </a:prstGeom>
        </p:spPr>
      </p:pic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3581400" y="0"/>
            <a:ext cx="396240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400" b="1" dirty="0">
                <a:solidFill>
                  <a:srgbClr val="FFFF00"/>
                </a:solidFill>
                <a:cs typeface="Times New Roman" panose="02020603050405020304" pitchFamily="18" charset="0"/>
              </a:rPr>
              <a:t>  </a:t>
            </a:r>
            <a:r>
              <a:rPr lang="en-US" altLang="en-US" sz="2800" b="1" dirty="0" err="1" smtClean="0">
                <a:solidFill>
                  <a:srgbClr val="FFFF00"/>
                </a:solidFill>
                <a:cs typeface="Times New Roman" panose="02020603050405020304" pitchFamily="18" charset="0"/>
              </a:rPr>
              <a:t>Luyện</a:t>
            </a:r>
            <a:r>
              <a:rPr lang="en-US" altLang="en-US" sz="2800" b="1" dirty="0" smtClean="0">
                <a:solidFill>
                  <a:srgbClr val="FFFF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FF00"/>
                </a:solidFill>
                <a:cs typeface="Times New Roman" panose="02020603050405020304" pitchFamily="18" charset="0"/>
              </a:rPr>
              <a:t>tập</a:t>
            </a:r>
            <a:r>
              <a:rPr lang="en-US" altLang="en-US" sz="2800" b="1" dirty="0" smtClean="0">
                <a:solidFill>
                  <a:srgbClr val="FFFF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FF00"/>
                </a:solidFill>
                <a:cs typeface="Times New Roman" panose="02020603050405020304" pitchFamily="18" charset="0"/>
              </a:rPr>
              <a:t>thực</a:t>
            </a:r>
            <a:r>
              <a:rPr lang="en-US" altLang="en-US" sz="2800" b="1" dirty="0" smtClean="0">
                <a:solidFill>
                  <a:srgbClr val="FFFF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FF00"/>
                </a:solidFill>
                <a:cs typeface="Times New Roman" panose="02020603050405020304" pitchFamily="18" charset="0"/>
              </a:rPr>
              <a:t>hành</a:t>
            </a:r>
            <a:endParaRPr lang="en-US" altLang="en-US" sz="2800" b="1" dirty="0">
              <a:solidFill>
                <a:srgbClr val="FFFF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01617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5257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91075"/>
            <a:ext cx="12192000" cy="2066925"/>
          </a:xfrm>
          <a:prstGeom prst="rect">
            <a:avLst/>
          </a:prstGeom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009900" y="304800"/>
            <a:ext cx="617219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Luyện</a:t>
            </a:r>
            <a:r>
              <a:rPr lang="en-US" altLang="en-US" sz="28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tập</a:t>
            </a:r>
            <a:r>
              <a:rPr lang="en-US" altLang="en-US" sz="28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mô</a:t>
            </a:r>
            <a:r>
              <a:rPr lang="en-US" altLang="en-US" sz="28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tuýp</a:t>
            </a:r>
            <a:r>
              <a:rPr lang="en-US" altLang="en-US" sz="28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vỗ</a:t>
            </a:r>
            <a:r>
              <a:rPr lang="en-US" altLang="en-US" sz="28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đệm</a:t>
            </a:r>
            <a:r>
              <a:rPr lang="en-US" altLang="en-US" sz="28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cho</a:t>
            </a:r>
            <a:r>
              <a:rPr lang="en-US" altLang="en-US" sz="28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bài</a:t>
            </a:r>
            <a:r>
              <a:rPr lang="en-US" altLang="en-US" sz="28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hát</a:t>
            </a:r>
            <a:r>
              <a:rPr lang="en-US" altLang="en-US" sz="28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  </a:t>
            </a:r>
            <a:r>
              <a:rPr lang="en-US" altLang="en-US" sz="2800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Những</a:t>
            </a:r>
            <a:r>
              <a:rPr lang="en-US" altLang="en-US" sz="28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bông</a:t>
            </a:r>
            <a:r>
              <a:rPr lang="en-US" altLang="en-US" sz="28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hoa</a:t>
            </a:r>
            <a:r>
              <a:rPr lang="en-US" altLang="en-US" sz="28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những</a:t>
            </a:r>
            <a:r>
              <a:rPr lang="en-US" altLang="en-US" sz="28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bài</a:t>
            </a:r>
            <a:r>
              <a:rPr lang="en-US" altLang="en-US" sz="28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ca</a:t>
            </a:r>
            <a:endParaRPr lang="en-US" altLang="en-US" sz="28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9074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ọc mẫu Mô tuýp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54" y="19593"/>
            <a:ext cx="12187646" cy="6866279"/>
          </a:xfrm>
          <a:prstGeom prst="rect">
            <a:avLst/>
          </a:prstGeom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3009900" y="304800"/>
            <a:ext cx="617219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Luyện</a:t>
            </a:r>
            <a:r>
              <a:rPr lang="en-US" altLang="en-US" sz="28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tập</a:t>
            </a:r>
            <a:r>
              <a:rPr lang="en-US" altLang="en-US" sz="28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mô</a:t>
            </a:r>
            <a:r>
              <a:rPr lang="en-US" altLang="en-US" sz="28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tuýp</a:t>
            </a:r>
            <a:r>
              <a:rPr lang="en-US" altLang="en-US" sz="28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vỗ</a:t>
            </a:r>
            <a:r>
              <a:rPr lang="en-US" altLang="en-US" sz="28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đệm</a:t>
            </a:r>
            <a:r>
              <a:rPr lang="en-US" altLang="en-US" sz="28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cho</a:t>
            </a:r>
            <a:r>
              <a:rPr lang="en-US" altLang="en-US" sz="28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bài</a:t>
            </a:r>
            <a:r>
              <a:rPr lang="en-US" altLang="en-US" sz="28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hát</a:t>
            </a:r>
            <a:r>
              <a:rPr lang="en-US" altLang="en-US" sz="28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  </a:t>
            </a:r>
            <a:r>
              <a:rPr lang="en-US" altLang="en-US" sz="2800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Những</a:t>
            </a:r>
            <a:r>
              <a:rPr lang="en-US" altLang="en-US" sz="28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bông</a:t>
            </a:r>
            <a:r>
              <a:rPr lang="en-US" altLang="en-US" sz="28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hoa</a:t>
            </a:r>
            <a:r>
              <a:rPr lang="en-US" altLang="en-US" sz="28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những</a:t>
            </a:r>
            <a:r>
              <a:rPr lang="en-US" altLang="en-US" sz="28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bài</a:t>
            </a:r>
            <a:r>
              <a:rPr lang="en-US" altLang="en-US" sz="28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ca</a:t>
            </a:r>
            <a:endParaRPr lang="en-US" altLang="en-US" sz="28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1491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1828800" y="5867400"/>
            <a:ext cx="228600" cy="228600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8077200" y="5867400"/>
            <a:ext cx="533400" cy="228600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3962400" y="5943600"/>
            <a:ext cx="381000" cy="152400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3276600" y="3124200"/>
            <a:ext cx="381000" cy="152400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21510" name="Rectangle 6"/>
          <p:cNvSpPr>
            <a:spLocks noChangeArrowheads="1"/>
          </p:cNvSpPr>
          <p:nvPr/>
        </p:nvSpPr>
        <p:spPr bwMode="auto">
          <a:xfrm>
            <a:off x="6248400" y="5867400"/>
            <a:ext cx="457200" cy="228600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grpSp>
        <p:nvGrpSpPr>
          <p:cNvPr id="41992" name="Group 8"/>
          <p:cNvGrpSpPr>
            <a:grpSpLocks/>
          </p:cNvGrpSpPr>
          <p:nvPr/>
        </p:nvGrpSpPr>
        <p:grpSpPr bwMode="auto">
          <a:xfrm>
            <a:off x="1524000" y="381000"/>
            <a:ext cx="9144000" cy="5791200"/>
            <a:chOff x="0" y="96"/>
            <a:chExt cx="5760" cy="3792"/>
          </a:xfrm>
        </p:grpSpPr>
        <p:pic>
          <p:nvPicPr>
            <p:cNvPr id="21542" name="Picture 9" descr="cau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720"/>
              <a:ext cx="5760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43" name="Picture 10" descr="Cau 5a'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736"/>
              <a:ext cx="5760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44" name="Picture 11" descr="cau 3b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344"/>
              <a:ext cx="5760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45" name="Picture 12" descr="cau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064"/>
              <a:ext cx="5760" cy="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46" name="Picture 13" descr="Cau 5b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408"/>
              <a:ext cx="5760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47" name="Picture 14" descr="cau_13071057534-iaza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96"/>
              <a:ext cx="5760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512" name="Rectangle 15"/>
          <p:cNvSpPr>
            <a:spLocks noChangeArrowheads="1"/>
          </p:cNvSpPr>
          <p:nvPr/>
        </p:nvSpPr>
        <p:spPr bwMode="auto">
          <a:xfrm>
            <a:off x="4114800" y="1752600"/>
            <a:ext cx="228600" cy="457200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grpSp>
        <p:nvGrpSpPr>
          <p:cNvPr id="42000" name="Group 16"/>
          <p:cNvGrpSpPr>
            <a:grpSpLocks/>
          </p:cNvGrpSpPr>
          <p:nvPr/>
        </p:nvGrpSpPr>
        <p:grpSpPr bwMode="auto">
          <a:xfrm>
            <a:off x="2819400" y="1676400"/>
            <a:ext cx="6324600" cy="4953000"/>
            <a:chOff x="816" y="1056"/>
            <a:chExt cx="3984" cy="3120"/>
          </a:xfrm>
        </p:grpSpPr>
        <p:sp>
          <p:nvSpPr>
            <p:cNvPr id="21530" name="Rectangle 17"/>
            <p:cNvSpPr>
              <a:spLocks noChangeArrowheads="1"/>
            </p:cNvSpPr>
            <p:nvPr/>
          </p:nvSpPr>
          <p:spPr bwMode="auto">
            <a:xfrm>
              <a:off x="1632" y="1104"/>
              <a:ext cx="144" cy="288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anose="02020603050405020304" pitchFamily="18" charset="0"/>
              </a:endParaRPr>
            </a:p>
          </p:txBody>
        </p:sp>
        <p:sp>
          <p:nvSpPr>
            <p:cNvPr id="21531" name="Rectangle 18"/>
            <p:cNvSpPr>
              <a:spLocks noChangeArrowheads="1"/>
            </p:cNvSpPr>
            <p:nvPr/>
          </p:nvSpPr>
          <p:spPr bwMode="auto">
            <a:xfrm>
              <a:off x="2928" y="1056"/>
              <a:ext cx="192" cy="384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anose="02020603050405020304" pitchFamily="18" charset="0"/>
              </a:endParaRPr>
            </a:p>
          </p:txBody>
        </p:sp>
        <p:sp>
          <p:nvSpPr>
            <p:cNvPr id="21532" name="Rectangle 19"/>
            <p:cNvSpPr>
              <a:spLocks noChangeArrowheads="1"/>
            </p:cNvSpPr>
            <p:nvPr/>
          </p:nvSpPr>
          <p:spPr bwMode="auto">
            <a:xfrm>
              <a:off x="1440" y="2448"/>
              <a:ext cx="336" cy="336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anose="02020603050405020304" pitchFamily="18" charset="0"/>
              </a:endParaRPr>
            </a:p>
          </p:txBody>
        </p:sp>
        <p:sp>
          <p:nvSpPr>
            <p:cNvPr id="21533" name="Rectangle 20"/>
            <p:cNvSpPr>
              <a:spLocks noChangeArrowheads="1"/>
            </p:cNvSpPr>
            <p:nvPr/>
          </p:nvSpPr>
          <p:spPr bwMode="auto">
            <a:xfrm>
              <a:off x="4128" y="2448"/>
              <a:ext cx="288" cy="336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anose="02020603050405020304" pitchFamily="18" charset="0"/>
              </a:endParaRPr>
            </a:p>
          </p:txBody>
        </p:sp>
        <p:sp>
          <p:nvSpPr>
            <p:cNvPr id="21534" name="Rectangle 21"/>
            <p:cNvSpPr>
              <a:spLocks noChangeArrowheads="1"/>
            </p:cNvSpPr>
            <p:nvPr/>
          </p:nvSpPr>
          <p:spPr bwMode="auto">
            <a:xfrm>
              <a:off x="3072" y="3120"/>
              <a:ext cx="288" cy="384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anose="02020603050405020304" pitchFamily="18" charset="0"/>
              </a:endParaRPr>
            </a:p>
          </p:txBody>
        </p:sp>
        <p:sp>
          <p:nvSpPr>
            <p:cNvPr id="21535" name="Rectangle 22"/>
            <p:cNvSpPr>
              <a:spLocks noChangeArrowheads="1"/>
            </p:cNvSpPr>
            <p:nvPr/>
          </p:nvSpPr>
          <p:spPr bwMode="auto">
            <a:xfrm>
              <a:off x="3792" y="3168"/>
              <a:ext cx="336" cy="336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anose="02020603050405020304" pitchFamily="18" charset="0"/>
              </a:endParaRPr>
            </a:p>
          </p:txBody>
        </p:sp>
        <p:sp>
          <p:nvSpPr>
            <p:cNvPr id="21536" name="Rectangle 23"/>
            <p:cNvSpPr>
              <a:spLocks noChangeArrowheads="1"/>
            </p:cNvSpPr>
            <p:nvPr/>
          </p:nvSpPr>
          <p:spPr bwMode="auto">
            <a:xfrm>
              <a:off x="4512" y="3168"/>
              <a:ext cx="288" cy="336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anose="02020603050405020304" pitchFamily="18" charset="0"/>
              </a:endParaRPr>
            </a:p>
          </p:txBody>
        </p:sp>
        <p:sp>
          <p:nvSpPr>
            <p:cNvPr id="21537" name="Rectangle 24"/>
            <p:cNvSpPr>
              <a:spLocks noChangeArrowheads="1"/>
            </p:cNvSpPr>
            <p:nvPr/>
          </p:nvSpPr>
          <p:spPr bwMode="auto">
            <a:xfrm>
              <a:off x="2400" y="3888"/>
              <a:ext cx="144" cy="288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anose="02020603050405020304" pitchFamily="18" charset="0"/>
              </a:endParaRPr>
            </a:p>
          </p:txBody>
        </p:sp>
        <p:sp>
          <p:nvSpPr>
            <p:cNvPr id="21538" name="Rectangle 25"/>
            <p:cNvSpPr>
              <a:spLocks noChangeArrowheads="1"/>
            </p:cNvSpPr>
            <p:nvPr/>
          </p:nvSpPr>
          <p:spPr bwMode="auto">
            <a:xfrm>
              <a:off x="3360" y="3888"/>
              <a:ext cx="144" cy="288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anose="02020603050405020304" pitchFamily="18" charset="0"/>
              </a:endParaRPr>
            </a:p>
          </p:txBody>
        </p:sp>
        <p:sp>
          <p:nvSpPr>
            <p:cNvPr id="21539" name="Rectangle 26"/>
            <p:cNvSpPr>
              <a:spLocks noChangeArrowheads="1"/>
            </p:cNvSpPr>
            <p:nvPr/>
          </p:nvSpPr>
          <p:spPr bwMode="auto">
            <a:xfrm>
              <a:off x="3840" y="3840"/>
              <a:ext cx="144" cy="336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anose="02020603050405020304" pitchFamily="18" charset="0"/>
              </a:endParaRPr>
            </a:p>
          </p:txBody>
        </p:sp>
        <p:sp>
          <p:nvSpPr>
            <p:cNvPr id="21540" name="Rectangle 27"/>
            <p:cNvSpPr>
              <a:spLocks noChangeArrowheads="1"/>
            </p:cNvSpPr>
            <p:nvPr/>
          </p:nvSpPr>
          <p:spPr bwMode="auto">
            <a:xfrm>
              <a:off x="4320" y="3888"/>
              <a:ext cx="192" cy="144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anose="02020603050405020304" pitchFamily="18" charset="0"/>
              </a:endParaRPr>
            </a:p>
          </p:txBody>
        </p:sp>
        <p:sp>
          <p:nvSpPr>
            <p:cNvPr id="21541" name="Rectangle 28"/>
            <p:cNvSpPr>
              <a:spLocks noChangeArrowheads="1"/>
            </p:cNvSpPr>
            <p:nvPr/>
          </p:nvSpPr>
          <p:spPr bwMode="auto">
            <a:xfrm>
              <a:off x="816" y="2448"/>
              <a:ext cx="288" cy="336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42013" name="Group 29"/>
          <p:cNvGrpSpPr>
            <a:grpSpLocks/>
          </p:cNvGrpSpPr>
          <p:nvPr/>
        </p:nvGrpSpPr>
        <p:grpSpPr bwMode="auto">
          <a:xfrm>
            <a:off x="1828800" y="838200"/>
            <a:ext cx="8991600" cy="5715000"/>
            <a:chOff x="192" y="384"/>
            <a:chExt cx="5664" cy="3744"/>
          </a:xfrm>
        </p:grpSpPr>
        <p:sp>
          <p:nvSpPr>
            <p:cNvPr id="21518" name="Rectangle 30"/>
            <p:cNvSpPr>
              <a:spLocks noChangeArrowheads="1"/>
            </p:cNvSpPr>
            <p:nvPr/>
          </p:nvSpPr>
          <p:spPr bwMode="auto">
            <a:xfrm>
              <a:off x="192" y="384"/>
              <a:ext cx="556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E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90000"/>
                </a:lnSpc>
                <a:buFontTx/>
                <a:buNone/>
              </a:pPr>
              <a:r>
                <a:rPr lang="en-US" altLang="en-US" sz="2000" b="1" dirty="0">
                  <a:solidFill>
                    <a:srgbClr val="0000E2"/>
                  </a:solidFill>
                  <a:latin typeface=".VnTime" panose="020B7200000000000000" pitchFamily="34" charset="0"/>
                </a:rPr>
                <a:t>        </a:t>
              </a:r>
              <a:r>
                <a:rPr lang="en-US" altLang="en-US" sz="2000" b="1" dirty="0" err="1">
                  <a:solidFill>
                    <a:srgbClr val="0000E2"/>
                  </a:solidFill>
                  <a:latin typeface=".VnTime" panose="020B7200000000000000" pitchFamily="34" charset="0"/>
                </a:rPr>
                <a:t>Cïng</a:t>
              </a:r>
              <a:r>
                <a:rPr lang="en-US" altLang="en-US" sz="2000" b="1" dirty="0">
                  <a:solidFill>
                    <a:srgbClr val="0000E2"/>
                  </a:solidFill>
                  <a:latin typeface=".VnTime" panose="020B7200000000000000" pitchFamily="34" charset="0"/>
                </a:rPr>
                <a:t>    </a:t>
              </a:r>
              <a:r>
                <a:rPr lang="en-US" altLang="en-US" sz="2000" b="1" dirty="0" err="1">
                  <a:solidFill>
                    <a:srgbClr val="0000E2"/>
                  </a:solidFill>
                  <a:latin typeface=".VnTime" panose="020B7200000000000000" pitchFamily="34" charset="0"/>
                </a:rPr>
                <a:t>nhau</a:t>
              </a:r>
              <a:r>
                <a:rPr lang="en-US" altLang="en-US" sz="2000" b="1" dirty="0">
                  <a:solidFill>
                    <a:srgbClr val="0000E2"/>
                  </a:solidFill>
                  <a:latin typeface=".VnTime" panose="020B7200000000000000" pitchFamily="34" charset="0"/>
                </a:rPr>
                <a:t>  </a:t>
              </a:r>
              <a:r>
                <a:rPr lang="en-US" altLang="en-US" sz="2000" b="1" dirty="0" err="1">
                  <a:solidFill>
                    <a:srgbClr val="0000E2"/>
                  </a:solidFill>
                  <a:latin typeface=".VnTime" panose="020B7200000000000000" pitchFamily="34" charset="0"/>
                </a:rPr>
                <a:t>cÇm</a:t>
              </a:r>
              <a:r>
                <a:rPr lang="en-US" altLang="en-US" sz="2000" b="1" dirty="0">
                  <a:solidFill>
                    <a:srgbClr val="0000E2"/>
                  </a:solidFill>
                  <a:latin typeface=".VnTime" panose="020B7200000000000000" pitchFamily="34" charset="0"/>
                </a:rPr>
                <a:t>      </a:t>
              </a:r>
              <a:r>
                <a:rPr lang="en-US" altLang="en-US" sz="2000" b="1" dirty="0" err="1">
                  <a:solidFill>
                    <a:srgbClr val="0000E2"/>
                  </a:solidFill>
                  <a:latin typeface=".VnTime" panose="020B7200000000000000" pitchFamily="34" charset="0"/>
                </a:rPr>
                <a:t>tay</a:t>
              </a:r>
              <a:r>
                <a:rPr lang="en-US" altLang="en-US" sz="2000" b="1" dirty="0">
                  <a:solidFill>
                    <a:srgbClr val="0000E2"/>
                  </a:solidFill>
                  <a:latin typeface=".VnTime" panose="020B7200000000000000" pitchFamily="34" charset="0"/>
                </a:rPr>
                <a:t>     ®</a:t>
              </a:r>
              <a:r>
                <a:rPr lang="en-US" altLang="en-US" sz="2000" b="1" dirty="0" err="1">
                  <a:solidFill>
                    <a:srgbClr val="0000E2"/>
                  </a:solidFill>
                  <a:latin typeface=".VnTime" panose="020B7200000000000000" pitchFamily="34" charset="0"/>
                </a:rPr>
                <a:t>i</a:t>
              </a:r>
              <a:r>
                <a:rPr lang="en-US" altLang="en-US" sz="2000" b="1" dirty="0">
                  <a:solidFill>
                    <a:srgbClr val="0000E2"/>
                  </a:solidFill>
                  <a:latin typeface=".VnTime" panose="020B7200000000000000" pitchFamily="34" charset="0"/>
                </a:rPr>
                <a:t>       ®</a:t>
              </a:r>
              <a:r>
                <a:rPr lang="en-US" altLang="en-US" sz="2000" b="1" dirty="0" err="1">
                  <a:solidFill>
                    <a:srgbClr val="0000E2"/>
                  </a:solidFill>
                  <a:latin typeface=".VnTime" panose="020B7200000000000000" pitchFamily="34" charset="0"/>
                </a:rPr>
                <a:t>Õn</a:t>
              </a:r>
              <a:r>
                <a:rPr lang="en-US" altLang="en-US" sz="2000" b="1" dirty="0">
                  <a:solidFill>
                    <a:srgbClr val="0000E2"/>
                  </a:solidFill>
                  <a:latin typeface=".VnTime" panose="020B7200000000000000" pitchFamily="34" charset="0"/>
                </a:rPr>
                <a:t>      </a:t>
              </a:r>
              <a:r>
                <a:rPr lang="en-US" altLang="en-US" sz="2000" b="1" dirty="0" err="1">
                  <a:solidFill>
                    <a:srgbClr val="0000E2"/>
                  </a:solidFill>
                  <a:latin typeface=".VnTime" panose="020B7200000000000000" pitchFamily="34" charset="0"/>
                </a:rPr>
                <a:t>th</a:t>
              </a:r>
              <a:r>
                <a:rPr lang="en-US" altLang="en-US" sz="2000" b="1" dirty="0" err="1">
                  <a:solidFill>
                    <a:srgbClr val="0000E2"/>
                  </a:solidFill>
                  <a:latin typeface="Times New Roman" panose="02020603050405020304" pitchFamily="18" charset="0"/>
                </a:rPr>
                <a:t>ă</a:t>
              </a:r>
              <a:r>
                <a:rPr lang="en-US" altLang="en-US" sz="2000" b="1" dirty="0" err="1">
                  <a:solidFill>
                    <a:srgbClr val="0000E2"/>
                  </a:solidFill>
                  <a:latin typeface=".VnTime" panose="020B7200000000000000" pitchFamily="34" charset="0"/>
                </a:rPr>
                <a:t>m</a:t>
              </a:r>
              <a:r>
                <a:rPr lang="en-US" altLang="en-US" sz="2000" b="1" dirty="0">
                  <a:solidFill>
                    <a:srgbClr val="0000E2"/>
                  </a:solidFill>
                  <a:latin typeface=".VnTime" panose="020B7200000000000000" pitchFamily="34" charset="0"/>
                </a:rPr>
                <a:t>   </a:t>
              </a:r>
              <a:r>
                <a:rPr lang="en-US" altLang="en-US" sz="2000" b="1" dirty="0" err="1">
                  <a:solidFill>
                    <a:srgbClr val="0000E2"/>
                  </a:solidFill>
                  <a:latin typeface=".VnTime" panose="020B7200000000000000" pitchFamily="34" charset="0"/>
                </a:rPr>
                <a:t>c¸c</a:t>
              </a:r>
              <a:r>
                <a:rPr lang="en-US" altLang="en-US" sz="2000" b="1" dirty="0">
                  <a:solidFill>
                    <a:srgbClr val="0000E2"/>
                  </a:solidFill>
                  <a:latin typeface=".VnTime" panose="020B7200000000000000" pitchFamily="34" charset="0"/>
                </a:rPr>
                <a:t>    </a:t>
              </a:r>
              <a:r>
                <a:rPr lang="en-US" altLang="en-US" sz="2000" b="1" dirty="0" err="1">
                  <a:solidFill>
                    <a:srgbClr val="0000E2"/>
                  </a:solidFill>
                  <a:latin typeface=".VnTime" panose="020B7200000000000000" pitchFamily="34" charset="0"/>
                </a:rPr>
                <a:t>thÇy</a:t>
              </a:r>
              <a:r>
                <a:rPr lang="en-US" altLang="en-US" sz="2000" b="1" dirty="0">
                  <a:solidFill>
                    <a:srgbClr val="0000E2"/>
                  </a:solidFill>
                  <a:latin typeface=".VnTime" panose="020B7200000000000000" pitchFamily="34" charset="0"/>
                </a:rPr>
                <a:t>     </a:t>
              </a:r>
              <a:r>
                <a:rPr lang="en-US" altLang="en-US" sz="2000" b="1" dirty="0" err="1">
                  <a:solidFill>
                    <a:srgbClr val="0000E2"/>
                  </a:solidFill>
                  <a:latin typeface=".VnTime" panose="020B7200000000000000" pitchFamily="34" charset="0"/>
                </a:rPr>
                <a:t>c¸c</a:t>
              </a:r>
              <a:r>
                <a:rPr lang="en-US" altLang="en-US" sz="2000" b="1" dirty="0">
                  <a:solidFill>
                    <a:srgbClr val="0000E2"/>
                  </a:solidFill>
                  <a:latin typeface=".VnTime" panose="020B7200000000000000" pitchFamily="34" charset="0"/>
                </a:rPr>
                <a:t>       c«.</a:t>
              </a:r>
              <a:r>
                <a:rPr lang="en-US" altLang="en-US" sz="2000" dirty="0">
                  <a:solidFill>
                    <a:srgbClr val="0000E2"/>
                  </a:solidFill>
                  <a:latin typeface=".VnTime" panose="020B7200000000000000" pitchFamily="34" charset="0"/>
                </a:rPr>
                <a:t> </a:t>
              </a:r>
              <a:endParaRPr lang="en-US" altLang="en-US" sz="2000" b="1" dirty="0">
                <a:solidFill>
                  <a:srgbClr val="0000E2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21519" name="Rectangle 31"/>
            <p:cNvSpPr>
              <a:spLocks noChangeArrowheads="1"/>
            </p:cNvSpPr>
            <p:nvPr/>
          </p:nvSpPr>
          <p:spPr bwMode="auto">
            <a:xfrm>
              <a:off x="240" y="1008"/>
              <a:ext cx="5520" cy="2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E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90000"/>
                </a:lnSpc>
                <a:buFontTx/>
                <a:buNone/>
              </a:pPr>
              <a:r>
                <a:rPr lang="en-US" altLang="en-US" sz="2000" b="1">
                  <a:solidFill>
                    <a:srgbClr val="0000E2"/>
                  </a:solidFill>
                  <a:latin typeface=".VnTime" panose="020B7200000000000000" pitchFamily="34" charset="0"/>
                </a:rPr>
                <a:t>      Lêi    h¸t     rén</a:t>
              </a:r>
              <a:r>
                <a:rPr lang="en-US" altLang="en-US" sz="2000">
                  <a:solidFill>
                    <a:srgbClr val="0000E2"/>
                  </a:solidFill>
                  <a:latin typeface=".VnTime" panose="020B7200000000000000" pitchFamily="34" charset="0"/>
                </a:rPr>
                <a:t> </a:t>
              </a:r>
              <a:r>
                <a:rPr lang="en-US" altLang="en-US" sz="800">
                  <a:solidFill>
                    <a:srgbClr val="0000E2"/>
                  </a:solidFill>
                  <a:latin typeface=".VnTime" panose="020B7200000000000000" pitchFamily="34" charset="0"/>
                </a:rPr>
                <a:t>….. </a:t>
              </a:r>
              <a:r>
                <a:rPr lang="en-US" altLang="en-US" sz="2000">
                  <a:solidFill>
                    <a:srgbClr val="0000E2"/>
                  </a:solidFill>
                  <a:latin typeface=".VnTime" panose="020B7200000000000000" pitchFamily="34" charset="0"/>
                </a:rPr>
                <a:t>   </a:t>
              </a:r>
              <a:r>
                <a:rPr lang="en-US" altLang="en-US" sz="2000" b="1">
                  <a:solidFill>
                    <a:srgbClr val="0000E2"/>
                  </a:solidFill>
                  <a:latin typeface=".VnTime" panose="020B7200000000000000" pitchFamily="34" charset="0"/>
                </a:rPr>
                <a:t>r·      bao   bÐ    </a:t>
              </a:r>
              <a:r>
                <a:rPr lang="en-US" altLang="en-US" sz="2000">
                  <a:solidFill>
                    <a:srgbClr val="0000E2"/>
                  </a:solidFill>
                  <a:latin typeface=".VnTime" panose="020B7200000000000000" pitchFamily="34" charset="0"/>
                </a:rPr>
                <a:t> </a:t>
              </a:r>
              <a:r>
                <a:rPr lang="en-US" altLang="en-US" sz="800">
                  <a:solidFill>
                    <a:srgbClr val="0000E2"/>
                  </a:solidFill>
                  <a:latin typeface=".VnTime" panose="020B7200000000000000" pitchFamily="34" charset="0"/>
                </a:rPr>
                <a:t>…..</a:t>
              </a:r>
              <a:r>
                <a:rPr lang="en-US" altLang="en-US" sz="2000">
                  <a:solidFill>
                    <a:srgbClr val="0000E2"/>
                  </a:solidFill>
                  <a:latin typeface=".VnTime" panose="020B7200000000000000" pitchFamily="34" charset="0"/>
                </a:rPr>
                <a:t>    </a:t>
              </a:r>
              <a:r>
                <a:rPr lang="en-US" altLang="en-US" sz="2000" b="1">
                  <a:solidFill>
                    <a:srgbClr val="0000E2"/>
                  </a:solidFill>
                  <a:latin typeface=".VnTime" panose="020B7200000000000000" pitchFamily="34" charset="0"/>
                </a:rPr>
                <a:t>em     b</a:t>
              </a:r>
              <a:r>
                <a:rPr lang="en-US" altLang="en-US" sz="2000" b="1">
                  <a:solidFill>
                    <a:srgbClr val="0000E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ước</a:t>
              </a:r>
              <a:r>
                <a:rPr lang="en-US" altLang="en-US" sz="2000" b="1">
                  <a:solidFill>
                    <a:srgbClr val="0000E2"/>
                  </a:solidFill>
                  <a:latin typeface=".VnTime" panose="020B7200000000000000" pitchFamily="34" charset="0"/>
                </a:rPr>
                <a:t>    trªn   </a:t>
              </a:r>
              <a:r>
                <a:rPr lang="en-US" altLang="en-US" sz="2000" b="1">
                  <a:solidFill>
                    <a:srgbClr val="0000E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altLang="en-US" sz="2000" b="1">
                  <a:solidFill>
                    <a:srgbClr val="0000E2"/>
                  </a:solidFill>
                  <a:latin typeface=".VnTime" panose="020B7200000000000000" pitchFamily="34" charset="0"/>
                </a:rPr>
                <a:t>      phè.</a:t>
              </a:r>
            </a:p>
          </p:txBody>
        </p:sp>
        <p:sp>
          <p:nvSpPr>
            <p:cNvPr id="21520" name="Rectangle 32"/>
            <p:cNvSpPr>
              <a:spLocks noChangeArrowheads="1"/>
            </p:cNvSpPr>
            <p:nvPr/>
          </p:nvSpPr>
          <p:spPr bwMode="auto">
            <a:xfrm>
              <a:off x="240" y="576"/>
              <a:ext cx="552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E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90000"/>
                </a:lnSpc>
                <a:buFontTx/>
                <a:buNone/>
              </a:pPr>
              <a:r>
                <a:rPr lang="en-US" altLang="en-US" sz="2000">
                  <a:solidFill>
                    <a:srgbClr val="FA300E"/>
                  </a:solidFill>
                  <a:latin typeface=".VnTime" panose="020B7200000000000000" pitchFamily="34" charset="0"/>
                </a:rPr>
                <a:t>     (</a:t>
              </a:r>
              <a:r>
                <a:rPr lang="en-US" altLang="en-US" sz="2000" b="1">
                  <a:solidFill>
                    <a:srgbClr val="FA300E"/>
                  </a:solidFill>
                  <a:latin typeface=".VnTime" panose="020B7200000000000000" pitchFamily="34" charset="0"/>
                </a:rPr>
                <a:t>ThÇy)    c«       d¹y      em    mong  chóng    em     sÏ     cïng    lín      kh«n</a:t>
              </a:r>
              <a:r>
                <a:rPr lang="en-US" altLang="en-US" sz="2000">
                  <a:solidFill>
                    <a:srgbClr val="FA300E"/>
                  </a:solidFill>
                  <a:latin typeface=".VnTime" panose="020B7200000000000000" pitchFamily="34" charset="0"/>
                </a:rPr>
                <a:t>.  </a:t>
              </a:r>
            </a:p>
          </p:txBody>
        </p:sp>
        <p:sp>
          <p:nvSpPr>
            <p:cNvPr id="21521" name="Rectangle 33"/>
            <p:cNvSpPr>
              <a:spLocks noChangeArrowheads="1"/>
            </p:cNvSpPr>
            <p:nvPr/>
          </p:nvSpPr>
          <p:spPr bwMode="auto">
            <a:xfrm>
              <a:off x="288" y="1200"/>
              <a:ext cx="547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E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90000"/>
                </a:lnSpc>
                <a:buFontTx/>
                <a:buNone/>
              </a:pPr>
              <a:r>
                <a:rPr lang="en-US" altLang="en-US" sz="2000" b="1">
                  <a:solidFill>
                    <a:srgbClr val="0000E2"/>
                  </a:solidFill>
                  <a:latin typeface=".VnTime" panose="020B7200000000000000" pitchFamily="34" charset="0"/>
                </a:rPr>
                <a:t>    </a:t>
              </a:r>
              <a:r>
                <a:rPr lang="en-US" altLang="en-US" sz="2000" b="1">
                  <a:solidFill>
                    <a:srgbClr val="FA300E"/>
                  </a:solidFill>
                  <a:latin typeface=".VnTime" panose="020B7200000000000000" pitchFamily="34" charset="0"/>
                </a:rPr>
                <a:t>Häc   tèt     häc </a:t>
              </a:r>
              <a:r>
                <a:rPr lang="en-US" altLang="en-US" sz="2000">
                  <a:solidFill>
                    <a:srgbClr val="FA300E"/>
                  </a:solidFill>
                  <a:latin typeface=".VnTime" panose="020B7200000000000000" pitchFamily="34" charset="0"/>
                </a:rPr>
                <a:t> </a:t>
              </a:r>
              <a:r>
                <a:rPr lang="en-US" altLang="en-US" sz="800">
                  <a:solidFill>
                    <a:srgbClr val="FA300E"/>
                  </a:solidFill>
                  <a:latin typeface=".VnTime" panose="020B7200000000000000" pitchFamily="34" charset="0"/>
                </a:rPr>
                <a:t>…..</a:t>
              </a:r>
              <a:r>
                <a:rPr lang="en-US" altLang="en-US" sz="2000">
                  <a:solidFill>
                    <a:srgbClr val="FA300E"/>
                  </a:solidFill>
                  <a:latin typeface=".VnTime" panose="020B7200000000000000" pitchFamily="34" charset="0"/>
                </a:rPr>
                <a:t>  </a:t>
              </a:r>
              <a:r>
                <a:rPr lang="en-US" altLang="en-US" sz="2000" b="1">
                  <a:solidFill>
                    <a:srgbClr val="FA300E"/>
                  </a:solidFill>
                  <a:latin typeface=".VnTime" panose="020B7200000000000000" pitchFamily="34" charset="0"/>
                </a:rPr>
                <a:t>m·i     ghi   nhí</a:t>
              </a:r>
              <a:r>
                <a:rPr lang="en-US" altLang="en-US" sz="2000">
                  <a:solidFill>
                    <a:srgbClr val="FA300E"/>
                  </a:solidFill>
                  <a:latin typeface=".VnTime" panose="020B7200000000000000" pitchFamily="34" charset="0"/>
                </a:rPr>
                <a:t>  </a:t>
              </a:r>
              <a:r>
                <a:rPr lang="en-US" altLang="en-US" sz="800">
                  <a:solidFill>
                    <a:srgbClr val="FA300E"/>
                  </a:solidFill>
                  <a:latin typeface=".VnTime" panose="020B7200000000000000" pitchFamily="34" charset="0"/>
                </a:rPr>
                <a:t>….</a:t>
              </a:r>
              <a:r>
                <a:rPr lang="en-US" altLang="en-US" sz="2000">
                  <a:solidFill>
                    <a:srgbClr val="FA300E"/>
                  </a:solidFill>
                  <a:latin typeface=".VnTime" panose="020B7200000000000000" pitchFamily="34" charset="0"/>
                </a:rPr>
                <a:t>   </a:t>
              </a:r>
              <a:r>
                <a:rPr lang="en-US" altLang="en-US" sz="2000" b="1">
                  <a:solidFill>
                    <a:srgbClr val="FA300E"/>
                  </a:solidFill>
                  <a:latin typeface=".VnTime" panose="020B7200000000000000" pitchFamily="34" charset="0"/>
                </a:rPr>
                <a:t>trong   nh</a:t>
              </a:r>
              <a:r>
                <a:rPr lang="en-US" altLang="en-US" sz="2000" b="1">
                  <a:solidFill>
                    <a:srgbClr val="FA300E"/>
                  </a:solidFill>
                  <a:latin typeface="Times New Roman" panose="02020603050405020304" pitchFamily="18" charset="0"/>
                </a:rPr>
                <a:t>ững</a:t>
              </a:r>
              <a:r>
                <a:rPr lang="en-US" altLang="en-US" sz="2000" b="1">
                  <a:solidFill>
                    <a:srgbClr val="FA300E"/>
                  </a:solidFill>
                  <a:latin typeface=".VnTime" panose="020B7200000000000000" pitchFamily="34" charset="0"/>
                </a:rPr>
                <a:t> trang    vë          míi.</a:t>
              </a:r>
              <a:r>
                <a:rPr lang="en-US" altLang="en-US" sz="2000">
                  <a:solidFill>
                    <a:srgbClr val="0000E2"/>
                  </a:solidFill>
                  <a:latin typeface=".VnTime" panose="020B7200000000000000" pitchFamily="34" charset="0"/>
                </a:rPr>
                <a:t>                  </a:t>
              </a:r>
            </a:p>
          </p:txBody>
        </p:sp>
        <p:sp>
          <p:nvSpPr>
            <p:cNvPr id="21522" name="Rectangle 34"/>
            <p:cNvSpPr>
              <a:spLocks noChangeArrowheads="1"/>
            </p:cNvSpPr>
            <p:nvPr/>
          </p:nvSpPr>
          <p:spPr bwMode="auto">
            <a:xfrm>
              <a:off x="288" y="1680"/>
              <a:ext cx="5472" cy="2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E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90000"/>
                </a:lnSpc>
                <a:buFontTx/>
                <a:buNone/>
              </a:pPr>
              <a:r>
                <a:rPr lang="en-US" altLang="en-US" sz="2000" b="1" dirty="0" err="1">
                  <a:solidFill>
                    <a:srgbClr val="0000E2"/>
                  </a:solidFill>
                  <a:latin typeface=".VnTime" panose="020B7200000000000000" pitchFamily="34" charset="0"/>
                </a:rPr>
                <a:t>Ngµn</a:t>
              </a:r>
              <a:r>
                <a:rPr lang="en-US" altLang="en-US" sz="2000" b="1" dirty="0">
                  <a:solidFill>
                    <a:srgbClr val="0000E2"/>
                  </a:solidFill>
                  <a:latin typeface=".VnTime" panose="020B7200000000000000" pitchFamily="34" charset="0"/>
                </a:rPr>
                <a:t>   </a:t>
              </a:r>
              <a:r>
                <a:rPr lang="en-US" altLang="en-US" sz="2000" b="1" dirty="0" err="1">
                  <a:solidFill>
                    <a:srgbClr val="0000E2"/>
                  </a:solidFill>
                  <a:latin typeface=".VnTime" panose="020B7200000000000000" pitchFamily="34" charset="0"/>
                </a:rPr>
                <a:t>hoa</a:t>
              </a:r>
              <a:r>
                <a:rPr lang="en-US" altLang="en-US" sz="2000" b="1" dirty="0">
                  <a:solidFill>
                    <a:srgbClr val="0000E2"/>
                  </a:solidFill>
                  <a:latin typeface=".VnTime" panose="020B7200000000000000" pitchFamily="34" charset="0"/>
                </a:rPr>
                <a:t>     </a:t>
              </a:r>
              <a:r>
                <a:rPr lang="en-US" altLang="en-US" sz="2000" b="1" dirty="0" err="1">
                  <a:solidFill>
                    <a:srgbClr val="0000E2"/>
                  </a:solidFill>
                  <a:latin typeface=".VnTime" panose="020B7200000000000000" pitchFamily="34" charset="0"/>
                </a:rPr>
                <a:t>në</a:t>
              </a:r>
              <a:r>
                <a:rPr lang="en-US" altLang="en-US" sz="2000" b="1" dirty="0">
                  <a:solidFill>
                    <a:srgbClr val="0000E2"/>
                  </a:solidFill>
                  <a:latin typeface=".VnTime" panose="020B7200000000000000" pitchFamily="34" charset="0"/>
                </a:rPr>
                <a:t>       </a:t>
              </a:r>
              <a:r>
                <a:rPr lang="en-US" altLang="en-US" sz="2000" b="1" dirty="0" err="1">
                  <a:solidFill>
                    <a:srgbClr val="0000E2"/>
                  </a:solidFill>
                  <a:latin typeface=".VnTime" panose="020B7200000000000000" pitchFamily="34" charset="0"/>
                </a:rPr>
                <a:t>t</a:t>
              </a:r>
              <a:r>
                <a:rPr lang="en-US" altLang="en-US" sz="2000" b="1" dirty="0" err="1">
                  <a:solidFill>
                    <a:srgbClr val="0000E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ươi</a:t>
              </a:r>
              <a:r>
                <a:rPr lang="en-US" altLang="en-US" sz="2000" b="1" dirty="0">
                  <a:solidFill>
                    <a:srgbClr val="0000E2"/>
                  </a:solidFill>
                  <a:latin typeface=".VnTime" panose="020B7200000000000000" pitchFamily="34" charset="0"/>
                </a:rPr>
                <a:t>    </a:t>
              </a:r>
              <a:r>
                <a:rPr lang="en-US" altLang="en-US" sz="2000" b="1" dirty="0" err="1">
                  <a:solidFill>
                    <a:srgbClr val="0000E2"/>
                  </a:solidFill>
                  <a:latin typeface=".VnTime" panose="020B7200000000000000" pitchFamily="34" charset="0"/>
                </a:rPr>
                <a:t>khoe</a:t>
              </a:r>
              <a:r>
                <a:rPr lang="en-US" altLang="en-US" sz="2000" b="1" dirty="0">
                  <a:solidFill>
                    <a:srgbClr val="0000E2"/>
                  </a:solidFill>
                  <a:latin typeface=".VnTime" panose="020B7200000000000000" pitchFamily="34" charset="0"/>
                </a:rPr>
                <a:t>     s¾c      </a:t>
              </a:r>
              <a:r>
                <a:rPr lang="en-US" altLang="en-US" sz="2000" b="1" dirty="0" err="1">
                  <a:solidFill>
                    <a:srgbClr val="0000E2"/>
                  </a:solidFill>
                  <a:latin typeface=".VnTime" panose="020B7200000000000000" pitchFamily="34" charset="0"/>
                </a:rPr>
                <a:t>h</a:t>
              </a:r>
              <a:r>
                <a:rPr lang="en-US" altLang="en-US" sz="2000" b="1" dirty="0" err="1">
                  <a:solidFill>
                    <a:srgbClr val="0000E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ương</a:t>
              </a:r>
              <a:r>
                <a:rPr lang="en-US" altLang="en-US" sz="2000" b="1" dirty="0">
                  <a:solidFill>
                    <a:srgbClr val="0000E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</a:t>
              </a:r>
              <a:r>
                <a:rPr lang="en-US" altLang="en-US" sz="2000" b="1" dirty="0" err="1">
                  <a:solidFill>
                    <a:srgbClr val="0000E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dưới</a:t>
              </a:r>
              <a:r>
                <a:rPr lang="en-US" altLang="en-US" sz="2000" b="1" dirty="0">
                  <a:solidFill>
                    <a:srgbClr val="0000E2"/>
                  </a:solidFill>
                  <a:latin typeface=".VnTime" panose="020B7200000000000000" pitchFamily="34" charset="0"/>
                </a:rPr>
                <a:t>    ¸</a:t>
              </a:r>
              <a:r>
                <a:rPr lang="en-US" altLang="en-US" sz="2000" b="1" dirty="0" err="1">
                  <a:solidFill>
                    <a:srgbClr val="0000E2"/>
                  </a:solidFill>
                  <a:latin typeface=".VnTime" panose="020B7200000000000000" pitchFamily="34" charset="0"/>
                </a:rPr>
                <a:t>nh</a:t>
              </a:r>
              <a:r>
                <a:rPr lang="en-US" altLang="en-US" sz="2000" b="1" dirty="0">
                  <a:solidFill>
                    <a:srgbClr val="0000E2"/>
                  </a:solidFill>
                  <a:latin typeface=".VnTime" panose="020B7200000000000000" pitchFamily="34" charset="0"/>
                </a:rPr>
                <a:t>     </a:t>
              </a:r>
              <a:r>
                <a:rPr lang="en-US" altLang="en-US" sz="2000" b="1" dirty="0" err="1">
                  <a:solidFill>
                    <a:srgbClr val="0000E2"/>
                  </a:solidFill>
                  <a:latin typeface=".VnTime" panose="020B7200000000000000" pitchFamily="34" charset="0"/>
                </a:rPr>
                <a:t>mÆt</a:t>
              </a:r>
              <a:r>
                <a:rPr lang="en-US" altLang="en-US" sz="2000" b="1" dirty="0">
                  <a:solidFill>
                    <a:srgbClr val="0000E2"/>
                  </a:solidFill>
                  <a:latin typeface=".VnTime" panose="020B7200000000000000" pitchFamily="34" charset="0"/>
                </a:rPr>
                <a:t>      </a:t>
              </a:r>
              <a:r>
                <a:rPr lang="en-US" altLang="en-US" sz="2000" b="1" dirty="0" err="1">
                  <a:solidFill>
                    <a:srgbClr val="0000E2"/>
                  </a:solidFill>
                  <a:latin typeface=".VnTime" panose="020B7200000000000000" pitchFamily="34" charset="0"/>
                </a:rPr>
                <a:t>trêi</a:t>
              </a:r>
              <a:r>
                <a:rPr lang="en-US" altLang="en-US" sz="2000" b="1" dirty="0">
                  <a:solidFill>
                    <a:srgbClr val="0000E2"/>
                  </a:solidFill>
                  <a:latin typeface=".VnTime" panose="020B7200000000000000" pitchFamily="34" charset="0"/>
                </a:rPr>
                <a:t>.</a:t>
              </a:r>
              <a:r>
                <a:rPr lang="en-US" altLang="en-US" sz="2000" dirty="0">
                  <a:solidFill>
                    <a:srgbClr val="0000E2"/>
                  </a:solidFill>
                  <a:latin typeface=".VnTime" panose="020B7200000000000000" pitchFamily="34" charset="0"/>
                </a:rPr>
                <a:t> </a:t>
              </a:r>
            </a:p>
          </p:txBody>
        </p:sp>
        <p:sp>
          <p:nvSpPr>
            <p:cNvPr id="21523" name="Rectangle 35"/>
            <p:cNvSpPr>
              <a:spLocks noChangeArrowheads="1"/>
            </p:cNvSpPr>
            <p:nvPr/>
          </p:nvSpPr>
          <p:spPr bwMode="auto">
            <a:xfrm>
              <a:off x="288" y="2400"/>
              <a:ext cx="547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E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90000"/>
                </a:lnSpc>
                <a:buFontTx/>
                <a:buNone/>
              </a:pPr>
              <a:r>
                <a:rPr lang="en-US" altLang="en-US" sz="2000">
                  <a:solidFill>
                    <a:srgbClr val="0000E2"/>
                  </a:solidFill>
                  <a:latin typeface=".VnTime" panose="020B7200000000000000" pitchFamily="34" charset="0"/>
                </a:rPr>
                <a:t>   </a:t>
              </a:r>
              <a:r>
                <a:rPr lang="en-US" altLang="en-US" sz="2000" b="1">
                  <a:solidFill>
                    <a:srgbClr val="0000E2"/>
                  </a:solidFill>
                  <a:latin typeface=".VnTime" panose="020B7200000000000000" pitchFamily="34" charset="0"/>
                </a:rPr>
                <a:t>N¸o</a:t>
              </a:r>
              <a:r>
                <a:rPr lang="en-US" altLang="en-US" sz="2000">
                  <a:solidFill>
                    <a:srgbClr val="0000E2"/>
                  </a:solidFill>
                  <a:latin typeface=".VnTime" panose="020B7200000000000000" pitchFamily="34" charset="0"/>
                </a:rPr>
                <a:t>     </a:t>
              </a:r>
              <a:r>
                <a:rPr lang="en-US" altLang="en-US" sz="800">
                  <a:solidFill>
                    <a:srgbClr val="0000E2"/>
                  </a:solidFill>
                  <a:latin typeface=".VnTime" panose="020B7200000000000000" pitchFamily="34" charset="0"/>
                </a:rPr>
                <a:t>          </a:t>
              </a:r>
              <a:r>
                <a:rPr lang="en-US" altLang="en-US" sz="2000">
                  <a:solidFill>
                    <a:srgbClr val="0000E2"/>
                  </a:solidFill>
                  <a:latin typeface=".VnTime" panose="020B7200000000000000" pitchFamily="34" charset="0"/>
                </a:rPr>
                <a:t>  </a:t>
              </a:r>
              <a:r>
                <a:rPr lang="en-US" altLang="en-US" sz="2000" b="1">
                  <a:solidFill>
                    <a:srgbClr val="0000E2"/>
                  </a:solidFill>
                  <a:latin typeface=".VnTime" panose="020B7200000000000000" pitchFamily="34" charset="0"/>
                </a:rPr>
                <a:t>nøc </a:t>
              </a:r>
              <a:r>
                <a:rPr lang="en-US" altLang="en-US" sz="2000">
                  <a:solidFill>
                    <a:srgbClr val="0000E2"/>
                  </a:solidFill>
                  <a:latin typeface=".VnTime" panose="020B7200000000000000" pitchFamily="34" charset="0"/>
                </a:rPr>
                <a:t> </a:t>
              </a:r>
              <a:r>
                <a:rPr lang="en-US" altLang="en-US" sz="800">
                  <a:solidFill>
                    <a:srgbClr val="0000E2"/>
                  </a:solidFill>
                  <a:latin typeface=".VnTime" panose="020B7200000000000000" pitchFamily="34" charset="0"/>
                </a:rPr>
                <a:t>                </a:t>
              </a:r>
              <a:r>
                <a:rPr lang="en-US" altLang="en-US" sz="2000">
                  <a:solidFill>
                    <a:srgbClr val="0000E2"/>
                  </a:solidFill>
                  <a:latin typeface=".VnTime" panose="020B7200000000000000" pitchFamily="34" charset="0"/>
                </a:rPr>
                <a:t>  </a:t>
              </a:r>
              <a:r>
                <a:rPr lang="en-US" altLang="en-US" sz="2000" b="1">
                  <a:solidFill>
                    <a:srgbClr val="0000E2"/>
                  </a:solidFill>
                  <a:latin typeface=".VnTime" panose="020B7200000000000000" pitchFamily="34" charset="0"/>
                </a:rPr>
                <a:t>tiÕng           c­</a:t>
              </a:r>
              <a:r>
                <a:rPr lang="en-US" altLang="en-US" sz="2000" b="1">
                  <a:solidFill>
                    <a:srgbClr val="0000E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ười</a:t>
              </a:r>
              <a:r>
                <a:rPr lang="en-US" altLang="en-US" sz="2000">
                  <a:solidFill>
                    <a:srgbClr val="0000E2"/>
                  </a:solidFill>
                  <a:latin typeface=".VnTime" panose="020B7200000000000000" pitchFamily="34" charset="0"/>
                </a:rPr>
                <a:t>         </a:t>
              </a:r>
              <a:r>
                <a:rPr lang="en-US" altLang="en-US" sz="2000" b="1">
                  <a:solidFill>
                    <a:srgbClr val="0000E2"/>
                  </a:solidFill>
                  <a:latin typeface=".VnTime" panose="020B7200000000000000" pitchFamily="34" charset="0"/>
                </a:rPr>
                <a:t>say          s</a:t>
              </a:r>
              <a:r>
                <a:rPr lang="en-US" altLang="en-US" sz="2000" b="1">
                  <a:solidFill>
                    <a:srgbClr val="0000E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ưa</a:t>
              </a:r>
              <a:r>
                <a:rPr lang="en-US" altLang="en-US" sz="800">
                  <a:solidFill>
                    <a:srgbClr val="0000E2"/>
                  </a:solidFill>
                  <a:latin typeface=".VnTime" panose="020B7200000000000000" pitchFamily="34" charset="0"/>
                </a:rPr>
                <a:t> ……..….</a:t>
              </a:r>
              <a:r>
                <a:rPr lang="en-US" altLang="en-US" sz="2000">
                  <a:solidFill>
                    <a:srgbClr val="0000E2"/>
                  </a:solidFill>
                  <a:latin typeface=".VnTime" panose="020B7200000000000000" pitchFamily="34" charset="0"/>
                </a:rPr>
                <a:t>  </a:t>
              </a:r>
              <a:r>
                <a:rPr lang="en-US" altLang="en-US" sz="2000" b="1">
                  <a:solidFill>
                    <a:srgbClr val="0000E2"/>
                  </a:solidFill>
                  <a:latin typeface=".VnTime" panose="020B7200000000000000" pitchFamily="34" charset="0"/>
                </a:rPr>
                <a:t>yªu         ®êi.</a:t>
              </a:r>
              <a:r>
                <a:rPr lang="en-US" altLang="en-US" sz="2000">
                  <a:solidFill>
                    <a:srgbClr val="0000E2"/>
                  </a:solidFill>
                  <a:latin typeface=".VnTime" panose="020B7200000000000000" pitchFamily="34" charset="0"/>
                </a:rPr>
                <a:t> </a:t>
              </a:r>
            </a:p>
          </p:txBody>
        </p:sp>
        <p:sp>
          <p:nvSpPr>
            <p:cNvPr id="21524" name="Rectangle 36"/>
            <p:cNvSpPr>
              <a:spLocks noChangeArrowheads="1"/>
            </p:cNvSpPr>
            <p:nvPr/>
          </p:nvSpPr>
          <p:spPr bwMode="auto">
            <a:xfrm>
              <a:off x="240" y="1920"/>
              <a:ext cx="5520" cy="2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E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90000"/>
                </a:lnSpc>
                <a:buFontTx/>
                <a:buNone/>
              </a:pPr>
              <a:r>
                <a:rPr lang="en-US" altLang="en-US" sz="2000">
                  <a:solidFill>
                    <a:srgbClr val="0000E2"/>
                  </a:solidFill>
                  <a:latin typeface=".VnTime" panose="020B7200000000000000" pitchFamily="34" charset="0"/>
                </a:rPr>
                <a:t> </a:t>
              </a:r>
              <a:r>
                <a:rPr lang="en-US" altLang="en-US" sz="2000" b="1">
                  <a:solidFill>
                    <a:srgbClr val="FA300E"/>
                  </a:solidFill>
                  <a:latin typeface=".VnTime" panose="020B7200000000000000" pitchFamily="34" charset="0"/>
                </a:rPr>
                <a:t>Mïa    thu     ®Ñp      t­</a:t>
              </a:r>
              <a:r>
                <a:rPr lang="en-US" altLang="en-US" sz="2000" b="1">
                  <a:solidFill>
                    <a:srgbClr val="FA300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ươi</a:t>
              </a:r>
              <a:r>
                <a:rPr lang="en-US" altLang="en-US" sz="2000" b="1">
                  <a:solidFill>
                    <a:srgbClr val="FA300E"/>
                  </a:solidFill>
                  <a:latin typeface=".VnTime" panose="020B7200000000000000" pitchFamily="34" charset="0"/>
                </a:rPr>
                <a:t>   bao      ­</a:t>
              </a:r>
              <a:r>
                <a:rPr lang="en-US" altLang="en-US" sz="2000" b="1">
                  <a:solidFill>
                    <a:srgbClr val="FA300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ước</a:t>
              </a:r>
              <a:r>
                <a:rPr lang="en-US" altLang="en-US" sz="2000" b="1">
                  <a:solidFill>
                    <a:srgbClr val="FA300E"/>
                  </a:solidFill>
                  <a:latin typeface=".VnTime" panose="020B7200000000000000" pitchFamily="34" charset="0"/>
                </a:rPr>
                <a:t>         m¬        s¸ng</a:t>
              </a:r>
              <a:r>
                <a:rPr lang="en-US" altLang="en-US" sz="2000">
                  <a:solidFill>
                    <a:srgbClr val="FA300E"/>
                  </a:solidFill>
                  <a:latin typeface=".VnTime" panose="020B7200000000000000" pitchFamily="34" charset="0"/>
                </a:rPr>
                <a:t>   </a:t>
              </a:r>
              <a:r>
                <a:rPr lang="en-US" altLang="en-US" sz="2000" b="1">
                  <a:solidFill>
                    <a:srgbClr val="FA300E"/>
                  </a:solidFill>
                  <a:latin typeface=".VnTime" panose="020B7200000000000000" pitchFamily="34" charset="0"/>
                </a:rPr>
                <a:t> </a:t>
              </a:r>
              <a:r>
                <a:rPr lang="en-US" altLang="en-US" sz="2000" b="1">
                  <a:solidFill>
                    <a:srgbClr val="FA300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gương </a:t>
              </a:r>
              <a:r>
                <a:rPr lang="en-US" altLang="en-US" sz="2000" b="1">
                  <a:solidFill>
                    <a:srgbClr val="FA300E"/>
                  </a:solidFill>
                  <a:latin typeface=".VnTime" panose="020B7200000000000000" pitchFamily="34" charset="0"/>
                </a:rPr>
                <a:t> mÆt    n</a:t>
              </a:r>
              <a:r>
                <a:rPr lang="en-US" altLang="en-US" sz="2000" b="1">
                  <a:solidFill>
                    <a:srgbClr val="FA300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gười,</a:t>
              </a:r>
              <a:endParaRPr lang="en-US" altLang="en-US" sz="2000">
                <a:solidFill>
                  <a:srgbClr val="FA300E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21525" name="Rectangle 37"/>
            <p:cNvSpPr>
              <a:spLocks noChangeArrowheads="1"/>
            </p:cNvSpPr>
            <p:nvPr/>
          </p:nvSpPr>
          <p:spPr bwMode="auto">
            <a:xfrm>
              <a:off x="288" y="2592"/>
              <a:ext cx="5472" cy="2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E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90000"/>
                </a:lnSpc>
                <a:buFontTx/>
                <a:buNone/>
              </a:pPr>
              <a:r>
                <a:rPr lang="en-US" altLang="en-US" sz="2000" b="1">
                  <a:solidFill>
                    <a:srgbClr val="0000E2"/>
                  </a:solidFill>
                  <a:latin typeface=".VnTime" panose="020B7200000000000000" pitchFamily="34" charset="0"/>
                </a:rPr>
                <a:t>   </a:t>
              </a:r>
              <a:r>
                <a:rPr lang="en-US" altLang="en-US" sz="2000" b="1">
                  <a:solidFill>
                    <a:srgbClr val="FA300E"/>
                  </a:solidFill>
                  <a:latin typeface=".VnTime" panose="020B7200000000000000" pitchFamily="34" charset="0"/>
                </a:rPr>
                <a:t>Nhí  </a:t>
              </a:r>
              <a:r>
                <a:rPr lang="en-US" altLang="en-US" sz="2000">
                  <a:solidFill>
                    <a:srgbClr val="FA300E"/>
                  </a:solidFill>
                  <a:latin typeface=".VnTime" panose="020B7200000000000000" pitchFamily="34" charset="0"/>
                </a:rPr>
                <a:t> </a:t>
              </a:r>
              <a:r>
                <a:rPr lang="en-US" altLang="en-US" sz="800">
                  <a:solidFill>
                    <a:srgbClr val="FA300E"/>
                  </a:solidFill>
                  <a:latin typeface=".VnTime" panose="020B7200000000000000" pitchFamily="34" charset="0"/>
                </a:rPr>
                <a:t>            </a:t>
              </a:r>
              <a:r>
                <a:rPr lang="en-US" altLang="en-US" sz="2000">
                  <a:solidFill>
                    <a:srgbClr val="FA300E"/>
                  </a:solidFill>
                  <a:latin typeface=".VnTime" panose="020B7200000000000000" pitchFamily="34" charset="0"/>
                </a:rPr>
                <a:t>  </a:t>
              </a:r>
              <a:r>
                <a:rPr lang="en-US" altLang="en-US" sz="2000" b="1">
                  <a:solidFill>
                    <a:srgbClr val="FA300E"/>
                  </a:solidFill>
                  <a:latin typeface=".VnTime" panose="020B7200000000000000" pitchFamily="34" charset="0"/>
                </a:rPr>
                <a:t>m·i </a:t>
              </a:r>
              <a:r>
                <a:rPr lang="en-US" altLang="en-US" sz="2000">
                  <a:solidFill>
                    <a:srgbClr val="FA300E"/>
                  </a:solidFill>
                  <a:latin typeface=".VnTime" panose="020B7200000000000000" pitchFamily="34" charset="0"/>
                </a:rPr>
                <a:t>          </a:t>
              </a:r>
              <a:r>
                <a:rPr lang="en-US" altLang="en-US" sz="2000" b="1">
                  <a:solidFill>
                    <a:srgbClr val="FA300E"/>
                  </a:solidFill>
                  <a:latin typeface=".VnTime" panose="020B7200000000000000" pitchFamily="34" charset="0"/>
                </a:rPr>
                <a:t>c«ng           thÇy</a:t>
              </a:r>
              <a:r>
                <a:rPr lang="en-US" altLang="en-US" sz="2000">
                  <a:solidFill>
                    <a:srgbClr val="FA300E"/>
                  </a:solidFill>
                  <a:latin typeface=".VnTime" panose="020B7200000000000000" pitchFamily="34" charset="0"/>
                </a:rPr>
                <a:t>        </a:t>
              </a:r>
              <a:r>
                <a:rPr lang="en-US" altLang="en-US" sz="2000" b="1">
                  <a:solidFill>
                    <a:srgbClr val="FA300E"/>
                  </a:solidFill>
                  <a:latin typeface=".VnTime" panose="020B7200000000000000" pitchFamily="34" charset="0"/>
                </a:rPr>
                <a:t>nhí         m·i</a:t>
              </a:r>
              <a:r>
                <a:rPr lang="en-US" altLang="en-US" sz="2000">
                  <a:solidFill>
                    <a:srgbClr val="FA300E"/>
                  </a:solidFill>
                  <a:latin typeface=".VnTime" panose="020B7200000000000000" pitchFamily="34" charset="0"/>
                </a:rPr>
                <a:t>  </a:t>
              </a:r>
              <a:r>
                <a:rPr lang="en-US" altLang="en-US" sz="800">
                  <a:solidFill>
                    <a:srgbClr val="FA300E"/>
                  </a:solidFill>
                  <a:latin typeface=".VnTime" panose="020B7200000000000000" pitchFamily="34" charset="0"/>
                </a:rPr>
                <a:t>            </a:t>
              </a:r>
              <a:r>
                <a:rPr lang="en-US" altLang="en-US" sz="2000">
                  <a:solidFill>
                    <a:srgbClr val="FA300E"/>
                  </a:solidFill>
                  <a:latin typeface=".VnTime" panose="020B7200000000000000" pitchFamily="34" charset="0"/>
                </a:rPr>
                <a:t>   </a:t>
              </a:r>
              <a:r>
                <a:rPr lang="en-US" altLang="en-US" sz="2000" b="1">
                  <a:solidFill>
                    <a:srgbClr val="FA300E"/>
                  </a:solidFill>
                  <a:latin typeface=".VnTime" panose="020B7200000000000000" pitchFamily="34" charset="0"/>
                </a:rPr>
                <a:t>¬n          nµy.</a:t>
              </a:r>
              <a:endParaRPr lang="en-US" altLang="en-US" sz="2000">
                <a:solidFill>
                  <a:srgbClr val="FA300E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21526" name="Rectangle 38"/>
            <p:cNvSpPr>
              <a:spLocks noChangeArrowheads="1"/>
            </p:cNvSpPr>
            <p:nvPr/>
          </p:nvSpPr>
          <p:spPr bwMode="auto">
            <a:xfrm>
              <a:off x="288" y="3072"/>
              <a:ext cx="5472" cy="2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E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90000"/>
                </a:lnSpc>
                <a:buFontTx/>
                <a:buNone/>
              </a:pPr>
              <a:r>
                <a:rPr lang="en-US" altLang="en-US" sz="2000" b="1">
                  <a:solidFill>
                    <a:srgbClr val="0000E2"/>
                  </a:solidFill>
                  <a:latin typeface="VNI-Times" pitchFamily="2" charset="0"/>
                </a:rPr>
                <a:t>         </a:t>
              </a:r>
              <a:r>
                <a:rPr lang="en-US" altLang="en-US" sz="2000" b="1">
                  <a:solidFill>
                    <a:srgbClr val="0000E2"/>
                  </a:solidFill>
                  <a:latin typeface=".VnTime" panose="020B7200000000000000" pitchFamily="34" charset="0"/>
                </a:rPr>
                <a:t>Nh</a:t>
              </a:r>
              <a:r>
                <a:rPr lang="en-US" altLang="en-US" sz="2000" b="1">
                  <a:solidFill>
                    <a:srgbClr val="0000E2"/>
                  </a:solidFill>
                  <a:latin typeface="Times New Roman" panose="02020603050405020304" pitchFamily="18" charset="0"/>
                </a:rPr>
                <a:t>ữn</a:t>
              </a:r>
              <a:r>
                <a:rPr lang="en-US" altLang="en-US" sz="2000" b="1">
                  <a:solidFill>
                    <a:srgbClr val="0000E2"/>
                  </a:solidFill>
                  <a:latin typeface=".VnTime" panose="020B7200000000000000" pitchFamily="34" charset="0"/>
                </a:rPr>
                <a:t>g      ®ãa         hoa         t</a:t>
              </a:r>
              <a:r>
                <a:rPr lang="en-US" altLang="en-US" sz="2000" b="1">
                  <a:solidFill>
                    <a:srgbClr val="0000E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ươi</a:t>
              </a:r>
              <a:r>
                <a:rPr lang="en-US" altLang="en-US" sz="2000" b="1">
                  <a:solidFill>
                    <a:srgbClr val="0000E2"/>
                  </a:solidFill>
                  <a:latin typeface=".VnTime" panose="020B7200000000000000" pitchFamily="34" charset="0"/>
                </a:rPr>
                <a:t>    </a:t>
              </a:r>
              <a:r>
                <a:rPr lang="en-US" altLang="en-US" sz="800">
                  <a:solidFill>
                    <a:srgbClr val="0000E2"/>
                  </a:solidFill>
                  <a:latin typeface=".VnTime" panose="020B7200000000000000" pitchFamily="34" charset="0"/>
                </a:rPr>
                <a:t>               </a:t>
              </a:r>
              <a:r>
                <a:rPr lang="en-US" altLang="en-US" sz="2000">
                  <a:solidFill>
                    <a:srgbClr val="0000E2"/>
                  </a:solidFill>
                  <a:latin typeface=".VnTime" panose="020B7200000000000000" pitchFamily="34" charset="0"/>
                </a:rPr>
                <a:t>    </a:t>
              </a:r>
              <a:r>
                <a:rPr lang="en-US" altLang="en-US" sz="2000" b="1">
                  <a:solidFill>
                    <a:srgbClr val="0000E2"/>
                  </a:solidFill>
                  <a:latin typeface=".VnTime" panose="020B7200000000000000" pitchFamily="34" charset="0"/>
                </a:rPr>
                <a:t>mµu </a:t>
              </a:r>
              <a:r>
                <a:rPr lang="en-US" altLang="en-US" sz="2000">
                  <a:solidFill>
                    <a:srgbClr val="0000E2"/>
                  </a:solidFill>
                  <a:latin typeface=".VnTime" panose="020B7200000000000000" pitchFamily="34" charset="0"/>
                </a:rPr>
                <a:t> </a:t>
              </a:r>
              <a:r>
                <a:rPr lang="en-US" altLang="en-US" sz="800">
                  <a:solidFill>
                    <a:srgbClr val="0000E2"/>
                  </a:solidFill>
                  <a:latin typeface=".VnTime" panose="020B7200000000000000" pitchFamily="34" charset="0"/>
                </a:rPr>
                <a:t>             </a:t>
              </a:r>
              <a:r>
                <a:rPr lang="en-US" altLang="en-US" sz="2000">
                  <a:solidFill>
                    <a:srgbClr val="0000E2"/>
                  </a:solidFill>
                  <a:latin typeface=".VnTime" panose="020B7200000000000000" pitchFamily="34" charset="0"/>
                </a:rPr>
                <a:t>   </a:t>
              </a:r>
              <a:r>
                <a:rPr lang="en-US" altLang="en-US" sz="2000" b="1">
                  <a:solidFill>
                    <a:srgbClr val="0000E2"/>
                  </a:solidFill>
                  <a:latin typeface=".VnTime" panose="020B7200000000000000" pitchFamily="34" charset="0"/>
                </a:rPr>
                <a:t>®Ñp</a:t>
              </a:r>
              <a:r>
                <a:rPr lang="en-US" altLang="en-US" sz="2000">
                  <a:solidFill>
                    <a:srgbClr val="0000E2"/>
                  </a:solidFill>
                  <a:latin typeface=".VnTime" panose="020B7200000000000000" pitchFamily="34" charset="0"/>
                </a:rPr>
                <a:t>   </a:t>
              </a:r>
              <a:r>
                <a:rPr lang="en-US" altLang="en-US" sz="800">
                  <a:solidFill>
                    <a:srgbClr val="0000E2"/>
                  </a:solidFill>
                  <a:latin typeface=".VnTime" panose="020B7200000000000000" pitchFamily="34" charset="0"/>
                </a:rPr>
                <a:t>           </a:t>
              </a:r>
              <a:r>
                <a:rPr lang="en-US" altLang="en-US" sz="2000">
                  <a:solidFill>
                    <a:srgbClr val="0000E2"/>
                  </a:solidFill>
                  <a:latin typeface=".VnTime" panose="020B7200000000000000" pitchFamily="34" charset="0"/>
                </a:rPr>
                <a:t>    </a:t>
              </a:r>
              <a:r>
                <a:rPr lang="en-US" altLang="en-US" sz="2000" b="1">
                  <a:solidFill>
                    <a:srgbClr val="0000E2"/>
                  </a:solidFill>
                  <a:latin typeface=".VnTime" panose="020B7200000000000000" pitchFamily="34" charset="0"/>
                </a:rPr>
                <a:t>nhÊt</a:t>
              </a:r>
            </a:p>
          </p:txBody>
        </p:sp>
        <p:sp>
          <p:nvSpPr>
            <p:cNvPr id="21527" name="Rectangle 39"/>
            <p:cNvSpPr>
              <a:spLocks noChangeArrowheads="1"/>
            </p:cNvSpPr>
            <p:nvPr/>
          </p:nvSpPr>
          <p:spPr bwMode="auto">
            <a:xfrm>
              <a:off x="288" y="3792"/>
              <a:ext cx="547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E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90000"/>
                </a:lnSpc>
                <a:buFontTx/>
                <a:buNone/>
              </a:pPr>
              <a:r>
                <a:rPr lang="en-US" altLang="en-US" sz="2000" b="1">
                  <a:solidFill>
                    <a:srgbClr val="0000E2"/>
                  </a:solidFill>
                  <a:latin typeface=".VnTime" panose="020B7200000000000000" pitchFamily="34" charset="0"/>
                </a:rPr>
                <a:t>    chóng     em      xin       tÆng</a:t>
              </a:r>
              <a:r>
                <a:rPr lang="en-US" altLang="en-US" sz="2000">
                  <a:solidFill>
                    <a:srgbClr val="0000E2"/>
                  </a:solidFill>
                  <a:latin typeface=".VnTime" panose="020B7200000000000000" pitchFamily="34" charset="0"/>
                </a:rPr>
                <a:t> </a:t>
              </a:r>
              <a:r>
                <a:rPr lang="en-US" altLang="en-US" sz="200">
                  <a:solidFill>
                    <a:srgbClr val="0000E2"/>
                  </a:solidFill>
                  <a:latin typeface=".VnTime" panose="020B7200000000000000" pitchFamily="34" charset="0"/>
                </a:rPr>
                <a:t>…..……..….</a:t>
              </a:r>
              <a:r>
                <a:rPr lang="en-US" altLang="en-US" sz="800">
                  <a:solidFill>
                    <a:srgbClr val="0000E2"/>
                  </a:solidFill>
                  <a:latin typeface=".VnTime" panose="020B7200000000000000" pitchFamily="34" charset="0"/>
                </a:rPr>
                <a:t>.</a:t>
              </a:r>
              <a:r>
                <a:rPr lang="en-US" altLang="en-US" sz="2000">
                  <a:solidFill>
                    <a:srgbClr val="0000E2"/>
                  </a:solidFill>
                  <a:latin typeface=".VnTime" panose="020B7200000000000000" pitchFamily="34" charset="0"/>
                </a:rPr>
                <a:t>  </a:t>
              </a:r>
              <a:r>
                <a:rPr lang="en-US" altLang="en-US" sz="2000" b="1">
                  <a:solidFill>
                    <a:srgbClr val="0000E2"/>
                  </a:solidFill>
                  <a:latin typeface=".VnTime" panose="020B7200000000000000" pitchFamily="34" charset="0"/>
                </a:rPr>
                <a:t>c¸c      thÇy</a:t>
              </a:r>
              <a:r>
                <a:rPr lang="en-US" altLang="en-US" sz="2000">
                  <a:solidFill>
                    <a:srgbClr val="0000E2"/>
                  </a:solidFill>
                  <a:latin typeface=".VnTime" panose="020B7200000000000000" pitchFamily="34" charset="0"/>
                </a:rPr>
                <a:t> </a:t>
              </a:r>
              <a:r>
                <a:rPr lang="en-US" altLang="en-US" sz="800">
                  <a:solidFill>
                    <a:srgbClr val="0000E2"/>
                  </a:solidFill>
                  <a:latin typeface=".VnTime" panose="020B7200000000000000" pitchFamily="34" charset="0"/>
                </a:rPr>
                <a:t>…..</a:t>
              </a:r>
              <a:r>
                <a:rPr lang="en-US" altLang="en-US" sz="2000">
                  <a:solidFill>
                    <a:srgbClr val="0000E2"/>
                  </a:solidFill>
                  <a:latin typeface=".VnTime" panose="020B7200000000000000" pitchFamily="34" charset="0"/>
                </a:rPr>
                <a:t>  </a:t>
              </a:r>
              <a:r>
                <a:rPr lang="en-US" altLang="en-US" sz="2000" b="1">
                  <a:solidFill>
                    <a:srgbClr val="0000E2"/>
                  </a:solidFill>
                  <a:latin typeface=".VnTime" panose="020B7200000000000000" pitchFamily="34" charset="0"/>
                </a:rPr>
                <a:t>c¸c</a:t>
              </a:r>
              <a:r>
                <a:rPr lang="en-US" altLang="en-US" sz="2000">
                  <a:solidFill>
                    <a:srgbClr val="0000E2"/>
                  </a:solidFill>
                  <a:latin typeface=".VnTime" panose="020B7200000000000000" pitchFamily="34" charset="0"/>
                </a:rPr>
                <a:t> </a:t>
              </a:r>
              <a:r>
                <a:rPr lang="en-US" altLang="en-US" sz="800">
                  <a:solidFill>
                    <a:srgbClr val="0000E2"/>
                  </a:solidFill>
                  <a:latin typeface=".VnTime" panose="020B7200000000000000" pitchFamily="34" charset="0"/>
                </a:rPr>
                <a:t>…..</a:t>
              </a:r>
              <a:r>
                <a:rPr lang="en-US" altLang="en-US" sz="2000">
                  <a:solidFill>
                    <a:srgbClr val="0000E2"/>
                  </a:solidFill>
                  <a:latin typeface=".VnTime" panose="020B7200000000000000" pitchFamily="34" charset="0"/>
                </a:rPr>
                <a:t>   </a:t>
              </a:r>
              <a:r>
                <a:rPr lang="en-US" altLang="en-US" sz="2000" b="1">
                  <a:solidFill>
                    <a:srgbClr val="0000E2"/>
                  </a:solidFill>
                  <a:latin typeface=".VnTime" panose="020B7200000000000000" pitchFamily="34" charset="0"/>
                </a:rPr>
                <a:t>c«.  </a:t>
              </a:r>
              <a:r>
                <a:rPr lang="en-US" altLang="en-US" sz="200" b="1">
                  <a:solidFill>
                    <a:srgbClr val="0000E2"/>
                  </a:solidFill>
                  <a:latin typeface=".VnTime" panose="020B7200000000000000" pitchFamily="34" charset="0"/>
                </a:rPr>
                <a:t>……     ………..  </a:t>
              </a:r>
              <a:r>
                <a:rPr lang="en-US" altLang="en-US" sz="2000" b="1">
                  <a:solidFill>
                    <a:srgbClr val="0000E2"/>
                  </a:solidFill>
                  <a:latin typeface=".VnTime" panose="020B7200000000000000" pitchFamily="34" charset="0"/>
                </a:rPr>
                <a:t>  ThÇy…</a:t>
              </a:r>
            </a:p>
          </p:txBody>
        </p:sp>
        <p:sp>
          <p:nvSpPr>
            <p:cNvPr id="21528" name="Rectangle 40"/>
            <p:cNvSpPr>
              <a:spLocks noChangeArrowheads="1"/>
            </p:cNvSpPr>
            <p:nvPr/>
          </p:nvSpPr>
          <p:spPr bwMode="auto">
            <a:xfrm>
              <a:off x="240" y="3312"/>
              <a:ext cx="561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E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90000"/>
                </a:lnSpc>
                <a:buFontTx/>
                <a:buNone/>
              </a:pPr>
              <a:r>
                <a:rPr lang="en-US" altLang="en-US" sz="2000" b="1">
                  <a:solidFill>
                    <a:srgbClr val="0000E2"/>
                  </a:solidFill>
                  <a:latin typeface="VNI-Times" pitchFamily="2" charset="0"/>
                </a:rPr>
                <a:t>          </a:t>
              </a:r>
              <a:r>
                <a:rPr lang="en-US" altLang="en-US" sz="2000" b="1">
                  <a:solidFill>
                    <a:srgbClr val="FA300E"/>
                  </a:solidFill>
                  <a:latin typeface=".VnTime" panose="020B7200000000000000" pitchFamily="34" charset="0"/>
                </a:rPr>
                <a:t>Nh</a:t>
              </a:r>
              <a:r>
                <a:rPr lang="en-US" altLang="en-US" sz="2000" b="1">
                  <a:solidFill>
                    <a:srgbClr val="FA300E"/>
                  </a:solidFill>
                  <a:latin typeface="Times New Roman" panose="02020603050405020304" pitchFamily="18" charset="0"/>
                </a:rPr>
                <a:t>ững</a:t>
              </a:r>
              <a:r>
                <a:rPr lang="en-US" altLang="en-US" sz="2000" b="1">
                  <a:solidFill>
                    <a:srgbClr val="FA300E"/>
                  </a:solidFill>
                  <a:latin typeface=".VnTime" panose="020B7200000000000000" pitchFamily="34" charset="0"/>
                </a:rPr>
                <a:t>     khóc        ca           bao</a:t>
              </a:r>
              <a:r>
                <a:rPr lang="en-US" altLang="en-US" sz="2000">
                  <a:solidFill>
                    <a:srgbClr val="FA300E"/>
                  </a:solidFill>
                  <a:latin typeface=".VnTime" panose="020B7200000000000000" pitchFamily="34" charset="0"/>
                </a:rPr>
                <a:t>     </a:t>
              </a:r>
              <a:r>
                <a:rPr lang="en-US" altLang="en-US" sz="800">
                  <a:solidFill>
                    <a:srgbClr val="FA300E"/>
                  </a:solidFill>
                  <a:latin typeface=".VnTime" panose="020B7200000000000000" pitchFamily="34" charset="0"/>
                </a:rPr>
                <a:t>               </a:t>
              </a:r>
              <a:r>
                <a:rPr lang="en-US" altLang="en-US" sz="2000">
                  <a:solidFill>
                    <a:srgbClr val="FA300E"/>
                  </a:solidFill>
                  <a:latin typeface=".VnTime" panose="020B7200000000000000" pitchFamily="34" charset="0"/>
                </a:rPr>
                <a:t>     </a:t>
              </a:r>
              <a:r>
                <a:rPr lang="en-US" altLang="en-US" sz="2000" b="1">
                  <a:solidFill>
                    <a:srgbClr val="FA300E"/>
                  </a:solidFill>
                  <a:latin typeface=".VnTime" panose="020B7200000000000000" pitchFamily="34" charset="0"/>
                </a:rPr>
                <a:t>lêi</a:t>
              </a:r>
              <a:r>
                <a:rPr lang="en-US" altLang="en-US" sz="2000">
                  <a:solidFill>
                    <a:srgbClr val="FA300E"/>
                  </a:solidFill>
                  <a:latin typeface=".VnTime" panose="020B7200000000000000" pitchFamily="34" charset="0"/>
                </a:rPr>
                <a:t>    </a:t>
              </a:r>
              <a:r>
                <a:rPr lang="en-US" altLang="en-US" sz="800">
                  <a:solidFill>
                    <a:srgbClr val="FA300E"/>
                  </a:solidFill>
                  <a:latin typeface=".VnTime" panose="020B7200000000000000" pitchFamily="34" charset="0"/>
                </a:rPr>
                <a:t>              </a:t>
              </a:r>
              <a:r>
                <a:rPr lang="en-US" altLang="en-US" sz="2000">
                  <a:solidFill>
                    <a:srgbClr val="FA300E"/>
                  </a:solidFill>
                  <a:latin typeface=".VnTime" panose="020B7200000000000000" pitchFamily="34" charset="0"/>
                </a:rPr>
                <a:t>   </a:t>
              </a:r>
              <a:r>
                <a:rPr lang="en-US" altLang="en-US" sz="2000" b="1">
                  <a:solidFill>
                    <a:srgbClr val="FA300E"/>
                  </a:solidFill>
                  <a:latin typeface=".VnTime" panose="020B7200000000000000" pitchFamily="34" charset="0"/>
                </a:rPr>
                <a:t>®Ñp</a:t>
              </a:r>
              <a:r>
                <a:rPr lang="en-US" altLang="en-US" sz="2000">
                  <a:solidFill>
                    <a:srgbClr val="FA300E"/>
                  </a:solidFill>
                  <a:latin typeface=".VnTime" panose="020B7200000000000000" pitchFamily="34" charset="0"/>
                </a:rPr>
                <a:t>    </a:t>
              </a:r>
              <a:r>
                <a:rPr lang="en-US" altLang="en-US" sz="800">
                  <a:solidFill>
                    <a:srgbClr val="FA300E"/>
                  </a:solidFill>
                  <a:latin typeface=".VnTime" panose="020B7200000000000000" pitchFamily="34" charset="0"/>
                </a:rPr>
                <a:t>                </a:t>
              </a:r>
              <a:r>
                <a:rPr lang="en-US" altLang="en-US" sz="2000">
                  <a:solidFill>
                    <a:srgbClr val="FA300E"/>
                  </a:solidFill>
                  <a:latin typeface=".VnTime" panose="020B7200000000000000" pitchFamily="34" charset="0"/>
                </a:rPr>
                <a:t>  </a:t>
              </a:r>
              <a:r>
                <a:rPr lang="en-US" altLang="en-US" sz="2000" b="1">
                  <a:solidFill>
                    <a:srgbClr val="FA300E"/>
                  </a:solidFill>
                  <a:latin typeface=".VnTime" panose="020B7200000000000000" pitchFamily="34" charset="0"/>
                </a:rPr>
                <a:t>nhÊt</a:t>
              </a:r>
            </a:p>
          </p:txBody>
        </p:sp>
        <p:sp>
          <p:nvSpPr>
            <p:cNvPr id="21529" name="Rectangle 41"/>
            <p:cNvSpPr>
              <a:spLocks noChangeArrowheads="1"/>
            </p:cNvSpPr>
            <p:nvPr/>
          </p:nvSpPr>
          <p:spPr bwMode="auto">
            <a:xfrm>
              <a:off x="192" y="3984"/>
              <a:ext cx="5568" cy="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E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90000"/>
                </a:lnSpc>
                <a:buFontTx/>
                <a:buNone/>
              </a:pPr>
              <a:r>
                <a:rPr lang="en-US" altLang="en-US" sz="2000" b="1">
                  <a:solidFill>
                    <a:srgbClr val="0000E2"/>
                  </a:solidFill>
                  <a:latin typeface=".VnTime" panose="020B7200000000000000" pitchFamily="34" charset="0"/>
                </a:rPr>
                <a:t>      </a:t>
              </a:r>
              <a:r>
                <a:rPr lang="en-US" altLang="en-US" sz="800" b="1">
                  <a:solidFill>
                    <a:srgbClr val="0000E2"/>
                  </a:solidFill>
                  <a:latin typeface=".VnTime" panose="020B7200000000000000" pitchFamily="34" charset="0"/>
                </a:rPr>
                <a:t> </a:t>
              </a:r>
              <a:r>
                <a:rPr lang="en-US" altLang="en-US" sz="2000" b="1">
                  <a:solidFill>
                    <a:srgbClr val="FA300E"/>
                  </a:solidFill>
                  <a:latin typeface=".VnTime" panose="020B7200000000000000" pitchFamily="34" charset="0"/>
                </a:rPr>
                <a:t>chóng     em      xin       tÆng</a:t>
              </a:r>
              <a:r>
                <a:rPr lang="en-US" altLang="en-US" sz="2000">
                  <a:solidFill>
                    <a:srgbClr val="FA300E"/>
                  </a:solidFill>
                  <a:latin typeface=".VnTime" panose="020B7200000000000000" pitchFamily="34" charset="0"/>
                </a:rPr>
                <a:t> </a:t>
              </a:r>
              <a:r>
                <a:rPr lang="en-US" altLang="en-US" sz="200">
                  <a:solidFill>
                    <a:srgbClr val="FA300E"/>
                  </a:solidFill>
                  <a:latin typeface=".VnTime" panose="020B7200000000000000" pitchFamily="34" charset="0"/>
                </a:rPr>
                <a:t>……….... </a:t>
              </a:r>
              <a:r>
                <a:rPr lang="en-US" altLang="en-US" sz="2000">
                  <a:solidFill>
                    <a:srgbClr val="FA300E"/>
                  </a:solidFill>
                  <a:latin typeface=".VnTime" panose="020B7200000000000000" pitchFamily="34" charset="0"/>
                </a:rPr>
                <a:t>   </a:t>
              </a:r>
              <a:r>
                <a:rPr lang="en-US" altLang="en-US" sz="2000" b="1">
                  <a:solidFill>
                    <a:srgbClr val="FA300E"/>
                  </a:solidFill>
                  <a:latin typeface=".VnTime" panose="020B7200000000000000" pitchFamily="34" charset="0"/>
                </a:rPr>
                <a:t>c¸c      thÇy</a:t>
              </a:r>
              <a:r>
                <a:rPr lang="en-US" altLang="en-US" sz="2000">
                  <a:solidFill>
                    <a:srgbClr val="FA300E"/>
                  </a:solidFill>
                  <a:latin typeface=".VnTime" panose="020B7200000000000000" pitchFamily="34" charset="0"/>
                </a:rPr>
                <a:t> </a:t>
              </a:r>
              <a:r>
                <a:rPr lang="en-US" altLang="en-US" sz="800">
                  <a:solidFill>
                    <a:srgbClr val="FA300E"/>
                  </a:solidFill>
                  <a:latin typeface=".VnTime" panose="020B7200000000000000" pitchFamily="34" charset="0"/>
                </a:rPr>
                <a:t>…..</a:t>
              </a:r>
              <a:r>
                <a:rPr lang="en-US" altLang="en-US" sz="2000">
                  <a:solidFill>
                    <a:srgbClr val="FA300E"/>
                  </a:solidFill>
                  <a:latin typeface=".VnTime" panose="020B7200000000000000" pitchFamily="34" charset="0"/>
                </a:rPr>
                <a:t>  </a:t>
              </a:r>
              <a:r>
                <a:rPr lang="en-US" altLang="en-US" sz="2000" b="1">
                  <a:solidFill>
                    <a:srgbClr val="FA300E"/>
                  </a:solidFill>
                  <a:latin typeface=".VnTime" panose="020B7200000000000000" pitchFamily="34" charset="0"/>
                </a:rPr>
                <a:t>c¸c</a:t>
              </a:r>
              <a:r>
                <a:rPr lang="en-US" altLang="en-US" sz="2000">
                  <a:solidFill>
                    <a:srgbClr val="FA300E"/>
                  </a:solidFill>
                  <a:latin typeface=".VnTime" panose="020B7200000000000000" pitchFamily="34" charset="0"/>
                </a:rPr>
                <a:t> </a:t>
              </a:r>
              <a:r>
                <a:rPr lang="en-US" altLang="en-US" sz="800">
                  <a:solidFill>
                    <a:srgbClr val="FA300E"/>
                  </a:solidFill>
                  <a:latin typeface=".VnTime" panose="020B7200000000000000" pitchFamily="34" charset="0"/>
                </a:rPr>
                <a:t>…..</a:t>
              </a:r>
              <a:r>
                <a:rPr lang="en-US" altLang="en-US" sz="2000">
                  <a:solidFill>
                    <a:srgbClr val="FA300E"/>
                  </a:solidFill>
                  <a:latin typeface=".VnTime" panose="020B7200000000000000" pitchFamily="34" charset="0"/>
                </a:rPr>
                <a:t>                          </a:t>
              </a:r>
              <a:r>
                <a:rPr lang="en-US" altLang="en-US" sz="2000" b="1">
                  <a:solidFill>
                    <a:srgbClr val="FA300E"/>
                  </a:solidFill>
                  <a:latin typeface=".VnTime" panose="020B7200000000000000" pitchFamily="34" charset="0"/>
                </a:rPr>
                <a:t>c«.</a:t>
              </a:r>
            </a:p>
          </p:txBody>
        </p:sp>
      </p:grpSp>
      <p:sp>
        <p:nvSpPr>
          <p:cNvPr id="42026" name="WordArt 42"/>
          <p:cNvSpPr>
            <a:spLocks noChangeArrowheads="1" noChangeShapeType="1" noTextEdit="1"/>
          </p:cNvSpPr>
          <p:nvPr/>
        </p:nvSpPr>
        <p:spPr bwMode="auto">
          <a:xfrm>
            <a:off x="4114800" y="47625"/>
            <a:ext cx="35814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path path="rect">
                    <a:fillToRect r="100000" b="100000"/>
                  </a:path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Những</a:t>
            </a:r>
            <a:r>
              <a:rPr lang="en-US" sz="24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path path="rect">
                    <a:fillToRect r="100000" b="100000"/>
                  </a:path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40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path path="rect">
                    <a:fillToRect r="100000" b="100000"/>
                  </a:path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bông</a:t>
            </a:r>
            <a:r>
              <a:rPr lang="en-US" sz="24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path path="rect">
                    <a:fillToRect r="100000" b="100000"/>
                  </a:path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40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path path="rect">
                    <a:fillToRect r="100000" b="100000"/>
                  </a:path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hoa</a:t>
            </a:r>
            <a:r>
              <a:rPr lang="en-US" sz="24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path path="rect">
                    <a:fillToRect r="100000" b="100000"/>
                  </a:path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40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path path="rect">
                    <a:fillToRect r="100000" b="100000"/>
                  </a:path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những</a:t>
            </a:r>
            <a:r>
              <a:rPr lang="en-US" sz="24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path path="rect">
                    <a:fillToRect r="100000" b="100000"/>
                  </a:path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40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path path="rect">
                    <a:fillToRect r="100000" b="100000"/>
                  </a:path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bài</a:t>
            </a:r>
            <a:r>
              <a:rPr lang="en-US" sz="24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path path="rect">
                    <a:fillToRect r="100000" b="100000"/>
                  </a:path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 ca</a:t>
            </a:r>
          </a:p>
          <a:p>
            <a:pPr algn="ctr"/>
            <a:r>
              <a:rPr lang="en-US" sz="24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path path="rect">
                    <a:fillToRect r="100000" b="100000"/>
                  </a:path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                </a:t>
            </a:r>
          </a:p>
        </p:txBody>
      </p:sp>
      <p:sp>
        <p:nvSpPr>
          <p:cNvPr id="42027" name="Rectangle 43"/>
          <p:cNvSpPr>
            <a:spLocks noChangeArrowheads="1"/>
          </p:cNvSpPr>
          <p:nvPr/>
        </p:nvSpPr>
        <p:spPr bwMode="auto">
          <a:xfrm>
            <a:off x="6934200" y="200025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US" altLang="en-US" sz="2000">
                <a:solidFill>
                  <a:srgbClr val="FF00FF"/>
                </a:solidFill>
                <a:latin typeface=".VnTime" panose="020B7200000000000000" pitchFamily="34" charset="0"/>
              </a:rPr>
              <a:t>Nh¹c vµ lêi: Hoµng Long</a:t>
            </a:r>
          </a:p>
        </p:txBody>
      </p:sp>
      <p:pic>
        <p:nvPicPr>
          <p:cNvPr id="44" name="Beat chậm Những bông hoa, những bài c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0871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7938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2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2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9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9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9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19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20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20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20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42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2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2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2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70922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42027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12115800" cy="681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048000" y="-12291"/>
            <a:ext cx="6248399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400" b="1" dirty="0">
                <a:solidFill>
                  <a:srgbClr val="FFFF00"/>
                </a:solidFill>
                <a:cs typeface="Times New Roman" panose="02020603050405020304" pitchFamily="18" charset="0"/>
              </a:rPr>
              <a:t>  </a:t>
            </a:r>
            <a:r>
              <a:rPr lang="en-US" altLang="en-US" sz="2800" b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Giới</a:t>
            </a:r>
            <a:r>
              <a:rPr lang="en-US" altLang="en-US" sz="28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thiệu</a:t>
            </a:r>
            <a:r>
              <a:rPr lang="en-US" altLang="en-US" sz="28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một</a:t>
            </a:r>
            <a:r>
              <a:rPr lang="en-US" altLang="en-US" sz="28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số</a:t>
            </a:r>
            <a:r>
              <a:rPr lang="en-US" altLang="en-US" sz="28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nhạc</a:t>
            </a:r>
            <a:r>
              <a:rPr lang="en-US" altLang="en-US" sz="28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cụ</a:t>
            </a:r>
            <a:r>
              <a:rPr lang="en-US" altLang="en-US" sz="28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nước</a:t>
            </a:r>
            <a:r>
              <a:rPr lang="en-US" altLang="en-US" sz="28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ngoài</a:t>
            </a:r>
            <a:endParaRPr lang="en-US" altLang="en-US" sz="28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0" name="Rectangle 2" descr="sax moi"/>
          <p:cNvSpPr>
            <a:spLocks noChangeArrowheads="1"/>
          </p:cNvSpPr>
          <p:nvPr/>
        </p:nvSpPr>
        <p:spPr bwMode="auto">
          <a:xfrm>
            <a:off x="4303666" y="615554"/>
            <a:ext cx="4747276" cy="6099900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40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40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40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40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40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3278725" y="856369"/>
            <a:ext cx="18854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0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40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40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40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40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 b="0" dirty="0">
                <a:solidFill>
                  <a:srgbClr val="0000CC"/>
                </a:solidFill>
                <a:latin typeface="VNI-Bodon-Poster" pitchFamily="2" charset="0"/>
              </a:rPr>
              <a:t>MIEÄNG KEØN</a:t>
            </a: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6677304" y="683846"/>
            <a:ext cx="134674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0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40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40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40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40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 dirty="0">
                <a:solidFill>
                  <a:srgbClr val="0000CC"/>
                </a:solidFill>
                <a:latin typeface="VNI-Bodon-Poster" pitchFamily="2" charset="0"/>
              </a:rPr>
              <a:t>COÅ KEØN</a:t>
            </a: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8372372" y="2905396"/>
            <a:ext cx="1750763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0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40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40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40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40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 b="0" dirty="0">
                <a:solidFill>
                  <a:srgbClr val="0000CC"/>
                </a:solidFill>
                <a:latin typeface="VNI-Bodon-Poster" pitchFamily="2" charset="0"/>
              </a:rPr>
              <a:t>AÂM THANH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1800" b="0" dirty="0">
                <a:solidFill>
                  <a:srgbClr val="0000CC"/>
                </a:solidFill>
                <a:latin typeface="VNI-Bodon-Poster" pitchFamily="2" charset="0"/>
              </a:rPr>
              <a:t>THOAÙT RA</a:t>
            </a: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5943600" y="2991228"/>
            <a:ext cx="10773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0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40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40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40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40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 b="0" dirty="0">
                <a:solidFill>
                  <a:srgbClr val="0000CC"/>
                </a:solidFill>
                <a:latin typeface="VNI-Bodon-Poster" pitchFamily="2" charset="0"/>
              </a:rPr>
              <a:t>PHÍM</a:t>
            </a:r>
          </a:p>
        </p:txBody>
      </p:sp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228600" y="4573131"/>
            <a:ext cx="5161988" cy="224676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>
            <a:lvl1pPr eaLnBrk="0" hangingPunct="0">
              <a:defRPr sz="40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40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40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40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40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just" eaLnBrk="1" hangingPunct="1">
              <a:buFontTx/>
              <a:buChar char="-"/>
            </a:pP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Kèn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 Saxophone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ra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đời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năm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 1840 do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Bỉ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chế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tạo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ra.</a:t>
            </a:r>
            <a:endParaRPr lang="en-US" altLang="en-US" sz="2800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just" eaLnBrk="1" hangingPunct="1"/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chất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âm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thanh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Kèn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 Saxophone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âm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lượng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vang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ngân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 rung.</a:t>
            </a: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1306822" y="3271126"/>
            <a:ext cx="2720324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40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40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40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40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40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r>
              <a:rPr lang="en-US" altLang="en-US" sz="2800" dirty="0" err="1" smtClean="0">
                <a:solidFill>
                  <a:srgbClr val="00B050"/>
                </a:solidFill>
                <a:latin typeface=".VnTime" panose="020B7200000000000000" pitchFamily="34" charset="0"/>
              </a:rPr>
              <a:t>KÌn</a:t>
            </a:r>
            <a:r>
              <a:rPr lang="en-US" altLang="en-US" sz="2800" dirty="0" smtClean="0">
                <a:solidFill>
                  <a:srgbClr val="00B05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800" dirty="0">
                <a:solidFill>
                  <a:srgbClr val="00B050"/>
                </a:solidFill>
                <a:latin typeface=".VnTime" panose="020B7200000000000000" pitchFamily="34" charset="0"/>
              </a:rPr>
              <a:t>Saxophone</a:t>
            </a:r>
          </a:p>
        </p:txBody>
      </p:sp>
      <p:pic>
        <p:nvPicPr>
          <p:cNvPr id="2" name="Que Huong - Tran Manh Tuan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65327" y="59309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529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58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  <p:bldP spid="12" grpId="0"/>
      <p:bldP spid="13" grpId="0"/>
      <p:bldP spid="14" grpId="0"/>
      <p:bldP spid="15" grpId="0" animBg="1"/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Chủ đề của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1723</TotalTime>
  <Words>636</Words>
  <Application>Microsoft Office PowerPoint</Application>
  <PresentationFormat>Custom</PresentationFormat>
  <Paragraphs>83</Paragraphs>
  <Slides>19</Slides>
  <Notes>0</Notes>
  <HiddenSlides>0</HiddenSlides>
  <MMClips>9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Office Theme</vt:lpstr>
      <vt:lpstr>Package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70 hung vuong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phuoc thanh</dc:creator>
  <cp:lastModifiedBy>Admin</cp:lastModifiedBy>
  <cp:revision>155</cp:revision>
  <dcterms:created xsi:type="dcterms:W3CDTF">2009-10-17T05:48:01Z</dcterms:created>
  <dcterms:modified xsi:type="dcterms:W3CDTF">2021-11-09T07:37:29Z</dcterms:modified>
</cp:coreProperties>
</file>