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" r:id="rId2"/>
    <p:sldId id="278" r:id="rId3"/>
    <p:sldId id="296" r:id="rId4"/>
    <p:sldId id="297" r:id="rId5"/>
    <p:sldId id="298" r:id="rId6"/>
    <p:sldId id="299" r:id="rId7"/>
    <p:sldId id="28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0000"/>
    <a:srgbClr val="009900"/>
    <a:srgbClr val="FF0066"/>
    <a:srgbClr val="CC330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CE6C9C-D5AD-48A6-95D0-7022C6F56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2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B57E-DF02-4A9F-BFDC-9F6028C20A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82F9-D38B-4348-9BB6-D08417C8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F60D-C67F-4283-9B90-802AEEA2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69AD-7A6C-4AE7-91C4-83C590EDD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9709-16C0-4962-BC42-CF6FE87A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CE8A-4128-4220-ACE6-EC3A83DB8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A6E70-C16D-4D9B-A153-64045FAF8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B14E-3855-4513-8FA4-93230799F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1D46-FFA3-4C3A-ACF5-E56D1C7D4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EC1DA-FDD9-4779-B45F-AE43ED44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9C08-6EEA-4509-9E65-F3270D9B3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DAF1-E8F8-4534-8E91-F7EF060C4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2871B-F1C7-466E-9FFA-01FD5537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DA53-4081-4812-9D6F-B09B3AC02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8CA3D31-FB15-47CA-A5AB-02714D02A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-%20Karaoke%20HD%20-%20Con%20Chim%20Non%20-%20&#194;m%20Nh&#7841;c%20L&#7899;p%203%20--%20CD%20Chu&#7849;n%20B&#7897;%20Gi&#225;o%20D&#7909;c.mp4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&#194;M%20NH&#7840;C%20L&#7898;P%203%20TI&#7870;T%2013%20(online-video-cutter.com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&#194;M%20NH&#7840;C%20L&#7898;P%203%20TI&#7870;T%2013%20(online-video-cutter.com)%20(1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&#194;M%20NH&#7840;C%20L&#7898;P%203%20TI&#7870;T%2013%20(online-video-cutter.com)%20(2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2335213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200399" y="2031945"/>
            <a:ext cx="3401847" cy="1244655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600" b="1" spc="50" dirty="0" err="1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Âm</a:t>
            </a:r>
            <a:r>
              <a:rPr lang="en-US" sz="6600" b="1" spc="50" dirty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6600" b="1" spc="50" dirty="0" err="1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nhạc</a:t>
            </a:r>
            <a:r>
              <a:rPr lang="en-US" sz="6600" b="1" spc="50" dirty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3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22525"/>
            <a:ext cx="6842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281488"/>
            <a:ext cx="4095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4757738"/>
            <a:ext cx="2825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538538"/>
            <a:ext cx="409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181475"/>
            <a:ext cx="2841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924175"/>
            <a:ext cx="409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2309813"/>
            <a:ext cx="284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41563"/>
            <a:ext cx="6826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3686175"/>
            <a:ext cx="441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utoShape 3"/>
          <p:cNvSpPr>
            <a:spLocks noGrp="1" noChangeAspect="1" noChangeArrowheads="1"/>
          </p:cNvSpPr>
          <p:nvPr isPhoto="1"/>
        </p:nvSpPr>
        <p:spPr bwMode="auto">
          <a:xfrm>
            <a:off x="5105400" y="0"/>
            <a:ext cx="4038600" cy="33528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 r="-10692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8916" name="AutoShape 4"/>
          <p:cNvSpPr>
            <a:spLocks noGrp="1" noChangeAspect="1" noChangeArrowheads="1"/>
          </p:cNvSpPr>
          <p:nvPr isPhoto="1"/>
        </p:nvSpPr>
        <p:spPr bwMode="auto">
          <a:xfrm>
            <a:off x="0" y="3429000"/>
            <a:ext cx="4114800" cy="3429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 r="-7868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8917" name="AutoShape 5"/>
          <p:cNvSpPr>
            <a:spLocks noGrp="1" noChangeAspect="1" noChangeArrowheads="1"/>
          </p:cNvSpPr>
          <p:nvPr isPhoto="1"/>
        </p:nvSpPr>
        <p:spPr bwMode="auto">
          <a:xfrm>
            <a:off x="5334000" y="3352800"/>
            <a:ext cx="4038600" cy="35052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 r="-20674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8918" name="AutoShape 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4572000" cy="35052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 r="-10312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 b="1" i="1">
              <a:solidFill>
                <a:srgbClr val="FFFF66"/>
              </a:solidFill>
              <a:latin typeface="Arial"/>
            </a:endParaRPr>
          </a:p>
        </p:txBody>
      </p:sp>
    </p:spTree>
  </p:cSld>
  <p:clrMapOvr>
    <a:masterClrMapping/>
  </p:clrMapOvr>
  <p:transition spd="med" advTm="9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- Karaoke HD - Con Chim Non - Âm Nhạc Lớp 3 -- CD Chuẩn Bộ Giáo Dụ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7709" y="88495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ÂM NHẠC LỚP 3 TIẾT 1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5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696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/>
          </a:p>
          <a:p>
            <a:pPr eaLnBrk="1" hangingPunct="1">
              <a:spcBef>
                <a:spcPct val="50000"/>
              </a:spcBef>
            </a:pPr>
            <a:endParaRPr lang="en-US" sz="3200">
              <a:latin typeface="VNI-Commerce" pitchFamily="2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0" y="36576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VNI-Times" pitchFamily="2" charset="0"/>
              </a:rPr>
              <a:t>	</a:t>
            </a:r>
            <a:endParaRPr lang="en-US">
              <a:solidFill>
                <a:srgbClr val="0066FF"/>
              </a:solidFill>
              <a:latin typeface="VNI-Commerce" pitchFamily="2" charset="0"/>
            </a:endParaRPr>
          </a:p>
        </p:txBody>
      </p:sp>
      <p:pic>
        <p:nvPicPr>
          <p:cNvPr id="4" name="ÂM NHẠC LỚP 3 TIẾT 13 (online-video-cutter.com)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90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3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ÂM NHẠC LỚP 3 TIẾT 13 (online-video-cutter.com)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857250"/>
            <a:ext cx="8534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1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Củng cố - Dặn dò: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2743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Cả lớp cùng hát lại bài hát: </a:t>
            </a:r>
            <a:r>
              <a:rPr lang="en-US" sz="2800" b="1" i="1" smtClean="0">
                <a:solidFill>
                  <a:srgbClr val="FF0066"/>
                </a:solidFill>
              </a:rPr>
              <a:t>Con chim non</a:t>
            </a:r>
            <a:r>
              <a:rPr lang="en-US" sz="2800" b="1" smtClean="0">
                <a:solidFill>
                  <a:srgbClr val="0000FF"/>
                </a:solidFill>
              </a:rPr>
              <a:t> kết hợp vận động phụ họa.</a:t>
            </a:r>
          </a:p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Học thuộc bài hát </a:t>
            </a:r>
            <a:r>
              <a:rPr lang="en-US" sz="2800" b="1" i="1" smtClean="0">
                <a:solidFill>
                  <a:srgbClr val="FF0066"/>
                </a:solidFill>
              </a:rPr>
              <a:t>Con chim non</a:t>
            </a:r>
            <a:r>
              <a:rPr lang="en-US" sz="2800" b="1" smtClean="0">
                <a:solidFill>
                  <a:srgbClr val="0000FF"/>
                </a:solidFill>
              </a:rPr>
              <a:t> kết hợp gõ đệm theo nhịp</a:t>
            </a:r>
          </a:p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Xem trước Bài hát </a:t>
            </a:r>
            <a:r>
              <a:rPr lang="en-US" sz="2800" b="1" i="1" smtClean="0">
                <a:solidFill>
                  <a:srgbClr val="FF0066"/>
                </a:solidFill>
              </a:rPr>
              <a:t>Ngày mùa vui</a:t>
            </a:r>
          </a:p>
        </p:txBody>
      </p:sp>
      <p:pic>
        <p:nvPicPr>
          <p:cNvPr id="46089" name="Picture 9" descr="49503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9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705600" y="3962400"/>
          <a:ext cx="243840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4" imgW="30147158" imgH="20249937" progId="CorelDRAW.Graphic.12">
                  <p:embed/>
                </p:oleObj>
              </mc:Choice>
              <mc:Fallback>
                <p:oleObj name="CorelDRAW" r:id="rId4" imgW="30147158" imgH="20249937" progId="CorelDRAW.Graphic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62400"/>
                        <a:ext cx="243840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56B8A56D-1B71-48BE-8BCE-92C80753B247}&quot;/&gt;&lt;filename val=&quot;D:\elearning DiThuy 2016\Bài 2 Mặt Trời\BAIDUTHI\data\asimages\{56B8A56D-1B71-48BE-8BCE-92C80753B247}.png&quot;/&gt;&lt;hasEffects val=&quot;1&quot;/&gt;&lt;left val=&quot;63.72&quot;/&gt;&lt;top val=&quot;188.28&quot;/&gt;&lt;width val=&quot;592.92&quot;/&gt;&lt;height val=&quot;155.64&quot;/&gt;&lt;/ThreeDShape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48</Words>
  <Application>Microsoft Office PowerPoint</Application>
  <PresentationFormat>On-screen Show (4:3)</PresentationFormat>
  <Paragraphs>7</Paragraphs>
  <Slides>7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Anh Quy</dc:creator>
  <cp:lastModifiedBy>Admin</cp:lastModifiedBy>
  <cp:revision>34</cp:revision>
  <dcterms:created xsi:type="dcterms:W3CDTF">2009-11-19T12:54:59Z</dcterms:created>
  <dcterms:modified xsi:type="dcterms:W3CDTF">2021-11-28T12:19:55Z</dcterms:modified>
</cp:coreProperties>
</file>