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90" r:id="rId2"/>
    <p:sldId id="287" r:id="rId3"/>
    <p:sldId id="530" r:id="rId4"/>
    <p:sldId id="576" r:id="rId5"/>
    <p:sldId id="578" r:id="rId6"/>
    <p:sldId id="323" r:id="rId7"/>
    <p:sldId id="563" r:id="rId8"/>
    <p:sldId id="564" r:id="rId9"/>
    <p:sldId id="531" r:id="rId10"/>
    <p:sldId id="566" r:id="rId11"/>
    <p:sldId id="568" r:id="rId12"/>
    <p:sldId id="570" r:id="rId13"/>
    <p:sldId id="571" r:id="rId14"/>
    <p:sldId id="572" r:id="rId15"/>
    <p:sldId id="573" r:id="rId16"/>
    <p:sldId id="58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000000"/>
    <a:srgbClr val="505050"/>
    <a:srgbClr val="66C1FF"/>
    <a:srgbClr val="000A28"/>
    <a:srgbClr val="00041D"/>
    <a:srgbClr val="303030"/>
    <a:srgbClr val="AD232A"/>
    <a:srgbClr val="4D5563"/>
    <a:srgbClr val="15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387A-12BF-438A-8D51-461C7DE9E5E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5B02-978A-4010-BC34-8516CD3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D6DDA-46A0-455E-95CA-1ED7665C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F9694D-A3BF-4BFD-B952-4512AD88C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0E5BEA-47C1-442E-B85B-27FA45BB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4CF7F-EC6B-45CE-A071-6A293A5E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12FAB-41C6-480A-A84A-2CC8A6BA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C716-54EE-4836-9404-30FB272D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8172A3-B675-4527-AE4D-2CD2462A4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B2433E-BAE1-4AA7-A29D-87777D66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78D27-117F-4DA3-A8BB-496E2137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01B287-658D-44E7-ACAA-BCF0EEAD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A67D0C-8B23-4E80-9F70-C9B45294B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200ECC-184B-458E-981A-E266077C6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D5DE5-C21A-4CA8-B246-2D07A704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4B2D5F-7665-483C-9052-5ABC1435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ECB40-C974-4F3A-BEC9-33FF0E2D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E4C02-4E17-48B9-AFF1-4EA8E25F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366A-6E9E-460F-947B-94802C46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2956A-357E-4238-8D0B-3220DC02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5EE66-A654-457F-A0ED-705A8B7E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631CF-DF2F-42A8-9EAC-B3516CA5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AB09B-471E-4BB0-A490-F92B721B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396635-EAA1-462B-85CC-6C3DAF385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4D9F0-6420-4E79-826A-D7A41CF5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C7474-0282-480F-89B0-88391950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FD7CC-45AD-40C4-A9C2-95758089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ADDF0-2B4F-47F7-9243-786D2DD2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BC7B4A-0C64-4AB2-BD23-73F570DC1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228F8-9DAB-48C5-8F41-32B75CB1B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D0C709-EB57-4CCB-9C51-C16F53F9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7AF777-AED7-45D4-95D2-710A262C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D9EE56-70C4-4323-B71B-80F5E2CB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CA534-148F-421F-9AE7-9C02127E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23D5DE-70B0-4260-BC67-0C194D2F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87221A-EFE5-4354-856A-A557DA69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244E0E-3867-416D-B3D6-D70262CE8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71498C-97D5-469E-88C9-A769DE4DB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E87185-8191-4BC3-9871-EF1501B1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2DA999-D0D3-4DCC-8B53-D9D8E951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AA3802-4E05-4809-8FF6-C7872945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A4FD3-FEAC-492D-B5E5-AEC8585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F8C8D6-48E1-4AD8-83B1-60362D5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42CEAE-AFA8-4A08-AD43-86E7FD9E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950FE8-0BF5-46AA-A184-0C740CEA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6DF3D7-7F29-458B-8ADB-B6232442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D947D7-A735-43A4-844D-37BDABEF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750C00-59A4-47D1-896D-5E5286B6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68282-7387-44AF-9E70-1620A922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612E4-538E-44B9-9CE0-8CC7C8C4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E5E576-F32E-4A4E-AA91-AC36042F9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E48E80-C716-47AB-9174-CA30E05D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F1F9AF-D12A-4209-8874-C4462A0C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2F0B8C-282F-4A49-BE5A-B5926538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D275C-3611-42E2-A0D5-1F913B2B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DCCE62-4A0E-49CE-91A7-783BDF46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0748FA-8579-4C29-9271-F768250C6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BBDE64-028B-4A4A-9239-95A1429A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04864-685C-4B75-859C-58085980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334AC-F97C-49F1-AF80-A7DF9EE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CF90F0-ADB9-4378-B5CC-8776848E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1B15FA-AA60-42DC-AD10-5064A12A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A4BF0F-E6D5-4587-80C8-9EAAF05F1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66B60-4AFD-4984-91D7-7A701092B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207B2-F751-4896-9CCC-77A66946D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gi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gi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5A0E48B7-FBB1-4F83-9896-E107B40B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07C43F-CB95-4ABC-8A68-4604D3CDE724}"/>
              </a:ext>
            </a:extLst>
          </p:cNvPr>
          <p:cNvSpPr/>
          <p:nvPr/>
        </p:nvSpPr>
        <p:spPr>
          <a:xfrm>
            <a:off x="2914217" y="1239601"/>
            <a:ext cx="3385975" cy="26642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ÂM NHẠC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xmlns="" id="{838484AB-2630-440E-95D2-79FA873BF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825424"/>
            <a:ext cx="6120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Trà Giang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4D7AF48B-3433-4CBA-A58E-F5AE4E00F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986" y="431929"/>
            <a:ext cx="47527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lang="en-US" alt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altLang="en-US" sz="15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altLang="en-US" sz="15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en-US" alt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B11C02-0814-4A28-BA57-967B0AEBFA86}"/>
              </a:ext>
            </a:extLst>
          </p:cNvPr>
          <p:cNvSpPr txBox="1"/>
          <p:nvPr/>
        </p:nvSpPr>
        <p:spPr>
          <a:xfrm>
            <a:off x="1546065" y="192541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25799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96">
        <p14:ripple/>
      </p:transition>
    </mc:Choice>
    <mc:Fallback xmlns="">
      <p:transition spd="slow" advTm="1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6617EE-1435-44A4-AD67-5A432AA7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"/>
            <a:ext cx="9144000" cy="51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A6C1B0-7EB3-4F37-A6D2-D65BCA19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E9700D-59A4-42F6-8E17-AFA30BBD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0646E2-5BA5-4A65-8878-D6929324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3FC857-EF35-4788-A448-9D65F605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4A0C07-3A0E-4A59-92C4-A5A28F26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5" y="128612"/>
            <a:ext cx="8414049" cy="48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434D66-B28E-45B4-A89F-5F9CE338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B1555-F5C8-4ADB-BF05-D48CF024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06402"/>
            <a:ext cx="8424936" cy="3531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0B192B-BDF0-4654-9CAF-7947B28D4ADD}"/>
              </a:ext>
            </a:extLst>
          </p:cNvPr>
          <p:cNvSpPr txBox="1"/>
          <p:nvPr/>
        </p:nvSpPr>
        <p:spPr>
          <a:xfrm>
            <a:off x="395536" y="460071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QUÀNG THẮM MÃI VAI EM</a:t>
            </a:r>
          </a:p>
          <a:p>
            <a:pPr algn="ctr"/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3AC180-6043-4430-8F91-101D14475FE6}"/>
              </a:ext>
            </a:extLst>
          </p:cNvPr>
          <p:cNvSpPr txBox="1"/>
          <p:nvPr/>
        </p:nvSpPr>
        <p:spPr>
          <a:xfrm>
            <a:off x="467544" y="699542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60350" y="316824"/>
            <a:ext cx="86233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Âm nhạc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chòe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thang-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 Nam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endParaRPr lang="en-US" sz="28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Anh</a:t>
            </a:r>
          </a:p>
          <a:p>
            <a:pPr algn="ctr"/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2774" name="Picture 1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1" y="283982"/>
            <a:ext cx="847608" cy="8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39" y="2571750"/>
            <a:ext cx="1685861" cy="21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Ảnh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76450"/>
            <a:ext cx="180626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Ảnh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2052242" y="3298129"/>
            <a:ext cx="52085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7D05FB8-D9E8-46A0-874E-1D68549914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A2789-4C4A-45D3-83F1-D2FFDB5FE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B1D7CC-0486-4C2A-88C4-97083E35A605}"/>
              </a:ext>
            </a:extLst>
          </p:cNvPr>
          <p:cNvSpPr txBox="1"/>
          <p:nvPr/>
        </p:nvSpPr>
        <p:spPr>
          <a:xfrm>
            <a:off x="1607139" y="805474"/>
            <a:ext cx="609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3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2">
        <p:split orient="vert"/>
      </p:transition>
    </mc:Choice>
    <mc:Fallback xmlns="">
      <p:transition spd="slow" advTm="89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ỊCH SỬ ĐỘI THIẾU NIÊN TIỀN PHONG HỒ CHÍ MINH - ĐỘI - THIẾU NHI - QUẬN ĐOÀN  QUẬN 8">
            <a:extLst>
              <a:ext uri="{FF2B5EF4-FFF2-40B4-BE49-F238E27FC236}">
                <a16:creationId xmlns:a16="http://schemas.microsoft.com/office/drawing/2014/main" xmlns="" id="{A4555773-485D-457E-A0AD-92862AC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51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D6C45D-A113-4011-93F2-049B7D10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2120" cy="5134822"/>
          </a:xfrm>
          <a:prstGeom prst="rect">
            <a:avLst/>
          </a:prstGeom>
        </p:spPr>
      </p:pic>
      <p:pic>
        <p:nvPicPr>
          <p:cNvPr id="11" name="Picture 8" descr="Bài văn mẫu cảm nhận của em về Đội Thiếu niên Tiền phong Hồ Chí Minh - Tài  liệu Việt Nam">
            <a:extLst>
              <a:ext uri="{FF2B5EF4-FFF2-40B4-BE49-F238E27FC236}">
                <a16:creationId xmlns:a16="http://schemas.microsoft.com/office/drawing/2014/main" xmlns="" id="{6E40FC93-FCD5-4003-A7F4-B62BBD90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0" y="267494"/>
            <a:ext cx="28074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60350" y="316824"/>
            <a:ext cx="86233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Âm nhạc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chòe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thang-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 Nam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endParaRPr lang="en-US" sz="28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Anh</a:t>
            </a:r>
          </a:p>
          <a:p>
            <a:pPr algn="ctr"/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2774" name="Picture 1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1" y="283982"/>
            <a:ext cx="847608" cy="8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39" y="2571750"/>
            <a:ext cx="1685861" cy="21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Ảnh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76450"/>
            <a:ext cx="180626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Ảnh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2052242" y="3298129"/>
            <a:ext cx="52085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7D05FB8-D9E8-46A0-874E-1D68549914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A2789-4C4A-45D3-83F1-D2FFDB5FE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86C7A2-7E71-493C-BEC2-521DECC74A74}"/>
              </a:ext>
            </a:extLst>
          </p:cNvPr>
          <p:cNvSpPr txBox="1"/>
          <p:nvPr/>
        </p:nvSpPr>
        <p:spPr>
          <a:xfrm>
            <a:off x="1607139" y="805474"/>
            <a:ext cx="609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̉nh 2">
            <a:extLst>
              <a:ext uri="{FF2B5EF4-FFF2-40B4-BE49-F238E27FC236}">
                <a16:creationId xmlns:a16="http://schemas.microsoft.com/office/drawing/2014/main" xmlns="" id="{75A59106-099C-4611-87DE-152F1F6E3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4" y="1647062"/>
            <a:ext cx="1342971" cy="221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ài văn mẫu cảm nhận của em về Đội Thiếu niên Tiền phong Hồ Chí Minh - Tài  liệu Việt Nam">
            <a:extLst>
              <a:ext uri="{FF2B5EF4-FFF2-40B4-BE49-F238E27FC236}">
                <a16:creationId xmlns:a16="http://schemas.microsoft.com/office/drawing/2014/main" xmlns="" id="{8559CFFA-10B0-4A86-87FB-4AD4BD51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36" y="316824"/>
            <a:ext cx="1017877" cy="10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2">
        <p:split orient="vert"/>
      </p:transition>
    </mc:Choice>
    <mc:Fallback xmlns="">
      <p:transition spd="slow" advTm="89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60350" y="316824"/>
            <a:ext cx="86233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Âm nhạc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  <a:endParaRPr lang="en-US" sz="28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chích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chòe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thang-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ca Nam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endParaRPr lang="en-US" sz="28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Anh</a:t>
            </a:r>
          </a:p>
          <a:p>
            <a:pPr algn="ctr"/>
            <a:r>
              <a:rPr lang="vi-VN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2774" name="Picture 1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1" y="283982"/>
            <a:ext cx="847608" cy="8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39" y="2571750"/>
            <a:ext cx="1685861" cy="21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Ảnh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76450"/>
            <a:ext cx="180626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Ảnh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2052242" y="3298129"/>
            <a:ext cx="52085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7D05FB8-D9E8-46A0-874E-1D68549914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A2789-4C4A-45D3-83F1-D2FFDB5FE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10CBA1-59C5-43ED-9D7D-5154A4041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8" y="316824"/>
            <a:ext cx="6127407" cy="3597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814F8A-0171-4AD1-BD5E-2C1C17A57007}"/>
              </a:ext>
            </a:extLst>
          </p:cNvPr>
          <p:cNvSpPr txBox="1"/>
          <p:nvPr/>
        </p:nvSpPr>
        <p:spPr>
          <a:xfrm>
            <a:off x="1991907" y="68915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2">
        <p:split orient="vert"/>
      </p:transition>
    </mc:Choice>
    <mc:Fallback xmlns="">
      <p:transition spd="slow" advTm="89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2A900B-C973-4021-8B84-043B8EAF8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0A8BF8-DE97-432C-BCDE-5CCCA793539E}"/>
              </a:ext>
            </a:extLst>
          </p:cNvPr>
          <p:cNvSpPr txBox="1"/>
          <p:nvPr/>
        </p:nvSpPr>
        <p:spPr>
          <a:xfrm>
            <a:off x="467544" y="555526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QUÀNG THẮM MÃI VAI EM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7AD852-C3B7-449F-8678-E9C537E5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0A5E70-853E-40B6-91CC-097D19F2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6"/>
            <a:ext cx="9144000" cy="51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401D85-73FB-4486-AF85-71CAFDE0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467100"/>
            <a:ext cx="3038475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7D80D8-2CE1-4568-8E59-671EF442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60" y="2355727"/>
            <a:ext cx="1180072" cy="738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47B9C8-C4D0-4A5E-A8CE-F886FFF11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017457"/>
            <a:ext cx="2149343" cy="1338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6EDDCD-DC53-40C8-A64D-32C877F72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733" y="2271712"/>
            <a:ext cx="1527880" cy="1395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681F66-B0C6-4538-8FC2-F0A2D5127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71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Words>422</Words>
  <Application>Microsoft Office PowerPoint</Application>
  <PresentationFormat>On-screen Show (16:9)</PresentationFormat>
  <Paragraphs>60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Admin</cp:lastModifiedBy>
  <cp:revision>242</cp:revision>
  <dcterms:created xsi:type="dcterms:W3CDTF">2021-08-08T13:03:40Z</dcterms:created>
  <dcterms:modified xsi:type="dcterms:W3CDTF">2021-11-08T01:23:19Z</dcterms:modified>
</cp:coreProperties>
</file>