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5" r:id="rId2"/>
    <p:sldId id="282" r:id="rId3"/>
    <p:sldId id="258" r:id="rId4"/>
    <p:sldId id="262" r:id="rId5"/>
    <p:sldId id="263" r:id="rId6"/>
    <p:sldId id="289" r:id="rId7"/>
    <p:sldId id="27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CC"/>
    <a:srgbClr val="3399FF"/>
    <a:srgbClr val="183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F976-77B9-424B-9436-D9A15E111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4A38-74F9-42A8-AE65-0EF58BD97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A2CF8-06CC-4A64-BDC6-1B05FDE9B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7884A-EFCF-4202-A06F-E2C316E2C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05C61-020C-4B60-9176-D15E5842A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4408-94E0-4394-801A-0B54DD4EC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13F9-95C8-49DC-B0BD-4D56D45B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D421-BD5E-4CE3-ACA6-BD3B6623B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19640-3DC2-4837-B77E-446274339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CDBA-AF5F-4D07-89D4-7DF04B6D0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8F0BD-A4E9-4FA0-B4E0-92A4626FA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50DD2C8C-5F74-404F-A5CB-1F851D57D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GA%20nhac\hoanchinh.mpg" TargetMode="External"/><Relationship Id="rId6" Type="http://schemas.openxmlformats.org/officeDocument/2006/relationships/image" Target="../media/image6.gif"/><Relationship Id="rId5" Type="http://schemas.openxmlformats.org/officeDocument/2006/relationships/hyperlink" Target="http://www.glitter-graphics.com/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233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76200"/>
            <a:ext cx="9123362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8131" y="863889"/>
            <a:ext cx="8588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FF3300"/>
                </a:solidFill>
                <a:latin typeface=".VnBodoniH" panose="020B7200000000000000" pitchFamily="34" charset="0"/>
              </a:rPr>
              <a:t>NhiÖt</a:t>
            </a:r>
            <a:r>
              <a:rPr lang="en-US" altLang="en-US" sz="4000" dirty="0">
                <a:solidFill>
                  <a:srgbClr val="FF3300"/>
                </a:solidFill>
                <a:latin typeface=".VnBodoniH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.VnBodoniH" panose="020B7200000000000000" pitchFamily="34" charset="0"/>
              </a:rPr>
              <a:t>liÖt</a:t>
            </a:r>
            <a:r>
              <a:rPr lang="en-US" altLang="en-US" sz="4000" dirty="0">
                <a:solidFill>
                  <a:srgbClr val="FF3300"/>
                </a:solidFill>
                <a:latin typeface=".VnBodoniH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.VnBodoniH" panose="020B7200000000000000" pitchFamily="34" charset="0"/>
              </a:rPr>
              <a:t>chµo</a:t>
            </a:r>
            <a:r>
              <a:rPr lang="en-US" altLang="en-US" sz="4000" dirty="0">
                <a:solidFill>
                  <a:srgbClr val="FF3300"/>
                </a:solidFill>
                <a:latin typeface=".VnBodoniH" panose="020B7200000000000000" pitchFamily="34" charset="0"/>
              </a:rPr>
              <a:t> </a:t>
            </a:r>
            <a:r>
              <a:rPr lang="en-US" altLang="en-US" sz="4000" dirty="0" err="1">
                <a:solidFill>
                  <a:srgbClr val="FF3300"/>
                </a:solidFill>
                <a:latin typeface=".VnBodoniH" panose="020B7200000000000000" pitchFamily="34" charset="0"/>
              </a:rPr>
              <a:t>mõng</a:t>
            </a:r>
            <a:r>
              <a:rPr lang="en-US" altLang="en-US" sz="2800" dirty="0">
                <a:solidFill>
                  <a:srgbClr val="00FF00"/>
                </a:solidFill>
                <a:latin typeface=".VnBodoniH" panose="020B7200000000000000" pitchFamily="34" charset="0"/>
              </a:rPr>
              <a:t> </a:t>
            </a:r>
            <a:r>
              <a:rPr lang="en-US" altLang="en-US" sz="2800" dirty="0">
                <a:latin typeface=".VnExoticH" panose="020B7200000000000000" pitchFamily="34" charset="0"/>
              </a:rPr>
              <a:t> </a:t>
            </a:r>
            <a:endParaRPr lang="en-US" altLang="en-US" sz="1800" u="sng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1752600"/>
            <a:ext cx="94678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CON ĐẾN VỚI TIẾT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  <a:endParaRPr lang="en-US" altLang="en-US" sz="44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827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39939" name="Picture 3" descr="H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609600"/>
            <a:ext cx="4648200" cy="7467600"/>
          </a:xfrm>
          <a:noFill/>
        </p:spPr>
      </p:pic>
      <p:pic>
        <p:nvPicPr>
          <p:cNvPr id="4100" name="Picture 4" descr="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0"/>
            <a:ext cx="23383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174645oad7z9n2ir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67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hoanchinh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4648200" y="3429000"/>
            <a:ext cx="3048000" cy="3429000"/>
          </a:xfrm>
          <a:noFill/>
        </p:spPr>
      </p:pic>
      <p:pic>
        <p:nvPicPr>
          <p:cNvPr id="39945" name="Picture 9" descr="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-685800"/>
            <a:ext cx="51704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diem so_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96200" y="45720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WordArt 11"/>
          <p:cNvSpPr>
            <a:spLocks noChangeArrowheads="1" noChangeShapeType="1" noTextEdit="1"/>
          </p:cNvSpPr>
          <p:nvPr/>
        </p:nvSpPr>
        <p:spPr bwMode="auto">
          <a:xfrm>
            <a:off x="152400" y="-523875"/>
            <a:ext cx="2847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*Quan sát tranh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pic>
        <p:nvPicPr>
          <p:cNvPr id="5123" name="Picture 8" descr="200703240335296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126163"/>
          </a:xfr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09600" y="2286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32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Âm nhạc</a:t>
            </a:r>
            <a:endParaRPr lang="en-US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295400" y="1905000"/>
            <a:ext cx="74676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chemeClr val="bg2"/>
                </a:solidFill>
                <a:latin typeface="Arial" charset="0"/>
              </a:rPr>
              <a:t>Học hát: </a:t>
            </a:r>
          </a:p>
          <a:p>
            <a:pPr eaLnBrk="1" hangingPunct="1"/>
            <a:r>
              <a:rPr lang="en-US" sz="3200" b="1">
                <a:solidFill>
                  <a:schemeClr val="bg2"/>
                </a:solidFill>
                <a:latin typeface="Arial" charset="0"/>
              </a:rPr>
              <a:t>   LỚP CHÚNG TA ĐOÀN KẾT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US" sz="2800" b="1">
                <a:solidFill>
                  <a:schemeClr val="bg2"/>
                </a:solidFill>
                <a:latin typeface="Arial" charset="0"/>
              </a:rPr>
              <a:t>                               Nhạc và lời:Mộng Lân</a:t>
            </a:r>
          </a:p>
        </p:txBody>
      </p:sp>
      <p:pic>
        <p:nvPicPr>
          <p:cNvPr id="5126" name="Picture 14" descr="sunflowers_wave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100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581400" y="533400"/>
            <a:ext cx="5562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charset="0"/>
              </a:rPr>
              <a:t>Nhac sĩ Mộng Lân sinh ngày 22/11/1936 tại huyện Thanh Ba, tỉnh Phú Thọ. Nhạc sĩ Mộng Lân là tác giả có nhiều </a:t>
            </a:r>
            <a:r>
              <a:rPr lang="vi-VN" sz="2800" b="1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óng cho âm nhạc thiếu nhi của n</a:t>
            </a:r>
            <a:r>
              <a:rPr lang="vi-VN" sz="2800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ớc ta và ông cũng là tác giả của nhiều ca khúc thiếu nhi nổi tiếng nh</a:t>
            </a:r>
            <a:r>
              <a:rPr lang="vi-VN" sz="2800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: Em là mầm non của Đảng, Nguyễn Bá Ngọc . Ng</a:t>
            </a:r>
            <a:r>
              <a:rPr lang="vi-VN" sz="2800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chemeClr val="tx2"/>
                </a:solidFill>
                <a:latin typeface="Arial" charset="0"/>
              </a:rPr>
              <a:t>ời thiếu niên dũng cảm, Tấm ảnh Bác Hồ, Quê em bừng sáng....</a:t>
            </a:r>
            <a:endParaRPr lang="en-US" sz="28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148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3124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12292" name="Picture 4" descr="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pic>
        <p:nvPicPr>
          <p:cNvPr id="5123" name="Picture 8" descr="200703240335296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84909" y="609600"/>
            <a:ext cx="9144000" cy="6126163"/>
          </a:xfr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09600" y="228600"/>
            <a:ext cx="807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en-US" sz="3200" b="1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Âm nhạc</a:t>
            </a:r>
            <a:endParaRPr lang="en-US" sz="4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295400" y="1905000"/>
            <a:ext cx="7467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Lớp</a:t>
            </a:r>
            <a:r>
              <a:rPr lang="en-US" sz="3200" b="1" i="1">
                <a:solidFill>
                  <a:srgbClr val="FFC000"/>
                </a:solidFill>
                <a:latin typeface="Arial"/>
              </a:rPr>
              <a:t> </a:t>
            </a: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chúng mình rất rất vui, anh em ta chan hoà tình thân.</a:t>
            </a:r>
          </a:p>
          <a:p>
            <a:pPr eaLnBrk="1" hangingPunct="1">
              <a:defRPr/>
            </a:pP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                     X                 X                 X                            X</a:t>
            </a:r>
          </a:p>
          <a:p>
            <a:pPr eaLnBrk="1" hangingPunct="1">
              <a:defRPr/>
            </a:pP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Lớp chúng mình rất rất vui, nh</a:t>
            </a:r>
            <a:r>
              <a:rPr lang="vi-VN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ư</a:t>
            </a: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 keo s</a:t>
            </a:r>
            <a:r>
              <a:rPr lang="vi-VN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ơ</a:t>
            </a: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n anh em một nhà</a:t>
            </a: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.</a:t>
            </a:r>
          </a:p>
          <a:p>
            <a:pPr eaLnBrk="1" hangingPunct="1">
              <a:defRPr/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                     </a:t>
            </a: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 X </a:t>
            </a: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                </a:t>
            </a: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X                  X                          X</a:t>
            </a: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                </a:t>
            </a:r>
          </a:p>
          <a:p>
            <a:pPr eaLnBrk="1" hangingPunct="1">
              <a:defRPr/>
            </a:pP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Đầy tình thân quý mến nhau, luôn thi </a:t>
            </a:r>
            <a:r>
              <a:rPr lang="vi-VN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đ</a:t>
            </a: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ua học ch</a:t>
            </a:r>
            <a:r>
              <a:rPr lang="vi-VN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ă</a:t>
            </a: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m tiến tới.</a:t>
            </a:r>
          </a:p>
          <a:p>
            <a:pPr eaLnBrk="1" hangingPunct="1">
              <a:defRPr/>
            </a:pP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                 X                       X                    X                            X</a:t>
            </a:r>
          </a:p>
          <a:p>
            <a:pPr eaLnBrk="1" hangingPunct="1">
              <a:defRPr/>
            </a:pP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Quyết kết </a:t>
            </a:r>
            <a:r>
              <a:rPr lang="vi-VN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đ</a:t>
            </a: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oàn giữ vững bền, giúp </a:t>
            </a:r>
            <a:r>
              <a:rPr lang="vi-VN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đ</a:t>
            </a: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ỡ nhau xứng </a:t>
            </a:r>
            <a:r>
              <a:rPr lang="vi-VN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đ</a:t>
            </a: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áng trò ngoan.</a:t>
            </a:r>
          </a:p>
          <a:p>
            <a:pPr eaLnBrk="1" hangingPunct="1">
              <a:defRPr/>
            </a:pPr>
            <a:r>
              <a:rPr lang="en-US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                  </a:t>
            </a:r>
            <a:r>
              <a:rPr lang="en-US" b="1" i="1">
                <a:solidFill>
                  <a:schemeClr val="bg1">
                    <a:lumMod val="60000"/>
                    <a:lumOff val="40000"/>
                  </a:schemeClr>
                </a:solidFill>
                <a:latin typeface="Arial"/>
              </a:rPr>
              <a:t>X                     X                      X                                 X</a:t>
            </a:r>
          </a:p>
        </p:txBody>
      </p:sp>
      <p:pic>
        <p:nvPicPr>
          <p:cNvPr id="5126" name="Picture 14" descr="sunflowers_wave_h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01059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7196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smtClean="0">
              <a:latin typeface="Arial"/>
            </a:endParaRPr>
          </a:p>
        </p:txBody>
      </p:sp>
      <p:pic>
        <p:nvPicPr>
          <p:cNvPr id="21507" name="Picture 4" descr="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4300" y="-76200"/>
            <a:ext cx="9144000" cy="6858000"/>
          </a:xfrm>
          <a:noFill/>
        </p:spPr>
      </p:pic>
      <p:sp>
        <p:nvSpPr>
          <p:cNvPr id="32773" name="Picture 5" descr="QUANIMAT"/>
          <p:cNvSpPr>
            <a:spLocks noChangeAspect="1" noChangeArrowheads="1"/>
          </p:cNvSpPr>
          <p:nvPr/>
        </p:nvSpPr>
        <p:spPr bwMode="auto">
          <a:xfrm>
            <a:off x="4038600" y="1219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14400" y="2057400"/>
            <a:ext cx="7620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>
                <a:latin typeface="Arial" charset="0"/>
              </a:rPr>
              <a:t>Qua bài hát muốn nhắc nhở các em điều gì?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09600" y="2895600"/>
            <a:ext cx="815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CC0000"/>
                </a:solidFill>
                <a:latin typeface="Arial" charset="0"/>
              </a:rPr>
              <a:t>Đoàn kết thân ái,chăm ngoan học giỏi,và làm theo 5 đều Bác Hồ dạy.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/>
      <p:bldP spid="32775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677</TotalTime>
  <Words>231</Words>
  <Application>Microsoft Office PowerPoint</Application>
  <PresentationFormat>On-screen Show (4:3)</PresentationFormat>
  <Paragraphs>22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thuy</dc:creator>
  <cp:lastModifiedBy>Admin</cp:lastModifiedBy>
  <cp:revision>27</cp:revision>
  <dcterms:created xsi:type="dcterms:W3CDTF">2010-10-19T16:50:08Z</dcterms:created>
  <dcterms:modified xsi:type="dcterms:W3CDTF">2021-11-09T07:38:13Z</dcterms:modified>
</cp:coreProperties>
</file>