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4" r:id="rId17"/>
    <p:sldId id="525" r:id="rId18"/>
    <p:sldId id="504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Lương Thị Trà Giang</a:t>
            </a:r>
            <a:endParaRPr lang="en-US" sz="3600" b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158056"/>
            <a:ext cx="8624662" cy="3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811463" y="2879892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0648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94712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81053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880992" y="4653136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177136" y="4653136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22704" y="4725144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830216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14592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470176" y="4832325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35924" y="486916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35385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2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5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2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459769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549222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59444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3" y="459769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9303</TotalTime>
  <Words>147</Words>
  <Application>Microsoft Office PowerPoint</Application>
  <PresentationFormat>Custom</PresentationFormat>
  <Paragraphs>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615</cp:revision>
  <dcterms:created xsi:type="dcterms:W3CDTF">2010-04-30T18:19:48Z</dcterms:created>
  <dcterms:modified xsi:type="dcterms:W3CDTF">2021-11-21T13:16:56Z</dcterms:modified>
</cp:coreProperties>
</file>