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482" r:id="rId2"/>
    <p:sldId id="493" r:id="rId3"/>
    <p:sldId id="480" r:id="rId4"/>
    <p:sldId id="483" r:id="rId5"/>
    <p:sldId id="496" r:id="rId6"/>
    <p:sldId id="420" r:id="rId7"/>
    <p:sldId id="506" r:id="rId8"/>
    <p:sldId id="509" r:id="rId9"/>
    <p:sldId id="507" r:id="rId10"/>
    <p:sldId id="442" r:id="rId11"/>
    <p:sldId id="345" r:id="rId12"/>
    <p:sldId id="497" r:id="rId13"/>
    <p:sldId id="498" r:id="rId14"/>
    <p:sldId id="499" r:id="rId15"/>
    <p:sldId id="500" r:id="rId16"/>
    <p:sldId id="501" r:id="rId17"/>
    <p:sldId id="451" r:id="rId18"/>
    <p:sldId id="494" r:id="rId19"/>
    <p:sldId id="502" r:id="rId20"/>
    <p:sldId id="495" r:id="rId21"/>
    <p:sldId id="510" r:id="rId22"/>
    <p:sldId id="503" r:id="rId23"/>
    <p:sldId id="505" r:id="rId24"/>
    <p:sldId id="479" r:id="rId25"/>
    <p:sldId id="504" r:id="rId2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4" d="100"/>
          <a:sy n="64" d="100"/>
        </p:scale>
        <p:origin x="-102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5833AB0-F01F-4A6F-A0F1-1039D0508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8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699CB-5529-4421-8324-C5E7B3796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9820-8F13-44A6-BD48-6D982683E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17011-1418-4752-A9D2-120C85C2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1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15C0-BF98-4296-AA79-43E29A32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7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8CD7-7BA1-4A21-B237-516DEFA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2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EDEB-D91C-497F-AAA8-525CA3E41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4E4D8-F71D-460E-A412-6DC682CA4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E44E-25BF-476F-A8FD-4AC65C41E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8C85-359F-4B70-AB21-EF565C089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5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9C072-3CA2-4A66-AD1F-768F4126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4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5E7B9-5865-430B-9AD6-CF019B433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5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60CB-4DB2-432B-B4B9-C70FCBA46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6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34C6-99B8-4F61-BFFE-E07B54D22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D5EED433-1309-4129-9A74-869D0C392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MOoBfGN53Q?list=PLrF-9_IJGJlC_ZmqaKFCPrOnmUhHftHu7" TargetMode="Externa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Hku09SYpo0?list=PLrF-9_IJGJlC_ZmqaKFCPrOnmUhHftHu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x6kEtc7y10?list=PLrF-9_IJGJlC_ZmqaKFCPrOnmUhHftHu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MOoBfGN53Q?list=PLrF-9_IJGJlC_ZmqaKFCPrOnmUhHftHu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439681" y="181168"/>
            <a:ext cx="3318643" cy="23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63432" y="4244551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Lương Thị Trà Giang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679" y="3101982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134471" y="2555689"/>
            <a:ext cx="3929062" cy="546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cs typeface="Times New Roman" pitchFamily="18" charset="0"/>
              </a:rPr>
              <a:t>CHỦ ĐỀ 3 -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0" y="701675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2708275"/>
            <a:ext cx="978376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cậu con trai.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Em là học sinh lớp Hai, em là một cô bé gái.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Ai là học sinh lớp Hai, chăm ngoan học giỏi mới tài.</a:t>
            </a:r>
          </a:p>
          <a:p>
            <a:pPr>
              <a:lnSpc>
                <a:spcPct val="150000"/>
              </a:lnSpc>
            </a:pPr>
            <a:r>
              <a:rPr lang="en-US" sz="3000">
                <a:latin typeface="Cambria" pitchFamily="18" charset="0"/>
                <a:cs typeface="Times New Roman" pitchFamily="18" charset="0"/>
              </a:rPr>
              <a:t>Mỗi ngày đến trường đến lớp là em có thêm bao niềm vui.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630363" y="1268413"/>
            <a:ext cx="79930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HỌC SINH LỚP HAI CHĂM NGOAN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94463" y="1835150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92375"/>
            <a:ext cx="9777412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420938"/>
            <a:ext cx="94170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1052513"/>
            <a:ext cx="27479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44988"/>
            <a:ext cx="101044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700213"/>
            <a:ext cx="9567863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678113"/>
            <a:ext cx="9274175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20938"/>
            <a:ext cx="97218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700213"/>
            <a:ext cx="9634538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71450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0"/>
            <a:ext cx="7808913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4541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88" y="1268413"/>
            <a:ext cx="1296987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2" name="Online Media 3" title="BEAT HỌC SINH LỚP HAI CHĂM NGOAN">
            <a:hlinkClick r:id="" action="ppaction://media"/>
            <a:extLst>
              <a:ext uri="{FF2B5EF4-FFF2-40B4-BE49-F238E27FC236}">
                <a16:creationId xmlns:a16="http://schemas.microsoft.com/office/drawing/2014/main" xmlns="" id="{1312B33C-1121-4314-92D6-15D23373AF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12586" y="0"/>
            <a:ext cx="1098538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015187" y="2668588"/>
            <a:ext cx="9145626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VÀ GÕ ĐỆM THEO NHỊP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39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260350"/>
            <a:ext cx="7488238" cy="656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4013"/>
            <a:ext cx="1814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944563"/>
            <a:ext cx="1439862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GÕ THANH PHÁCH THEO NHỊP BÀI HỌC SINH LỚP HAI CHĂM NGOAN">
            <a:hlinkClick r:id="" action="ppaction://media"/>
            <a:extLst>
              <a:ext uri="{FF2B5EF4-FFF2-40B4-BE49-F238E27FC236}">
                <a16:creationId xmlns:a16="http://schemas.microsoft.com/office/drawing/2014/main" xmlns="" id="{5275ADDB-8E23-4767-8ABB-5F2DD5477E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6348" y="0"/>
            <a:ext cx="10999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* Đọc và vỗ tay mạnh nhẹ theo hình tiết tấu</a:t>
            </a:r>
          </a:p>
        </p:txBody>
      </p:sp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6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41957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416401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942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44608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9" name="Picture 17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20499" r="55363" b="69353"/>
          <a:stretch>
            <a:fillRect/>
          </a:stretch>
        </p:blipFill>
        <p:spPr bwMode="auto">
          <a:xfrm>
            <a:off x="1022350" y="2306638"/>
            <a:ext cx="89630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4170363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44672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3867150"/>
            <a:ext cx="11557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0" y="1644650"/>
            <a:ext cx="881063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TIẾT TẤU VUI NHỘN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9"/>
          <p:cNvPicPr>
            <a:picLocks noChangeAspect="1" noChangeArrowheads="1"/>
          </p:cNvPicPr>
          <p:nvPr/>
        </p:nvPicPr>
        <p:blipFill>
          <a:blip r:embed="rId7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8658" r="4933" b="63782"/>
          <a:stretch>
            <a:fillRect/>
          </a:stretch>
        </p:blipFill>
        <p:spPr bwMode="auto">
          <a:xfrm>
            <a:off x="1866900" y="2492375"/>
            <a:ext cx="71993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Long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HỌC SINH LỚP HAI CHĂM NGOAN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6336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036638"/>
            <a:ext cx="6696075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1009650"/>
            <a:ext cx="371633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1196975"/>
            <a:ext cx="6508750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Hoàng Long là một nhạc sĩ Việt Nam nổi tiếng. Ông có rất nhiều bài hát viết cho thiếu nhi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Đường và chân; Đi học về; Những bông hoa những bài ca; Bác Hồ - Người cho em tất cả; Từ rừng xanh cháu về thăm Lăng Bác...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Năm 2012, ông đã được tặng giải thưởng Nhà nước về Văn học nghệ thuật.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HÁT MẪU HỌC SINH LỚP 2 CHĂM NGOAN">
            <a:hlinkClick r:id="" action="ppaction://media"/>
            <a:extLst>
              <a:ext uri="{FF2B5EF4-FFF2-40B4-BE49-F238E27FC236}">
                <a16:creationId xmlns:a16="http://schemas.microsoft.com/office/drawing/2014/main" xmlns="" id="{5626815F-E3BF-4AAA-ACD4-588269F97E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92"/>
            <a:ext cx="10972800" cy="68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0"/>
            <a:ext cx="7808912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7638" y="548680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1690688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213" y="1268413"/>
            <a:ext cx="129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3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EAT HỌC SINH LỚP HAI CHĂM NGOAN">
            <a:hlinkClick r:id="" action="ppaction://media"/>
            <a:extLst>
              <a:ext uri="{FF2B5EF4-FFF2-40B4-BE49-F238E27FC236}">
                <a16:creationId xmlns:a16="http://schemas.microsoft.com/office/drawing/2014/main" xmlns="" id="{F0C3CC85-86A8-4345-A783-177A7F5671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586" y="0"/>
            <a:ext cx="10985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8146</TotalTime>
  <Words>272</Words>
  <Application>Microsoft Office PowerPoint</Application>
  <PresentationFormat>Custom</PresentationFormat>
  <Paragraphs>44</Paragraphs>
  <Slides>25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594</cp:revision>
  <dcterms:created xsi:type="dcterms:W3CDTF">2010-04-30T18:19:48Z</dcterms:created>
  <dcterms:modified xsi:type="dcterms:W3CDTF">2021-11-02T13:25:20Z</dcterms:modified>
</cp:coreProperties>
</file>