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330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</p:sldIdLst>
  <p:sldSz cx="12192000" cy="6858000"/>
  <p:notesSz cx="6858000" cy="9144000"/>
  <p:embeddedFontLst>
    <p:embeddedFont>
      <p:font typeface="Bahnschrift SemiBold Condensed" pitchFamily="34" charset="0"/>
      <p:bold r:id="rId29"/>
    </p:embeddedFont>
    <p:embeddedFont>
      <p:font typeface="Tahoma" pitchFamily="34" charset="0"/>
      <p:regular r:id="rId30"/>
      <p:bold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Cooper Black" pitchFamily="18" charset="0"/>
      <p:regular r:id="rId36"/>
    </p:embeddedFont>
    <p:embeddedFont>
      <p:font typeface="Algerian" pitchFamily="82" charset="0"/>
      <p:regular r:id="rId37"/>
    </p:embeddedFont>
    <p:embeddedFont>
      <p:font typeface="Calibri Light" pitchFamily="34" charset="0"/>
      <p:regular r:id="rId38"/>
      <p:italic r:id="rId39"/>
    </p:embeddedFont>
    <p:embeddedFont>
      <p:font typeface="Arial Black" pitchFamily="34" charset="0"/>
      <p:bold r:id="rId40"/>
    </p:embeddedFont>
    <p:embeddedFont>
      <p:font typeface="Elephant" pitchFamily="18" charset="0"/>
      <p:regular r:id="rId41"/>
      <p: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B3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88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24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3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3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22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18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94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46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15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02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48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59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35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05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6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82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13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066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638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60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5" r:id="rId14"/>
    <p:sldLayoutId id="21474836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10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audio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10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audio" Target="NUL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10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audio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9.wav"/><Relationship Id="rId7" Type="http://schemas.openxmlformats.org/officeDocument/2006/relationships/image" Target="../media/image1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13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16.xml"/><Relationship Id="rId18" Type="http://schemas.openxmlformats.org/officeDocument/2006/relationships/slide" Target="slide11.xml"/><Relationship Id="rId3" Type="http://schemas.openxmlformats.org/officeDocument/2006/relationships/slideLayout" Target="../slideLayouts/slideLayout15.xml"/><Relationship Id="rId21" Type="http://schemas.openxmlformats.org/officeDocument/2006/relationships/slide" Target="slide19.xml"/><Relationship Id="rId7" Type="http://schemas.openxmlformats.org/officeDocument/2006/relationships/image" Target="../media/image3.png"/><Relationship Id="rId12" Type="http://schemas.openxmlformats.org/officeDocument/2006/relationships/slide" Target="slide17.xml"/><Relationship Id="rId17" Type="http://schemas.openxmlformats.org/officeDocument/2006/relationships/slide" Target="slide12.xml"/><Relationship Id="rId25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slide" Target="slide13.xml"/><Relationship Id="rId20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24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slide" Target="slide14.xml"/><Relationship Id="rId23" Type="http://schemas.openxmlformats.org/officeDocument/2006/relationships/slide" Target="slide6.xml"/><Relationship Id="rId10" Type="http://schemas.openxmlformats.org/officeDocument/2006/relationships/slide" Target="slide18.xml"/><Relationship Id="rId19" Type="http://schemas.openxmlformats.org/officeDocument/2006/relationships/slide" Target="slide10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slide" Target="slide15.xml"/><Relationship Id="rId22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10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10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10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10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10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audio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10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audio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/>
          <p:cNvSpPr txBox="1"/>
          <p:nvPr/>
        </p:nvSpPr>
        <p:spPr>
          <a:xfrm>
            <a:off x="2410148" y="1092722"/>
            <a:ext cx="1354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8</a:t>
            </a:r>
          </a:p>
        </p:txBody>
      </p:sp>
      <p:sp>
        <p:nvSpPr>
          <p:cNvPr id="6" name="Mspham-0936082789"/>
          <p:cNvSpPr txBox="1"/>
          <p:nvPr/>
        </p:nvSpPr>
        <p:spPr>
          <a:xfrm>
            <a:off x="7997389" y="5088777"/>
            <a:ext cx="1872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1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2220651" y="2145209"/>
            <a:ext cx="782457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What are </a:t>
            </a:r>
          </a:p>
          <a:p>
            <a:pPr algn="ctr"/>
            <a:r>
              <a:rPr lang="en-US" sz="8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you reading?</a:t>
            </a:r>
          </a:p>
        </p:txBody>
      </p:sp>
    </p:spTree>
    <p:extLst>
      <p:ext uri="{BB962C8B-B14F-4D97-AF65-F5344CB8AC3E}">
        <p14:creationId xmlns:p14="http://schemas.microsoft.com/office/powerpoint/2010/main" val="123971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have dinner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308217" y="132795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get home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308217" y="417748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watch TV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93219" y="2034537"/>
            <a:ext cx="5060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 ___________ at seven five.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42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80789" y="3597924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False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380789" y="218666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True </a:t>
            </a: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0766" y="5009183"/>
            <a:ext cx="2749504" cy="1522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2990" y="2147539"/>
            <a:ext cx="5060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 go to bed at nine fiveteen.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5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39363" y="348486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Flase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39363" y="2073610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True </a:t>
            </a: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9203" y="2203761"/>
            <a:ext cx="50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What time it is?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359059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39408" y="2644170"/>
            <a:ext cx="5162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She goes home at four o’clock?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does she go home?</a:t>
            </a:r>
          </a:p>
        </p:txBody>
      </p:sp>
      <p:sp>
        <p:nvSpPr>
          <p:cNvPr id="15" name="Curved Up Ribbon 14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6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19250" y="1773591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time does your father watch TV?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watches TV at eight fifteen</a:t>
            </a:r>
          </a:p>
        </p:txBody>
      </p:sp>
      <p:sp>
        <p:nvSpPr>
          <p:cNvPr id="22" name="Curved Up Ribbon 21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3" name="Picture 2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2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19250" y="1773591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time do you have dinner?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dinner at seven thirty.</a:t>
            </a:r>
          </a:p>
        </p:txBody>
      </p:sp>
      <p:sp>
        <p:nvSpPr>
          <p:cNvPr id="14" name="Curved Up Ribbon 13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9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19250" y="1773591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time is it?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eight fifty.</a:t>
            </a:r>
          </a:p>
        </p:txBody>
      </p:sp>
      <p:sp>
        <p:nvSpPr>
          <p:cNvPr id="12" name="Curved Up Ribbon 11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0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19250" y="1773591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twelve forty.</a:t>
            </a:r>
          </a:p>
        </p:txBody>
      </p:sp>
      <p:sp>
        <p:nvSpPr>
          <p:cNvPr id="17" name="Curved Up Ribbon 16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400000">
            <a:off x="3473343" y="3935290"/>
            <a:ext cx="113673" cy="6547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34797" flipH="1">
            <a:off x="3752933" y="3714369"/>
            <a:ext cx="195518" cy="48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9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8509" y="1771912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ten twenty.</a:t>
            </a:r>
          </a:p>
        </p:txBody>
      </p:sp>
      <p:sp>
        <p:nvSpPr>
          <p:cNvPr id="12" name="Curved Up Ribbon 11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3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211467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22222E-6 L 0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43132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22222E-6 L 0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84809" y="355359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718" y="2432988"/>
            <a:ext cx="371888" cy="365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809" y="1970858"/>
            <a:ext cx="10652816" cy="2811444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718" y="3831273"/>
            <a:ext cx="371888" cy="365792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5737" y="2432988"/>
            <a:ext cx="371888" cy="365792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5737" y="3831273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4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8 What are you reading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8 What are you reading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8 What are you reading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8 What are you reading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b="2913"/>
          <a:stretch/>
        </p:blipFill>
        <p:spPr>
          <a:xfrm>
            <a:off x="1464225" y="712670"/>
            <a:ext cx="9580435" cy="5694745"/>
          </a:xfrm>
          <a:prstGeom prst="rect">
            <a:avLst/>
          </a:prstGeom>
        </p:spPr>
      </p:pic>
      <p:sp>
        <p:nvSpPr>
          <p:cNvPr id="2" name="Mspham-0936082789"/>
          <p:cNvSpPr/>
          <p:nvPr/>
        </p:nvSpPr>
        <p:spPr>
          <a:xfrm>
            <a:off x="639465" y="312560"/>
            <a:ext cx="71176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Listen and circle a or b. Then say the sentences aloud.</a:t>
            </a:r>
          </a:p>
        </p:txBody>
      </p:sp>
      <p:pic>
        <p:nvPicPr>
          <p:cNvPr id="7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5806" y="926836"/>
            <a:ext cx="365792" cy="371888"/>
          </a:xfrm>
          <a:prstGeom prst="rect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0108" y="2359396"/>
            <a:ext cx="365792" cy="371888"/>
          </a:xfrm>
          <a:prstGeom prst="rect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9512" y="3802116"/>
            <a:ext cx="365792" cy="371888"/>
          </a:xfrm>
          <a:prstGeom prst="rect">
            <a:avLst/>
          </a:prstGeom>
        </p:spPr>
      </p:pic>
      <p:pic>
        <p:nvPicPr>
          <p:cNvPr id="11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9192" y="5260336"/>
            <a:ext cx="365792" cy="371888"/>
          </a:xfrm>
          <a:prstGeom prst="rect">
            <a:avLst/>
          </a:prstGeom>
        </p:spPr>
      </p:pic>
      <p:pic>
        <p:nvPicPr>
          <p:cNvPr id="14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4660" y="5305175"/>
            <a:ext cx="643376" cy="65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8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8 What are you reading-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8 What are you reading- - Lesson 3 - 2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8 What are you reading- - Lesson 3 - 2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8 What are you reading- - Lesson 3 - 2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8 What are you reading-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110150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Anh 5 - Unit 8 - Lesson 1 - Sing - 1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8665" y="1548532"/>
            <a:ext cx="7506335" cy="4222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87" y="578564"/>
            <a:ext cx="10975617" cy="5933972"/>
          </a:xfrm>
          <a:prstGeom prst="roundRect">
            <a:avLst>
              <a:gd name="adj" fmla="val 25835"/>
            </a:avLst>
          </a:prstGeom>
        </p:spPr>
      </p:pic>
      <p:sp>
        <p:nvSpPr>
          <p:cNvPr id="14" name="Mspham-0936082789"/>
          <p:cNvSpPr/>
          <p:nvPr/>
        </p:nvSpPr>
        <p:spPr>
          <a:xfrm>
            <a:off x="850085" y="378509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20EE9631-5A60-45C0-93E9-DEBC0711E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8665" y="906213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D4540EAD-433A-4FD6-9AEB-7220CA83DB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0437" y="860493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88843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8 What are you reading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621603" y="345164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complete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-3695" b="1"/>
          <a:stretch/>
        </p:blipFill>
        <p:spPr>
          <a:xfrm>
            <a:off x="486602" y="907320"/>
            <a:ext cx="11164723" cy="5175497"/>
          </a:xfrm>
          <a:prstGeom prst="roundRect">
            <a:avLst>
              <a:gd name="adj" fmla="val 8114"/>
            </a:avLst>
          </a:prstGeom>
        </p:spPr>
      </p:pic>
      <p:sp>
        <p:nvSpPr>
          <p:cNvPr id="4" name="Mspham-0936082789"/>
          <p:cNvSpPr/>
          <p:nvPr/>
        </p:nvSpPr>
        <p:spPr>
          <a:xfrm>
            <a:off x="9643665" y="3246065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/>
          <p:cNvSpPr/>
          <p:nvPr/>
        </p:nvSpPr>
        <p:spPr>
          <a:xfrm>
            <a:off x="10801134" y="3859523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/>
          <p:cNvSpPr/>
          <p:nvPr/>
        </p:nvSpPr>
        <p:spPr>
          <a:xfrm>
            <a:off x="9627365" y="4356798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/>
          <p:cNvSpPr/>
          <p:nvPr/>
        </p:nvSpPr>
        <p:spPr>
          <a:xfrm>
            <a:off x="10754833" y="4831360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/>
          <p:cNvSpPr/>
          <p:nvPr/>
        </p:nvSpPr>
        <p:spPr>
          <a:xfrm>
            <a:off x="9630789" y="5289322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25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6203" y="390467"/>
            <a:ext cx="50211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school and lessons.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1238130" y="1291530"/>
            <a:ext cx="10548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 like reading ___________ in my free time.</a:t>
            </a:r>
          </a:p>
          <a:p>
            <a:pPr>
              <a:lnSpc>
                <a:spcPct val="150000"/>
              </a:lnSpc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My favourite book is___________________.</a:t>
            </a:r>
          </a:p>
          <a:p>
            <a:pPr>
              <a:lnSpc>
                <a:spcPct val="150000"/>
              </a:lnSpc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The main character is ___________________.</a:t>
            </a:r>
          </a:p>
          <a:p>
            <a:pPr>
              <a:lnSpc>
                <a:spcPct val="150000"/>
              </a:lnSpc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 like him/her very much because __________ _______________________________________.</a:t>
            </a:r>
          </a:p>
          <a:p>
            <a:pPr>
              <a:lnSpc>
                <a:spcPct val="150000"/>
              </a:lnSpc>
            </a:pP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961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25269" y="367359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Project</a:t>
            </a:r>
          </a:p>
        </p:txBody>
      </p:sp>
      <p:sp>
        <p:nvSpPr>
          <p:cNvPr id="3" name="Rectangle 2"/>
          <p:cNvSpPr/>
          <p:nvPr/>
        </p:nvSpPr>
        <p:spPr>
          <a:xfrm>
            <a:off x="1641657" y="567414"/>
            <a:ext cx="93407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Interview three classmates about their favourite books and characters.</a:t>
            </a:r>
            <a:endParaRPr lang="en-US" sz="3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475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958277" y="649134"/>
            <a:ext cx="5773412" cy="5761219"/>
            <a:chOff x="2958277" y="649134"/>
            <a:chExt cx="5773412" cy="576121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58277" y="649134"/>
              <a:ext cx="5773412" cy="5761219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5225821" y="98605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10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6230829" y="1220132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6977868" y="193716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20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7272171" y="29615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60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7205066" y="38759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40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6635090" y="469483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5778589" y="510372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50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4776717" y="513039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10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3931909" y="4763153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20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3246576" y="397153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60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3066626" y="293920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40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3407136" y="196561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4171420" y="120287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50</a:t>
              </a:r>
            </a:p>
          </p:txBody>
        </p:sp>
      </p:grpSp>
      <p:pic>
        <p:nvPicPr>
          <p:cNvPr id="5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9780" y="-971550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17" y="-361950"/>
            <a:ext cx="2304488" cy="196308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960051" y="649134"/>
            <a:ext cx="5769864" cy="5761219"/>
            <a:chOff x="3418158" y="455912"/>
            <a:chExt cx="5769864" cy="5761219"/>
          </a:xfrm>
        </p:grpSpPr>
        <p:sp>
          <p:nvSpPr>
            <p:cNvPr id="26" name="Oval 25">
              <a:hlinkClick r:id="" action="ppaction://macro?name=bienmat"/>
            </p:cNvPr>
            <p:cNvSpPr/>
            <p:nvPr/>
          </p:nvSpPr>
          <p:spPr>
            <a:xfrm>
              <a:off x="3418158" y="455912"/>
              <a:ext cx="5769864" cy="5761219"/>
            </a:xfrm>
            <a:prstGeom prst="ellipse">
              <a:avLst/>
            </a:prstGeom>
            <a:solidFill>
              <a:schemeClr val="accent2">
                <a:alpha val="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" name="Up Arrow 20">
              <a:hlinkClick r:id="" action="ppaction://macro?name=bienmat"/>
            </p:cNvPr>
            <p:cNvSpPr/>
            <p:nvPr/>
          </p:nvSpPr>
          <p:spPr>
            <a:xfrm>
              <a:off x="6058521" y="1793223"/>
              <a:ext cx="489139" cy="872739"/>
            </a:xfrm>
            <a:custGeom>
              <a:avLst/>
              <a:gdLst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34335 w 537339"/>
                <a:gd name="connsiteY6" fmla="*/ 268670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331567 w 537339"/>
                <a:gd name="connsiteY3" fmla="*/ 256763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313914 h 1325515"/>
                <a:gd name="connsiteX1" fmla="*/ 268670 w 537339"/>
                <a:gd name="connsiteY1" fmla="*/ 0 h 1325515"/>
                <a:gd name="connsiteX2" fmla="*/ 537339 w 537339"/>
                <a:gd name="connsiteY2" fmla="*/ 313914 h 1325515"/>
                <a:gd name="connsiteX3" fmla="*/ 331567 w 537339"/>
                <a:gd name="connsiteY3" fmla="*/ 302007 h 1325515"/>
                <a:gd name="connsiteX4" fmla="*/ 403004 w 537339"/>
                <a:gd name="connsiteY4" fmla="*/ 1325515 h 1325515"/>
                <a:gd name="connsiteX5" fmla="*/ 134335 w 537339"/>
                <a:gd name="connsiteY5" fmla="*/ 1325515 h 1325515"/>
                <a:gd name="connsiteX6" fmla="*/ 196247 w 537339"/>
                <a:gd name="connsiteY6" fmla="*/ 309152 h 1325515"/>
                <a:gd name="connsiteX7" fmla="*/ 0 w 537339"/>
                <a:gd name="connsiteY7" fmla="*/ 313914 h 1325515"/>
                <a:gd name="connsiteX0" fmla="*/ 0 w 537339"/>
                <a:gd name="connsiteY0" fmla="*/ 347252 h 1358853"/>
                <a:gd name="connsiteX1" fmla="*/ 268670 w 537339"/>
                <a:gd name="connsiteY1" fmla="*/ 0 h 1358853"/>
                <a:gd name="connsiteX2" fmla="*/ 537339 w 537339"/>
                <a:gd name="connsiteY2" fmla="*/ 347252 h 1358853"/>
                <a:gd name="connsiteX3" fmla="*/ 331567 w 537339"/>
                <a:gd name="connsiteY3" fmla="*/ 335345 h 1358853"/>
                <a:gd name="connsiteX4" fmla="*/ 403004 w 537339"/>
                <a:gd name="connsiteY4" fmla="*/ 1358853 h 1358853"/>
                <a:gd name="connsiteX5" fmla="*/ 134335 w 537339"/>
                <a:gd name="connsiteY5" fmla="*/ 1358853 h 1358853"/>
                <a:gd name="connsiteX6" fmla="*/ 196247 w 537339"/>
                <a:gd name="connsiteY6" fmla="*/ 342490 h 1358853"/>
                <a:gd name="connsiteX7" fmla="*/ 0 w 537339"/>
                <a:gd name="connsiteY7" fmla="*/ 347252 h 1358853"/>
                <a:gd name="connsiteX0" fmla="*/ 0 w 506383"/>
                <a:gd name="connsiteY0" fmla="*/ 330584 h 1358853"/>
                <a:gd name="connsiteX1" fmla="*/ 237714 w 506383"/>
                <a:gd name="connsiteY1" fmla="*/ 0 h 1358853"/>
                <a:gd name="connsiteX2" fmla="*/ 506383 w 506383"/>
                <a:gd name="connsiteY2" fmla="*/ 347252 h 1358853"/>
                <a:gd name="connsiteX3" fmla="*/ 300611 w 506383"/>
                <a:gd name="connsiteY3" fmla="*/ 335345 h 1358853"/>
                <a:gd name="connsiteX4" fmla="*/ 372048 w 506383"/>
                <a:gd name="connsiteY4" fmla="*/ 1358853 h 1358853"/>
                <a:gd name="connsiteX5" fmla="*/ 103379 w 506383"/>
                <a:gd name="connsiteY5" fmla="*/ 1358853 h 1358853"/>
                <a:gd name="connsiteX6" fmla="*/ 165291 w 506383"/>
                <a:gd name="connsiteY6" fmla="*/ 342490 h 1358853"/>
                <a:gd name="connsiteX7" fmla="*/ 0 w 506383"/>
                <a:gd name="connsiteY7" fmla="*/ 330584 h 1358853"/>
                <a:gd name="connsiteX0" fmla="*/ 0 w 470665"/>
                <a:gd name="connsiteY0" fmla="*/ 330584 h 1358853"/>
                <a:gd name="connsiteX1" fmla="*/ 237714 w 470665"/>
                <a:gd name="connsiteY1" fmla="*/ 0 h 1358853"/>
                <a:gd name="connsiteX2" fmla="*/ 470665 w 470665"/>
                <a:gd name="connsiteY2" fmla="*/ 321059 h 1358853"/>
                <a:gd name="connsiteX3" fmla="*/ 300611 w 470665"/>
                <a:gd name="connsiteY3" fmla="*/ 335345 h 1358853"/>
                <a:gd name="connsiteX4" fmla="*/ 372048 w 470665"/>
                <a:gd name="connsiteY4" fmla="*/ 1358853 h 1358853"/>
                <a:gd name="connsiteX5" fmla="*/ 103379 w 470665"/>
                <a:gd name="connsiteY5" fmla="*/ 1358853 h 1358853"/>
                <a:gd name="connsiteX6" fmla="*/ 165291 w 470665"/>
                <a:gd name="connsiteY6" fmla="*/ 342490 h 1358853"/>
                <a:gd name="connsiteX7" fmla="*/ 0 w 470665"/>
                <a:gd name="connsiteY7" fmla="*/ 330584 h 1358853"/>
                <a:gd name="connsiteX0" fmla="*/ 0 w 470665"/>
                <a:gd name="connsiteY0" fmla="*/ 527836 h 1556105"/>
                <a:gd name="connsiteX1" fmla="*/ 234658 w 470665"/>
                <a:gd name="connsiteY1" fmla="*/ 0 h 1556105"/>
                <a:gd name="connsiteX2" fmla="*/ 470665 w 470665"/>
                <a:gd name="connsiteY2" fmla="*/ 518311 h 1556105"/>
                <a:gd name="connsiteX3" fmla="*/ 300611 w 470665"/>
                <a:gd name="connsiteY3" fmla="*/ 532597 h 1556105"/>
                <a:gd name="connsiteX4" fmla="*/ 372048 w 470665"/>
                <a:gd name="connsiteY4" fmla="*/ 1556105 h 1556105"/>
                <a:gd name="connsiteX5" fmla="*/ 103379 w 470665"/>
                <a:gd name="connsiteY5" fmla="*/ 1556105 h 1556105"/>
                <a:gd name="connsiteX6" fmla="*/ 165291 w 470665"/>
                <a:gd name="connsiteY6" fmla="*/ 539742 h 1556105"/>
                <a:gd name="connsiteX7" fmla="*/ 0 w 470665"/>
                <a:gd name="connsiteY7" fmla="*/ 527836 h 1556105"/>
                <a:gd name="connsiteX0" fmla="*/ 0 w 470665"/>
                <a:gd name="connsiteY0" fmla="*/ 723842 h 1752111"/>
                <a:gd name="connsiteX1" fmla="*/ 227784 w 470665"/>
                <a:gd name="connsiteY1" fmla="*/ 0 h 1752111"/>
                <a:gd name="connsiteX2" fmla="*/ 470665 w 470665"/>
                <a:gd name="connsiteY2" fmla="*/ 714317 h 1752111"/>
                <a:gd name="connsiteX3" fmla="*/ 300611 w 470665"/>
                <a:gd name="connsiteY3" fmla="*/ 728603 h 1752111"/>
                <a:gd name="connsiteX4" fmla="*/ 372048 w 470665"/>
                <a:gd name="connsiteY4" fmla="*/ 1752111 h 1752111"/>
                <a:gd name="connsiteX5" fmla="*/ 103379 w 470665"/>
                <a:gd name="connsiteY5" fmla="*/ 1752111 h 1752111"/>
                <a:gd name="connsiteX6" fmla="*/ 165291 w 470665"/>
                <a:gd name="connsiteY6" fmla="*/ 735748 h 1752111"/>
                <a:gd name="connsiteX7" fmla="*/ 0 w 470665"/>
                <a:gd name="connsiteY7" fmla="*/ 723842 h 175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65" h="1752111">
                  <a:moveTo>
                    <a:pt x="0" y="723842"/>
                  </a:moveTo>
                  <a:lnTo>
                    <a:pt x="227784" y="0"/>
                  </a:lnTo>
                  <a:lnTo>
                    <a:pt x="470665" y="714317"/>
                  </a:lnTo>
                  <a:lnTo>
                    <a:pt x="300611" y="728603"/>
                  </a:lnTo>
                  <a:lnTo>
                    <a:pt x="372048" y="1752111"/>
                  </a:lnTo>
                  <a:lnTo>
                    <a:pt x="103379" y="1752111"/>
                  </a:lnTo>
                  <a:lnTo>
                    <a:pt x="165291" y="735748"/>
                  </a:lnTo>
                  <a:lnTo>
                    <a:pt x="0" y="7238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Oval 69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38" name="Oval 37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1" name="Oval 50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2" name="Oval 51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3" name="Oval 52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4" name="Oval 53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5" name="Oval 54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6" name="Oval 55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7" name="Oval 56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8" name="Oval 57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9" name="Oval 58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0" name="Oval 59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1" name="Oval 60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2" name="Oval 61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3" name="Oval 62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4" name="Oval 63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28" name="Picture 2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0" name="Picture 2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2" name="Picture 3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3" name="Picture 3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4" name="Picture 3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5" name="Picture 3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6" name="Picture 35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7" name="Picture 3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sp>
        <p:nvSpPr>
          <p:cNvPr id="65" name="Flowchart: Alternate Process 3"/>
          <p:cNvSpPr/>
          <p:nvPr/>
        </p:nvSpPr>
        <p:spPr>
          <a:xfrm>
            <a:off x="2956272" y="986051"/>
            <a:ext cx="5760720" cy="5486400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PRERENT WHEEL</a:t>
            </a:r>
          </a:p>
        </p:txBody>
      </p:sp>
      <p:sp>
        <p:nvSpPr>
          <p:cNvPr id="69" name="Flowchart: Alternate Process 3"/>
          <p:cNvSpPr/>
          <p:nvPr/>
        </p:nvSpPr>
        <p:spPr>
          <a:xfrm>
            <a:off x="3713744" y="2158983"/>
            <a:ext cx="4461510" cy="2612753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</a:p>
        </p:txBody>
      </p:sp>
      <p:pic>
        <p:nvPicPr>
          <p:cNvPr id="13" name="Picture 12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786927" y="5631032"/>
            <a:ext cx="2160510" cy="11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0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3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/>
      <p:bldP spid="65" grpId="1"/>
      <p:bldP spid="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420759" y="2248516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I go to school at </a:t>
            </a:r>
          </a:p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six forty-five.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420759" y="367327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He goes to school at </a:t>
            </a:r>
          </a:p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six forty-five.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1782" y="2209390"/>
            <a:ext cx="322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time do you go to school? </a:t>
            </a:r>
            <a:endParaRPr lang="vi-VN" sz="2800" b="1" dirty="0"/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549708" y="3429000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He goes to bed at </a:t>
            </a:r>
          </a:p>
          <a:p>
            <a:pPr algn="ctr"/>
            <a:r>
              <a:rPr lang="en-US" sz="2800" b="1" dirty="0">
                <a:solidFill>
                  <a:srgbClr val="123054"/>
                </a:solidFill>
              </a:rPr>
              <a:t>six o’clock.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549708" y="2004237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I go to bed at </a:t>
            </a:r>
          </a:p>
          <a:p>
            <a:pPr algn="ctr"/>
            <a:r>
              <a:rPr lang="en-US" sz="2800" b="1" dirty="0">
                <a:solidFill>
                  <a:srgbClr val="123054"/>
                </a:solidFill>
              </a:rPr>
              <a:t>six o’clock.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5849" y="2004237"/>
            <a:ext cx="4490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time does he go to bed? </a:t>
            </a:r>
            <a:endParaRPr lang="vi-VN" sz="2800" b="1" dirty="0"/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4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132795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have breakfast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has breakfast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308217" y="417748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haves breakfast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0092" y="2034658"/>
            <a:ext cx="5060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time does he _______?</a:t>
            </a:r>
          </a:p>
          <a:p>
            <a:pPr algn="ctr"/>
            <a:r>
              <a:rPr lang="en-US" sz="2800" b="1" dirty="0"/>
              <a:t>He has breakfast at six fifteen. 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41674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six ten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08217" y="132795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six twenty</a:t>
            </a:r>
            <a:endParaRPr lang="vi-VN" sz="2800" b="1" dirty="0">
              <a:solidFill>
                <a:srgbClr val="123054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08217" y="417748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six forty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10092" y="2034658"/>
            <a:ext cx="5060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 get up at ___________.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84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4163981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222A35"/>
                </a:solidFill>
              </a:rPr>
              <a:t>six forty-five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222A35"/>
                </a:solidFill>
              </a:rPr>
              <a:t>six thirty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08217" y="1341463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222A35"/>
                </a:solidFill>
              </a:rPr>
              <a:t>six fifteen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0092" y="2034658"/>
            <a:ext cx="5060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 have breakfast at _________.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1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4163981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go to school 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have breakfast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308217" y="1341463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get up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0092" y="2034658"/>
            <a:ext cx="5060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 __________at 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seven o'clock.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45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599</Words>
  <Application>Microsoft Office PowerPoint</Application>
  <PresentationFormat>Custom</PresentationFormat>
  <Paragraphs>143</Paragraphs>
  <Slides>26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Bahnschrift SemiBold Condensed</vt:lpstr>
      <vt:lpstr>Tahoma</vt:lpstr>
      <vt:lpstr>Calibri</vt:lpstr>
      <vt:lpstr>Cooper Black</vt:lpstr>
      <vt:lpstr>Algerian</vt:lpstr>
      <vt:lpstr>Calibri Light</vt:lpstr>
      <vt:lpstr>Arial Black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38</cp:revision>
  <dcterms:created xsi:type="dcterms:W3CDTF">2021-05-24T07:45:30Z</dcterms:created>
  <dcterms:modified xsi:type="dcterms:W3CDTF">2021-08-24T16:43:54Z</dcterms:modified>
</cp:coreProperties>
</file>