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331" r:id="rId5"/>
    <p:sldId id="332" r:id="rId6"/>
    <p:sldId id="334" r:id="rId7"/>
    <p:sldId id="336" r:id="rId8"/>
    <p:sldId id="333" r:id="rId9"/>
    <p:sldId id="335" r:id="rId10"/>
    <p:sldId id="337" r:id="rId11"/>
    <p:sldId id="338" r:id="rId12"/>
    <p:sldId id="339" r:id="rId13"/>
    <p:sldId id="259" r:id="rId14"/>
    <p:sldId id="260" r:id="rId15"/>
    <p:sldId id="290" r:id="rId16"/>
    <p:sldId id="330" r:id="rId17"/>
    <p:sldId id="263" r:id="rId18"/>
    <p:sldId id="291" r:id="rId19"/>
    <p:sldId id="340" r:id="rId20"/>
    <p:sldId id="341" r:id="rId21"/>
    <p:sldId id="342" r:id="rId22"/>
    <p:sldId id="343" r:id="rId23"/>
    <p:sldId id="344" r:id="rId24"/>
    <p:sldId id="292" r:id="rId25"/>
    <p:sldId id="293" r:id="rId26"/>
    <p:sldId id="294" r:id="rId27"/>
    <p:sldId id="295" r:id="rId28"/>
    <p:sldId id="301" r:id="rId29"/>
    <p:sldId id="265" r:id="rId30"/>
    <p:sldId id="266" r:id="rId31"/>
    <p:sldId id="267" r:id="rId32"/>
  </p:sldIdLst>
  <p:sldSz cx="12192000" cy="6858000"/>
  <p:notesSz cx="6858000" cy="9144000"/>
  <p:embeddedFontLst>
    <p:embeddedFont>
      <p:font typeface="Algerian" pitchFamily="82" charset="0"/>
      <p:regular r:id="rId34"/>
    </p:embeddedFon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Bahnschrift SemiBold Condensed" pitchFamily="34" charset="0"/>
      <p:bold r:id="rId39"/>
    </p:embeddedFont>
    <p:embeddedFont>
      <p:font typeface="Cambria" pitchFamily="18" charset="0"/>
      <p:regular r:id="rId40"/>
      <p:bold r:id="rId41"/>
      <p:italic r:id="rId42"/>
      <p:boldItalic r:id="rId43"/>
    </p:embeddedFont>
    <p:embeddedFont>
      <p:font typeface="Elephant" pitchFamily="18" charset="0"/>
      <p:regular r:id="rId44"/>
      <p:italic r:id="rId45"/>
    </p:embeddedFont>
    <p:embeddedFont>
      <p:font typeface="Calibri Light" pitchFamily="34" charset="0"/>
      <p:regular r:id="rId46"/>
      <p: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Cooper Black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6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6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5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965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4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5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5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9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36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78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3.wav"/><Relationship Id="rId7" Type="http://schemas.openxmlformats.org/officeDocument/2006/relationships/image" Target="../media/image31.png"/><Relationship Id="rId12" Type="http://schemas.openxmlformats.org/officeDocument/2006/relationships/image" Target="../media/image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/>
          <p:cNvSpPr txBox="1"/>
          <p:nvPr/>
        </p:nvSpPr>
        <p:spPr>
          <a:xfrm>
            <a:off x="2410148" y="1092722"/>
            <a:ext cx="135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8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7997389" y="5088777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2220651" y="2145209"/>
            <a:ext cx="782457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What are </a:t>
            </a:r>
          </a:p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you reading?</a:t>
            </a:r>
          </a:p>
        </p:txBody>
      </p:sp>
    </p:spTree>
    <p:extLst>
      <p:ext uri="{BB962C8B-B14F-4D97-AF65-F5344CB8AC3E}">
        <p14:creationId xmlns:p14="http://schemas.microsoft.com/office/powerpoint/2010/main" val="12397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53296" y="3016761"/>
            <a:ext cx="2070904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7409" b="2818"/>
          <a:stretch/>
        </p:blipFill>
        <p:spPr>
          <a:xfrm>
            <a:off x="8831918" y="3961386"/>
            <a:ext cx="2274049" cy="19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71" y="3363680"/>
            <a:ext cx="2533214" cy="28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906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fairy tale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310" y="3898190"/>
            <a:ext cx="4334067" cy="24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4761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61695" y="644396"/>
            <a:ext cx="8534393" cy="5918774"/>
            <a:chOff x="1445500" y="862014"/>
            <a:chExt cx="8702794" cy="60355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45500" y="862014"/>
              <a:ext cx="8702794" cy="26215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40758" y="3483521"/>
              <a:ext cx="8512278" cy="3414056"/>
            </a:xfrm>
            <a:prstGeom prst="rect">
              <a:avLst/>
            </a:prstGeom>
          </p:spPr>
        </p:pic>
      </p:grpSp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25885" y="5538337"/>
            <a:ext cx="468815" cy="46113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5961" y="770186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3212" y="602926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3511" y="2540368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1074" y="2740612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23782" y="770186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99657" y="2724505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6515" y="3364593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8471" y="616679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8848" y="3415420"/>
            <a:ext cx="278892" cy="274320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09553" y="6029636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8 What are you reading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8 What are you reading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8 What are you reading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8 What are you reading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8 What are you reading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8 What are you reading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4955375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3986704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reading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744184" y="2117297"/>
            <a:ext cx="3316481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6060665" y="2117297"/>
            <a:ext cx="1422210" cy="1342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879081" y="4194756"/>
            <a:ext cx="2846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the Seven Dwarfs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806295" y="5695059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Aladdin and the Magic Lamp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933069" y="5579751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5017496" y="2117297"/>
            <a:ext cx="1043169" cy="1211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9" idx="2"/>
          </p:cNvCxnSpPr>
          <p:nvPr/>
        </p:nvCxnSpPr>
        <p:spPr>
          <a:xfrm>
            <a:off x="6060665" y="2117297"/>
            <a:ext cx="3277167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74252" y="1453974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704708" y="2218620"/>
            <a:ext cx="2011622" cy="227421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3558313" y="3328737"/>
            <a:ext cx="1808480" cy="231177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6614461" y="3459388"/>
            <a:ext cx="2011622" cy="223567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9331592" y="1905053"/>
            <a:ext cx="2011622" cy="2389856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8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865318"/>
            <a:ext cx="6829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mình đang đọc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33152" y="319368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929847" y="1935196"/>
            <a:ext cx="4974408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8" y="3758419"/>
            <a:ext cx="10007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câu chuyện/quyển sách bạn thích là gì?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119899" y="4738582"/>
            <a:ext cx="7229961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book/story?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436858" y="5578074"/>
            <a:ext cx="3160070" cy="919401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</a:p>
          <a:p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67" y="5578074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77382" y="5777257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" name="Rounded Rectangular Callout 2"/>
          <p:cNvSpPr/>
          <p:nvPr/>
        </p:nvSpPr>
        <p:spPr>
          <a:xfrm>
            <a:off x="7127193" y="2377102"/>
            <a:ext cx="4071478" cy="1074971"/>
          </a:xfrm>
          <a:prstGeom prst="wedgeRoundRectCallout">
            <a:avLst>
              <a:gd name="adj1" fmla="val -61222"/>
              <a:gd name="adj2" fmla="val 2195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62932" y="2664971"/>
            <a:ext cx="183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+ tên truyện/</a:t>
            </a:r>
          </a:p>
          <a:p>
            <a:pPr algn="ctr"/>
            <a:r>
              <a:rPr lang="en-US" sz="2400">
                <a:solidFill>
                  <a:srgbClr val="FF0066"/>
                </a:solidFill>
              </a:rPr>
              <a:t>tên sách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2697" y="5691654"/>
            <a:ext cx="183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+ tên truyện/</a:t>
            </a:r>
          </a:p>
          <a:p>
            <a:pPr algn="ctr"/>
            <a:r>
              <a:rPr lang="en-US" sz="2400">
                <a:solidFill>
                  <a:srgbClr val="FF0066"/>
                </a:solidFill>
              </a:rPr>
              <a:t>tên sách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54461" y="1498707"/>
            <a:ext cx="284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(Bạn đang đọc gì thế)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4063" y="1890261"/>
            <a:ext cx="3118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(Tớ đang đọc _______.)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5783" y="4311544"/>
            <a:ext cx="561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(Bạn bạn thích quyển sách/câu chuyện nào)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35470" y="5876319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(Đó là)</a:t>
            </a:r>
          </a:p>
        </p:txBody>
      </p:sp>
    </p:spTree>
    <p:extLst>
      <p:ext uri="{BB962C8B-B14F-4D97-AF65-F5344CB8AC3E}">
        <p14:creationId xmlns:p14="http://schemas.microsoft.com/office/powerpoint/2010/main" val="6066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7" grpId="0"/>
      <p:bldP spid="25" grpId="0" animBg="1"/>
      <p:bldP spid="26" grpId="0" animBg="1"/>
      <p:bldP spid="3" grpId="0" animBg="1"/>
      <p:bldP spid="2" grpId="0"/>
      <p:bldP spid="16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435303" y="2683439"/>
            <a:ext cx="3590006" cy="972845"/>
            <a:chOff x="1224753" y="2838634"/>
            <a:chExt cx="359000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 reading now?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36757" y="317215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48936" y="1376672"/>
            <a:ext cx="3649836" cy="1265001"/>
            <a:chOff x="1654932" y="1432519"/>
            <a:chExt cx="3649836" cy="1265001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read books in your free time?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>
              <a:off x="4805679" y="2277454"/>
              <a:ext cx="499089" cy="42006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593948" y="1559917"/>
            <a:ext cx="2467769" cy="1173737"/>
            <a:chOff x="6608889" y="1270065"/>
            <a:chExt cx="2467769" cy="1173737"/>
          </a:xfrm>
        </p:grpSpPr>
        <p:sp>
          <p:nvSpPr>
            <p:cNvPr id="20" name="Rounded Rectangle 19"/>
            <p:cNvSpPr/>
            <p:nvPr/>
          </p:nvSpPr>
          <p:spPr>
            <a:xfrm>
              <a:off x="6854936" y="1270065"/>
              <a:ext cx="2221722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No, I don’t.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608889" y="2105287"/>
              <a:ext cx="402197" cy="3385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073391" y="2974688"/>
            <a:ext cx="3975472" cy="681596"/>
            <a:chOff x="7075869" y="2776249"/>
            <a:chExt cx="3975472" cy="681596"/>
          </a:xfrm>
        </p:grpSpPr>
        <p:sp>
          <p:nvSpPr>
            <p:cNvPr id="21" name="Rounded Rectangle 20"/>
            <p:cNvSpPr/>
            <p:nvPr/>
          </p:nvSpPr>
          <p:spPr>
            <a:xfrm>
              <a:off x="7642398" y="2776249"/>
              <a:ext cx="3408943" cy="615006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 reading 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40551" y="31176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92887" y="3934359"/>
            <a:ext cx="3811881" cy="1079168"/>
            <a:chOff x="941421" y="2732311"/>
            <a:chExt cx="3811881" cy="1079168"/>
          </a:xfrm>
        </p:grpSpPr>
        <p:sp>
          <p:nvSpPr>
            <p:cNvPr id="31" name="Rounded Rectangle 30"/>
            <p:cNvSpPr/>
            <p:nvPr/>
          </p:nvSpPr>
          <p:spPr>
            <a:xfrm>
              <a:off x="941421" y="2838634"/>
              <a:ext cx="35251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favourite book/story?</a:t>
              </a:r>
            </a:p>
          </p:txBody>
        </p:sp>
        <p:pic>
          <p:nvPicPr>
            <p:cNvPr id="32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75304" flipV="1">
              <a:off x="4475300" y="2646850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6790127" y="3720747"/>
            <a:ext cx="2890379" cy="996532"/>
            <a:chOff x="7125383" y="2447581"/>
            <a:chExt cx="2890379" cy="996532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6446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</a:t>
              </a:r>
              <a:r>
                <a:rPr lang="en-US" sz="2400"/>
                <a:t> </a:t>
              </a: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rot="1670050" flipV="1">
              <a:off x="7125383" y="2447581"/>
              <a:ext cx="566529" cy="65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32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Snow White and the Seven Dwarfs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Story of Mai An Tiem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Fox and the Crow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3930" y="3717185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pic>
        <p:nvPicPr>
          <p:cNvPr id="28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2998484" y="4477525"/>
            <a:ext cx="1409513" cy="16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5169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Story of Mai An Tiem.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Fox and the Crow.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Aladdin and the Magic Lamp.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3930" y="3717185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pic>
        <p:nvPicPr>
          <p:cNvPr id="28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2998484" y="4537913"/>
            <a:ext cx="1409513" cy="15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Story of Mai An Tiem.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Fox and the Crow.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Snow White and the Seven Dwarfs.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53930" y="3717185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pic>
        <p:nvPicPr>
          <p:cNvPr id="27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3061263" y="4587840"/>
            <a:ext cx="1267176" cy="161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Fox and the Crow.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Snow White and the Seven Dwarfs.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Aladdin and the Magic Lamp.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3930" y="3717185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pic>
        <p:nvPicPr>
          <p:cNvPr id="25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4516141" y="4529450"/>
            <a:ext cx="1409513" cy="15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fairy tales.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Aladdin and the Magic Lamp.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Fox and the Crow.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3930" y="3717185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9193" y="4480418"/>
            <a:ext cx="2888468" cy="1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8" y="444628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Snow White and the Seven Dwarfs.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17466" y="4705258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wants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Snow White and the Seven Dwarfs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358" y="3713254"/>
            <a:ext cx="6052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story?</a:t>
            </a:r>
          </a:p>
        </p:txBody>
      </p:sp>
      <p:pic>
        <p:nvPicPr>
          <p:cNvPr id="31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3174614" y="4476184"/>
            <a:ext cx="1430080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4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619557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Aladdin and the Magic Lamp.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Aladdin and the Magic Lamp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61454" y="457005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Intelligent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33605" y="4494188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17936" y="3654054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story?</a:t>
            </a:r>
          </a:p>
        </p:txBody>
      </p:sp>
      <p:pic>
        <p:nvPicPr>
          <p:cNvPr id="30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3506303" y="4324454"/>
            <a:ext cx="1528703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5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Story of Mai An Tiem.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Story of Mai An Tiem.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769697" y="7790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3930" y="3717185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story?</a:t>
            </a:r>
          </a:p>
        </p:txBody>
      </p:sp>
      <p:pic>
        <p:nvPicPr>
          <p:cNvPr id="28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3606106" y="4324454"/>
            <a:ext cx="1329097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5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9" y="4607214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Fox and the Crow.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686070" y="45304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Fox and the Crow.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3930" y="3717185"/>
            <a:ext cx="616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story?</a:t>
            </a:r>
          </a:p>
        </p:txBody>
      </p:sp>
      <p:pic>
        <p:nvPicPr>
          <p:cNvPr id="28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3519253" y="4324454"/>
            <a:ext cx="1502803" cy="16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5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870732" y="36071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890" y="388935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32" y="911794"/>
            <a:ext cx="10712679" cy="5271765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6481026" y="336880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/>
          <p:cNvSpPr/>
          <p:nvPr/>
        </p:nvSpPr>
        <p:spPr>
          <a:xfrm>
            <a:off x="7884313" y="2354814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10618460" y="401159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/>
          <p:cNvSpPr/>
          <p:nvPr/>
        </p:nvSpPr>
        <p:spPr>
          <a:xfrm>
            <a:off x="9224226" y="5116121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177" y="1604768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13" y="1607659"/>
            <a:ext cx="365792" cy="371888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298" y="1621701"/>
            <a:ext cx="365792" cy="371888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283" y="1624592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1 - 4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7" name="Mspham-0936082789"/>
          <p:cNvSpPr/>
          <p:nvPr/>
        </p:nvSpPr>
        <p:spPr>
          <a:xfrm>
            <a:off x="8961690" y="2730955"/>
            <a:ext cx="32303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Seven Dwarfs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508738" y="2730955"/>
            <a:ext cx="2797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26" name="Mspham-0936082789"/>
          <p:cNvSpPr/>
          <p:nvPr/>
        </p:nvSpPr>
        <p:spPr>
          <a:xfrm>
            <a:off x="6138195" y="2730955"/>
            <a:ext cx="2723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Aladdin and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Magic Lamp</a:t>
            </a:r>
          </a:p>
        </p:txBody>
      </p:sp>
      <p:sp>
        <p:nvSpPr>
          <p:cNvPr id="27" name="Mspham-0936082789"/>
          <p:cNvSpPr/>
          <p:nvPr/>
        </p:nvSpPr>
        <p:spPr>
          <a:xfrm>
            <a:off x="3306255" y="2730955"/>
            <a:ext cx="2731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pic>
        <p:nvPicPr>
          <p:cNvPr id="28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1119498" y="1024038"/>
            <a:ext cx="1502803" cy="16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4006993" y="1024039"/>
            <a:ext cx="1329097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6721930" y="1024039"/>
            <a:ext cx="1528703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9666400" y="1024039"/>
            <a:ext cx="1430080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17" y="3917209"/>
            <a:ext cx="2832966" cy="161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55" y="3777744"/>
            <a:ext cx="1655837" cy="1892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27409" b="2818"/>
          <a:stretch/>
        </p:blipFill>
        <p:spPr>
          <a:xfrm>
            <a:off x="9461369" y="4078729"/>
            <a:ext cx="1486434" cy="1290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379" y="3856250"/>
            <a:ext cx="1735372" cy="1735372"/>
          </a:xfrm>
          <a:prstGeom prst="rect">
            <a:avLst/>
          </a:prstGeom>
        </p:spPr>
      </p:pic>
      <p:sp>
        <p:nvSpPr>
          <p:cNvPr id="36" name="Mspham-0936082789"/>
          <p:cNvSpPr/>
          <p:nvPr/>
        </p:nvSpPr>
        <p:spPr>
          <a:xfrm>
            <a:off x="8589431" y="5464934"/>
            <a:ext cx="3230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880217" y="5464934"/>
            <a:ext cx="279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fairy tale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6683188" y="5464934"/>
            <a:ext cx="272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</a:p>
        </p:txBody>
      </p:sp>
      <p:sp>
        <p:nvSpPr>
          <p:cNvPr id="39" name="Mspham-0936082789"/>
          <p:cNvSpPr/>
          <p:nvPr/>
        </p:nvSpPr>
        <p:spPr>
          <a:xfrm>
            <a:off x="4148304" y="5464934"/>
            <a:ext cx="2731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8589431" y="6223025"/>
            <a:ext cx="3230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 </a:t>
            </a:r>
          </a:p>
        </p:txBody>
      </p:sp>
      <p:sp>
        <p:nvSpPr>
          <p:cNvPr id="41" name="Mspham-0936082789"/>
          <p:cNvSpPr/>
          <p:nvPr/>
        </p:nvSpPr>
        <p:spPr>
          <a:xfrm>
            <a:off x="880217" y="6223025"/>
            <a:ext cx="279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cổ tích</a:t>
            </a:r>
          </a:p>
        </p:txBody>
      </p:sp>
      <p:sp>
        <p:nvSpPr>
          <p:cNvPr id="42" name="Mspham-0936082789"/>
          <p:cNvSpPr/>
          <p:nvPr/>
        </p:nvSpPr>
        <p:spPr>
          <a:xfrm>
            <a:off x="6683188" y="6223025"/>
            <a:ext cx="272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ma </a:t>
            </a:r>
          </a:p>
        </p:txBody>
      </p:sp>
      <p:sp>
        <p:nvSpPr>
          <p:cNvPr id="43" name="Mspham-0936082789"/>
          <p:cNvSpPr/>
          <p:nvPr/>
        </p:nvSpPr>
        <p:spPr>
          <a:xfrm>
            <a:off x="4148304" y="6223025"/>
            <a:ext cx="2731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hóa trang</a:t>
            </a:r>
          </a:p>
        </p:txBody>
      </p:sp>
      <p:sp>
        <p:nvSpPr>
          <p:cNvPr id="44" name="Mspham-0936082789"/>
          <p:cNvSpPr/>
          <p:nvPr/>
        </p:nvSpPr>
        <p:spPr>
          <a:xfrm>
            <a:off x="8589431" y="5817552"/>
            <a:ext cx="3230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/sker/</a:t>
            </a:r>
          </a:p>
        </p:txBody>
      </p:sp>
      <p:sp>
        <p:nvSpPr>
          <p:cNvPr id="45" name="Mspham-0936082789"/>
          <p:cNvSpPr/>
          <p:nvPr/>
        </p:nvSpPr>
        <p:spPr>
          <a:xfrm>
            <a:off x="880217" y="5817552"/>
            <a:ext cx="279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/ˈferi teɪl/</a:t>
            </a:r>
          </a:p>
        </p:txBody>
      </p:sp>
      <p:sp>
        <p:nvSpPr>
          <p:cNvPr id="46" name="Mspham-0936082789"/>
          <p:cNvSpPr/>
          <p:nvPr/>
        </p:nvSpPr>
        <p:spPr>
          <a:xfrm>
            <a:off x="6683188" y="5817552"/>
            <a:ext cx="272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/ɡəʊst/</a:t>
            </a:r>
          </a:p>
        </p:txBody>
      </p:sp>
      <p:sp>
        <p:nvSpPr>
          <p:cNvPr id="47" name="Mspham-0936082789"/>
          <p:cNvSpPr/>
          <p:nvPr/>
        </p:nvSpPr>
        <p:spPr>
          <a:xfrm>
            <a:off x="4148304" y="5817552"/>
            <a:ext cx="2731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/ˌhæləʊˈiːn/</a:t>
            </a:r>
          </a:p>
        </p:txBody>
      </p:sp>
    </p:spTree>
    <p:extLst>
      <p:ext uri="{BB962C8B-B14F-4D97-AF65-F5344CB8AC3E}">
        <p14:creationId xmlns:p14="http://schemas.microsoft.com/office/powerpoint/2010/main" val="14567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376"/>
          <a:stretch/>
        </p:blipFill>
        <p:spPr>
          <a:xfrm>
            <a:off x="1049023" y="720517"/>
            <a:ext cx="10427979" cy="5811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717" y="354591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41794" y="1895707"/>
            <a:ext cx="1460811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94154" y="3769707"/>
            <a:ext cx="1460811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27955" y="3769707"/>
            <a:ext cx="1460811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44173" y="4839629"/>
            <a:ext cx="1460811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03177" y="3093100"/>
            <a:ext cx="1460811" cy="546410"/>
          </a:xfrm>
          <a:prstGeom prst="roundRect">
            <a:avLst/>
          </a:prstGeom>
          <a:solidFill>
            <a:srgbClr val="F0F3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839307" y="810456"/>
            <a:ext cx="1115122" cy="6392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73471" y="876729"/>
            <a:ext cx="1115122" cy="6392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98740" y="813605"/>
            <a:ext cx="1115122" cy="6392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69494" y="876728"/>
            <a:ext cx="1115122" cy="6392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2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9149" y="392099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49" y="1044893"/>
            <a:ext cx="10963450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8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1885951" y="84895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37" y="4057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885951" y="307391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9" name="bakery1"/>
          <p:cNvSpPr/>
          <p:nvPr/>
        </p:nvSpPr>
        <p:spPr>
          <a:xfrm>
            <a:off x="7219950" y="272699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2160498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9" name="bakery1"/>
          <p:cNvSpPr/>
          <p:nvPr/>
        </p:nvSpPr>
        <p:spPr>
          <a:xfrm>
            <a:off x="6134099" y="2669842"/>
            <a:ext cx="22159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the Seven Dwarfs</a:t>
            </a:r>
          </a:p>
        </p:txBody>
      </p:sp>
      <p:pic>
        <p:nvPicPr>
          <p:cNvPr id="13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8602759" y="3363680"/>
            <a:ext cx="2483475" cy="29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pic>
        <p:nvPicPr>
          <p:cNvPr id="11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8653252" y="3363680"/>
            <a:ext cx="2308108" cy="29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2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111170" y="3016761"/>
            <a:ext cx="2013030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fairy tale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308" y="3824637"/>
            <a:ext cx="2654892" cy="26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416455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Aladdin and the Magic Lamp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pic>
        <p:nvPicPr>
          <p:cNvPr id="12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8553449" y="3363680"/>
            <a:ext cx="2654744" cy="29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9" name="bakery1"/>
          <p:cNvSpPr/>
          <p:nvPr/>
        </p:nvSpPr>
        <p:spPr>
          <a:xfrm>
            <a:off x="6025215" y="2669842"/>
            <a:ext cx="2439138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the Seven Dwarfs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pic>
        <p:nvPicPr>
          <p:cNvPr id="7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8566399" y="3363681"/>
            <a:ext cx="2609766" cy="29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523</Words>
  <Application>Microsoft Office PowerPoint</Application>
  <PresentationFormat>Custom</PresentationFormat>
  <Paragraphs>125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Algerian</vt:lpstr>
      <vt:lpstr>Century Gothic</vt:lpstr>
      <vt:lpstr>Wingdings</vt:lpstr>
      <vt:lpstr>Bahnschrift SemiBold Condensed</vt:lpstr>
      <vt:lpstr>Cambria</vt:lpstr>
      <vt:lpstr>Elephant</vt:lpstr>
      <vt:lpstr>Calibri Light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46</cp:revision>
  <dcterms:created xsi:type="dcterms:W3CDTF">2021-05-24T07:45:30Z</dcterms:created>
  <dcterms:modified xsi:type="dcterms:W3CDTF">2021-08-24T16:43:23Z</dcterms:modified>
</cp:coreProperties>
</file>