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320" r:id="rId3"/>
    <p:sldId id="298" r:id="rId4"/>
    <p:sldId id="299" r:id="rId5"/>
    <p:sldId id="300" r:id="rId6"/>
    <p:sldId id="301"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316" r:id="rId22"/>
    <p:sldId id="317" r:id="rId23"/>
    <p:sldId id="31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6" d="100"/>
          <a:sy n="76" d="100"/>
        </p:scale>
        <p:origin x="-296" y="-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608A81-4C3F-4B0B-BC84-6E1B0CDB7D24}"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240200-3816-4683-89B7-F511DF538F6F}" type="slidenum">
              <a:rPr lang="en-US" smtClean="0"/>
              <a:t>‹#›</a:t>
            </a:fld>
            <a:endParaRPr lang="en-US"/>
          </a:p>
        </p:txBody>
      </p:sp>
    </p:spTree>
    <p:extLst>
      <p:ext uri="{BB962C8B-B14F-4D97-AF65-F5344CB8AC3E}">
        <p14:creationId xmlns:p14="http://schemas.microsoft.com/office/powerpoint/2010/main" val="20010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301340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364241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3888110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42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45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371701"/>
      </p:ext>
    </p:extLst>
  </p:cSld>
  <p:clrMapOvr>
    <a:masterClrMapping/>
  </p:clrMapOvr>
  <p:transition spd="slow"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381872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8/24/2021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3913100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8/24/2021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1085408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8/24/2021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486562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8/24/2021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408280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8/24/2021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2861397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8/24/2021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1087968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55F4DF-87C8-48D3-902B-106CC7DC2DE2}" type="datetimeFigureOut">
              <a:rPr lang="en-US" smtClean="0"/>
              <a:t>8/24/2021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0B1F3C-28FC-40EC-8ECF-41A73F1887F2}" type="slidenum">
              <a:rPr lang="en-US" smtClean="0"/>
              <a:t>‹#›</a:t>
            </a:fld>
            <a:endParaRPr lang="en-US"/>
          </a:p>
        </p:txBody>
      </p:sp>
    </p:spTree>
    <p:extLst>
      <p:ext uri="{BB962C8B-B14F-4D97-AF65-F5344CB8AC3E}">
        <p14:creationId xmlns:p14="http://schemas.microsoft.com/office/powerpoint/2010/main" val="2308989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stretch>
            <a:fillRect/>
          </a:stretch>
        </p:blipFill>
        <p:spPr>
          <a:xfrm>
            <a:off x="-529" y="-9442"/>
            <a:ext cx="12193057" cy="6876884"/>
          </a:xfrm>
          <a:prstGeom prst="rect">
            <a:avLst/>
          </a:prstGeom>
        </p:spPr>
      </p:pic>
    </p:spTree>
    <p:extLst>
      <p:ext uri="{BB962C8B-B14F-4D97-AF65-F5344CB8AC3E}">
        <p14:creationId xmlns:p14="http://schemas.microsoft.com/office/powerpoint/2010/main" val="3792761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slide" Target="slide4.xml"/><Relationship Id="rId5"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slide" Target="slide4.xml"/><Relationship Id="rId5"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slide" Target="slide4.xml"/><Relationship Id="rId5" Type="http://schemas.openxmlformats.org/officeDocument/2006/relationships/image" Target="../media/image11.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25.png"/><Relationship Id="rId5" Type="http://schemas.openxmlformats.org/officeDocument/2006/relationships/audio" Target="../media/audio6.wav"/><Relationship Id="rId10" Type="http://schemas.openxmlformats.org/officeDocument/2006/relationships/audio" Target="../media/audio11.wav"/><Relationship Id="rId4" Type="http://schemas.openxmlformats.org/officeDocument/2006/relationships/audio" Target="../media/audio5.wav"/><Relationship Id="rId9" Type="http://schemas.openxmlformats.org/officeDocument/2006/relationships/audio" Target="../media/audio10.wav"/></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3.wav"/><Relationship Id="rId7" Type="http://schemas.openxmlformats.org/officeDocument/2006/relationships/image" Target="../media/image27.png"/><Relationship Id="rId2" Type="http://schemas.openxmlformats.org/officeDocument/2006/relationships/audio" Target="../media/audio12.wav"/><Relationship Id="rId1" Type="http://schemas.openxmlformats.org/officeDocument/2006/relationships/slideLayout" Target="../slideLayouts/slideLayout7.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audio" Target="../media/audio14.wa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17.wav"/></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5.xml"/><Relationship Id="rId18" Type="http://schemas.openxmlformats.org/officeDocument/2006/relationships/slide" Target="slide10.xml"/><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slide" Target="slide9.xml"/><Relationship Id="rId2" Type="http://schemas.openxmlformats.org/officeDocument/2006/relationships/audio" Target="../media/audio1.wav"/><Relationship Id="rId16" Type="http://schemas.openxmlformats.org/officeDocument/2006/relationships/slide" Target="slide8.xml"/><Relationship Id="rId20" Type="http://schemas.openxmlformats.org/officeDocument/2006/relationships/slide" Target="slide1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slide" Target="slide13.xml"/><Relationship Id="rId15" Type="http://schemas.openxmlformats.org/officeDocument/2006/relationships/slide" Target="slide7.xml"/><Relationship Id="rId10" Type="http://schemas.openxmlformats.org/officeDocument/2006/relationships/image" Target="../media/image6.png"/><Relationship Id="rId19" Type="http://schemas.openxmlformats.org/officeDocument/2006/relationships/slide" Target="slide11.xml"/><Relationship Id="rId4" Type="http://schemas.openxmlformats.org/officeDocument/2006/relationships/image" Target="../media/image8.png"/><Relationship Id="rId9" Type="http://schemas.openxmlformats.org/officeDocument/2006/relationships/image" Target="../media/image5.png"/><Relationship Id="rId1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slide" Target="slide4.xml"/><Relationship Id="rId5"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slide" Target="slide4.xml"/><Relationship Id="rId5"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slide" Target="slide4.xml"/><Relationship Id="rId5"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slide" Target="slide4.xml"/><Relationship Id="rId5"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slide" Target="slide4.xml"/><Relationship Id="rId5"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559498" y="1223740"/>
            <a:ext cx="1754006" cy="707886"/>
          </a:xfrm>
          <a:prstGeom prst="rect">
            <a:avLst/>
          </a:prstGeom>
          <a:noFill/>
        </p:spPr>
        <p:txBody>
          <a:bodyPr wrap="none" rtlCol="0">
            <a:spAutoFit/>
          </a:bodyPr>
          <a:lstStyle/>
          <a:p>
            <a:r>
              <a:rPr lang="en-US" sz="4000" b="1">
                <a:ln w="0"/>
                <a:solidFill>
                  <a:srgbClr val="FF6600"/>
                </a:solidFill>
                <a:effectLst>
                  <a:outerShdw blurRad="38100" dist="19050" dir="2700000" algn="tl" rotWithShape="0">
                    <a:schemeClr val="dk1">
                      <a:alpha val="40000"/>
                    </a:schemeClr>
                  </a:outerShdw>
                </a:effectLst>
                <a:latin typeface="Comic Sans MS" panose="030F0702030302020204" pitchFamily="66" charset="0"/>
              </a:rPr>
              <a:t>Unit 7</a:t>
            </a:r>
          </a:p>
        </p:txBody>
      </p:sp>
      <p:sp>
        <p:nvSpPr>
          <p:cNvPr id="5" name="Mspham-0936082789"/>
          <p:cNvSpPr txBox="1"/>
          <p:nvPr/>
        </p:nvSpPr>
        <p:spPr>
          <a:xfrm>
            <a:off x="7670260" y="4757378"/>
            <a:ext cx="2327881" cy="707886"/>
          </a:xfrm>
          <a:prstGeom prst="rect">
            <a:avLst/>
          </a:prstGeom>
          <a:noFill/>
        </p:spPr>
        <p:txBody>
          <a:bodyPr wrap="none" rtlCol="0">
            <a:spAutoFit/>
          </a:bodyPr>
          <a:lstStyle/>
          <a:p>
            <a:r>
              <a:rPr lang="en-US" sz="4000" b="1">
                <a:ln w="0"/>
                <a:solidFill>
                  <a:srgbClr val="FF6600"/>
                </a:solidFill>
                <a:effectLst>
                  <a:outerShdw blurRad="38100" dist="19050" dir="2700000" algn="tl" rotWithShape="0">
                    <a:schemeClr val="dk1">
                      <a:alpha val="40000"/>
                    </a:schemeClr>
                  </a:outerShdw>
                </a:effectLst>
                <a:latin typeface="Comic Sans MS" panose="030F0702030302020204" pitchFamily="66" charset="0"/>
              </a:rPr>
              <a:t>Lesson 3</a:t>
            </a:r>
          </a:p>
        </p:txBody>
      </p:sp>
      <p:sp>
        <p:nvSpPr>
          <p:cNvPr id="6" name="Mspham-0936082789"/>
          <p:cNvSpPr txBox="1"/>
          <p:nvPr/>
        </p:nvSpPr>
        <p:spPr>
          <a:xfrm>
            <a:off x="1071880" y="2395025"/>
            <a:ext cx="10048241" cy="1818269"/>
          </a:xfrm>
          <a:prstGeom prst="rect">
            <a:avLst/>
          </a:prstGeom>
          <a:noFill/>
        </p:spPr>
        <p:txBody>
          <a:bodyPr wrap="none" rtlCol="0">
            <a:prstTxWarp prst="textInflate">
              <a:avLst>
                <a:gd name="adj" fmla="val 0"/>
              </a:avLst>
            </a:prstTxWarp>
            <a:spAutoFit/>
          </a:bodyPr>
          <a:lstStyle/>
          <a:p>
            <a:pPr algn="ctr"/>
            <a:r>
              <a:rPr lang="en-US" sz="6600" b="1">
                <a:ln w="6600">
                  <a:solidFill>
                    <a:schemeClr val="accent2"/>
                  </a:solidFill>
                  <a:prstDash val="solid"/>
                </a:ln>
                <a:solidFill>
                  <a:srgbClr val="AD26C8"/>
                </a:solidFill>
                <a:effectLst>
                  <a:outerShdw dist="38100" dir="2700000" algn="tl" rotWithShape="0">
                    <a:schemeClr val="accent2"/>
                  </a:outerShdw>
                </a:effectLst>
                <a:latin typeface="Goudy Stout" panose="0202090407030B020401" pitchFamily="18" charset="0"/>
              </a:rPr>
              <a:t>How do you </a:t>
            </a:r>
          </a:p>
          <a:p>
            <a:pPr algn="ctr"/>
            <a:r>
              <a:rPr lang="en-US" sz="6600" b="1">
                <a:ln w="6600">
                  <a:solidFill>
                    <a:schemeClr val="accent2"/>
                  </a:solidFill>
                  <a:prstDash val="solid"/>
                </a:ln>
                <a:solidFill>
                  <a:srgbClr val="AD26C8"/>
                </a:solidFill>
                <a:effectLst>
                  <a:outerShdw dist="38100" dir="2700000" algn="tl" rotWithShape="0">
                    <a:schemeClr val="accent2"/>
                  </a:outerShdw>
                </a:effectLst>
                <a:latin typeface="Goudy Stout" panose="0202090407030B020401" pitchFamily="18" charset="0"/>
              </a:rPr>
              <a:t>lern English</a:t>
            </a:r>
          </a:p>
        </p:txBody>
      </p:sp>
    </p:spTree>
    <p:extLst>
      <p:ext uri="{BB962C8B-B14F-4D97-AF65-F5344CB8AC3E}">
        <p14:creationId xmlns:p14="http://schemas.microsoft.com/office/powerpoint/2010/main" val="221538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2"/>
          <a:stretch>
            <a:fillRect/>
          </a:stretch>
        </p:blipFill>
        <p:spPr>
          <a:xfrm>
            <a:off x="1015030" y="260742"/>
            <a:ext cx="1153607" cy="1244781"/>
          </a:xfrm>
          <a:prstGeom prst="rect">
            <a:avLst/>
          </a:prstGeom>
        </p:spPr>
      </p:pic>
      <p:pic>
        <p:nvPicPr>
          <p:cNvPr id="30"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31" name="Picture 30"/>
          <p:cNvPicPr>
            <a:picLocks noChangeAspect="1"/>
          </p:cNvPicPr>
          <p:nvPr/>
        </p:nvPicPr>
        <p:blipFill>
          <a:blip r:embed="rId4"/>
          <a:stretch>
            <a:fillRect/>
          </a:stretch>
        </p:blipFill>
        <p:spPr>
          <a:xfrm>
            <a:off x="7086152" y="5365354"/>
            <a:ext cx="1532358" cy="1124946"/>
          </a:xfrm>
          <a:prstGeom prst="rect">
            <a:avLst/>
          </a:prstGeom>
        </p:spPr>
      </p:pic>
      <p:pic>
        <p:nvPicPr>
          <p:cNvPr id="32" name="Picture 31"/>
          <p:cNvPicPr>
            <a:picLocks noChangeAspect="1"/>
          </p:cNvPicPr>
          <p:nvPr/>
        </p:nvPicPr>
        <p:blipFill>
          <a:blip r:embed="rId4"/>
          <a:stretch>
            <a:fillRect/>
          </a:stretch>
        </p:blipFill>
        <p:spPr>
          <a:xfrm flipH="1">
            <a:off x="315994" y="893854"/>
            <a:ext cx="1010339" cy="741718"/>
          </a:xfrm>
          <a:prstGeom prst="rect">
            <a:avLst/>
          </a:prstGeom>
        </p:spPr>
      </p:pic>
      <p:pic>
        <p:nvPicPr>
          <p:cNvPr id="33" name="Picture 32"/>
          <p:cNvPicPr>
            <a:picLocks noChangeAspect="1"/>
          </p:cNvPicPr>
          <p:nvPr/>
        </p:nvPicPr>
        <p:blipFill>
          <a:blip r:embed="rId5"/>
          <a:stretch>
            <a:fillRect/>
          </a:stretch>
        </p:blipFill>
        <p:spPr>
          <a:xfrm>
            <a:off x="10144669" y="5836185"/>
            <a:ext cx="1060360" cy="891429"/>
          </a:xfrm>
          <a:prstGeom prst="rect">
            <a:avLst/>
          </a:prstGeom>
        </p:spPr>
      </p:pic>
      <p:sp>
        <p:nvSpPr>
          <p:cNvPr id="34" name="Oval 33">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35" name="answr"/>
          <p:cNvGrpSpPr/>
          <p:nvPr/>
        </p:nvGrpSpPr>
        <p:grpSpPr>
          <a:xfrm>
            <a:off x="7459129" y="2350927"/>
            <a:ext cx="3864325" cy="1230474"/>
            <a:chOff x="7333325" y="4975836"/>
            <a:chExt cx="3987882" cy="1269817"/>
          </a:xfrm>
        </p:grpSpPr>
        <p:grpSp>
          <p:nvGrpSpPr>
            <p:cNvPr id="36" name="MsPham Sai"/>
            <p:cNvGrpSpPr/>
            <p:nvPr/>
          </p:nvGrpSpPr>
          <p:grpSpPr>
            <a:xfrm>
              <a:off x="7333325" y="4975836"/>
              <a:ext cx="3987882" cy="1269817"/>
              <a:chOff x="7383180" y="836559"/>
              <a:chExt cx="3987882" cy="1269817"/>
            </a:xfrm>
          </p:grpSpPr>
          <p:sp>
            <p:nvSpPr>
              <p:cNvPr id="38" name="Horizontal Scroll 37"/>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7"/>
              <a:stretch>
                <a:fillRect/>
              </a:stretch>
            </p:blipFill>
            <p:spPr>
              <a:xfrm>
                <a:off x="7383180" y="998243"/>
                <a:ext cx="1027541" cy="1108133"/>
              </a:xfrm>
              <a:prstGeom prst="rect">
                <a:avLst/>
              </a:prstGeom>
            </p:spPr>
          </p:pic>
          <p:sp>
            <p:nvSpPr>
              <p:cNvPr id="40" name="Oval 39">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1"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37" name="Picture 36"/>
            <p:cNvPicPr>
              <a:picLocks noChangeAspect="1"/>
            </p:cNvPicPr>
            <p:nvPr/>
          </p:nvPicPr>
          <p:blipFill>
            <a:blip r:embed="rId8"/>
            <a:stretch>
              <a:fillRect/>
            </a:stretch>
          </p:blipFill>
          <p:spPr>
            <a:xfrm>
              <a:off x="7693397" y="5436465"/>
              <a:ext cx="354465" cy="357256"/>
            </a:xfrm>
            <a:prstGeom prst="rect">
              <a:avLst/>
            </a:prstGeom>
          </p:spPr>
        </p:pic>
      </p:grpSp>
      <p:grpSp>
        <p:nvGrpSpPr>
          <p:cNvPr id="42" name="Group 41"/>
          <p:cNvGrpSpPr/>
          <p:nvPr/>
        </p:nvGrpSpPr>
        <p:grpSpPr>
          <a:xfrm>
            <a:off x="7037473" y="927596"/>
            <a:ext cx="4931739" cy="4350522"/>
            <a:chOff x="7069759" y="1001277"/>
            <a:chExt cx="4931739" cy="3394298"/>
          </a:xfrm>
        </p:grpSpPr>
        <p:grpSp>
          <p:nvGrpSpPr>
            <p:cNvPr id="43" name="MsPham Dung"/>
            <p:cNvGrpSpPr/>
            <p:nvPr/>
          </p:nvGrpSpPr>
          <p:grpSpPr>
            <a:xfrm rot="5400000">
              <a:off x="7838480" y="232556"/>
              <a:ext cx="3394298" cy="4931739"/>
              <a:chOff x="8104555" y="2643067"/>
              <a:chExt cx="3492359" cy="1298647"/>
            </a:xfrm>
          </p:grpSpPr>
          <p:sp>
            <p:nvSpPr>
              <p:cNvPr id="45" name="Horizontal Scroll 44"/>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latin typeface="Century Gothic" panose="020B0502020202020204" pitchFamily="34" charset="0"/>
                  </a:rPr>
                  <a:t>read</a:t>
                </a:r>
                <a:endParaRPr lang="en-US" sz="3600" b="1" dirty="0">
                  <a:latin typeface="Century Gothic" panose="020B0502020202020204" pitchFamily="34" charset="0"/>
                </a:endParaRPr>
              </a:p>
            </p:txBody>
          </p:sp>
        </p:grpSp>
        <p:pic>
          <p:nvPicPr>
            <p:cNvPr id="44" name="Picture 43"/>
            <p:cNvPicPr>
              <a:picLocks noChangeAspect="1"/>
            </p:cNvPicPr>
            <p:nvPr/>
          </p:nvPicPr>
          <p:blipFill>
            <a:blip r:embed="rId8"/>
            <a:stretch>
              <a:fillRect/>
            </a:stretch>
          </p:blipFill>
          <p:spPr>
            <a:xfrm>
              <a:off x="11027796" y="3897644"/>
              <a:ext cx="354465" cy="357256"/>
            </a:xfrm>
            <a:prstGeom prst="rect">
              <a:avLst/>
            </a:prstGeom>
          </p:spPr>
        </p:pic>
      </p:grpSp>
      <p:sp>
        <p:nvSpPr>
          <p:cNvPr id="47" name="Rectangle 46"/>
          <p:cNvSpPr/>
          <p:nvPr/>
        </p:nvSpPr>
        <p:spPr>
          <a:xfrm>
            <a:off x="479848" y="3863669"/>
            <a:ext cx="6109365" cy="2308324"/>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Why do you learn English?</a:t>
            </a:r>
          </a:p>
          <a:p>
            <a:pPr algn="ctr"/>
            <a:r>
              <a:rPr lang="en-US" sz="3600" b="1">
                <a:solidFill>
                  <a:srgbClr val="002060"/>
                </a:solidFill>
                <a:latin typeface="Arial" panose="020B0604020202020204" pitchFamily="34" charset="0"/>
                <a:cs typeface="Arial" panose="020B0604020202020204" pitchFamily="34" charset="0"/>
              </a:rPr>
              <a:t>Because I want to _____ </a:t>
            </a:r>
          </a:p>
          <a:p>
            <a:pPr algn="ctr"/>
            <a:r>
              <a:rPr lang="en-US" sz="3600" b="1">
                <a:solidFill>
                  <a:srgbClr val="002060"/>
                </a:solidFill>
                <a:latin typeface="Arial" panose="020B0604020202020204" pitchFamily="34" charset="0"/>
                <a:cs typeface="Arial" panose="020B0604020202020204" pitchFamily="34" charset="0"/>
              </a:rPr>
              <a:t>the comic books.</a:t>
            </a:r>
          </a:p>
          <a:p>
            <a:pPr algn="ctr"/>
            <a:endParaRPr lang="en-US" sz="3600" b="1">
              <a:solidFill>
                <a:srgbClr val="002060"/>
              </a:solidFill>
              <a:latin typeface="Arial" panose="020B0604020202020204" pitchFamily="34" charset="0"/>
              <a:cs typeface="Arial" panose="020B0604020202020204" pitchFamily="34" charset="0"/>
            </a:endParaRPr>
          </a:p>
        </p:txBody>
      </p:sp>
      <p:pic>
        <p:nvPicPr>
          <p:cNvPr id="49" name="Picture 2" descr="https://s.sachmem.vn/public/images/TA5T1SHS/U7-L2-2-2-3ab9c2f2ab5c5b7849259d142f94ff4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8826" y="1376919"/>
            <a:ext cx="3727984" cy="2557397"/>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80458"/>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childTnLst>
              </p:cTn>
              <p:nextCondLst>
                <p:cond evt="onClick" delay="0">
                  <p:tgtEl>
                    <p:spTgt spid="35"/>
                  </p:tgtEl>
                </p:cond>
              </p:nextCondLst>
            </p:seq>
          </p:childTnLst>
        </p:cTn>
      </p:par>
    </p:tnLst>
    <p:bldLst>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2"/>
          <a:stretch>
            <a:fillRect/>
          </a:stretch>
        </p:blipFill>
        <p:spPr>
          <a:xfrm>
            <a:off x="1015030" y="260742"/>
            <a:ext cx="1153607" cy="1244781"/>
          </a:xfrm>
          <a:prstGeom prst="rect">
            <a:avLst/>
          </a:prstGeom>
        </p:spPr>
      </p:pic>
      <p:pic>
        <p:nvPicPr>
          <p:cNvPr id="30"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31" name="Picture 30"/>
          <p:cNvPicPr>
            <a:picLocks noChangeAspect="1"/>
          </p:cNvPicPr>
          <p:nvPr/>
        </p:nvPicPr>
        <p:blipFill>
          <a:blip r:embed="rId4"/>
          <a:stretch>
            <a:fillRect/>
          </a:stretch>
        </p:blipFill>
        <p:spPr>
          <a:xfrm>
            <a:off x="7086152" y="5365354"/>
            <a:ext cx="1532358" cy="1124946"/>
          </a:xfrm>
          <a:prstGeom prst="rect">
            <a:avLst/>
          </a:prstGeom>
        </p:spPr>
      </p:pic>
      <p:pic>
        <p:nvPicPr>
          <p:cNvPr id="32" name="Picture 31"/>
          <p:cNvPicPr>
            <a:picLocks noChangeAspect="1"/>
          </p:cNvPicPr>
          <p:nvPr/>
        </p:nvPicPr>
        <p:blipFill>
          <a:blip r:embed="rId4"/>
          <a:stretch>
            <a:fillRect/>
          </a:stretch>
        </p:blipFill>
        <p:spPr>
          <a:xfrm flipH="1">
            <a:off x="315994" y="893854"/>
            <a:ext cx="1010339" cy="741718"/>
          </a:xfrm>
          <a:prstGeom prst="rect">
            <a:avLst/>
          </a:prstGeom>
        </p:spPr>
      </p:pic>
      <p:pic>
        <p:nvPicPr>
          <p:cNvPr id="33" name="Picture 32"/>
          <p:cNvPicPr>
            <a:picLocks noChangeAspect="1"/>
          </p:cNvPicPr>
          <p:nvPr/>
        </p:nvPicPr>
        <p:blipFill>
          <a:blip r:embed="rId5"/>
          <a:stretch>
            <a:fillRect/>
          </a:stretch>
        </p:blipFill>
        <p:spPr>
          <a:xfrm>
            <a:off x="10144669" y="5836185"/>
            <a:ext cx="1060360" cy="891429"/>
          </a:xfrm>
          <a:prstGeom prst="rect">
            <a:avLst/>
          </a:prstGeom>
        </p:spPr>
      </p:pic>
      <p:sp>
        <p:nvSpPr>
          <p:cNvPr id="34" name="Oval 33">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35" name="answr"/>
          <p:cNvGrpSpPr/>
          <p:nvPr/>
        </p:nvGrpSpPr>
        <p:grpSpPr>
          <a:xfrm>
            <a:off x="7459129" y="2350927"/>
            <a:ext cx="3864325" cy="1230474"/>
            <a:chOff x="7333325" y="4975836"/>
            <a:chExt cx="3987882" cy="1269817"/>
          </a:xfrm>
        </p:grpSpPr>
        <p:grpSp>
          <p:nvGrpSpPr>
            <p:cNvPr id="36" name="MsPham Sai"/>
            <p:cNvGrpSpPr/>
            <p:nvPr/>
          </p:nvGrpSpPr>
          <p:grpSpPr>
            <a:xfrm>
              <a:off x="7333325" y="4975836"/>
              <a:ext cx="3987882" cy="1269817"/>
              <a:chOff x="7383180" y="836559"/>
              <a:chExt cx="3987882" cy="1269817"/>
            </a:xfrm>
          </p:grpSpPr>
          <p:sp>
            <p:nvSpPr>
              <p:cNvPr id="38" name="Horizontal Scroll 37"/>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7"/>
              <a:stretch>
                <a:fillRect/>
              </a:stretch>
            </p:blipFill>
            <p:spPr>
              <a:xfrm>
                <a:off x="7383180" y="998243"/>
                <a:ext cx="1027541" cy="1108133"/>
              </a:xfrm>
              <a:prstGeom prst="rect">
                <a:avLst/>
              </a:prstGeom>
            </p:spPr>
          </p:pic>
          <p:sp>
            <p:nvSpPr>
              <p:cNvPr id="40" name="Oval 39">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1"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37" name="Picture 36"/>
            <p:cNvPicPr>
              <a:picLocks noChangeAspect="1"/>
            </p:cNvPicPr>
            <p:nvPr/>
          </p:nvPicPr>
          <p:blipFill>
            <a:blip r:embed="rId8"/>
            <a:stretch>
              <a:fillRect/>
            </a:stretch>
          </p:blipFill>
          <p:spPr>
            <a:xfrm>
              <a:off x="7693397" y="5436465"/>
              <a:ext cx="354465" cy="357256"/>
            </a:xfrm>
            <a:prstGeom prst="rect">
              <a:avLst/>
            </a:prstGeom>
          </p:spPr>
        </p:pic>
      </p:grpSp>
      <p:grpSp>
        <p:nvGrpSpPr>
          <p:cNvPr id="42" name="Group 41"/>
          <p:cNvGrpSpPr/>
          <p:nvPr/>
        </p:nvGrpSpPr>
        <p:grpSpPr>
          <a:xfrm>
            <a:off x="7037473" y="927596"/>
            <a:ext cx="4931739" cy="4350522"/>
            <a:chOff x="7069759" y="1001277"/>
            <a:chExt cx="4931739" cy="3394298"/>
          </a:xfrm>
        </p:grpSpPr>
        <p:grpSp>
          <p:nvGrpSpPr>
            <p:cNvPr id="43" name="MsPham Dung"/>
            <p:cNvGrpSpPr/>
            <p:nvPr/>
          </p:nvGrpSpPr>
          <p:grpSpPr>
            <a:xfrm rot="5400000">
              <a:off x="7838480" y="232556"/>
              <a:ext cx="3394298" cy="4931739"/>
              <a:chOff x="8104555" y="2643067"/>
              <a:chExt cx="3492359" cy="1298647"/>
            </a:xfrm>
          </p:grpSpPr>
          <p:sp>
            <p:nvSpPr>
              <p:cNvPr id="45" name="Horizontal Scroll 44"/>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latin typeface="Century Gothic" panose="020B0502020202020204" pitchFamily="34" charset="0"/>
                  </a:rPr>
                  <a:t>watch</a:t>
                </a:r>
                <a:endParaRPr lang="en-US" sz="3600" b="1" dirty="0">
                  <a:latin typeface="Century Gothic" panose="020B0502020202020204" pitchFamily="34" charset="0"/>
                </a:endParaRPr>
              </a:p>
            </p:txBody>
          </p:sp>
        </p:grpSp>
        <p:pic>
          <p:nvPicPr>
            <p:cNvPr id="44" name="Picture 43"/>
            <p:cNvPicPr>
              <a:picLocks noChangeAspect="1"/>
            </p:cNvPicPr>
            <p:nvPr/>
          </p:nvPicPr>
          <p:blipFill>
            <a:blip r:embed="rId8"/>
            <a:stretch>
              <a:fillRect/>
            </a:stretch>
          </p:blipFill>
          <p:spPr>
            <a:xfrm>
              <a:off x="11027796" y="3897644"/>
              <a:ext cx="354465" cy="357256"/>
            </a:xfrm>
            <a:prstGeom prst="rect">
              <a:avLst/>
            </a:prstGeom>
          </p:spPr>
        </p:pic>
      </p:grpSp>
      <p:sp>
        <p:nvSpPr>
          <p:cNvPr id="47" name="Rectangle 46"/>
          <p:cNvSpPr/>
          <p:nvPr/>
        </p:nvSpPr>
        <p:spPr>
          <a:xfrm>
            <a:off x="479843" y="3787601"/>
            <a:ext cx="6109366" cy="2308324"/>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Why do you learn English?</a:t>
            </a:r>
          </a:p>
          <a:p>
            <a:pPr algn="ctr"/>
            <a:r>
              <a:rPr lang="en-US" sz="3600" b="1">
                <a:solidFill>
                  <a:srgbClr val="002060"/>
                </a:solidFill>
                <a:latin typeface="Arial" panose="020B0604020202020204" pitchFamily="34" charset="0"/>
                <a:cs typeface="Arial" panose="020B0604020202020204" pitchFamily="34" charset="0"/>
              </a:rPr>
              <a:t>Because I want to _____ </a:t>
            </a:r>
          </a:p>
          <a:p>
            <a:pPr algn="ctr"/>
            <a:r>
              <a:rPr lang="en-US" sz="3600" b="1">
                <a:solidFill>
                  <a:srgbClr val="002060"/>
                </a:solidFill>
                <a:latin typeface="Arial" panose="020B0604020202020204" pitchFamily="34" charset="0"/>
                <a:cs typeface="Arial" panose="020B0604020202020204" pitchFamily="34" charset="0"/>
              </a:rPr>
              <a:t>English cartoons on TV.</a:t>
            </a:r>
          </a:p>
          <a:p>
            <a:pPr algn="ctr"/>
            <a:endParaRPr lang="en-US" sz="3600" b="1">
              <a:solidFill>
                <a:srgbClr val="002060"/>
              </a:solidFill>
              <a:latin typeface="Arial" panose="020B0604020202020204" pitchFamily="34" charset="0"/>
              <a:cs typeface="Arial" panose="020B0604020202020204" pitchFamily="34" charset="0"/>
            </a:endParaRPr>
          </a:p>
        </p:txBody>
      </p:sp>
      <p:pic>
        <p:nvPicPr>
          <p:cNvPr id="48" name="Picture 1" descr="https://s.sachmem.vn/public/images/TA5T1SHS/U7-L2-2-1-7275070edbc34e333fa69f54b1b2c52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8826" y="1376919"/>
            <a:ext cx="3727984" cy="2557397"/>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554549"/>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childTnLst>
              </p:cTn>
              <p:nextCondLst>
                <p:cond evt="onClick" delay="0">
                  <p:tgtEl>
                    <p:spTgt spid="35"/>
                  </p:tgtEl>
                </p:cond>
              </p:nextCondLst>
            </p:seq>
          </p:childTnLst>
        </p:cTn>
      </p:par>
    </p:tnLst>
    <p:bldLst>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p:cNvPicPr>
            <a:picLocks noChangeAspect="1"/>
          </p:cNvPicPr>
          <p:nvPr/>
        </p:nvPicPr>
        <p:blipFill>
          <a:blip r:embed="rId2"/>
          <a:stretch>
            <a:fillRect/>
          </a:stretch>
        </p:blipFill>
        <p:spPr>
          <a:xfrm>
            <a:off x="1015030" y="260742"/>
            <a:ext cx="1153607" cy="1244781"/>
          </a:xfrm>
          <a:prstGeom prst="rect">
            <a:avLst/>
          </a:prstGeom>
        </p:spPr>
      </p:pic>
      <p:pic>
        <p:nvPicPr>
          <p:cNvPr id="86"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87" name="Picture 86"/>
          <p:cNvPicPr>
            <a:picLocks noChangeAspect="1"/>
          </p:cNvPicPr>
          <p:nvPr/>
        </p:nvPicPr>
        <p:blipFill>
          <a:blip r:embed="rId4"/>
          <a:stretch>
            <a:fillRect/>
          </a:stretch>
        </p:blipFill>
        <p:spPr>
          <a:xfrm>
            <a:off x="7086152" y="5365354"/>
            <a:ext cx="1532358" cy="1124946"/>
          </a:xfrm>
          <a:prstGeom prst="rect">
            <a:avLst/>
          </a:prstGeom>
        </p:spPr>
      </p:pic>
      <p:pic>
        <p:nvPicPr>
          <p:cNvPr id="88" name="Picture 87"/>
          <p:cNvPicPr>
            <a:picLocks noChangeAspect="1"/>
          </p:cNvPicPr>
          <p:nvPr/>
        </p:nvPicPr>
        <p:blipFill>
          <a:blip r:embed="rId4"/>
          <a:stretch>
            <a:fillRect/>
          </a:stretch>
        </p:blipFill>
        <p:spPr>
          <a:xfrm flipH="1">
            <a:off x="315994" y="893854"/>
            <a:ext cx="1010339" cy="741718"/>
          </a:xfrm>
          <a:prstGeom prst="rect">
            <a:avLst/>
          </a:prstGeom>
        </p:spPr>
      </p:pic>
      <p:pic>
        <p:nvPicPr>
          <p:cNvPr id="89" name="Picture 88"/>
          <p:cNvPicPr>
            <a:picLocks noChangeAspect="1"/>
          </p:cNvPicPr>
          <p:nvPr/>
        </p:nvPicPr>
        <p:blipFill>
          <a:blip r:embed="rId5"/>
          <a:stretch>
            <a:fillRect/>
          </a:stretch>
        </p:blipFill>
        <p:spPr>
          <a:xfrm>
            <a:off x="10144669" y="5836185"/>
            <a:ext cx="1060360" cy="891429"/>
          </a:xfrm>
          <a:prstGeom prst="rect">
            <a:avLst/>
          </a:prstGeom>
        </p:spPr>
      </p:pic>
      <p:sp>
        <p:nvSpPr>
          <p:cNvPr id="90" name="Oval 89">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92" name="answr"/>
          <p:cNvGrpSpPr/>
          <p:nvPr/>
        </p:nvGrpSpPr>
        <p:grpSpPr>
          <a:xfrm>
            <a:off x="7459129" y="2350927"/>
            <a:ext cx="3864325" cy="1230474"/>
            <a:chOff x="7333325" y="4975836"/>
            <a:chExt cx="3987882" cy="1269817"/>
          </a:xfrm>
        </p:grpSpPr>
        <p:grpSp>
          <p:nvGrpSpPr>
            <p:cNvPr id="93" name="MsPham Sai"/>
            <p:cNvGrpSpPr/>
            <p:nvPr/>
          </p:nvGrpSpPr>
          <p:grpSpPr>
            <a:xfrm>
              <a:off x="7333325" y="4975836"/>
              <a:ext cx="3987882" cy="1269817"/>
              <a:chOff x="7383180" y="836559"/>
              <a:chExt cx="3987882" cy="1269817"/>
            </a:xfrm>
          </p:grpSpPr>
          <p:sp>
            <p:nvSpPr>
              <p:cNvPr id="95" name="Horizontal Scroll 94"/>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p:cNvPicPr>
                <a:picLocks noChangeAspect="1"/>
              </p:cNvPicPr>
              <p:nvPr/>
            </p:nvPicPr>
            <p:blipFill>
              <a:blip r:embed="rId7"/>
              <a:stretch>
                <a:fillRect/>
              </a:stretch>
            </p:blipFill>
            <p:spPr>
              <a:xfrm>
                <a:off x="7383180" y="998243"/>
                <a:ext cx="1027541" cy="1108133"/>
              </a:xfrm>
              <a:prstGeom prst="rect">
                <a:avLst/>
              </a:prstGeom>
            </p:spPr>
          </p:pic>
          <p:sp>
            <p:nvSpPr>
              <p:cNvPr id="97" name="Oval 96">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98"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94" name="Picture 93"/>
            <p:cNvPicPr>
              <a:picLocks noChangeAspect="1"/>
            </p:cNvPicPr>
            <p:nvPr/>
          </p:nvPicPr>
          <p:blipFill>
            <a:blip r:embed="rId8"/>
            <a:stretch>
              <a:fillRect/>
            </a:stretch>
          </p:blipFill>
          <p:spPr>
            <a:xfrm>
              <a:off x="7693397" y="5436465"/>
              <a:ext cx="354465" cy="357256"/>
            </a:xfrm>
            <a:prstGeom prst="rect">
              <a:avLst/>
            </a:prstGeom>
          </p:spPr>
        </p:pic>
      </p:grpSp>
      <p:grpSp>
        <p:nvGrpSpPr>
          <p:cNvPr id="99" name="Group 98"/>
          <p:cNvGrpSpPr/>
          <p:nvPr/>
        </p:nvGrpSpPr>
        <p:grpSpPr>
          <a:xfrm>
            <a:off x="7037473" y="927596"/>
            <a:ext cx="4931739" cy="4350522"/>
            <a:chOff x="7069759" y="1001277"/>
            <a:chExt cx="4931739" cy="3394298"/>
          </a:xfrm>
        </p:grpSpPr>
        <p:grpSp>
          <p:nvGrpSpPr>
            <p:cNvPr id="100" name="MsPham Dung"/>
            <p:cNvGrpSpPr/>
            <p:nvPr/>
          </p:nvGrpSpPr>
          <p:grpSpPr>
            <a:xfrm rot="5400000">
              <a:off x="7838480" y="232556"/>
              <a:ext cx="3394298" cy="4931739"/>
              <a:chOff x="8104555" y="2643067"/>
              <a:chExt cx="3492359" cy="1298647"/>
            </a:xfrm>
          </p:grpSpPr>
          <p:sp>
            <p:nvSpPr>
              <p:cNvPr id="102" name="Horizontal Scroll 101"/>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a:latin typeface="Century Gothic" panose="020B0502020202020204" pitchFamily="34" charset="0"/>
                  </a:rPr>
                  <a:t>sing</a:t>
                </a:r>
                <a:endParaRPr lang="en-US" sz="4000" dirty="0"/>
              </a:p>
            </p:txBody>
          </p:sp>
        </p:grpSp>
        <p:pic>
          <p:nvPicPr>
            <p:cNvPr id="101" name="Picture 100"/>
            <p:cNvPicPr>
              <a:picLocks noChangeAspect="1"/>
            </p:cNvPicPr>
            <p:nvPr/>
          </p:nvPicPr>
          <p:blipFill>
            <a:blip r:embed="rId8"/>
            <a:stretch>
              <a:fillRect/>
            </a:stretch>
          </p:blipFill>
          <p:spPr>
            <a:xfrm>
              <a:off x="11027796" y="3897644"/>
              <a:ext cx="354465" cy="357256"/>
            </a:xfrm>
            <a:prstGeom prst="rect">
              <a:avLst/>
            </a:prstGeom>
          </p:spPr>
        </p:pic>
      </p:grpSp>
      <p:sp>
        <p:nvSpPr>
          <p:cNvPr id="23" name="Rectangle 22"/>
          <p:cNvSpPr/>
          <p:nvPr/>
        </p:nvSpPr>
        <p:spPr>
          <a:xfrm>
            <a:off x="422871" y="2870399"/>
            <a:ext cx="6109365" cy="1754326"/>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How do you learn English?</a:t>
            </a:r>
          </a:p>
          <a:p>
            <a:pPr algn="ctr"/>
            <a:r>
              <a:rPr lang="en-US" sz="3600" b="1">
                <a:solidFill>
                  <a:srgbClr val="002060"/>
                </a:solidFill>
                <a:latin typeface="Arial" panose="020B0604020202020204" pitchFamily="34" charset="0"/>
                <a:cs typeface="Arial" panose="020B0604020202020204" pitchFamily="34" charset="0"/>
              </a:rPr>
              <a:t>I _____ English songs.</a:t>
            </a:r>
          </a:p>
          <a:p>
            <a:pPr algn="ctr"/>
            <a:endParaRPr lang="en-US" sz="36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612873"/>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up)">
                                      <p:cBhvr>
                                        <p:cTn id="7" dur="500"/>
                                        <p:tgtEl>
                                          <p:spTgt spid="9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500"/>
                                        <p:tgtEl>
                                          <p:spTgt spid="90"/>
                                        </p:tgtEl>
                                      </p:cBhvr>
                                    </p:animEffect>
                                  </p:childTnLst>
                                </p:cTn>
                              </p:par>
                            </p:childTnLst>
                          </p:cTn>
                        </p:par>
                      </p:childTnLst>
                    </p:cTn>
                  </p:par>
                </p:childTnLst>
              </p:cTn>
              <p:nextCondLst>
                <p:cond evt="onClick" delay="0">
                  <p:tgtEl>
                    <p:spTgt spid="92"/>
                  </p:tgtEl>
                </p:cond>
              </p:nextCondLst>
            </p:seq>
          </p:childTnLst>
        </p:cTn>
      </p:par>
    </p:tnLst>
    <p:bldLst>
      <p:bldP spid="9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200329"/>
          </a:xfrm>
          <a:prstGeom prst="rect">
            <a:avLst/>
          </a:prstGeom>
          <a:noFill/>
        </p:spPr>
        <p:txBody>
          <a:bodyPr wrap="square" rtlCol="0">
            <a:spAutoFit/>
          </a:bodyPr>
          <a:lstStyle/>
          <a:p>
            <a:pPr algn="ctr"/>
            <a:r>
              <a:rPr lang="en-US" sz="7200" b="1">
                <a:ln w="9525">
                  <a:solidFill>
                    <a:schemeClr val="bg1"/>
                  </a:solidFill>
                  <a:prstDash val="solid"/>
                </a:ln>
                <a:solidFill>
                  <a:srgbClr val="00B050"/>
                </a:solidFill>
                <a:effectLst>
                  <a:outerShdw blurRad="12700" dist="38100" dir="2700000" algn="tl" rotWithShape="0">
                    <a:schemeClr val="bg1">
                      <a:lumMod val="50000"/>
                    </a:schemeClr>
                  </a:outerShdw>
                </a:effectLst>
                <a:latin typeface="Elephant" panose="02020904090505020303" pitchFamily="18" charset="0"/>
              </a:rPr>
              <a:t>PRONUNCIATION</a:t>
            </a:r>
          </a:p>
        </p:txBody>
      </p:sp>
    </p:spTree>
    <p:extLst>
      <p:ext uri="{BB962C8B-B14F-4D97-AF65-F5344CB8AC3E}">
        <p14:creationId xmlns:p14="http://schemas.microsoft.com/office/powerpoint/2010/main" val="10806268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0 -2.22222E-6 L 0 -0.07222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705662" y="335039"/>
            <a:ext cx="266130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1. Listen and repeat.</a:t>
            </a:r>
            <a:endParaRPr lang="en-US" sz="2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1"/>
          <a:stretch>
            <a:fillRect/>
          </a:stretch>
        </p:blipFill>
        <p:spPr>
          <a:xfrm>
            <a:off x="1015655" y="904054"/>
            <a:ext cx="9929763" cy="5384986"/>
          </a:xfrm>
          <a:prstGeom prst="rect">
            <a:avLst/>
          </a:prstGeom>
        </p:spPr>
      </p:pic>
      <p:pic>
        <p:nvPicPr>
          <p:cNvPr id="6" name="Msphamsound1-0936082789"/>
          <p:cNvPicPr>
            <a:picLocks noChangeAspect="1"/>
          </p:cNvPicPr>
          <p:nvPr/>
        </p:nvPicPr>
        <p:blipFill>
          <a:blip r:embed="rId12"/>
          <a:stretch>
            <a:fillRect/>
          </a:stretch>
        </p:blipFill>
        <p:spPr>
          <a:xfrm>
            <a:off x="639672" y="1333394"/>
            <a:ext cx="371888" cy="365792"/>
          </a:xfrm>
          <a:prstGeom prst="rect">
            <a:avLst/>
          </a:prstGeom>
        </p:spPr>
      </p:pic>
      <p:pic>
        <p:nvPicPr>
          <p:cNvPr id="7" name="Msphamsound-0936082789"/>
          <p:cNvPicPr>
            <a:picLocks noChangeAspect="1"/>
          </p:cNvPicPr>
          <p:nvPr/>
        </p:nvPicPr>
        <p:blipFill>
          <a:blip r:embed="rId12"/>
          <a:stretch>
            <a:fillRect/>
          </a:stretch>
        </p:blipFill>
        <p:spPr>
          <a:xfrm>
            <a:off x="639672" y="2664284"/>
            <a:ext cx="371888" cy="365792"/>
          </a:xfrm>
          <a:prstGeom prst="rect">
            <a:avLst/>
          </a:prstGeom>
        </p:spPr>
      </p:pic>
      <p:pic>
        <p:nvPicPr>
          <p:cNvPr id="15" name="Msphamsound1-0936082789"/>
          <p:cNvPicPr>
            <a:picLocks noChangeAspect="1"/>
          </p:cNvPicPr>
          <p:nvPr/>
        </p:nvPicPr>
        <p:blipFill>
          <a:blip r:embed="rId12"/>
          <a:stretch>
            <a:fillRect/>
          </a:stretch>
        </p:blipFill>
        <p:spPr>
          <a:xfrm>
            <a:off x="639672" y="3995174"/>
            <a:ext cx="371888" cy="365792"/>
          </a:xfrm>
          <a:prstGeom prst="rect">
            <a:avLst/>
          </a:prstGeom>
        </p:spPr>
      </p:pic>
      <p:pic>
        <p:nvPicPr>
          <p:cNvPr id="16" name="Msphamsound-0936082789"/>
          <p:cNvPicPr>
            <a:picLocks noChangeAspect="1"/>
          </p:cNvPicPr>
          <p:nvPr/>
        </p:nvPicPr>
        <p:blipFill>
          <a:blip r:embed="rId12"/>
          <a:stretch>
            <a:fillRect/>
          </a:stretch>
        </p:blipFill>
        <p:spPr>
          <a:xfrm>
            <a:off x="639672" y="5326064"/>
            <a:ext cx="371888" cy="365792"/>
          </a:xfrm>
          <a:prstGeom prst="rect">
            <a:avLst/>
          </a:prstGeom>
        </p:spPr>
      </p:pic>
      <p:pic>
        <p:nvPicPr>
          <p:cNvPr id="17" name="Msphamsound1-0936082789"/>
          <p:cNvPicPr>
            <a:picLocks noChangeAspect="1"/>
          </p:cNvPicPr>
          <p:nvPr/>
        </p:nvPicPr>
        <p:blipFill>
          <a:blip r:embed="rId12"/>
          <a:stretch>
            <a:fillRect/>
          </a:stretch>
        </p:blipFill>
        <p:spPr>
          <a:xfrm>
            <a:off x="10915256" y="1330903"/>
            <a:ext cx="371888" cy="365792"/>
          </a:xfrm>
          <a:prstGeom prst="rect">
            <a:avLst/>
          </a:prstGeom>
        </p:spPr>
      </p:pic>
      <p:pic>
        <p:nvPicPr>
          <p:cNvPr id="18" name="Msphamsound-0936082789"/>
          <p:cNvPicPr>
            <a:picLocks noChangeAspect="1"/>
          </p:cNvPicPr>
          <p:nvPr/>
        </p:nvPicPr>
        <p:blipFill>
          <a:blip r:embed="rId12"/>
          <a:stretch>
            <a:fillRect/>
          </a:stretch>
        </p:blipFill>
        <p:spPr>
          <a:xfrm>
            <a:off x="10915256" y="2661793"/>
            <a:ext cx="371888" cy="365792"/>
          </a:xfrm>
          <a:prstGeom prst="rect">
            <a:avLst/>
          </a:prstGeom>
        </p:spPr>
      </p:pic>
      <p:pic>
        <p:nvPicPr>
          <p:cNvPr id="19" name="Msphamsound1-0936082789"/>
          <p:cNvPicPr>
            <a:picLocks noChangeAspect="1"/>
          </p:cNvPicPr>
          <p:nvPr/>
        </p:nvPicPr>
        <p:blipFill>
          <a:blip r:embed="rId12"/>
          <a:stretch>
            <a:fillRect/>
          </a:stretch>
        </p:blipFill>
        <p:spPr>
          <a:xfrm>
            <a:off x="10915256" y="3992683"/>
            <a:ext cx="371888" cy="365792"/>
          </a:xfrm>
          <a:prstGeom prst="rect">
            <a:avLst/>
          </a:prstGeom>
        </p:spPr>
      </p:pic>
      <p:pic>
        <p:nvPicPr>
          <p:cNvPr id="20" name="Msphamsound-0936082789"/>
          <p:cNvPicPr>
            <a:picLocks noChangeAspect="1"/>
          </p:cNvPicPr>
          <p:nvPr/>
        </p:nvPicPr>
        <p:blipFill>
          <a:blip r:embed="rId12"/>
          <a:stretch>
            <a:fillRect/>
          </a:stretch>
        </p:blipFill>
        <p:spPr>
          <a:xfrm>
            <a:off x="10915256" y="5323573"/>
            <a:ext cx="371888" cy="365792"/>
          </a:xfrm>
          <a:prstGeom prst="rect">
            <a:avLst/>
          </a:prstGeom>
        </p:spPr>
      </p:pic>
      <p:pic>
        <p:nvPicPr>
          <p:cNvPr id="21" name="Msphamsound1-0936082789"/>
          <p:cNvPicPr>
            <a:picLocks noChangeAspect="1"/>
          </p:cNvPicPr>
          <p:nvPr/>
        </p:nvPicPr>
        <p:blipFill>
          <a:blip r:embed="rId12"/>
          <a:stretch>
            <a:fillRect/>
          </a:stretch>
        </p:blipFill>
        <p:spPr>
          <a:xfrm>
            <a:off x="3366968" y="335039"/>
            <a:ext cx="371888" cy="365792"/>
          </a:xfrm>
          <a:prstGeom prst="rect">
            <a:avLst/>
          </a:prstGeom>
        </p:spPr>
      </p:pic>
    </p:spTree>
    <p:extLst>
      <p:ext uri="{BB962C8B-B14F-4D97-AF65-F5344CB8AC3E}">
        <p14:creationId xmlns:p14="http://schemas.microsoft.com/office/powerpoint/2010/main" val="480089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1 - Unit 7 How do you learn English- - Lesson 3 - 1 Listen and repeat (mp3cut.net) (1).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1 - Unit 7 How do you learn English- - Lesson 3 - 1 Listen and repeat (mp3cut.net) (3).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5"/>
                                        </p:tgtEl>
                                      </p:cBhvr>
                                    </p:animEffect>
                                    <p:animScale>
                                      <p:cBhvr>
                                        <p:cTn id="19" dur="250" autoRev="1" fill="hold"/>
                                        <p:tgtEl>
                                          <p:spTgt spid="15"/>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1 - Unit 7 How do you learn English- - Lesson 3 - 1 Listen and repeat (mp3cut.net) (5).wav"/>
                                        </p:tgtEl>
                                      </p:cMediaNode>
                                    </p:audio>
                                  </p:sub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6"/>
                                        </p:tgtEl>
                                      </p:cBhvr>
                                    </p:animEffect>
                                    <p:animScale>
                                      <p:cBhvr>
                                        <p:cTn id="25" dur="250" autoRev="1" fill="hold"/>
                                        <p:tgtEl>
                                          <p:spTgt spid="1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iếng Anh 5 Tập 1 - Unit 7 How do you learn English- - Lesson 3 - 1 Listen and repeat (mp3cut.net) (7).wav"/>
                                        </p:tgtEl>
                                      </p:cMediaNode>
                                    </p:audio>
                                  </p:sub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7"/>
                                        </p:tgtEl>
                                      </p:cBhvr>
                                    </p:animEffect>
                                    <p:animScale>
                                      <p:cBhvr>
                                        <p:cTn id="31" dur="250" autoRev="1" fill="hold"/>
                                        <p:tgtEl>
                                          <p:spTgt spid="17"/>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Tiếng Anh 5 Tập 1 - Unit 7 How do you learn English- - Lesson 3 - 1 Listen and repeat (mp3cut.net) (2).wav"/>
                                        </p:tgtEl>
                                      </p:cMediaNode>
                                    </p:audio>
                                  </p:sub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7" name="Tiếng Anh 5 Tập 1 - Unit 7 How do you learn English- - Lesson 3 - 1 Listen and repeat (mp3cut.net) (4).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9"/>
                                        </p:tgtEl>
                                      </p:cBhvr>
                                    </p:animEffect>
                                    <p:animScale>
                                      <p:cBhvr>
                                        <p:cTn id="43" dur="250" autoRev="1" fill="hold"/>
                                        <p:tgtEl>
                                          <p:spTgt spid="19"/>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8" name="Tiếng Anh 5 Tập 1 - Unit 7 How do you learn English- - Lesson 3 - 1 Listen and repeat (mp3cut.net) (6).wav"/>
                                        </p:tgtEl>
                                      </p:cMediaNode>
                                    </p:audio>
                                  </p:sub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9" name="Tiếng Anh 5 Tập 1 - Unit 7 How do you learn English- - Lesson 3 - 1 Listen and repeat (mp3cut.net) (8).wav"/>
                                        </p:tgtEl>
                                      </p:cMediaNode>
                                    </p:audio>
                                  </p:sub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1"/>
                                        </p:tgtEl>
                                      </p:cBhvr>
                                    </p:animEffect>
                                    <p:animScale>
                                      <p:cBhvr>
                                        <p:cTn id="55" dur="250" autoRev="1" fill="hold"/>
                                        <p:tgtEl>
                                          <p:spTgt spid="21"/>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0" name="Tiếng Anh 5 Tập 1 - Unit 7 How do you learn English- - Lesson 3 - 1 Listen and repeat (mp3cut.net).wav"/>
                                        </p:tgtEl>
                                      </p:cMediaNode>
                                    </p:audio>
                                  </p:subTnLst>
                                </p:cTn>
                              </p:par>
                            </p:childTnLst>
                          </p:cTn>
                        </p:par>
                      </p:childTnLst>
                    </p:cTn>
                  </p:par>
                </p:childTnLst>
              </p:cTn>
              <p:nextCondLst>
                <p:cond evt="onClick" delay="0">
                  <p:tgtEl>
                    <p:spTgt spid="2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a:srcRect b="4458"/>
          <a:stretch/>
        </p:blipFill>
        <p:spPr>
          <a:xfrm>
            <a:off x="828107" y="1036320"/>
            <a:ext cx="10815731" cy="5008880"/>
          </a:xfrm>
          <a:prstGeom prst="rect">
            <a:avLst/>
          </a:prstGeom>
        </p:spPr>
      </p:pic>
      <p:sp>
        <p:nvSpPr>
          <p:cNvPr id="2" name="Mspham-0936082789"/>
          <p:cNvSpPr/>
          <p:nvPr/>
        </p:nvSpPr>
        <p:spPr>
          <a:xfrm>
            <a:off x="645211" y="306919"/>
            <a:ext cx="5464958"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2. Listen and tick. Then write and say aloud</a:t>
            </a:r>
          </a:p>
        </p:txBody>
      </p:sp>
      <p:pic>
        <p:nvPicPr>
          <p:cNvPr id="7" name="Msphamsound-0936082789"/>
          <p:cNvPicPr>
            <a:picLocks noChangeAspect="1"/>
          </p:cNvPicPr>
          <p:nvPr/>
        </p:nvPicPr>
        <p:blipFill>
          <a:blip r:embed="rId8"/>
          <a:stretch>
            <a:fillRect/>
          </a:stretch>
        </p:blipFill>
        <p:spPr>
          <a:xfrm>
            <a:off x="1452610" y="1136660"/>
            <a:ext cx="365792" cy="371888"/>
          </a:xfrm>
          <a:prstGeom prst="rect">
            <a:avLst/>
          </a:prstGeom>
        </p:spPr>
      </p:pic>
      <p:sp>
        <p:nvSpPr>
          <p:cNvPr id="9" name="Mspham-0936082789"/>
          <p:cNvSpPr/>
          <p:nvPr/>
        </p:nvSpPr>
        <p:spPr>
          <a:xfrm>
            <a:off x="6726360" y="1627787"/>
            <a:ext cx="590309" cy="578734"/>
          </a:xfrm>
          <a:prstGeom prst="ellipse">
            <a:avLst/>
          </a:prstGeom>
          <a:noFill/>
          <a:ln w="28575">
            <a:solidFill>
              <a:srgbClr val="FF1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spham-0936082789"/>
          <p:cNvSpPr/>
          <p:nvPr/>
        </p:nvSpPr>
        <p:spPr>
          <a:xfrm>
            <a:off x="1980740" y="2962026"/>
            <a:ext cx="590309" cy="578734"/>
          </a:xfrm>
          <a:prstGeom prst="ellipse">
            <a:avLst/>
          </a:prstGeom>
          <a:noFill/>
          <a:ln w="28575">
            <a:solidFill>
              <a:srgbClr val="FF1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spham-0936082789"/>
          <p:cNvSpPr/>
          <p:nvPr/>
        </p:nvSpPr>
        <p:spPr>
          <a:xfrm>
            <a:off x="1980740" y="4281539"/>
            <a:ext cx="590309" cy="578734"/>
          </a:xfrm>
          <a:prstGeom prst="ellipse">
            <a:avLst/>
          </a:prstGeom>
          <a:noFill/>
          <a:ln w="28575">
            <a:solidFill>
              <a:srgbClr val="FF1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spham-0936082789"/>
          <p:cNvSpPr/>
          <p:nvPr/>
        </p:nvSpPr>
        <p:spPr>
          <a:xfrm>
            <a:off x="6726359" y="5589479"/>
            <a:ext cx="590309" cy="578734"/>
          </a:xfrm>
          <a:prstGeom prst="ellipse">
            <a:avLst/>
          </a:prstGeom>
          <a:noFill/>
          <a:ln w="28575">
            <a:solidFill>
              <a:srgbClr val="FF1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Msphamsound-0936082789"/>
          <p:cNvPicPr>
            <a:picLocks noChangeAspect="1"/>
          </p:cNvPicPr>
          <p:nvPr/>
        </p:nvPicPr>
        <p:blipFill>
          <a:blip r:embed="rId8"/>
          <a:stretch>
            <a:fillRect/>
          </a:stretch>
        </p:blipFill>
        <p:spPr>
          <a:xfrm>
            <a:off x="1452610" y="2465819"/>
            <a:ext cx="365792" cy="371888"/>
          </a:xfrm>
          <a:prstGeom prst="rect">
            <a:avLst/>
          </a:prstGeom>
        </p:spPr>
      </p:pic>
      <p:pic>
        <p:nvPicPr>
          <p:cNvPr id="14" name="Msphamsound-0936082789"/>
          <p:cNvPicPr>
            <a:picLocks noChangeAspect="1"/>
          </p:cNvPicPr>
          <p:nvPr/>
        </p:nvPicPr>
        <p:blipFill>
          <a:blip r:embed="rId8"/>
          <a:stretch>
            <a:fillRect/>
          </a:stretch>
        </p:blipFill>
        <p:spPr>
          <a:xfrm>
            <a:off x="1452610" y="3794978"/>
            <a:ext cx="365792" cy="371888"/>
          </a:xfrm>
          <a:prstGeom prst="rect">
            <a:avLst/>
          </a:prstGeom>
        </p:spPr>
      </p:pic>
      <p:pic>
        <p:nvPicPr>
          <p:cNvPr id="15" name="Msphamsound-0936082789"/>
          <p:cNvPicPr>
            <a:picLocks noChangeAspect="1"/>
          </p:cNvPicPr>
          <p:nvPr/>
        </p:nvPicPr>
        <p:blipFill>
          <a:blip r:embed="rId8"/>
          <a:stretch>
            <a:fillRect/>
          </a:stretch>
        </p:blipFill>
        <p:spPr>
          <a:xfrm>
            <a:off x="1452610" y="5124138"/>
            <a:ext cx="365792" cy="371888"/>
          </a:xfrm>
          <a:prstGeom prst="rect">
            <a:avLst/>
          </a:prstGeom>
        </p:spPr>
      </p:pic>
      <p:pic>
        <p:nvPicPr>
          <p:cNvPr id="16" name="Msphamsound-0936082789"/>
          <p:cNvPicPr>
            <a:picLocks noChangeAspect="1"/>
          </p:cNvPicPr>
          <p:nvPr/>
        </p:nvPicPr>
        <p:blipFill>
          <a:blip r:embed="rId8"/>
          <a:stretch>
            <a:fillRect/>
          </a:stretch>
        </p:blipFill>
        <p:spPr>
          <a:xfrm>
            <a:off x="6110169" y="335141"/>
            <a:ext cx="365792" cy="371888"/>
          </a:xfrm>
          <a:prstGeom prst="rect">
            <a:avLst/>
          </a:prstGeom>
        </p:spPr>
      </p:pic>
    </p:spTree>
    <p:extLst>
      <p:ext uri="{BB962C8B-B14F-4D97-AF65-F5344CB8AC3E}">
        <p14:creationId xmlns:p14="http://schemas.microsoft.com/office/powerpoint/2010/main" val="217355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7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75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Tiếng Anh 5 Tập 1 - Unit 7 How do you learn English- - Lesson 3 - 2 Listen and circle a or b (mp3cut.net) (1).wav"/>
                                        </p:tgtEl>
                                      </p:cMediaNode>
                                    </p:audio>
                                  </p:sub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3"/>
                                        </p:tgtEl>
                                      </p:cBhvr>
                                    </p:animEffect>
                                    <p:animScale>
                                      <p:cBhvr>
                                        <p:cTn id="34" dur="250" autoRev="1" fill="hold"/>
                                        <p:tgtEl>
                                          <p:spTgt spid="13"/>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Tiếng Anh 5 Tập 1 - Unit 7 How do you learn English- - Lesson 3 - 2 Listen and circle a or b (mp3cut.net) (2).wav"/>
                                        </p:tgtEl>
                                      </p:cMediaNode>
                                    </p:audio>
                                  </p:sub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14"/>
                                        </p:tgtEl>
                                      </p:cBhvr>
                                    </p:animEffect>
                                    <p:animScale>
                                      <p:cBhvr>
                                        <p:cTn id="40" dur="250" autoRev="1" fill="hold"/>
                                        <p:tgtEl>
                                          <p:spTgt spid="14"/>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Tiếng Anh 5 Tập 1 - Unit 7 How do you learn English- - Lesson 3 - 2 Listen and circle a or b (mp3cut.net) (3).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5"/>
                                        </p:tgtEl>
                                      </p:cBhvr>
                                    </p:animEffect>
                                    <p:animScale>
                                      <p:cBhvr>
                                        <p:cTn id="46" dur="250" autoRev="1" fill="hold"/>
                                        <p:tgtEl>
                                          <p:spTgt spid="15"/>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Tiếng Anh 5 Tập 1 - Unit 7 How do you learn English- - Lesson 3 - 2 Listen and circle a or b (mp3cut.net) (4).wav"/>
                                        </p:tgtEl>
                                      </p:cMediaNode>
                                    </p:audio>
                                  </p:sub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6"/>
                                        </p:tgtEl>
                                      </p:cBhvr>
                                    </p:animEffect>
                                    <p:animScale>
                                      <p:cBhvr>
                                        <p:cTn id="52" dur="250" autoRev="1" fill="hold"/>
                                        <p:tgtEl>
                                          <p:spTgt spid="16"/>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6" name="Tiếng Anh 5 Tập 1 - Unit 7 How do you learn English- - Lesson 3 - 2 Listen and circle a or b (mp3cut.net).wav"/>
                                        </p:tgtEl>
                                      </p:cMediaNode>
                                    </p:audio>
                                  </p:subTnLst>
                                </p:cTn>
                              </p:par>
                            </p:childTnLst>
                          </p:cTn>
                        </p:par>
                      </p:childTnLst>
                    </p:cTn>
                  </p:par>
                </p:childTnLst>
              </p:cTn>
              <p:nextCondLst>
                <p:cond evt="onClick" delay="0">
                  <p:tgtEl>
                    <p:spTgt spid="16"/>
                  </p:tgtEl>
                </p:cond>
              </p:nextCondLst>
            </p:seq>
          </p:childTnLst>
        </p:cTn>
      </p:par>
    </p:tnLst>
    <p:bldLst>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a:ln w="9525">
                  <a:solidFill>
                    <a:schemeClr val="bg1"/>
                  </a:solidFill>
                  <a:prstDash val="solid"/>
                </a:ln>
                <a:solidFill>
                  <a:srgbClr val="00B050"/>
                </a:solidFill>
                <a:effectLst>
                  <a:outerShdw blurRad="12700" dist="38100" dir="2700000" algn="tl" rotWithShape="0">
                    <a:schemeClr val="bg1">
                      <a:lumMod val="50000"/>
                    </a:schemeClr>
                  </a:outerShdw>
                </a:effectLst>
                <a:latin typeface="Elephant" panose="02020904090505020303" pitchFamily="18" charset="0"/>
              </a:rPr>
              <a:t>PRACTISE</a:t>
            </a:r>
          </a:p>
        </p:txBody>
      </p:sp>
    </p:spTree>
    <p:extLst>
      <p:ext uri="{BB962C8B-B14F-4D97-AF65-F5344CB8AC3E}">
        <p14:creationId xmlns:p14="http://schemas.microsoft.com/office/powerpoint/2010/main" val="34366221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Anh 5 - Unit 7 - Lesson 3 - Chant -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6006" y="1156337"/>
            <a:ext cx="8514345" cy="4789319"/>
          </a:xfrm>
          <a:prstGeom prst="rect">
            <a:avLst/>
          </a:prstGeom>
        </p:spPr>
      </p:pic>
      <p:pic>
        <p:nvPicPr>
          <p:cNvPr id="4" name="Picture 3"/>
          <p:cNvPicPr>
            <a:picLocks noChangeAspect="1"/>
          </p:cNvPicPr>
          <p:nvPr/>
        </p:nvPicPr>
        <p:blipFill>
          <a:blip r:embed="rId6"/>
          <a:stretch>
            <a:fillRect/>
          </a:stretch>
        </p:blipFill>
        <p:spPr>
          <a:xfrm>
            <a:off x="571566" y="422165"/>
            <a:ext cx="10770349" cy="6013670"/>
          </a:xfrm>
          <a:prstGeom prst="roundRect">
            <a:avLst/>
          </a:prstGeom>
        </p:spPr>
      </p:pic>
      <p:sp>
        <p:nvSpPr>
          <p:cNvPr id="14" name="Mspham-0936082789"/>
          <p:cNvSpPr/>
          <p:nvPr/>
        </p:nvSpPr>
        <p:spPr>
          <a:xfrm>
            <a:off x="850085" y="378509"/>
            <a:ext cx="181184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3. Let’s chant</a:t>
            </a:r>
            <a:endParaRPr lang="en-US" sz="2000">
              <a:latin typeface="Arial" panose="020B0604020202020204" pitchFamily="34" charset="0"/>
              <a:cs typeface="Arial" panose="020B0604020202020204" pitchFamily="34" charset="0"/>
            </a:endParaRPr>
          </a:p>
        </p:txBody>
      </p:sp>
      <p:pic>
        <p:nvPicPr>
          <p:cNvPr id="7" name="Mspham0936082789">
            <a:extLst>
              <a:ext uri="{FF2B5EF4-FFF2-40B4-BE49-F238E27FC236}">
                <a16:creationId xmlns:a16="http://schemas.microsoft.com/office/drawing/2014/main" xmlns="" id="{93AFAB24-36E7-43C5-BB3C-7E95B6A4C588}"/>
              </a:ext>
            </a:extLst>
          </p:cNvPr>
          <p:cNvPicPr>
            <a:picLocks noChangeAspect="1"/>
          </p:cNvPicPr>
          <p:nvPr/>
        </p:nvPicPr>
        <p:blipFill>
          <a:blip r:embed="rId7"/>
          <a:stretch>
            <a:fillRect/>
          </a:stretch>
        </p:blipFill>
        <p:spPr>
          <a:xfrm>
            <a:off x="9148917" y="1202057"/>
            <a:ext cx="452423" cy="457200"/>
          </a:xfrm>
          <a:prstGeom prst="rect">
            <a:avLst/>
          </a:prstGeom>
        </p:spPr>
      </p:pic>
      <p:pic>
        <p:nvPicPr>
          <p:cNvPr id="8" name="Mspham0936082789">
            <a:extLst>
              <a:ext uri="{FF2B5EF4-FFF2-40B4-BE49-F238E27FC236}">
                <a16:creationId xmlns:a16="http://schemas.microsoft.com/office/drawing/2014/main" xmlns="" id="{83704583-CBFA-457A-B242-881561B4F9B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721711" y="1156337"/>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15759377"/>
      </p:ext>
    </p:extLst>
  </p:cSld>
  <p:clrMapOvr>
    <a:masterClrMapping/>
  </p:clrMapOvr>
  <p:timing>
    <p:tnLst>
      <p:par>
        <p:cTn id="1" dur="indefinite" restart="never" nodeType="tmRoot">
          <p:childTnLst>
            <p:video fullScrn="1">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7"/>
                                        </p:tgtEl>
                                      </p:cBhvr>
                                    </p:animEffect>
                                    <p:animScale>
                                      <p:cBhvr>
                                        <p:cTn id="8" dur="250" autoRev="1" fill="hold"/>
                                        <p:tgtEl>
                                          <p:spTgt spid="7"/>
                                        </p:tgtEl>
                                      </p:cBhvr>
                                      <p:by x="105000" y="105000"/>
                                    </p:animScale>
                                  </p:childTnLst>
                                  <p:subTnLst>
                                    <p:audio>
                                      <p:cMediaNode>
                                        <p:cTn display="0" masterRel="sameClick">
                                          <p:stCondLst>
                                            <p:cond evt="begin" delay="0">
                                              <p:tn val="6"/>
                                            </p:cond>
                                          </p:stCondLst>
                                          <p:endCondLst>
                                            <p:cond evt="onStopAudio" delay="0">
                                              <p:tgtEl>
                                                <p:sldTgt/>
                                              </p:tgtEl>
                                            </p:cond>
                                          </p:endCondLst>
                                        </p:cTn>
                                        <p:tgtEl>
                                          <p:sndTgt r:embed="rId4" name="Tiếng Anh 5 Tập 1 - Unit 7 How do you learn English- - Lesson 3 - 3 Let’s chant (mp3cut.net).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45094" fill="hold"/>
                                        <p:tgtEl>
                                          <p:spTgt spid="2"/>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1863" y="724779"/>
            <a:ext cx="10828774" cy="5342832"/>
          </a:xfrm>
          <a:prstGeom prst="rect">
            <a:avLst/>
          </a:prstGeom>
        </p:spPr>
      </p:pic>
      <p:sp>
        <p:nvSpPr>
          <p:cNvPr id="3" name="Mspham-0936082789"/>
          <p:cNvSpPr/>
          <p:nvPr/>
        </p:nvSpPr>
        <p:spPr>
          <a:xfrm>
            <a:off x="661863" y="324669"/>
            <a:ext cx="459638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 True (T) or False (F)</a:t>
            </a:r>
          </a:p>
        </p:txBody>
      </p:sp>
      <p:pic>
        <p:nvPicPr>
          <p:cNvPr id="6" name="Picture 5"/>
          <p:cNvPicPr>
            <a:picLocks noChangeAspect="1"/>
          </p:cNvPicPr>
          <p:nvPr/>
        </p:nvPicPr>
        <p:blipFill>
          <a:blip r:embed="rId3"/>
          <a:stretch>
            <a:fillRect/>
          </a:stretch>
        </p:blipFill>
        <p:spPr>
          <a:xfrm>
            <a:off x="5385250" y="-590253"/>
            <a:ext cx="365792" cy="371888"/>
          </a:xfrm>
          <a:prstGeom prst="rect">
            <a:avLst/>
          </a:prstGeom>
        </p:spPr>
      </p:pic>
    </p:spTree>
    <p:extLst>
      <p:ext uri="{BB962C8B-B14F-4D97-AF65-F5344CB8AC3E}">
        <p14:creationId xmlns:p14="http://schemas.microsoft.com/office/powerpoint/2010/main" val="2864081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1863" y="724779"/>
            <a:ext cx="10828774" cy="5342832"/>
          </a:xfrm>
          <a:prstGeom prst="rect">
            <a:avLst/>
          </a:prstGeom>
        </p:spPr>
      </p:pic>
      <p:sp>
        <p:nvSpPr>
          <p:cNvPr id="3" name="Mspham-0936082789"/>
          <p:cNvSpPr/>
          <p:nvPr/>
        </p:nvSpPr>
        <p:spPr>
          <a:xfrm>
            <a:off x="661863" y="324669"/>
            <a:ext cx="459638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 True (T) or False (F)</a:t>
            </a:r>
          </a:p>
        </p:txBody>
      </p:sp>
      <p:pic>
        <p:nvPicPr>
          <p:cNvPr id="6" name="Picture 5"/>
          <p:cNvPicPr>
            <a:picLocks noChangeAspect="1"/>
          </p:cNvPicPr>
          <p:nvPr/>
        </p:nvPicPr>
        <p:blipFill>
          <a:blip r:embed="rId3"/>
          <a:stretch>
            <a:fillRect/>
          </a:stretch>
        </p:blipFill>
        <p:spPr>
          <a:xfrm>
            <a:off x="5385250" y="-590253"/>
            <a:ext cx="365792" cy="371888"/>
          </a:xfrm>
          <a:prstGeom prst="rect">
            <a:avLst/>
          </a:prstGeom>
        </p:spPr>
      </p:pic>
      <p:sp>
        <p:nvSpPr>
          <p:cNvPr id="5" name="Rectangle 4"/>
          <p:cNvSpPr/>
          <p:nvPr/>
        </p:nvSpPr>
        <p:spPr>
          <a:xfrm>
            <a:off x="9611035" y="1369280"/>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10652757" y="2077166"/>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9628909" y="2910543"/>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9628909" y="4018539"/>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10652757" y="5048686"/>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131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6"/>
                                        </p:tgtEl>
                                      </p:cBhvr>
                                    </p:animEffect>
                                    <p:animScale>
                                      <p:cBhvr>
                                        <p:cTn id="33" dur="250" autoRev="1" fill="hold"/>
                                        <p:tgtEl>
                                          <p:spTgt spid="6"/>
                                        </p:tgtEl>
                                      </p:cBhvr>
                                      <p:by x="105000" y="105000"/>
                                    </p:animScale>
                                  </p:childTnLst>
                                </p:cTn>
                              </p:par>
                            </p:childTnLst>
                          </p:cTn>
                        </p:par>
                      </p:childTnLst>
                    </p:cTn>
                  </p:par>
                </p:childTnLst>
              </p:cTn>
              <p:nextCondLst>
                <p:cond evt="onClick" delay="0">
                  <p:tgtEl>
                    <p:spTgt spid="3"/>
                  </p:tgtEl>
                </p:cond>
              </p:nextCondLst>
            </p:seq>
          </p:childTnLst>
        </p:cTn>
      </p:par>
    </p:tnLst>
    <p:bldLst>
      <p:bldP spid="5"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200329"/>
          </a:xfrm>
          <a:prstGeom prst="rect">
            <a:avLst/>
          </a:prstGeom>
          <a:noFill/>
        </p:spPr>
        <p:txBody>
          <a:bodyPr wrap="square" rtlCol="0">
            <a:spAutoFit/>
          </a:bodyPr>
          <a:lstStyle/>
          <a:p>
            <a:pPr algn="ctr"/>
            <a:r>
              <a:rPr lang="en-US" sz="7200" b="1">
                <a:ln w="9525">
                  <a:solidFill>
                    <a:schemeClr val="bg1"/>
                  </a:solidFill>
                  <a:prstDash val="solid"/>
                </a:ln>
                <a:solidFill>
                  <a:srgbClr val="00B050"/>
                </a:solidFill>
                <a:effectLst>
                  <a:outerShdw blurRad="12700" dist="38100" dir="2700000" algn="tl" rotWithShape="0">
                    <a:schemeClr val="bg1">
                      <a:lumMod val="50000"/>
                    </a:schemeClr>
                  </a:outerShdw>
                </a:effectLst>
                <a:latin typeface="Elephant" panose="02020904090505020303" pitchFamily="18" charset="0"/>
              </a:rPr>
              <a:t>REVIEW</a:t>
            </a:r>
          </a:p>
        </p:txBody>
      </p:sp>
    </p:spTree>
    <p:extLst>
      <p:ext uri="{BB962C8B-B14F-4D97-AF65-F5344CB8AC3E}">
        <p14:creationId xmlns:p14="http://schemas.microsoft.com/office/powerpoint/2010/main" val="12691404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0 -2.22222E-6 L 0 -0.07222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p:cNvSpPr/>
          <p:nvPr/>
        </p:nvSpPr>
        <p:spPr>
          <a:xfrm>
            <a:off x="661863" y="324669"/>
            <a:ext cx="459638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 True (T) or False (F)</a:t>
            </a:r>
          </a:p>
        </p:txBody>
      </p:sp>
      <p:pic>
        <p:nvPicPr>
          <p:cNvPr id="6" name="Picture 5"/>
          <p:cNvPicPr>
            <a:picLocks noChangeAspect="1"/>
          </p:cNvPicPr>
          <p:nvPr/>
        </p:nvPicPr>
        <p:blipFill>
          <a:blip r:embed="rId2"/>
          <a:stretch>
            <a:fillRect/>
          </a:stretch>
        </p:blipFill>
        <p:spPr>
          <a:xfrm>
            <a:off x="5385250" y="-590253"/>
            <a:ext cx="365792" cy="371888"/>
          </a:xfrm>
          <a:prstGeom prst="rect">
            <a:avLst/>
          </a:prstGeom>
        </p:spPr>
      </p:pic>
      <p:pic>
        <p:nvPicPr>
          <p:cNvPr id="7" name="Picture 6"/>
          <p:cNvPicPr>
            <a:picLocks noChangeAspect="1"/>
          </p:cNvPicPr>
          <p:nvPr/>
        </p:nvPicPr>
        <p:blipFill rotWithShape="1">
          <a:blip r:embed="rId3"/>
          <a:srcRect l="5960" t="2693" r="7373" b="8228"/>
          <a:stretch/>
        </p:blipFill>
        <p:spPr>
          <a:xfrm>
            <a:off x="8758511" y="4348878"/>
            <a:ext cx="1736769" cy="2214482"/>
          </a:xfrm>
          <a:prstGeom prst="rect">
            <a:avLst/>
          </a:prstGeom>
        </p:spPr>
      </p:pic>
      <p:sp>
        <p:nvSpPr>
          <p:cNvPr id="2" name="Rectangle 1"/>
          <p:cNvSpPr/>
          <p:nvPr/>
        </p:nvSpPr>
        <p:spPr>
          <a:xfrm>
            <a:off x="1062202" y="795899"/>
            <a:ext cx="10377958" cy="3970318"/>
          </a:xfrm>
          <a:prstGeom prst="rect">
            <a:avLst/>
          </a:prstGeom>
        </p:spPr>
        <p:txBody>
          <a:bodyPr wrap="square">
            <a:spAutoFit/>
          </a:bodyPr>
          <a:lstStyle/>
          <a:p>
            <a:pPr algn="just"/>
            <a:r>
              <a:rPr lang="en-US" sz="2800">
                <a:solidFill>
                  <a:srgbClr val="002060"/>
                </a:solidFill>
                <a:latin typeface="Arial" panose="020B0604020202020204" pitchFamily="34" charset="0"/>
                <a:cs typeface="Arial" panose="020B0604020202020204" pitchFamily="34" charset="0"/>
              </a:rPr>
              <a:t>My name is Mai. I love reading English comic books. When I see a new word, I try to guess its meaning. I write the word in my notebook and say it a few times. I often stick new words on my bedroom walls and practise reading them aloud. I learn to speak English by talking with my foreign friends in my free time. My friend Akiko is good at English. She usually practises listening by watching cartoons on TV. She learns to write by writing emails to me every day. We are happy because we can understand each other. English is necessary for communication.</a:t>
            </a:r>
          </a:p>
        </p:txBody>
      </p:sp>
    </p:spTree>
    <p:extLst>
      <p:ext uri="{BB962C8B-B14F-4D97-AF65-F5344CB8AC3E}">
        <p14:creationId xmlns:p14="http://schemas.microsoft.com/office/powerpoint/2010/main" val="574675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1863" y="724779"/>
            <a:ext cx="10828774" cy="5342832"/>
          </a:xfrm>
          <a:prstGeom prst="rect">
            <a:avLst/>
          </a:prstGeom>
        </p:spPr>
      </p:pic>
      <p:sp>
        <p:nvSpPr>
          <p:cNvPr id="3" name="Mspham-0936082789"/>
          <p:cNvSpPr/>
          <p:nvPr/>
        </p:nvSpPr>
        <p:spPr>
          <a:xfrm>
            <a:off x="661863" y="324669"/>
            <a:ext cx="459638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 True (T) or False (F)</a:t>
            </a:r>
          </a:p>
        </p:txBody>
      </p:sp>
      <p:pic>
        <p:nvPicPr>
          <p:cNvPr id="6" name="Picture 5"/>
          <p:cNvPicPr>
            <a:picLocks noChangeAspect="1"/>
          </p:cNvPicPr>
          <p:nvPr/>
        </p:nvPicPr>
        <p:blipFill>
          <a:blip r:embed="rId3"/>
          <a:stretch>
            <a:fillRect/>
          </a:stretch>
        </p:blipFill>
        <p:spPr>
          <a:xfrm>
            <a:off x="5385250" y="-590253"/>
            <a:ext cx="365792" cy="371888"/>
          </a:xfrm>
          <a:prstGeom prst="rect">
            <a:avLst/>
          </a:prstGeom>
        </p:spPr>
      </p:pic>
      <p:sp>
        <p:nvSpPr>
          <p:cNvPr id="5" name="Rectangle 4"/>
          <p:cNvSpPr/>
          <p:nvPr/>
        </p:nvSpPr>
        <p:spPr>
          <a:xfrm>
            <a:off x="9611035" y="1369280"/>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10652757" y="2077166"/>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9628909" y="2910543"/>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9628909" y="4018539"/>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10652757" y="5048686"/>
            <a:ext cx="595035" cy="707886"/>
          </a:xfrm>
          <a:prstGeom prst="rect">
            <a:avLst/>
          </a:prstGeom>
        </p:spPr>
        <p:txBody>
          <a:bodyPr wrap="none">
            <a:spAutoFit/>
          </a:bodyPr>
          <a:lstStyle/>
          <a:p>
            <a:r>
              <a:rPr lang="en-US" sz="4000" b="1">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373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6"/>
                                        </p:tgtEl>
                                      </p:cBhvr>
                                    </p:animEffect>
                                    <p:animScale>
                                      <p:cBhvr>
                                        <p:cTn id="33" dur="250" autoRev="1" fill="hold"/>
                                        <p:tgtEl>
                                          <p:spTgt spid="6"/>
                                        </p:tgtEl>
                                      </p:cBhvr>
                                      <p:by x="105000" y="105000"/>
                                    </p:animScale>
                                  </p:childTnLst>
                                </p:cTn>
                              </p:par>
                            </p:childTnLst>
                          </p:cTn>
                        </p:par>
                      </p:childTnLst>
                    </p:cTn>
                  </p:par>
                </p:childTnLst>
              </p:cTn>
              <p:nextCondLst>
                <p:cond evt="onClick" delay="0">
                  <p:tgtEl>
                    <p:spTgt spid="3"/>
                  </p:tgtEl>
                </p:cond>
              </p:nextCondLst>
            </p:seq>
          </p:childTnLst>
        </p:cTn>
      </p:par>
    </p:tnLst>
    <p:bldLst>
      <p:bldP spid="5"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3963" y="359987"/>
            <a:ext cx="5758499"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5. Write about how your friend learns English.</a:t>
            </a:r>
          </a:p>
        </p:txBody>
      </p:sp>
      <p:sp>
        <p:nvSpPr>
          <p:cNvPr id="2" name="Rectangle 1"/>
          <p:cNvSpPr/>
          <p:nvPr/>
        </p:nvSpPr>
        <p:spPr>
          <a:xfrm>
            <a:off x="955040" y="1424077"/>
            <a:ext cx="10393680" cy="3046988"/>
          </a:xfrm>
          <a:prstGeom prst="rect">
            <a:avLst/>
          </a:prstGeom>
        </p:spPr>
        <p:txBody>
          <a:bodyPr wrap="square">
            <a:spAutoFit/>
          </a:bodyPr>
          <a:lstStyle/>
          <a:p>
            <a:pPr algn="just">
              <a:lnSpc>
                <a:spcPct val="150000"/>
              </a:lnSpc>
            </a:pPr>
            <a:r>
              <a:rPr lang="en-US" sz="3200">
                <a:solidFill>
                  <a:srgbClr val="002060"/>
                </a:solidFill>
                <a:latin typeface="Arial" panose="020B0604020202020204" pitchFamily="34" charset="0"/>
                <a:cs typeface="Arial" panose="020B0604020202020204" pitchFamily="34" charset="0"/>
              </a:rPr>
              <a:t>My friend is _______________.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He/She learns to read English by _______________.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He/She learns vocabulary by _______________.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He/She learns English because_______________. </a:t>
            </a:r>
          </a:p>
        </p:txBody>
      </p:sp>
    </p:spTree>
    <p:extLst>
      <p:ext uri="{BB962C8B-B14F-4D97-AF65-F5344CB8AC3E}">
        <p14:creationId xmlns:p14="http://schemas.microsoft.com/office/powerpoint/2010/main" val="1893111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825269" y="367359"/>
            <a:ext cx="133722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6. Project</a:t>
            </a:r>
          </a:p>
        </p:txBody>
      </p:sp>
      <p:sp>
        <p:nvSpPr>
          <p:cNvPr id="3" name="Rectangle 2"/>
          <p:cNvSpPr/>
          <p:nvPr/>
        </p:nvSpPr>
        <p:spPr>
          <a:xfrm>
            <a:off x="1345877" y="864104"/>
            <a:ext cx="9921563" cy="461665"/>
          </a:xfrm>
          <a:prstGeom prst="rect">
            <a:avLst/>
          </a:prstGeom>
        </p:spPr>
        <p:txBody>
          <a:bodyPr wrap="square">
            <a:spAutoFit/>
          </a:bodyPr>
          <a:lstStyle/>
          <a:p>
            <a:pPr algn="ctr"/>
            <a:r>
              <a:rPr lang="en-US" sz="2400" b="1">
                <a:solidFill>
                  <a:srgbClr val="0066FF"/>
                </a:solidFill>
              </a:rPr>
              <a:t>Discuss how you practise listening, speaking, reading and writing English.</a:t>
            </a:r>
            <a:endParaRPr lang="en-US" sz="2400">
              <a:solidFill>
                <a:srgbClr val="0066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5389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15625"/>
          <a:stretch/>
        </p:blipFill>
        <p:spPr bwMode="auto">
          <a:xfrm>
            <a:off x="3301187" y="5999918"/>
            <a:ext cx="333122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Two Steps From Hell - Am I Not Hum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052736" y="0"/>
            <a:ext cx="609600" cy="609600"/>
          </a:xfrm>
          <a:prstGeom prst="rect">
            <a:avLst/>
          </a:prstGeom>
        </p:spPr>
      </p:pic>
      <p:pic>
        <p:nvPicPr>
          <p:cNvPr id="80" name="Picture 79"/>
          <p:cNvPicPr>
            <a:picLocks noChangeAspect="1"/>
          </p:cNvPicPr>
          <p:nvPr/>
        </p:nvPicPr>
        <p:blipFill rotWithShape="1">
          <a:blip r:embed="rId6"/>
          <a:srcRect l="24328" t="25908" r="7812" b="27134"/>
          <a:stretch/>
        </p:blipFill>
        <p:spPr>
          <a:xfrm>
            <a:off x="0" y="-38100"/>
            <a:ext cx="12192000" cy="7048501"/>
          </a:xfrm>
          <a:prstGeom prst="rect">
            <a:avLst/>
          </a:prstGeom>
        </p:spPr>
      </p:pic>
      <p:pic>
        <p:nvPicPr>
          <p:cNvPr id="81" name="Picture 80"/>
          <p:cNvPicPr>
            <a:picLocks noChangeAspect="1"/>
          </p:cNvPicPr>
          <p:nvPr/>
        </p:nvPicPr>
        <p:blipFill>
          <a:blip r:embed="rId7"/>
          <a:stretch>
            <a:fillRect/>
          </a:stretch>
        </p:blipFill>
        <p:spPr>
          <a:xfrm>
            <a:off x="6632409" y="1804655"/>
            <a:ext cx="3846909" cy="3377477"/>
          </a:xfrm>
          <a:prstGeom prst="rect">
            <a:avLst/>
          </a:prstGeom>
        </p:spPr>
      </p:pic>
      <p:pic>
        <p:nvPicPr>
          <p:cNvPr id="82" name="Picture 81"/>
          <p:cNvPicPr>
            <a:picLocks noChangeAspect="1"/>
          </p:cNvPicPr>
          <p:nvPr/>
        </p:nvPicPr>
        <p:blipFill>
          <a:blip r:embed="rId8"/>
          <a:stretch>
            <a:fillRect/>
          </a:stretch>
        </p:blipFill>
        <p:spPr>
          <a:xfrm>
            <a:off x="5861730" y="4549387"/>
            <a:ext cx="5980694" cy="2115495"/>
          </a:xfrm>
          <a:prstGeom prst="rect">
            <a:avLst/>
          </a:prstGeom>
        </p:spPr>
      </p:pic>
      <p:pic>
        <p:nvPicPr>
          <p:cNvPr id="3" name="Picture 2"/>
          <p:cNvPicPr>
            <a:picLocks noChangeAspect="1"/>
          </p:cNvPicPr>
          <p:nvPr/>
        </p:nvPicPr>
        <p:blipFill>
          <a:blip r:embed="rId9"/>
          <a:stretch>
            <a:fillRect/>
          </a:stretch>
        </p:blipFill>
        <p:spPr>
          <a:xfrm>
            <a:off x="90834" y="572645"/>
            <a:ext cx="6541575" cy="5121084"/>
          </a:xfrm>
          <a:prstGeom prst="rect">
            <a:avLst/>
          </a:prstGeom>
        </p:spPr>
      </p:pic>
      <p:sp>
        <p:nvSpPr>
          <p:cNvPr id="85" name="Oval 84">
            <a:hlinkClick r:id="" action="ppaction://hlinkshowjump?jump=nextslide"/>
          </p:cNvPr>
          <p:cNvSpPr/>
          <p:nvPr/>
        </p:nvSpPr>
        <p:spPr>
          <a:xfrm>
            <a:off x="7403088" y="4066331"/>
            <a:ext cx="2756912" cy="91440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Black" panose="020B0A04020102020204" pitchFamily="34" charset="0"/>
              </a:rPr>
              <a:t>Play </a:t>
            </a:r>
          </a:p>
        </p:txBody>
      </p:sp>
    </p:spTree>
    <p:extLst>
      <p:ext uri="{BB962C8B-B14F-4D97-AF65-F5344CB8AC3E}">
        <p14:creationId xmlns:p14="http://schemas.microsoft.com/office/powerpoint/2010/main" val="31436152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488" fill="hold"/>
                                        <p:tgtEl>
                                          <p:spTgt spid="76"/>
                                        </p:tgtEl>
                                      </p:cBhvr>
                                    </p:cmd>
                                  </p:childTnLst>
                                </p:cTn>
                              </p:par>
                              <p:par>
                                <p:cTn id="7" presetID="10"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animEffect transition="in" filter="fade">
                                      <p:cBhvr>
                                        <p:cTn id="9" dur="250"/>
                                        <p:tgtEl>
                                          <p:spTgt spid="80"/>
                                        </p:tgtEl>
                                      </p:cBhvr>
                                    </p:animEffect>
                                  </p:childTnLst>
                                </p:cTn>
                              </p:par>
                            </p:childTnLst>
                          </p:cTn>
                        </p:par>
                        <p:par>
                          <p:cTn id="10" fill="hold">
                            <p:stCondLst>
                              <p:cond delay="180488"/>
                            </p:stCondLst>
                            <p:childTnLst>
                              <p:par>
                                <p:cTn id="11" presetID="6" presetClass="emph" presetSubtype="0" fill="hold" nodeType="afterEffect">
                                  <p:stCondLst>
                                    <p:cond delay="0"/>
                                  </p:stCondLst>
                                  <p:childTnLst>
                                    <p:animScale>
                                      <p:cBhvr>
                                        <p:cTn id="12" dur="1000" fill="hold"/>
                                        <p:tgtEl>
                                          <p:spTgt spid="80"/>
                                        </p:tgtEl>
                                      </p:cBhvr>
                                      <p:by x="50000" y="50000"/>
                                    </p:animScale>
                                  </p:childTnLst>
                                </p:cTn>
                              </p:par>
                            </p:childTnLst>
                          </p:cTn>
                        </p:par>
                        <p:par>
                          <p:cTn id="13" fill="hold">
                            <p:stCondLst>
                              <p:cond delay="181488"/>
                            </p:stCondLst>
                            <p:childTnLst>
                              <p:par>
                                <p:cTn id="14" presetID="5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81988"/>
                            </p:stCondLst>
                            <p:childTnLst>
                              <p:par>
                                <p:cTn id="20" presetID="22" presetClass="entr" presetSubtype="4"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down)">
                                      <p:cBhvr>
                                        <p:cTn id="22" dur="500"/>
                                        <p:tgtEl>
                                          <p:spTgt spid="75"/>
                                        </p:tgtEl>
                                      </p:cBhvr>
                                    </p:animEffect>
                                  </p:childTnLst>
                                </p:cTn>
                              </p:par>
                            </p:childTnLst>
                          </p:cTn>
                        </p:par>
                        <p:par>
                          <p:cTn id="23" fill="hold">
                            <p:stCondLst>
                              <p:cond delay="182488"/>
                            </p:stCondLst>
                            <p:childTnLst>
                              <p:par>
                                <p:cTn id="24" presetID="47" presetClass="entr" presetSubtype="0" fill="hold" nodeType="afterEffect">
                                  <p:stCondLst>
                                    <p:cond delay="250"/>
                                  </p:stCondLst>
                                  <p:childTnLst>
                                    <p:set>
                                      <p:cBhvr>
                                        <p:cTn id="25" dur="1" fill="hold">
                                          <p:stCondLst>
                                            <p:cond delay="0"/>
                                          </p:stCondLst>
                                        </p:cTn>
                                        <p:tgtEl>
                                          <p:spTgt spid="81"/>
                                        </p:tgtEl>
                                        <p:attrNameLst>
                                          <p:attrName>style.visibility</p:attrName>
                                        </p:attrNameLst>
                                      </p:cBhvr>
                                      <p:to>
                                        <p:strVal val="visible"/>
                                      </p:to>
                                    </p:set>
                                    <p:animEffect transition="in" filter="fade">
                                      <p:cBhvr>
                                        <p:cTn id="26" dur="250"/>
                                        <p:tgtEl>
                                          <p:spTgt spid="81"/>
                                        </p:tgtEl>
                                      </p:cBhvr>
                                    </p:animEffect>
                                    <p:anim calcmode="lin" valueType="num">
                                      <p:cBhvr>
                                        <p:cTn id="27" dur="250" fill="hold"/>
                                        <p:tgtEl>
                                          <p:spTgt spid="81"/>
                                        </p:tgtEl>
                                        <p:attrNameLst>
                                          <p:attrName>ppt_x</p:attrName>
                                        </p:attrNameLst>
                                      </p:cBhvr>
                                      <p:tavLst>
                                        <p:tav tm="0">
                                          <p:val>
                                            <p:strVal val="#ppt_x"/>
                                          </p:val>
                                        </p:tav>
                                        <p:tav tm="100000">
                                          <p:val>
                                            <p:strVal val="#ppt_x"/>
                                          </p:val>
                                        </p:tav>
                                      </p:tavLst>
                                    </p:anim>
                                    <p:anim calcmode="lin" valueType="num">
                                      <p:cBhvr>
                                        <p:cTn id="28" dur="250" fill="hold"/>
                                        <p:tgtEl>
                                          <p:spTgt spid="81"/>
                                        </p:tgtEl>
                                        <p:attrNameLst>
                                          <p:attrName>ppt_y</p:attrName>
                                        </p:attrNameLst>
                                      </p:cBhvr>
                                      <p:tavLst>
                                        <p:tav tm="0">
                                          <p:val>
                                            <p:strVal val="#ppt_y-.1"/>
                                          </p:val>
                                        </p:tav>
                                        <p:tav tm="100000">
                                          <p:val>
                                            <p:strVal val="#ppt_y"/>
                                          </p:val>
                                        </p:tav>
                                      </p:tavLst>
                                    </p:anim>
                                  </p:childTnLst>
                                </p:cTn>
                              </p:par>
                            </p:childTnLst>
                          </p:cTn>
                        </p:par>
                        <p:par>
                          <p:cTn id="29" fill="hold">
                            <p:stCondLst>
                              <p:cond delay="182988"/>
                            </p:stCondLst>
                            <p:childTnLst>
                              <p:par>
                                <p:cTn id="30" presetID="47" presetClass="entr" presetSubtype="0"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250"/>
                                        <p:tgtEl>
                                          <p:spTgt spid="82"/>
                                        </p:tgtEl>
                                      </p:cBhvr>
                                    </p:animEffect>
                                    <p:anim calcmode="lin" valueType="num">
                                      <p:cBhvr>
                                        <p:cTn id="33" dur="250" fill="hold"/>
                                        <p:tgtEl>
                                          <p:spTgt spid="82"/>
                                        </p:tgtEl>
                                        <p:attrNameLst>
                                          <p:attrName>ppt_x</p:attrName>
                                        </p:attrNameLst>
                                      </p:cBhvr>
                                      <p:tavLst>
                                        <p:tav tm="0">
                                          <p:val>
                                            <p:strVal val="#ppt_x"/>
                                          </p:val>
                                        </p:tav>
                                        <p:tav tm="100000">
                                          <p:val>
                                            <p:strVal val="#ppt_x"/>
                                          </p:val>
                                        </p:tav>
                                      </p:tavLst>
                                    </p:anim>
                                    <p:anim calcmode="lin" valueType="num">
                                      <p:cBhvr>
                                        <p:cTn id="34" dur="250" fill="hold"/>
                                        <p:tgtEl>
                                          <p:spTgt spid="82"/>
                                        </p:tgtEl>
                                        <p:attrNameLst>
                                          <p:attrName>ppt_y</p:attrName>
                                        </p:attrNameLst>
                                      </p:cBhvr>
                                      <p:tavLst>
                                        <p:tav tm="0">
                                          <p:val>
                                            <p:strVal val="#ppt_y-.1"/>
                                          </p:val>
                                        </p:tav>
                                        <p:tav tm="100000">
                                          <p:val>
                                            <p:strVal val="#ppt_y"/>
                                          </p:val>
                                        </p:tav>
                                      </p:tavLst>
                                    </p:anim>
                                  </p:childTnLst>
                                </p:cTn>
                              </p:par>
                            </p:childTnLst>
                          </p:cTn>
                        </p:par>
                        <p:par>
                          <p:cTn id="35" fill="hold">
                            <p:stCondLst>
                              <p:cond delay="183238"/>
                            </p:stCondLst>
                            <p:childTnLst>
                              <p:par>
                                <p:cTn id="36" presetID="22" presetClass="entr" presetSubtype="4" fill="hold" grpId="0" nodeType="after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wipe(down)">
                                      <p:cBhvr>
                                        <p:cTn id="3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76"/>
                </p:tgtEl>
              </p:cMediaNode>
            </p:audio>
          </p:childTnLst>
        </p:cTn>
      </p:par>
    </p:tnLst>
    <p:bldLst>
      <p:bldP spid="8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team3"/>
          <p:cNvPicPr>
            <a:picLocks noChangeAspect="1"/>
          </p:cNvPicPr>
          <p:nvPr/>
        </p:nvPicPr>
        <p:blipFill>
          <a:blip r:embed="rId4"/>
          <a:stretch>
            <a:fillRect/>
          </a:stretch>
        </p:blipFill>
        <p:spPr>
          <a:xfrm>
            <a:off x="10200391" y="218863"/>
            <a:ext cx="1871634" cy="1231499"/>
          </a:xfrm>
          <a:prstGeom prst="rect">
            <a:avLst/>
          </a:prstGeom>
        </p:spPr>
      </p:pic>
      <p:sp>
        <p:nvSpPr>
          <p:cNvPr id="72" name="Rounded Rectangle 71">
            <a:hlinkClick r:id="rId5" action="ppaction://hlinksldjump"/>
          </p:cNvPr>
          <p:cNvSpPr/>
          <p:nvPr/>
        </p:nvSpPr>
        <p:spPr>
          <a:xfrm>
            <a:off x="10862682" y="6254575"/>
            <a:ext cx="893457" cy="422428"/>
          </a:xfrm>
          <a:prstGeom prst="roundRect">
            <a:avLst>
              <a:gd name="adj" fmla="val 50000"/>
            </a:avLst>
          </a:prstGeom>
          <a:solidFill>
            <a:srgbClr val="503325"/>
          </a:solidFill>
          <a:ln>
            <a:solidFill>
              <a:srgbClr val="FFFF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latin typeface="Arial Black" panose="020B0A04020102020204" pitchFamily="34" charset="0"/>
              </a:rPr>
              <a:t>Exit</a:t>
            </a:r>
          </a:p>
        </p:txBody>
      </p:sp>
      <p:sp>
        <p:nvSpPr>
          <p:cNvPr id="2" name="Rectangle 1"/>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10595454" y="6167356"/>
            <a:ext cx="1427912" cy="596867"/>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Team2"/>
          <p:cNvPicPr>
            <a:picLocks noChangeAspect="1"/>
          </p:cNvPicPr>
          <p:nvPr/>
        </p:nvPicPr>
        <p:blipFill>
          <a:blip r:embed="rId6"/>
          <a:stretch>
            <a:fillRect/>
          </a:stretch>
        </p:blipFill>
        <p:spPr>
          <a:xfrm>
            <a:off x="8486899" y="212182"/>
            <a:ext cx="1670449" cy="1243692"/>
          </a:xfrm>
          <a:prstGeom prst="rect">
            <a:avLst/>
          </a:prstGeom>
        </p:spPr>
      </p:pic>
      <p:pic>
        <p:nvPicPr>
          <p:cNvPr id="49" name="Team1"/>
          <p:cNvPicPr>
            <a:picLocks noChangeAspect="1"/>
          </p:cNvPicPr>
          <p:nvPr/>
        </p:nvPicPr>
        <p:blipFill>
          <a:blip r:embed="rId7"/>
          <a:stretch>
            <a:fillRect/>
          </a:stretch>
        </p:blipFill>
        <p:spPr>
          <a:xfrm>
            <a:off x="6751457" y="237151"/>
            <a:ext cx="1664352" cy="1243692"/>
          </a:xfrm>
          <a:prstGeom prst="rect">
            <a:avLst/>
          </a:prstGeom>
        </p:spPr>
      </p:pic>
      <p:pic>
        <p:nvPicPr>
          <p:cNvPr id="92" name="Picture 91"/>
          <p:cNvPicPr>
            <a:picLocks noChangeAspect="1"/>
          </p:cNvPicPr>
          <p:nvPr/>
        </p:nvPicPr>
        <p:blipFill>
          <a:blip r:embed="rId8"/>
          <a:stretch>
            <a:fillRect/>
          </a:stretch>
        </p:blipFill>
        <p:spPr>
          <a:xfrm>
            <a:off x="1183083" y="2137650"/>
            <a:ext cx="1989506" cy="1672550"/>
          </a:xfrm>
          <a:prstGeom prst="rect">
            <a:avLst/>
          </a:prstGeom>
        </p:spPr>
      </p:pic>
      <p:pic>
        <p:nvPicPr>
          <p:cNvPr id="94" name="Picture 93"/>
          <p:cNvPicPr>
            <a:picLocks noChangeAspect="1"/>
          </p:cNvPicPr>
          <p:nvPr/>
        </p:nvPicPr>
        <p:blipFill>
          <a:blip r:embed="rId8"/>
          <a:stretch>
            <a:fillRect/>
          </a:stretch>
        </p:blipFill>
        <p:spPr>
          <a:xfrm>
            <a:off x="1183083" y="4623097"/>
            <a:ext cx="1989506" cy="1672550"/>
          </a:xfrm>
          <a:prstGeom prst="rect">
            <a:avLst/>
          </a:prstGeom>
        </p:spPr>
      </p:pic>
      <p:pic>
        <p:nvPicPr>
          <p:cNvPr id="96" name="Picture 95"/>
          <p:cNvPicPr>
            <a:picLocks noChangeAspect="1"/>
          </p:cNvPicPr>
          <p:nvPr/>
        </p:nvPicPr>
        <p:blipFill>
          <a:blip r:embed="rId8"/>
          <a:stretch>
            <a:fillRect/>
          </a:stretch>
        </p:blipFill>
        <p:spPr>
          <a:xfrm>
            <a:off x="3778752" y="2137650"/>
            <a:ext cx="1989506" cy="1672550"/>
          </a:xfrm>
          <a:prstGeom prst="rect">
            <a:avLst/>
          </a:prstGeom>
        </p:spPr>
      </p:pic>
      <p:pic>
        <p:nvPicPr>
          <p:cNvPr id="98" name="Picture 97"/>
          <p:cNvPicPr>
            <a:picLocks noChangeAspect="1"/>
          </p:cNvPicPr>
          <p:nvPr/>
        </p:nvPicPr>
        <p:blipFill>
          <a:blip r:embed="rId8"/>
          <a:stretch>
            <a:fillRect/>
          </a:stretch>
        </p:blipFill>
        <p:spPr>
          <a:xfrm>
            <a:off x="3778752" y="4623097"/>
            <a:ext cx="1989506" cy="1672550"/>
          </a:xfrm>
          <a:prstGeom prst="rect">
            <a:avLst/>
          </a:prstGeom>
        </p:spPr>
      </p:pic>
      <p:pic>
        <p:nvPicPr>
          <p:cNvPr id="139" name="Picture 138"/>
          <p:cNvPicPr>
            <a:picLocks noChangeAspect="1"/>
          </p:cNvPicPr>
          <p:nvPr/>
        </p:nvPicPr>
        <p:blipFill>
          <a:blip r:embed="rId8"/>
          <a:stretch>
            <a:fillRect/>
          </a:stretch>
        </p:blipFill>
        <p:spPr>
          <a:xfrm>
            <a:off x="6374422" y="2137650"/>
            <a:ext cx="1989506" cy="1672550"/>
          </a:xfrm>
          <a:prstGeom prst="rect">
            <a:avLst/>
          </a:prstGeom>
        </p:spPr>
      </p:pic>
      <p:pic>
        <p:nvPicPr>
          <p:cNvPr id="141" name="Picture 140"/>
          <p:cNvPicPr>
            <a:picLocks noChangeAspect="1"/>
          </p:cNvPicPr>
          <p:nvPr/>
        </p:nvPicPr>
        <p:blipFill>
          <a:blip r:embed="rId8"/>
          <a:stretch>
            <a:fillRect/>
          </a:stretch>
        </p:blipFill>
        <p:spPr>
          <a:xfrm>
            <a:off x="6374422" y="4623097"/>
            <a:ext cx="1989506" cy="1672550"/>
          </a:xfrm>
          <a:prstGeom prst="rect">
            <a:avLst/>
          </a:prstGeom>
        </p:spPr>
      </p:pic>
      <p:pic>
        <p:nvPicPr>
          <p:cNvPr id="143" name="Picture 142"/>
          <p:cNvPicPr>
            <a:picLocks noChangeAspect="1"/>
          </p:cNvPicPr>
          <p:nvPr/>
        </p:nvPicPr>
        <p:blipFill>
          <a:blip r:embed="rId8"/>
          <a:stretch>
            <a:fillRect/>
          </a:stretch>
        </p:blipFill>
        <p:spPr>
          <a:xfrm>
            <a:off x="8970091" y="2137650"/>
            <a:ext cx="1989506" cy="1672550"/>
          </a:xfrm>
          <a:prstGeom prst="rect">
            <a:avLst/>
          </a:prstGeom>
        </p:spPr>
      </p:pic>
      <p:pic>
        <p:nvPicPr>
          <p:cNvPr id="145" name="Picture 144"/>
          <p:cNvPicPr>
            <a:picLocks noChangeAspect="1"/>
          </p:cNvPicPr>
          <p:nvPr/>
        </p:nvPicPr>
        <p:blipFill>
          <a:blip r:embed="rId8"/>
          <a:stretch>
            <a:fillRect/>
          </a:stretch>
        </p:blipFill>
        <p:spPr>
          <a:xfrm>
            <a:off x="8970091" y="4623097"/>
            <a:ext cx="1989506" cy="1672550"/>
          </a:xfrm>
          <a:prstGeom prst="rect">
            <a:avLst/>
          </a:prstGeom>
        </p:spPr>
      </p:pic>
      <p:grpSp>
        <p:nvGrpSpPr>
          <p:cNvPr id="20" name="G1"/>
          <p:cNvGrpSpPr/>
          <p:nvPr/>
        </p:nvGrpSpPr>
        <p:grpSpPr>
          <a:xfrm>
            <a:off x="953745" y="1791655"/>
            <a:ext cx="2557957" cy="2543802"/>
            <a:chOff x="768580" y="1449249"/>
            <a:chExt cx="2901308" cy="2885253"/>
          </a:xfrm>
        </p:grpSpPr>
        <p:pic>
          <p:nvPicPr>
            <p:cNvPr id="154" name="Picture 153"/>
            <p:cNvPicPr>
              <a:picLocks noChangeAspect="1"/>
            </p:cNvPicPr>
            <p:nvPr/>
          </p:nvPicPr>
          <p:blipFill rotWithShape="1">
            <a:blip r:embed="rId9"/>
            <a:srcRect l="5517"/>
            <a:stretch/>
          </p:blipFill>
          <p:spPr>
            <a:xfrm>
              <a:off x="1059858" y="1449249"/>
              <a:ext cx="2133962" cy="2139086"/>
            </a:xfrm>
            <a:prstGeom prst="rect">
              <a:avLst/>
            </a:prstGeom>
          </p:spPr>
        </p:pic>
        <p:pic>
          <p:nvPicPr>
            <p:cNvPr id="155" name="Picture 154"/>
            <p:cNvPicPr>
              <a:picLocks noChangeAspect="1"/>
            </p:cNvPicPr>
            <p:nvPr/>
          </p:nvPicPr>
          <p:blipFill>
            <a:blip r:embed="rId10"/>
            <a:stretch>
              <a:fillRect/>
            </a:stretch>
          </p:blipFill>
          <p:spPr>
            <a:xfrm>
              <a:off x="768580" y="3308249"/>
              <a:ext cx="2901308" cy="1026253"/>
            </a:xfrm>
            <a:prstGeom prst="rect">
              <a:avLst/>
            </a:prstGeom>
          </p:spPr>
        </p:pic>
      </p:grpSp>
      <p:grpSp>
        <p:nvGrpSpPr>
          <p:cNvPr id="172" name="G2"/>
          <p:cNvGrpSpPr/>
          <p:nvPr/>
        </p:nvGrpSpPr>
        <p:grpSpPr>
          <a:xfrm>
            <a:off x="3606408" y="1806579"/>
            <a:ext cx="2557957" cy="2543802"/>
            <a:chOff x="768580" y="1449249"/>
            <a:chExt cx="2901308" cy="2885253"/>
          </a:xfrm>
        </p:grpSpPr>
        <p:pic>
          <p:nvPicPr>
            <p:cNvPr id="173" name="Picture 172"/>
            <p:cNvPicPr>
              <a:picLocks noChangeAspect="1"/>
            </p:cNvPicPr>
            <p:nvPr/>
          </p:nvPicPr>
          <p:blipFill rotWithShape="1">
            <a:blip r:embed="rId9"/>
            <a:srcRect l="5517"/>
            <a:stretch/>
          </p:blipFill>
          <p:spPr>
            <a:xfrm>
              <a:off x="1059858" y="1449249"/>
              <a:ext cx="2133962" cy="2139086"/>
            </a:xfrm>
            <a:prstGeom prst="rect">
              <a:avLst/>
            </a:prstGeom>
          </p:spPr>
        </p:pic>
        <p:pic>
          <p:nvPicPr>
            <p:cNvPr id="174" name="Picture 173"/>
            <p:cNvPicPr>
              <a:picLocks noChangeAspect="1"/>
            </p:cNvPicPr>
            <p:nvPr/>
          </p:nvPicPr>
          <p:blipFill>
            <a:blip r:embed="rId10"/>
            <a:stretch>
              <a:fillRect/>
            </a:stretch>
          </p:blipFill>
          <p:spPr>
            <a:xfrm>
              <a:off x="768580" y="3308249"/>
              <a:ext cx="2901308" cy="1026253"/>
            </a:xfrm>
            <a:prstGeom prst="rect">
              <a:avLst/>
            </a:prstGeom>
          </p:spPr>
        </p:pic>
      </p:grpSp>
      <p:grpSp>
        <p:nvGrpSpPr>
          <p:cNvPr id="175" name="G4"/>
          <p:cNvGrpSpPr/>
          <p:nvPr/>
        </p:nvGrpSpPr>
        <p:grpSpPr>
          <a:xfrm>
            <a:off x="8828155" y="1741641"/>
            <a:ext cx="2557957" cy="2543802"/>
            <a:chOff x="768580" y="1449249"/>
            <a:chExt cx="2901308" cy="2885253"/>
          </a:xfrm>
        </p:grpSpPr>
        <p:pic>
          <p:nvPicPr>
            <p:cNvPr id="176" name="Picture 175"/>
            <p:cNvPicPr>
              <a:picLocks noChangeAspect="1"/>
            </p:cNvPicPr>
            <p:nvPr/>
          </p:nvPicPr>
          <p:blipFill rotWithShape="1">
            <a:blip r:embed="rId9"/>
            <a:srcRect l="5517"/>
            <a:stretch/>
          </p:blipFill>
          <p:spPr>
            <a:xfrm>
              <a:off x="1059858" y="1449249"/>
              <a:ext cx="2133962" cy="2139086"/>
            </a:xfrm>
            <a:prstGeom prst="rect">
              <a:avLst/>
            </a:prstGeom>
          </p:spPr>
        </p:pic>
        <p:pic>
          <p:nvPicPr>
            <p:cNvPr id="177" name="Picture 176"/>
            <p:cNvPicPr>
              <a:picLocks noChangeAspect="1"/>
            </p:cNvPicPr>
            <p:nvPr/>
          </p:nvPicPr>
          <p:blipFill>
            <a:blip r:embed="rId10"/>
            <a:stretch>
              <a:fillRect/>
            </a:stretch>
          </p:blipFill>
          <p:spPr>
            <a:xfrm>
              <a:off x="768580" y="3308249"/>
              <a:ext cx="2901308" cy="1026253"/>
            </a:xfrm>
            <a:prstGeom prst="rect">
              <a:avLst/>
            </a:prstGeom>
          </p:spPr>
        </p:pic>
      </p:grpSp>
      <p:grpSp>
        <p:nvGrpSpPr>
          <p:cNvPr id="178" name="G7"/>
          <p:cNvGrpSpPr/>
          <p:nvPr/>
        </p:nvGrpSpPr>
        <p:grpSpPr>
          <a:xfrm>
            <a:off x="6187330" y="4332190"/>
            <a:ext cx="2557957" cy="2543802"/>
            <a:chOff x="768580" y="1449249"/>
            <a:chExt cx="2901308" cy="2885253"/>
          </a:xfrm>
        </p:grpSpPr>
        <p:pic>
          <p:nvPicPr>
            <p:cNvPr id="179" name="Picture 178"/>
            <p:cNvPicPr>
              <a:picLocks noChangeAspect="1"/>
            </p:cNvPicPr>
            <p:nvPr/>
          </p:nvPicPr>
          <p:blipFill rotWithShape="1">
            <a:blip r:embed="rId9"/>
            <a:srcRect l="5517"/>
            <a:stretch/>
          </p:blipFill>
          <p:spPr>
            <a:xfrm>
              <a:off x="1059858" y="1449249"/>
              <a:ext cx="2133962" cy="2139086"/>
            </a:xfrm>
            <a:prstGeom prst="rect">
              <a:avLst/>
            </a:prstGeom>
          </p:spPr>
        </p:pic>
        <p:pic>
          <p:nvPicPr>
            <p:cNvPr id="180" name="Picture 179"/>
            <p:cNvPicPr>
              <a:picLocks noChangeAspect="1"/>
            </p:cNvPicPr>
            <p:nvPr/>
          </p:nvPicPr>
          <p:blipFill>
            <a:blip r:embed="rId10"/>
            <a:stretch>
              <a:fillRect/>
            </a:stretch>
          </p:blipFill>
          <p:spPr>
            <a:xfrm>
              <a:off x="768580" y="3308249"/>
              <a:ext cx="2901308" cy="1026253"/>
            </a:xfrm>
            <a:prstGeom prst="rect">
              <a:avLst/>
            </a:prstGeom>
          </p:spPr>
        </p:pic>
      </p:grpSp>
      <p:grpSp>
        <p:nvGrpSpPr>
          <p:cNvPr id="181" name="G5"/>
          <p:cNvGrpSpPr/>
          <p:nvPr/>
        </p:nvGrpSpPr>
        <p:grpSpPr>
          <a:xfrm>
            <a:off x="996378" y="4332190"/>
            <a:ext cx="2557957" cy="2543802"/>
            <a:chOff x="768580" y="1449249"/>
            <a:chExt cx="2901308" cy="2885253"/>
          </a:xfrm>
        </p:grpSpPr>
        <p:pic>
          <p:nvPicPr>
            <p:cNvPr id="182" name="Picture 181"/>
            <p:cNvPicPr>
              <a:picLocks noChangeAspect="1"/>
            </p:cNvPicPr>
            <p:nvPr/>
          </p:nvPicPr>
          <p:blipFill rotWithShape="1">
            <a:blip r:embed="rId9"/>
            <a:srcRect l="5517"/>
            <a:stretch/>
          </p:blipFill>
          <p:spPr>
            <a:xfrm>
              <a:off x="1059858" y="1449249"/>
              <a:ext cx="2133962" cy="2139086"/>
            </a:xfrm>
            <a:prstGeom prst="rect">
              <a:avLst/>
            </a:prstGeom>
          </p:spPr>
        </p:pic>
        <p:pic>
          <p:nvPicPr>
            <p:cNvPr id="183" name="Picture 182"/>
            <p:cNvPicPr>
              <a:picLocks noChangeAspect="1"/>
            </p:cNvPicPr>
            <p:nvPr/>
          </p:nvPicPr>
          <p:blipFill>
            <a:blip r:embed="rId10"/>
            <a:stretch>
              <a:fillRect/>
            </a:stretch>
          </p:blipFill>
          <p:spPr>
            <a:xfrm>
              <a:off x="768580" y="3308249"/>
              <a:ext cx="2901308" cy="1026253"/>
            </a:xfrm>
            <a:prstGeom prst="rect">
              <a:avLst/>
            </a:prstGeom>
          </p:spPr>
        </p:pic>
      </p:grpSp>
      <p:pic>
        <p:nvPicPr>
          <p:cNvPr id="184" name="Picture 183"/>
          <p:cNvPicPr>
            <a:picLocks noChangeAspect="1"/>
          </p:cNvPicPr>
          <p:nvPr/>
        </p:nvPicPr>
        <p:blipFill>
          <a:blip r:embed="rId11"/>
          <a:stretch>
            <a:fillRect/>
          </a:stretch>
        </p:blipFill>
        <p:spPr>
          <a:xfrm>
            <a:off x="3722661" y="4114604"/>
            <a:ext cx="2065640" cy="2227651"/>
          </a:xfrm>
          <a:prstGeom prst="rect">
            <a:avLst/>
          </a:prstGeom>
        </p:spPr>
      </p:pic>
      <p:pic>
        <p:nvPicPr>
          <p:cNvPr id="185" name="Picture 184"/>
          <p:cNvPicPr>
            <a:picLocks noChangeAspect="1"/>
          </p:cNvPicPr>
          <p:nvPr/>
        </p:nvPicPr>
        <p:blipFill>
          <a:blip r:embed="rId11"/>
          <a:stretch>
            <a:fillRect/>
          </a:stretch>
        </p:blipFill>
        <p:spPr>
          <a:xfrm>
            <a:off x="8937133" y="4097330"/>
            <a:ext cx="2065640" cy="2227651"/>
          </a:xfrm>
          <a:prstGeom prst="rect">
            <a:avLst/>
          </a:prstGeom>
        </p:spPr>
      </p:pic>
      <p:pic>
        <p:nvPicPr>
          <p:cNvPr id="186" name="Picture 185"/>
          <p:cNvPicPr>
            <a:picLocks noChangeAspect="1"/>
          </p:cNvPicPr>
          <p:nvPr/>
        </p:nvPicPr>
        <p:blipFill>
          <a:blip r:embed="rId11"/>
          <a:stretch>
            <a:fillRect/>
          </a:stretch>
        </p:blipFill>
        <p:spPr>
          <a:xfrm>
            <a:off x="6338004" y="1597265"/>
            <a:ext cx="2065640" cy="2227651"/>
          </a:xfrm>
          <a:prstGeom prst="rect">
            <a:avLst/>
          </a:prstGeom>
        </p:spPr>
      </p:pic>
      <p:sp>
        <p:nvSpPr>
          <p:cNvPr id="17" name="Oval 16"/>
          <p:cNvSpPr/>
          <p:nvPr/>
        </p:nvSpPr>
        <p:spPr>
          <a:xfrm>
            <a:off x="87332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1</a:t>
            </a:r>
          </a:p>
        </p:txBody>
      </p:sp>
      <p:sp>
        <p:nvSpPr>
          <p:cNvPr id="147" name="Oval 146"/>
          <p:cNvSpPr/>
          <p:nvPr/>
        </p:nvSpPr>
        <p:spPr>
          <a:xfrm>
            <a:off x="155912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2</a:t>
            </a:r>
          </a:p>
        </p:txBody>
      </p:sp>
      <p:sp>
        <p:nvSpPr>
          <p:cNvPr id="148" name="Oval 147"/>
          <p:cNvSpPr/>
          <p:nvPr/>
        </p:nvSpPr>
        <p:spPr>
          <a:xfrm>
            <a:off x="226397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3</a:t>
            </a:r>
          </a:p>
        </p:txBody>
      </p:sp>
      <p:sp>
        <p:nvSpPr>
          <p:cNvPr id="149" name="Oval 148"/>
          <p:cNvSpPr/>
          <p:nvPr/>
        </p:nvSpPr>
        <p:spPr>
          <a:xfrm>
            <a:off x="293072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4</a:t>
            </a:r>
          </a:p>
        </p:txBody>
      </p:sp>
      <p:sp>
        <p:nvSpPr>
          <p:cNvPr id="150" name="Oval 149"/>
          <p:cNvSpPr/>
          <p:nvPr/>
        </p:nvSpPr>
        <p:spPr>
          <a:xfrm>
            <a:off x="573107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8</a:t>
            </a:r>
          </a:p>
        </p:txBody>
      </p:sp>
      <p:sp>
        <p:nvSpPr>
          <p:cNvPr id="151" name="Oval 150"/>
          <p:cNvSpPr/>
          <p:nvPr/>
        </p:nvSpPr>
        <p:spPr>
          <a:xfrm>
            <a:off x="504527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7</a:t>
            </a:r>
          </a:p>
        </p:txBody>
      </p:sp>
      <p:sp>
        <p:nvSpPr>
          <p:cNvPr id="152" name="Oval 151"/>
          <p:cNvSpPr/>
          <p:nvPr/>
        </p:nvSpPr>
        <p:spPr>
          <a:xfrm>
            <a:off x="435947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6</a:t>
            </a:r>
          </a:p>
        </p:txBody>
      </p:sp>
      <p:sp>
        <p:nvSpPr>
          <p:cNvPr id="153" name="Oval 152"/>
          <p:cNvSpPr/>
          <p:nvPr/>
        </p:nvSpPr>
        <p:spPr>
          <a:xfrm>
            <a:off x="3616524" y="551847"/>
            <a:ext cx="460108" cy="4601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5</a:t>
            </a:r>
          </a:p>
        </p:txBody>
      </p:sp>
      <p:pic>
        <p:nvPicPr>
          <p:cNvPr id="156" name="Picture 155"/>
          <p:cNvPicPr>
            <a:picLocks noChangeAspect="1"/>
          </p:cNvPicPr>
          <p:nvPr/>
        </p:nvPicPr>
        <p:blipFill>
          <a:blip r:embed="rId12"/>
          <a:stretch>
            <a:fillRect/>
          </a:stretch>
        </p:blipFill>
        <p:spPr>
          <a:xfrm>
            <a:off x="1116647" y="710233"/>
            <a:ext cx="389591" cy="392659"/>
          </a:xfrm>
          <a:prstGeom prst="rect">
            <a:avLst/>
          </a:prstGeom>
        </p:spPr>
      </p:pic>
      <p:pic>
        <p:nvPicPr>
          <p:cNvPr id="157" name="Picture 156"/>
          <p:cNvPicPr>
            <a:picLocks noChangeAspect="1"/>
          </p:cNvPicPr>
          <p:nvPr/>
        </p:nvPicPr>
        <p:blipFill>
          <a:blip r:embed="rId12"/>
          <a:stretch>
            <a:fillRect/>
          </a:stretch>
        </p:blipFill>
        <p:spPr>
          <a:xfrm>
            <a:off x="1829099" y="710233"/>
            <a:ext cx="389591" cy="392659"/>
          </a:xfrm>
          <a:prstGeom prst="rect">
            <a:avLst/>
          </a:prstGeom>
        </p:spPr>
      </p:pic>
      <p:pic>
        <p:nvPicPr>
          <p:cNvPr id="158" name="Picture 157"/>
          <p:cNvPicPr>
            <a:picLocks noChangeAspect="1"/>
          </p:cNvPicPr>
          <p:nvPr/>
        </p:nvPicPr>
        <p:blipFill>
          <a:blip r:embed="rId12"/>
          <a:stretch>
            <a:fillRect/>
          </a:stretch>
        </p:blipFill>
        <p:spPr>
          <a:xfrm>
            <a:off x="2503451" y="710233"/>
            <a:ext cx="389591" cy="392659"/>
          </a:xfrm>
          <a:prstGeom prst="rect">
            <a:avLst/>
          </a:prstGeom>
        </p:spPr>
      </p:pic>
      <p:pic>
        <p:nvPicPr>
          <p:cNvPr id="159" name="Picture 158"/>
          <p:cNvPicPr>
            <a:picLocks noChangeAspect="1"/>
          </p:cNvPicPr>
          <p:nvPr/>
        </p:nvPicPr>
        <p:blipFill>
          <a:blip r:embed="rId12"/>
          <a:stretch>
            <a:fillRect/>
          </a:stretch>
        </p:blipFill>
        <p:spPr>
          <a:xfrm>
            <a:off x="3890255" y="710233"/>
            <a:ext cx="389591" cy="392659"/>
          </a:xfrm>
          <a:prstGeom prst="rect">
            <a:avLst/>
          </a:prstGeom>
        </p:spPr>
      </p:pic>
      <p:pic>
        <p:nvPicPr>
          <p:cNvPr id="160" name="Picture 159"/>
          <p:cNvPicPr>
            <a:picLocks noChangeAspect="1"/>
          </p:cNvPicPr>
          <p:nvPr/>
        </p:nvPicPr>
        <p:blipFill>
          <a:blip r:embed="rId12"/>
          <a:stretch>
            <a:fillRect/>
          </a:stretch>
        </p:blipFill>
        <p:spPr>
          <a:xfrm>
            <a:off x="3177803" y="710233"/>
            <a:ext cx="389591" cy="392659"/>
          </a:xfrm>
          <a:prstGeom prst="rect">
            <a:avLst/>
          </a:prstGeom>
        </p:spPr>
      </p:pic>
      <p:pic>
        <p:nvPicPr>
          <p:cNvPr id="161" name="Picture 160"/>
          <p:cNvPicPr>
            <a:picLocks noChangeAspect="1"/>
          </p:cNvPicPr>
          <p:nvPr/>
        </p:nvPicPr>
        <p:blipFill>
          <a:blip r:embed="rId12"/>
          <a:stretch>
            <a:fillRect/>
          </a:stretch>
        </p:blipFill>
        <p:spPr>
          <a:xfrm>
            <a:off x="4583657" y="710233"/>
            <a:ext cx="389591" cy="392659"/>
          </a:xfrm>
          <a:prstGeom prst="rect">
            <a:avLst/>
          </a:prstGeom>
        </p:spPr>
      </p:pic>
      <p:pic>
        <p:nvPicPr>
          <p:cNvPr id="162" name="Picture 161"/>
          <p:cNvPicPr>
            <a:picLocks noChangeAspect="1"/>
          </p:cNvPicPr>
          <p:nvPr/>
        </p:nvPicPr>
        <p:blipFill>
          <a:blip r:embed="rId12"/>
          <a:stretch>
            <a:fillRect/>
          </a:stretch>
        </p:blipFill>
        <p:spPr>
          <a:xfrm>
            <a:off x="5277059" y="710233"/>
            <a:ext cx="389591" cy="392659"/>
          </a:xfrm>
          <a:prstGeom prst="rect">
            <a:avLst/>
          </a:prstGeom>
        </p:spPr>
      </p:pic>
      <p:sp>
        <p:nvSpPr>
          <p:cNvPr id="44" name="1">
            <a:hlinkClick r:id="rId13" action="ppaction://hlinksldjump"/>
          </p:cNvPr>
          <p:cNvSpPr/>
          <p:nvPr/>
        </p:nvSpPr>
        <p:spPr>
          <a:xfrm>
            <a:off x="963793"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4" name="2">
            <a:hlinkClick r:id="rId14" action="ppaction://hlinksldjump"/>
          </p:cNvPr>
          <p:cNvSpPr/>
          <p:nvPr/>
        </p:nvSpPr>
        <p:spPr>
          <a:xfrm>
            <a:off x="1676245"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5" name="3">
            <a:hlinkClick r:id="rId15" action="ppaction://hlinksldjump"/>
          </p:cNvPr>
          <p:cNvSpPr/>
          <p:nvPr/>
        </p:nvSpPr>
        <p:spPr>
          <a:xfrm>
            <a:off x="2350597"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6" name="4">
            <a:hlinkClick r:id="rId16" action="ppaction://hlinksldjump"/>
          </p:cNvPr>
          <p:cNvSpPr/>
          <p:nvPr/>
        </p:nvSpPr>
        <p:spPr>
          <a:xfrm>
            <a:off x="3024949"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7" name="5">
            <a:hlinkClick r:id="rId17" action="ppaction://hlinksldjump"/>
          </p:cNvPr>
          <p:cNvSpPr/>
          <p:nvPr/>
        </p:nvSpPr>
        <p:spPr>
          <a:xfrm>
            <a:off x="3737401"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8" name="6">
            <a:hlinkClick r:id="rId18" action="ppaction://hlinksldjump"/>
          </p:cNvPr>
          <p:cNvSpPr/>
          <p:nvPr/>
        </p:nvSpPr>
        <p:spPr>
          <a:xfrm>
            <a:off x="4430803"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9" name="7">
            <a:hlinkClick r:id="rId19" action="ppaction://hlinksldjump"/>
          </p:cNvPr>
          <p:cNvSpPr/>
          <p:nvPr/>
        </p:nvSpPr>
        <p:spPr>
          <a:xfrm>
            <a:off x="5124205"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63" name="Picture 162"/>
          <p:cNvPicPr>
            <a:picLocks noChangeAspect="1"/>
          </p:cNvPicPr>
          <p:nvPr/>
        </p:nvPicPr>
        <p:blipFill>
          <a:blip r:embed="rId12"/>
          <a:stretch>
            <a:fillRect/>
          </a:stretch>
        </p:blipFill>
        <p:spPr>
          <a:xfrm>
            <a:off x="5970461" y="710233"/>
            <a:ext cx="389591" cy="392659"/>
          </a:xfrm>
          <a:prstGeom prst="rect">
            <a:avLst/>
          </a:prstGeom>
        </p:spPr>
      </p:pic>
      <p:sp>
        <p:nvSpPr>
          <p:cNvPr id="171" name="8">
            <a:hlinkClick r:id="rId20" action="ppaction://hlinksldjump"/>
          </p:cNvPr>
          <p:cNvSpPr/>
          <p:nvPr/>
        </p:nvSpPr>
        <p:spPr>
          <a:xfrm>
            <a:off x="5864877" y="592051"/>
            <a:ext cx="473519" cy="49278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7" name="Rectangle 206"/>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208" name="Rectangle 207"/>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209" name="Rectangle 208"/>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210" name="Rectangle 209"/>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4</a:t>
            </a:r>
          </a:p>
        </p:txBody>
      </p:sp>
      <p:sp>
        <p:nvSpPr>
          <p:cNvPr id="211" name="Rectangle 210"/>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5</a:t>
            </a:r>
          </a:p>
        </p:txBody>
      </p:sp>
      <p:sp>
        <p:nvSpPr>
          <p:cNvPr id="212" name="Rectangle 211"/>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6</a:t>
            </a:r>
          </a:p>
        </p:txBody>
      </p:sp>
      <p:sp>
        <p:nvSpPr>
          <p:cNvPr id="213" name="Rectangle 212"/>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7</a:t>
            </a:r>
          </a:p>
        </p:txBody>
      </p:sp>
      <p:sp>
        <p:nvSpPr>
          <p:cNvPr id="214" name="Rectangle 213"/>
          <p:cNvSpPr/>
          <p:nvPr/>
        </p:nvSpPr>
        <p:spPr>
          <a:xfrm>
            <a:off x="7125532" y="59757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8</a:t>
            </a:r>
          </a:p>
        </p:txBody>
      </p:sp>
      <p:sp>
        <p:nvSpPr>
          <p:cNvPr id="215" name="Rectangle 214"/>
          <p:cNvSpPr/>
          <p:nvPr/>
        </p:nvSpPr>
        <p:spPr>
          <a:xfrm>
            <a:off x="7125532" y="604576"/>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0</a:t>
            </a:r>
          </a:p>
        </p:txBody>
      </p:sp>
      <p:sp>
        <p:nvSpPr>
          <p:cNvPr id="225" name="Rectangle 224"/>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226" name="Rectangle 225"/>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227" name="Rectangle 226"/>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228" name="Rectangle 227"/>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4</a:t>
            </a:r>
          </a:p>
        </p:txBody>
      </p:sp>
      <p:sp>
        <p:nvSpPr>
          <p:cNvPr id="229" name="Rectangle 228"/>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5</a:t>
            </a:r>
          </a:p>
        </p:txBody>
      </p:sp>
      <p:sp>
        <p:nvSpPr>
          <p:cNvPr id="230" name="Rectangle 229"/>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6</a:t>
            </a:r>
          </a:p>
        </p:txBody>
      </p:sp>
      <p:sp>
        <p:nvSpPr>
          <p:cNvPr id="231" name="Rectangle 230"/>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7</a:t>
            </a:r>
          </a:p>
        </p:txBody>
      </p:sp>
      <p:sp>
        <p:nvSpPr>
          <p:cNvPr id="232" name="Rectangle 231"/>
          <p:cNvSpPr/>
          <p:nvPr/>
        </p:nvSpPr>
        <p:spPr>
          <a:xfrm>
            <a:off x="8894644"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8</a:t>
            </a:r>
          </a:p>
        </p:txBody>
      </p:sp>
      <p:sp>
        <p:nvSpPr>
          <p:cNvPr id="233" name="Rectangle 232"/>
          <p:cNvSpPr/>
          <p:nvPr/>
        </p:nvSpPr>
        <p:spPr>
          <a:xfrm>
            <a:off x="8894644" y="58178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0</a:t>
            </a:r>
          </a:p>
        </p:txBody>
      </p:sp>
      <p:sp>
        <p:nvSpPr>
          <p:cNvPr id="82" name="Rectangle 81"/>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83" name="Rectangle 82"/>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84" name="Rectangle 83"/>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85" name="Rectangle 84"/>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4</a:t>
            </a:r>
          </a:p>
        </p:txBody>
      </p:sp>
      <p:sp>
        <p:nvSpPr>
          <p:cNvPr id="86" name="Rectangle 85"/>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5</a:t>
            </a:r>
          </a:p>
        </p:txBody>
      </p:sp>
      <p:sp>
        <p:nvSpPr>
          <p:cNvPr id="97" name="Rectangle 96"/>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6</a:t>
            </a:r>
          </a:p>
        </p:txBody>
      </p:sp>
      <p:sp>
        <p:nvSpPr>
          <p:cNvPr id="99" name="Rectangle 98"/>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7</a:t>
            </a:r>
          </a:p>
        </p:txBody>
      </p:sp>
      <p:sp>
        <p:nvSpPr>
          <p:cNvPr id="100" name="Rectangle 99"/>
          <p:cNvSpPr/>
          <p:nvPr/>
        </p:nvSpPr>
        <p:spPr>
          <a:xfrm>
            <a:off x="10609520" y="574792"/>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8</a:t>
            </a:r>
          </a:p>
        </p:txBody>
      </p:sp>
      <p:sp>
        <p:nvSpPr>
          <p:cNvPr id="101" name="Rectangle 100"/>
          <p:cNvSpPr/>
          <p:nvPr/>
        </p:nvSpPr>
        <p:spPr>
          <a:xfrm>
            <a:off x="10609520" y="581789"/>
            <a:ext cx="457292" cy="350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0</a:t>
            </a:r>
          </a:p>
        </p:txBody>
      </p:sp>
    </p:spTree>
    <p:extLst>
      <p:ext uri="{BB962C8B-B14F-4D97-AF65-F5344CB8AC3E}">
        <p14:creationId xmlns:p14="http://schemas.microsoft.com/office/powerpoint/2010/main" val="1195794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63"/>
                                        </p:tgtEl>
                                        <p:attrNameLst>
                                          <p:attrName>r</p:attrName>
                                        </p:attrNameLst>
                                      </p:cBhvr>
                                    </p:animRot>
                                    <p:animRot by="-240000">
                                      <p:cBhvr>
                                        <p:cTn id="7" dur="200" fill="hold">
                                          <p:stCondLst>
                                            <p:cond delay="200"/>
                                          </p:stCondLst>
                                        </p:cTn>
                                        <p:tgtEl>
                                          <p:spTgt spid="163"/>
                                        </p:tgtEl>
                                        <p:attrNameLst>
                                          <p:attrName>r</p:attrName>
                                        </p:attrNameLst>
                                      </p:cBhvr>
                                    </p:animRot>
                                    <p:animRot by="240000">
                                      <p:cBhvr>
                                        <p:cTn id="8" dur="200" fill="hold">
                                          <p:stCondLst>
                                            <p:cond delay="400"/>
                                          </p:stCondLst>
                                        </p:cTn>
                                        <p:tgtEl>
                                          <p:spTgt spid="163"/>
                                        </p:tgtEl>
                                        <p:attrNameLst>
                                          <p:attrName>r</p:attrName>
                                        </p:attrNameLst>
                                      </p:cBhvr>
                                    </p:animRot>
                                    <p:animRot by="-240000">
                                      <p:cBhvr>
                                        <p:cTn id="9" dur="200" fill="hold">
                                          <p:stCondLst>
                                            <p:cond delay="600"/>
                                          </p:stCondLst>
                                        </p:cTn>
                                        <p:tgtEl>
                                          <p:spTgt spid="163"/>
                                        </p:tgtEl>
                                        <p:attrNameLst>
                                          <p:attrName>r</p:attrName>
                                        </p:attrNameLst>
                                      </p:cBhvr>
                                    </p:animRot>
                                    <p:animRot by="120000">
                                      <p:cBhvr>
                                        <p:cTn id="10" dur="200" fill="hold">
                                          <p:stCondLst>
                                            <p:cond delay="800"/>
                                          </p:stCondLst>
                                        </p:cTn>
                                        <p:tgtEl>
                                          <p:spTgt spid="163"/>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62"/>
                                        </p:tgtEl>
                                        <p:attrNameLst>
                                          <p:attrName>r</p:attrName>
                                        </p:attrNameLst>
                                      </p:cBhvr>
                                    </p:animRot>
                                    <p:animRot by="-240000">
                                      <p:cBhvr>
                                        <p:cTn id="13" dur="200" fill="hold">
                                          <p:stCondLst>
                                            <p:cond delay="200"/>
                                          </p:stCondLst>
                                        </p:cTn>
                                        <p:tgtEl>
                                          <p:spTgt spid="162"/>
                                        </p:tgtEl>
                                        <p:attrNameLst>
                                          <p:attrName>r</p:attrName>
                                        </p:attrNameLst>
                                      </p:cBhvr>
                                    </p:animRot>
                                    <p:animRot by="240000">
                                      <p:cBhvr>
                                        <p:cTn id="14" dur="200" fill="hold">
                                          <p:stCondLst>
                                            <p:cond delay="400"/>
                                          </p:stCondLst>
                                        </p:cTn>
                                        <p:tgtEl>
                                          <p:spTgt spid="162"/>
                                        </p:tgtEl>
                                        <p:attrNameLst>
                                          <p:attrName>r</p:attrName>
                                        </p:attrNameLst>
                                      </p:cBhvr>
                                    </p:animRot>
                                    <p:animRot by="-240000">
                                      <p:cBhvr>
                                        <p:cTn id="15" dur="200" fill="hold">
                                          <p:stCondLst>
                                            <p:cond delay="600"/>
                                          </p:stCondLst>
                                        </p:cTn>
                                        <p:tgtEl>
                                          <p:spTgt spid="162"/>
                                        </p:tgtEl>
                                        <p:attrNameLst>
                                          <p:attrName>r</p:attrName>
                                        </p:attrNameLst>
                                      </p:cBhvr>
                                    </p:animRot>
                                    <p:animRot by="120000">
                                      <p:cBhvr>
                                        <p:cTn id="16" dur="200" fill="hold">
                                          <p:stCondLst>
                                            <p:cond delay="800"/>
                                          </p:stCondLst>
                                        </p:cTn>
                                        <p:tgtEl>
                                          <p:spTgt spid="162"/>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161"/>
                                        </p:tgtEl>
                                        <p:attrNameLst>
                                          <p:attrName>r</p:attrName>
                                        </p:attrNameLst>
                                      </p:cBhvr>
                                    </p:animRot>
                                    <p:animRot by="-240000">
                                      <p:cBhvr>
                                        <p:cTn id="19" dur="200" fill="hold">
                                          <p:stCondLst>
                                            <p:cond delay="200"/>
                                          </p:stCondLst>
                                        </p:cTn>
                                        <p:tgtEl>
                                          <p:spTgt spid="161"/>
                                        </p:tgtEl>
                                        <p:attrNameLst>
                                          <p:attrName>r</p:attrName>
                                        </p:attrNameLst>
                                      </p:cBhvr>
                                    </p:animRot>
                                    <p:animRot by="240000">
                                      <p:cBhvr>
                                        <p:cTn id="20" dur="200" fill="hold">
                                          <p:stCondLst>
                                            <p:cond delay="400"/>
                                          </p:stCondLst>
                                        </p:cTn>
                                        <p:tgtEl>
                                          <p:spTgt spid="161"/>
                                        </p:tgtEl>
                                        <p:attrNameLst>
                                          <p:attrName>r</p:attrName>
                                        </p:attrNameLst>
                                      </p:cBhvr>
                                    </p:animRot>
                                    <p:animRot by="-240000">
                                      <p:cBhvr>
                                        <p:cTn id="21" dur="200" fill="hold">
                                          <p:stCondLst>
                                            <p:cond delay="600"/>
                                          </p:stCondLst>
                                        </p:cTn>
                                        <p:tgtEl>
                                          <p:spTgt spid="161"/>
                                        </p:tgtEl>
                                        <p:attrNameLst>
                                          <p:attrName>r</p:attrName>
                                        </p:attrNameLst>
                                      </p:cBhvr>
                                    </p:animRot>
                                    <p:animRot by="120000">
                                      <p:cBhvr>
                                        <p:cTn id="22" dur="200" fill="hold">
                                          <p:stCondLst>
                                            <p:cond delay="800"/>
                                          </p:stCondLst>
                                        </p:cTn>
                                        <p:tgtEl>
                                          <p:spTgt spid="161"/>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159"/>
                                        </p:tgtEl>
                                        <p:attrNameLst>
                                          <p:attrName>r</p:attrName>
                                        </p:attrNameLst>
                                      </p:cBhvr>
                                    </p:animRot>
                                    <p:animRot by="-240000">
                                      <p:cBhvr>
                                        <p:cTn id="25" dur="200" fill="hold">
                                          <p:stCondLst>
                                            <p:cond delay="200"/>
                                          </p:stCondLst>
                                        </p:cTn>
                                        <p:tgtEl>
                                          <p:spTgt spid="159"/>
                                        </p:tgtEl>
                                        <p:attrNameLst>
                                          <p:attrName>r</p:attrName>
                                        </p:attrNameLst>
                                      </p:cBhvr>
                                    </p:animRot>
                                    <p:animRot by="240000">
                                      <p:cBhvr>
                                        <p:cTn id="26" dur="200" fill="hold">
                                          <p:stCondLst>
                                            <p:cond delay="400"/>
                                          </p:stCondLst>
                                        </p:cTn>
                                        <p:tgtEl>
                                          <p:spTgt spid="159"/>
                                        </p:tgtEl>
                                        <p:attrNameLst>
                                          <p:attrName>r</p:attrName>
                                        </p:attrNameLst>
                                      </p:cBhvr>
                                    </p:animRot>
                                    <p:animRot by="-240000">
                                      <p:cBhvr>
                                        <p:cTn id="27" dur="200" fill="hold">
                                          <p:stCondLst>
                                            <p:cond delay="600"/>
                                          </p:stCondLst>
                                        </p:cTn>
                                        <p:tgtEl>
                                          <p:spTgt spid="159"/>
                                        </p:tgtEl>
                                        <p:attrNameLst>
                                          <p:attrName>r</p:attrName>
                                        </p:attrNameLst>
                                      </p:cBhvr>
                                    </p:animRot>
                                    <p:animRot by="120000">
                                      <p:cBhvr>
                                        <p:cTn id="28" dur="200" fill="hold">
                                          <p:stCondLst>
                                            <p:cond delay="800"/>
                                          </p:stCondLst>
                                        </p:cTn>
                                        <p:tgtEl>
                                          <p:spTgt spid="159"/>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160"/>
                                        </p:tgtEl>
                                        <p:attrNameLst>
                                          <p:attrName>r</p:attrName>
                                        </p:attrNameLst>
                                      </p:cBhvr>
                                    </p:animRot>
                                    <p:animRot by="-240000">
                                      <p:cBhvr>
                                        <p:cTn id="31" dur="200" fill="hold">
                                          <p:stCondLst>
                                            <p:cond delay="200"/>
                                          </p:stCondLst>
                                        </p:cTn>
                                        <p:tgtEl>
                                          <p:spTgt spid="160"/>
                                        </p:tgtEl>
                                        <p:attrNameLst>
                                          <p:attrName>r</p:attrName>
                                        </p:attrNameLst>
                                      </p:cBhvr>
                                    </p:animRot>
                                    <p:animRot by="240000">
                                      <p:cBhvr>
                                        <p:cTn id="32" dur="200" fill="hold">
                                          <p:stCondLst>
                                            <p:cond delay="400"/>
                                          </p:stCondLst>
                                        </p:cTn>
                                        <p:tgtEl>
                                          <p:spTgt spid="160"/>
                                        </p:tgtEl>
                                        <p:attrNameLst>
                                          <p:attrName>r</p:attrName>
                                        </p:attrNameLst>
                                      </p:cBhvr>
                                    </p:animRot>
                                    <p:animRot by="-240000">
                                      <p:cBhvr>
                                        <p:cTn id="33" dur="200" fill="hold">
                                          <p:stCondLst>
                                            <p:cond delay="600"/>
                                          </p:stCondLst>
                                        </p:cTn>
                                        <p:tgtEl>
                                          <p:spTgt spid="160"/>
                                        </p:tgtEl>
                                        <p:attrNameLst>
                                          <p:attrName>r</p:attrName>
                                        </p:attrNameLst>
                                      </p:cBhvr>
                                    </p:animRot>
                                    <p:animRot by="120000">
                                      <p:cBhvr>
                                        <p:cTn id="34" dur="200" fill="hold">
                                          <p:stCondLst>
                                            <p:cond delay="800"/>
                                          </p:stCondLst>
                                        </p:cTn>
                                        <p:tgtEl>
                                          <p:spTgt spid="160"/>
                                        </p:tgtEl>
                                        <p:attrNameLst>
                                          <p:attrName>r</p:attrName>
                                        </p:attrNameLst>
                                      </p:cBhvr>
                                    </p:animRot>
                                  </p:childTnLst>
                                </p:cTn>
                              </p:par>
                              <p:par>
                                <p:cTn id="35" presetID="32" presetClass="emph" presetSubtype="0" repeatCount="indefinite" fill="hold" nodeType="withEffect">
                                  <p:stCondLst>
                                    <p:cond delay="0"/>
                                  </p:stCondLst>
                                  <p:endCondLst>
                                    <p:cond evt="onNext" delay="0">
                                      <p:tgtEl>
                                        <p:sldTgt/>
                                      </p:tgtEl>
                                    </p:cond>
                                  </p:endCondLst>
                                  <p:childTnLst>
                                    <p:animRot by="120000">
                                      <p:cBhvr>
                                        <p:cTn id="36" dur="100" fill="hold">
                                          <p:stCondLst>
                                            <p:cond delay="0"/>
                                          </p:stCondLst>
                                        </p:cTn>
                                        <p:tgtEl>
                                          <p:spTgt spid="158"/>
                                        </p:tgtEl>
                                        <p:attrNameLst>
                                          <p:attrName>r</p:attrName>
                                        </p:attrNameLst>
                                      </p:cBhvr>
                                    </p:animRot>
                                    <p:animRot by="-240000">
                                      <p:cBhvr>
                                        <p:cTn id="37" dur="200" fill="hold">
                                          <p:stCondLst>
                                            <p:cond delay="200"/>
                                          </p:stCondLst>
                                        </p:cTn>
                                        <p:tgtEl>
                                          <p:spTgt spid="158"/>
                                        </p:tgtEl>
                                        <p:attrNameLst>
                                          <p:attrName>r</p:attrName>
                                        </p:attrNameLst>
                                      </p:cBhvr>
                                    </p:animRot>
                                    <p:animRot by="240000">
                                      <p:cBhvr>
                                        <p:cTn id="38" dur="200" fill="hold">
                                          <p:stCondLst>
                                            <p:cond delay="400"/>
                                          </p:stCondLst>
                                        </p:cTn>
                                        <p:tgtEl>
                                          <p:spTgt spid="158"/>
                                        </p:tgtEl>
                                        <p:attrNameLst>
                                          <p:attrName>r</p:attrName>
                                        </p:attrNameLst>
                                      </p:cBhvr>
                                    </p:animRot>
                                    <p:animRot by="-240000">
                                      <p:cBhvr>
                                        <p:cTn id="39" dur="200" fill="hold">
                                          <p:stCondLst>
                                            <p:cond delay="600"/>
                                          </p:stCondLst>
                                        </p:cTn>
                                        <p:tgtEl>
                                          <p:spTgt spid="158"/>
                                        </p:tgtEl>
                                        <p:attrNameLst>
                                          <p:attrName>r</p:attrName>
                                        </p:attrNameLst>
                                      </p:cBhvr>
                                    </p:animRot>
                                    <p:animRot by="120000">
                                      <p:cBhvr>
                                        <p:cTn id="40" dur="200" fill="hold">
                                          <p:stCondLst>
                                            <p:cond delay="800"/>
                                          </p:stCondLst>
                                        </p:cTn>
                                        <p:tgtEl>
                                          <p:spTgt spid="158"/>
                                        </p:tgtEl>
                                        <p:attrNameLst>
                                          <p:attrName>r</p:attrName>
                                        </p:attrNameLst>
                                      </p:cBhvr>
                                    </p:animRot>
                                  </p:childTnLst>
                                </p:cTn>
                              </p:par>
                              <p:par>
                                <p:cTn id="41" presetID="32" presetClass="emph" presetSubtype="0" repeatCount="indefinite" fill="hold" nodeType="withEffect">
                                  <p:stCondLst>
                                    <p:cond delay="0"/>
                                  </p:stCondLst>
                                  <p:endCondLst>
                                    <p:cond evt="onNext" delay="0">
                                      <p:tgtEl>
                                        <p:sldTgt/>
                                      </p:tgtEl>
                                    </p:cond>
                                  </p:endCondLst>
                                  <p:childTnLst>
                                    <p:animRot by="120000">
                                      <p:cBhvr>
                                        <p:cTn id="42" dur="100" fill="hold">
                                          <p:stCondLst>
                                            <p:cond delay="0"/>
                                          </p:stCondLst>
                                        </p:cTn>
                                        <p:tgtEl>
                                          <p:spTgt spid="157"/>
                                        </p:tgtEl>
                                        <p:attrNameLst>
                                          <p:attrName>r</p:attrName>
                                        </p:attrNameLst>
                                      </p:cBhvr>
                                    </p:animRot>
                                    <p:animRot by="-240000">
                                      <p:cBhvr>
                                        <p:cTn id="43" dur="200" fill="hold">
                                          <p:stCondLst>
                                            <p:cond delay="200"/>
                                          </p:stCondLst>
                                        </p:cTn>
                                        <p:tgtEl>
                                          <p:spTgt spid="157"/>
                                        </p:tgtEl>
                                        <p:attrNameLst>
                                          <p:attrName>r</p:attrName>
                                        </p:attrNameLst>
                                      </p:cBhvr>
                                    </p:animRot>
                                    <p:animRot by="240000">
                                      <p:cBhvr>
                                        <p:cTn id="44" dur="200" fill="hold">
                                          <p:stCondLst>
                                            <p:cond delay="400"/>
                                          </p:stCondLst>
                                        </p:cTn>
                                        <p:tgtEl>
                                          <p:spTgt spid="157"/>
                                        </p:tgtEl>
                                        <p:attrNameLst>
                                          <p:attrName>r</p:attrName>
                                        </p:attrNameLst>
                                      </p:cBhvr>
                                    </p:animRot>
                                    <p:animRot by="-240000">
                                      <p:cBhvr>
                                        <p:cTn id="45" dur="200" fill="hold">
                                          <p:stCondLst>
                                            <p:cond delay="600"/>
                                          </p:stCondLst>
                                        </p:cTn>
                                        <p:tgtEl>
                                          <p:spTgt spid="157"/>
                                        </p:tgtEl>
                                        <p:attrNameLst>
                                          <p:attrName>r</p:attrName>
                                        </p:attrNameLst>
                                      </p:cBhvr>
                                    </p:animRot>
                                    <p:animRot by="120000">
                                      <p:cBhvr>
                                        <p:cTn id="46" dur="200" fill="hold">
                                          <p:stCondLst>
                                            <p:cond delay="800"/>
                                          </p:stCondLst>
                                        </p:cTn>
                                        <p:tgtEl>
                                          <p:spTgt spid="157"/>
                                        </p:tgtEl>
                                        <p:attrNameLst>
                                          <p:attrName>r</p:attrName>
                                        </p:attrNameLst>
                                      </p:cBhvr>
                                    </p:animRo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156"/>
                                        </p:tgtEl>
                                        <p:attrNameLst>
                                          <p:attrName>r</p:attrName>
                                        </p:attrNameLst>
                                      </p:cBhvr>
                                    </p:animRot>
                                    <p:animRot by="-240000">
                                      <p:cBhvr>
                                        <p:cTn id="49" dur="200" fill="hold">
                                          <p:stCondLst>
                                            <p:cond delay="200"/>
                                          </p:stCondLst>
                                        </p:cTn>
                                        <p:tgtEl>
                                          <p:spTgt spid="156"/>
                                        </p:tgtEl>
                                        <p:attrNameLst>
                                          <p:attrName>r</p:attrName>
                                        </p:attrNameLst>
                                      </p:cBhvr>
                                    </p:animRot>
                                    <p:animRot by="240000">
                                      <p:cBhvr>
                                        <p:cTn id="50" dur="200" fill="hold">
                                          <p:stCondLst>
                                            <p:cond delay="400"/>
                                          </p:stCondLst>
                                        </p:cTn>
                                        <p:tgtEl>
                                          <p:spTgt spid="156"/>
                                        </p:tgtEl>
                                        <p:attrNameLst>
                                          <p:attrName>r</p:attrName>
                                        </p:attrNameLst>
                                      </p:cBhvr>
                                    </p:animRot>
                                    <p:animRot by="-240000">
                                      <p:cBhvr>
                                        <p:cTn id="51" dur="200" fill="hold">
                                          <p:stCondLst>
                                            <p:cond delay="600"/>
                                          </p:stCondLst>
                                        </p:cTn>
                                        <p:tgtEl>
                                          <p:spTgt spid="156"/>
                                        </p:tgtEl>
                                        <p:attrNameLst>
                                          <p:attrName>r</p:attrName>
                                        </p:attrNameLst>
                                      </p:cBhvr>
                                    </p:animRot>
                                    <p:animRot by="120000">
                                      <p:cBhvr>
                                        <p:cTn id="52" dur="200" fill="hold">
                                          <p:stCondLst>
                                            <p:cond delay="800"/>
                                          </p:stCondLst>
                                        </p:cTn>
                                        <p:tgtEl>
                                          <p:spTgt spid="1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44"/>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44"/>
                                        </p:tgtEl>
                                        <p:attrNameLst>
                                          <p:attrName>style.visibility</p:attrName>
                                        </p:attrNameLst>
                                      </p:cBhvr>
                                      <p:to>
                                        <p:strVal val="hidden"/>
                                      </p:to>
                                    </p:set>
                                  </p:childTnLst>
                                </p:cTn>
                              </p:par>
                              <p:par>
                                <p:cTn id="58" presetID="42" presetClass="path" presetSubtype="0" accel="50000" decel="50000" fill="hold" nodeType="withEffect">
                                  <p:stCondLst>
                                    <p:cond delay="0"/>
                                  </p:stCondLst>
                                  <p:childTnLst>
                                    <p:animMotion origin="layout" path="M -2.08333E-6 4.07407E-6 L 0.48294 0.29629 " pathEditMode="relative" rAng="0" ptsTypes="AA">
                                      <p:cBhvr>
                                        <p:cTn id="59" dur="1500" fill="hold"/>
                                        <p:tgtEl>
                                          <p:spTgt spid="156"/>
                                        </p:tgtEl>
                                        <p:attrNameLst>
                                          <p:attrName>ppt_x</p:attrName>
                                          <p:attrName>ppt_y</p:attrName>
                                        </p:attrNameLst>
                                      </p:cBhvr>
                                      <p:rCtr x="24141" y="14815"/>
                                    </p:animMotion>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186"/>
                                        </p:tgtEl>
                                        <p:attrNameLst>
                                          <p:attrName>style.visibility</p:attrName>
                                        </p:attrNameLst>
                                      </p:cBhvr>
                                      <p:to>
                                        <p:strVal val="visible"/>
                                      </p:to>
                                    </p:set>
                                    <p:animEffect transition="in" filter="fade">
                                      <p:cBhvr>
                                        <p:cTn id="63" dur="500"/>
                                        <p:tgtEl>
                                          <p:spTgt spid="186"/>
                                        </p:tgtEl>
                                      </p:cBhvr>
                                    </p:animEffect>
                                  </p:childTnLst>
                                  <p:subTnLst>
                                    <p:audio>
                                      <p:cMediaNode>
                                        <p:cTn display="0" masterRel="sameClick">
                                          <p:stCondLst>
                                            <p:cond evt="begin" delay="0">
                                              <p:tn val="61"/>
                                            </p:cond>
                                          </p:stCondLst>
                                          <p:endCondLst>
                                            <p:cond evt="onStopAudio" delay="0">
                                              <p:tgtEl>
                                                <p:sldTgt/>
                                              </p:tgtEl>
                                            </p:cond>
                                          </p:endCondLst>
                                        </p:cTn>
                                        <p:tgtEl>
                                          <p:sndTgt r:embed="rId2" name="cashreg.wav"/>
                                        </p:tgtEl>
                                      </p:cMediaNode>
                                    </p:audio>
                                  </p:subTnLst>
                                </p:cTn>
                              </p:par>
                              <p:par>
                                <p:cTn id="64" presetID="10" presetClass="exit" presetSubtype="0" fill="hold" nodeType="withEffect">
                                  <p:stCondLst>
                                    <p:cond delay="0"/>
                                  </p:stCondLst>
                                  <p:childTnLst>
                                    <p:animEffect transition="out" filter="fade">
                                      <p:cBhvr>
                                        <p:cTn id="65" dur="500"/>
                                        <p:tgtEl>
                                          <p:spTgt spid="139"/>
                                        </p:tgtEl>
                                      </p:cBhvr>
                                    </p:animEffect>
                                    <p:set>
                                      <p:cBhvr>
                                        <p:cTn id="66" dur="1" fill="hold">
                                          <p:stCondLst>
                                            <p:cond delay="499"/>
                                          </p:stCondLst>
                                        </p:cTn>
                                        <p:tgtEl>
                                          <p:spTgt spid="139"/>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56"/>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1" restart="whenNotActive" fill="hold" evtFilter="cancelBubble" nodeType="interactiveSeq">
                <p:stCondLst>
                  <p:cond evt="onClick" delay="0">
                    <p:tgtEl>
                      <p:spTgt spid="164"/>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164"/>
                                        </p:tgtEl>
                                        <p:attrNameLst>
                                          <p:attrName>style.visibility</p:attrName>
                                        </p:attrNameLst>
                                      </p:cBhvr>
                                      <p:to>
                                        <p:strVal val="hidden"/>
                                      </p:to>
                                    </p:set>
                                  </p:childTnLst>
                                </p:cTn>
                              </p:par>
                              <p:par>
                                <p:cTn id="76" presetID="42" presetClass="path" presetSubtype="0" accel="50000" decel="50000" fill="hold" nodeType="withEffect">
                                  <p:stCondLst>
                                    <p:cond delay="0"/>
                                  </p:stCondLst>
                                  <p:childTnLst>
                                    <p:animMotion origin="layout" path="M 4.375E-6 4.07407E-6 L 0.22708 0.63055 " pathEditMode="relative" rAng="0" ptsTypes="AA">
                                      <p:cBhvr>
                                        <p:cTn id="77" dur="1500" fill="hold"/>
                                        <p:tgtEl>
                                          <p:spTgt spid="157"/>
                                        </p:tgtEl>
                                        <p:attrNameLst>
                                          <p:attrName>ppt_x</p:attrName>
                                          <p:attrName>ppt_y</p:attrName>
                                        </p:attrNameLst>
                                      </p:cBhvr>
                                      <p:rCtr x="11354" y="31528"/>
                                    </p:animMotion>
                                  </p:childTnLst>
                                </p:cTn>
                              </p:par>
                            </p:childTnLst>
                          </p:cTn>
                        </p:par>
                        <p:par>
                          <p:cTn id="78" fill="hold">
                            <p:stCondLst>
                              <p:cond delay="1500"/>
                            </p:stCondLst>
                            <p:childTnLst>
                              <p:par>
                                <p:cTn id="79" presetID="10" presetClass="entr" presetSubtype="0" fill="hold" nodeType="afterEffect">
                                  <p:stCondLst>
                                    <p:cond delay="0"/>
                                  </p:stCondLst>
                                  <p:childTnLst>
                                    <p:set>
                                      <p:cBhvr>
                                        <p:cTn id="80" dur="1" fill="hold">
                                          <p:stCondLst>
                                            <p:cond delay="0"/>
                                          </p:stCondLst>
                                        </p:cTn>
                                        <p:tgtEl>
                                          <p:spTgt spid="184"/>
                                        </p:tgtEl>
                                        <p:attrNameLst>
                                          <p:attrName>style.visibility</p:attrName>
                                        </p:attrNameLst>
                                      </p:cBhvr>
                                      <p:to>
                                        <p:strVal val="visible"/>
                                      </p:to>
                                    </p:set>
                                    <p:animEffect transition="in" filter="fade">
                                      <p:cBhvr>
                                        <p:cTn id="81" dur="500"/>
                                        <p:tgtEl>
                                          <p:spTgt spid="184"/>
                                        </p:tgtEl>
                                      </p:cBhvr>
                                    </p:animEffect>
                                  </p:childTnLst>
                                  <p:subTnLst>
                                    <p:audio>
                                      <p:cMediaNode>
                                        <p:cTn display="0" masterRel="sameClick">
                                          <p:stCondLst>
                                            <p:cond evt="begin" delay="0">
                                              <p:tn val="79"/>
                                            </p:cond>
                                          </p:stCondLst>
                                          <p:endCondLst>
                                            <p:cond evt="onStopAudio" delay="0">
                                              <p:tgtEl>
                                                <p:sldTgt/>
                                              </p:tgtEl>
                                            </p:cond>
                                          </p:endCondLst>
                                        </p:cTn>
                                        <p:tgtEl>
                                          <p:sndTgt r:embed="rId2" name="cashreg.wav"/>
                                        </p:tgtEl>
                                      </p:cMediaNode>
                                    </p:audio>
                                  </p:subTnLst>
                                </p:cTn>
                              </p:par>
                              <p:par>
                                <p:cTn id="82" presetID="10" presetClass="exit" presetSubtype="0" fill="hold" nodeType="withEffect">
                                  <p:stCondLst>
                                    <p:cond delay="0"/>
                                  </p:stCondLst>
                                  <p:childTnLst>
                                    <p:animEffect transition="out" filter="fade">
                                      <p:cBhvr>
                                        <p:cTn id="83" dur="500"/>
                                        <p:tgtEl>
                                          <p:spTgt spid="98"/>
                                        </p:tgtEl>
                                      </p:cBhvr>
                                    </p:animEffect>
                                    <p:set>
                                      <p:cBhvr>
                                        <p:cTn id="84" dur="1" fill="hold">
                                          <p:stCondLst>
                                            <p:cond delay="499"/>
                                          </p:stCondLst>
                                        </p:cTn>
                                        <p:tgtEl>
                                          <p:spTgt spid="9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57"/>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64"/>
                  </p:tgtEl>
                </p:cond>
              </p:nextCondLst>
            </p:seq>
            <p:seq concurrent="1" nextAc="seek">
              <p:cTn id="89" restart="whenNotActive" fill="hold" evtFilter="cancelBubble" nodeType="interactiveSeq">
                <p:stCondLst>
                  <p:cond evt="onClick" delay="0">
                    <p:tgtEl>
                      <p:spTgt spid="165"/>
                    </p:tgtEl>
                  </p:cond>
                </p:stCondLst>
                <p:endSync evt="end" delay="0">
                  <p:rtn val="all"/>
                </p:endSync>
                <p:childTnLst>
                  <p:par>
                    <p:cTn id="90" fill="hold">
                      <p:stCondLst>
                        <p:cond delay="0"/>
                      </p:stCondLst>
                      <p:childTnLst>
                        <p:par>
                          <p:cTn id="91" fill="hold">
                            <p:stCondLst>
                              <p:cond delay="0"/>
                            </p:stCondLst>
                            <p:childTnLst>
                              <p:par>
                                <p:cTn id="92" presetID="1" presetClass="exit" presetSubtype="0" fill="hold" grpId="0" nodeType="clickEffect">
                                  <p:stCondLst>
                                    <p:cond delay="0"/>
                                  </p:stCondLst>
                                  <p:childTnLst>
                                    <p:set>
                                      <p:cBhvr>
                                        <p:cTn id="93" dur="1" fill="hold">
                                          <p:stCondLst>
                                            <p:cond delay="0"/>
                                          </p:stCondLst>
                                        </p:cTn>
                                        <p:tgtEl>
                                          <p:spTgt spid="165"/>
                                        </p:tgtEl>
                                        <p:attrNameLst>
                                          <p:attrName>style.visibility</p:attrName>
                                        </p:attrNameLst>
                                      </p:cBhvr>
                                      <p:to>
                                        <p:strVal val="hidden"/>
                                      </p:to>
                                    </p:set>
                                  </p:childTnLst>
                                </p:cTn>
                              </p:par>
                              <p:par>
                                <p:cTn id="94" presetID="42" presetClass="path" presetSubtype="0" accel="50000" decel="50000" fill="hold" nodeType="withEffect">
                                  <p:stCondLst>
                                    <p:cond delay="0"/>
                                  </p:stCondLst>
                                  <p:childTnLst>
                                    <p:animMotion origin="layout" path="M -3.95833E-6 4.07407E-6 L 0.6155 0.28773 " pathEditMode="relative" rAng="0" ptsTypes="AA">
                                      <p:cBhvr>
                                        <p:cTn id="95" dur="1500" fill="hold"/>
                                        <p:tgtEl>
                                          <p:spTgt spid="158"/>
                                        </p:tgtEl>
                                        <p:attrNameLst>
                                          <p:attrName>ppt_x</p:attrName>
                                          <p:attrName>ppt_y</p:attrName>
                                        </p:attrNameLst>
                                      </p:cBhvr>
                                      <p:rCtr x="30768" y="14375"/>
                                    </p:animMotion>
                                  </p:childTnLst>
                                </p:cTn>
                              </p:par>
                            </p:childTnLst>
                          </p:cTn>
                        </p:par>
                        <p:par>
                          <p:cTn id="96" fill="hold">
                            <p:stCondLst>
                              <p:cond delay="1500"/>
                            </p:stCondLst>
                            <p:childTnLst>
                              <p:par>
                                <p:cTn id="97" presetID="10" presetClass="entr" presetSubtype="0" fill="hold" nodeType="afterEffect">
                                  <p:stCondLst>
                                    <p:cond delay="0"/>
                                  </p:stCondLst>
                                  <p:childTnLst>
                                    <p:set>
                                      <p:cBhvr>
                                        <p:cTn id="98" dur="1" fill="hold">
                                          <p:stCondLst>
                                            <p:cond delay="0"/>
                                          </p:stCondLst>
                                        </p:cTn>
                                        <p:tgtEl>
                                          <p:spTgt spid="175"/>
                                        </p:tgtEl>
                                        <p:attrNameLst>
                                          <p:attrName>style.visibility</p:attrName>
                                        </p:attrNameLst>
                                      </p:cBhvr>
                                      <p:to>
                                        <p:strVal val="visible"/>
                                      </p:to>
                                    </p:set>
                                    <p:animEffect transition="in" filter="fade">
                                      <p:cBhvr>
                                        <p:cTn id="99" dur="500"/>
                                        <p:tgtEl>
                                          <p:spTgt spid="175"/>
                                        </p:tgtEl>
                                      </p:cBhvr>
                                    </p:animEffect>
                                  </p:childTnLst>
                                  <p:subTnLst>
                                    <p:audio>
                                      <p:cMediaNode>
                                        <p:cTn display="0" masterRel="sameClick">
                                          <p:stCondLst>
                                            <p:cond evt="begin" delay="0">
                                              <p:tn val="97"/>
                                            </p:cond>
                                          </p:stCondLst>
                                          <p:endCondLst>
                                            <p:cond evt="onStopAudio" delay="0">
                                              <p:tgtEl>
                                                <p:sldTgt/>
                                              </p:tgtEl>
                                            </p:cond>
                                          </p:endCondLst>
                                        </p:cTn>
                                        <p:tgtEl>
                                          <p:sndTgt r:embed="rId3" name="applause.wav"/>
                                        </p:tgtEl>
                                      </p:cMediaNode>
                                    </p:audio>
                                  </p:subTnLst>
                                </p:cTn>
                              </p:par>
                              <p:par>
                                <p:cTn id="100" presetID="10" presetClass="exit" presetSubtype="0" fill="hold" nodeType="withEffect">
                                  <p:stCondLst>
                                    <p:cond delay="0"/>
                                  </p:stCondLst>
                                  <p:childTnLst>
                                    <p:animEffect transition="out" filter="fade">
                                      <p:cBhvr>
                                        <p:cTn id="101" dur="500"/>
                                        <p:tgtEl>
                                          <p:spTgt spid="143"/>
                                        </p:tgtEl>
                                      </p:cBhvr>
                                    </p:animEffect>
                                    <p:set>
                                      <p:cBhvr>
                                        <p:cTn id="102" dur="1" fill="hold">
                                          <p:stCondLst>
                                            <p:cond delay="499"/>
                                          </p:stCondLst>
                                        </p:cTn>
                                        <p:tgtEl>
                                          <p:spTgt spid="143"/>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58"/>
                                        </p:tgtEl>
                                        <p:attrNameLst>
                                          <p:attrName>style.visibility</p:attrName>
                                        </p:attrNameLst>
                                      </p:cBhvr>
                                      <p:to>
                                        <p:strVal val="hidden"/>
                                      </p:to>
                                    </p:set>
                                  </p:childTnLst>
                                </p:cTn>
                              </p:par>
                              <p:par>
                                <p:cTn id="105" presetID="1" presetClass="exit" presetSubtype="0" fill="hold" grpId="0" nodeType="withEffect">
                                  <p:stCondLst>
                                    <p:cond delay="0"/>
                                  </p:stCondLst>
                                  <p:childTnLst>
                                    <p:set>
                                      <p:cBhvr>
                                        <p:cTn id="106"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107" restart="whenNotActive" fill="hold" evtFilter="cancelBubble" nodeType="interactiveSeq">
                <p:stCondLst>
                  <p:cond evt="onClick" delay="0">
                    <p:tgtEl>
                      <p:spTgt spid="167"/>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167"/>
                                        </p:tgtEl>
                                        <p:attrNameLst>
                                          <p:attrName>style.visibility</p:attrName>
                                        </p:attrNameLst>
                                      </p:cBhvr>
                                      <p:to>
                                        <p:strVal val="hidden"/>
                                      </p:to>
                                    </p:set>
                                  </p:childTnLst>
                                </p:cTn>
                              </p:par>
                              <p:par>
                                <p:cTn id="112" presetID="42" presetClass="path" presetSubtype="0" accel="50000" decel="50000" fill="hold" nodeType="withEffect">
                                  <p:stCondLst>
                                    <p:cond delay="0"/>
                                  </p:stCondLst>
                                  <p:childTnLst>
                                    <p:animMotion origin="layout" path="M 3.95833E-6 4.07407E-6 L 0.06028 0.29189 " pathEditMode="relative" rAng="0" ptsTypes="AA">
                                      <p:cBhvr>
                                        <p:cTn id="113" dur="1500" fill="hold"/>
                                        <p:tgtEl>
                                          <p:spTgt spid="159"/>
                                        </p:tgtEl>
                                        <p:attrNameLst>
                                          <p:attrName>ppt_x</p:attrName>
                                          <p:attrName>ppt_y</p:attrName>
                                        </p:attrNameLst>
                                      </p:cBhvr>
                                      <p:rCtr x="3008" y="14583"/>
                                    </p:animMotion>
                                  </p:childTnLst>
                                </p:cTn>
                              </p:par>
                            </p:childTnLst>
                          </p:cTn>
                        </p:par>
                        <p:par>
                          <p:cTn id="114" fill="hold">
                            <p:stCondLst>
                              <p:cond delay="1500"/>
                            </p:stCondLst>
                            <p:childTnLst>
                              <p:par>
                                <p:cTn id="115" presetID="10" presetClass="entr" presetSubtype="0" fill="hold" nodeType="afterEffect">
                                  <p:stCondLst>
                                    <p:cond delay="0"/>
                                  </p:stCondLst>
                                  <p:childTnLst>
                                    <p:set>
                                      <p:cBhvr>
                                        <p:cTn id="116" dur="1" fill="hold">
                                          <p:stCondLst>
                                            <p:cond delay="0"/>
                                          </p:stCondLst>
                                        </p:cTn>
                                        <p:tgtEl>
                                          <p:spTgt spid="172"/>
                                        </p:tgtEl>
                                        <p:attrNameLst>
                                          <p:attrName>style.visibility</p:attrName>
                                        </p:attrNameLst>
                                      </p:cBhvr>
                                      <p:to>
                                        <p:strVal val="visible"/>
                                      </p:to>
                                    </p:set>
                                    <p:animEffect transition="in" filter="fade">
                                      <p:cBhvr>
                                        <p:cTn id="117" dur="500"/>
                                        <p:tgtEl>
                                          <p:spTgt spid="172"/>
                                        </p:tgtEl>
                                      </p:cBhvr>
                                    </p:animEffect>
                                  </p:childTnLst>
                                  <p:subTnLst>
                                    <p:audio>
                                      <p:cMediaNode>
                                        <p:cTn display="0" masterRel="sameClick">
                                          <p:stCondLst>
                                            <p:cond evt="begin" delay="0">
                                              <p:tn val="115"/>
                                            </p:cond>
                                          </p:stCondLst>
                                          <p:endCondLst>
                                            <p:cond evt="onStopAudio" delay="0">
                                              <p:tgtEl>
                                                <p:sldTgt/>
                                              </p:tgtEl>
                                            </p:cond>
                                          </p:endCondLst>
                                        </p:cTn>
                                        <p:tgtEl>
                                          <p:sndTgt r:embed="rId3" name="applause.wav"/>
                                        </p:tgtEl>
                                      </p:cMediaNode>
                                    </p:audio>
                                  </p:subTnLst>
                                </p:cTn>
                              </p:par>
                              <p:par>
                                <p:cTn id="118" presetID="10" presetClass="exit" presetSubtype="0" fill="hold" nodeType="withEffect">
                                  <p:stCondLst>
                                    <p:cond delay="0"/>
                                  </p:stCondLst>
                                  <p:childTnLst>
                                    <p:animEffect transition="out" filter="fade">
                                      <p:cBhvr>
                                        <p:cTn id="119" dur="500"/>
                                        <p:tgtEl>
                                          <p:spTgt spid="96"/>
                                        </p:tgtEl>
                                      </p:cBhvr>
                                    </p:animEffect>
                                    <p:set>
                                      <p:cBhvr>
                                        <p:cTn id="120" dur="1" fill="hold">
                                          <p:stCondLst>
                                            <p:cond delay="499"/>
                                          </p:stCondLst>
                                        </p:cTn>
                                        <p:tgtEl>
                                          <p:spTgt spid="96"/>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59"/>
                                        </p:tgtEl>
                                        <p:attrNameLst>
                                          <p:attrName>style.visibility</p:attrName>
                                        </p:attrNameLst>
                                      </p:cBhvr>
                                      <p:to>
                                        <p:strVal val="hidden"/>
                                      </p:to>
                                    </p:set>
                                  </p:childTnLst>
                                </p:cTn>
                              </p:par>
                              <p:par>
                                <p:cTn id="123" presetID="1" presetClass="exit" presetSubtype="0" fill="hold" grpId="0" nodeType="withEffect">
                                  <p:stCondLst>
                                    <p:cond delay="0"/>
                                  </p:stCondLst>
                                  <p:childTnLst>
                                    <p:set>
                                      <p:cBhvr>
                                        <p:cTn id="124"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167"/>
                  </p:tgtEl>
                </p:cond>
              </p:nextCondLst>
            </p:seq>
            <p:seq concurrent="1" nextAc="seek">
              <p:cTn id="125" restart="whenNotActive" fill="hold" evtFilter="cancelBubble" nodeType="interactiveSeq">
                <p:stCondLst>
                  <p:cond evt="onClick" delay="0">
                    <p:tgtEl>
                      <p:spTgt spid="168"/>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168"/>
                                        </p:tgtEl>
                                        <p:attrNameLst>
                                          <p:attrName>style.visibility</p:attrName>
                                        </p:attrNameLst>
                                      </p:cBhvr>
                                      <p:to>
                                        <p:strVal val="hidden"/>
                                      </p:to>
                                    </p:set>
                                  </p:childTnLst>
                                </p:cTn>
                              </p:par>
                              <p:par>
                                <p:cTn id="130" presetID="42" presetClass="path" presetSubtype="0" accel="50000" decel="50000" fill="hold" nodeType="withEffect">
                                  <p:stCondLst>
                                    <p:cond delay="0"/>
                                  </p:stCondLst>
                                  <p:childTnLst>
                                    <p:animMotion origin="layout" path="M 2.91667E-6 4.07407E-6 L -0.21211 0.28333 " pathEditMode="relative" rAng="0" ptsTypes="AA">
                                      <p:cBhvr>
                                        <p:cTn id="131" dur="1500" fill="hold"/>
                                        <p:tgtEl>
                                          <p:spTgt spid="161"/>
                                        </p:tgtEl>
                                        <p:attrNameLst>
                                          <p:attrName>ppt_x</p:attrName>
                                          <p:attrName>ppt_y</p:attrName>
                                        </p:attrNameLst>
                                      </p:cBhvr>
                                      <p:rCtr x="-10612" y="14167"/>
                                    </p:animMotion>
                                  </p:childTnLst>
                                </p:cTn>
                              </p:par>
                            </p:childTnLst>
                          </p:cTn>
                        </p:par>
                        <p:par>
                          <p:cTn id="132" fill="hold">
                            <p:stCondLst>
                              <p:cond delay="1500"/>
                            </p:stCondLst>
                            <p:childTnLst>
                              <p:par>
                                <p:cTn id="133" presetID="10" presetClass="entr" presetSubtype="0" fill="hold" nodeType="afterEffect">
                                  <p:stCondLst>
                                    <p:cond delay="0"/>
                                  </p:stCondLst>
                                  <p:childTnLst>
                                    <p:set>
                                      <p:cBhvr>
                                        <p:cTn id="134" dur="1" fill="hold">
                                          <p:stCondLst>
                                            <p:cond delay="0"/>
                                          </p:stCondLst>
                                        </p:cTn>
                                        <p:tgtEl>
                                          <p:spTgt spid="20"/>
                                        </p:tgtEl>
                                        <p:attrNameLst>
                                          <p:attrName>style.visibility</p:attrName>
                                        </p:attrNameLst>
                                      </p:cBhvr>
                                      <p:to>
                                        <p:strVal val="visible"/>
                                      </p:to>
                                    </p:set>
                                    <p:animEffect transition="in" filter="fade">
                                      <p:cBhvr>
                                        <p:cTn id="135" dur="500"/>
                                        <p:tgtEl>
                                          <p:spTgt spid="20"/>
                                        </p:tgtEl>
                                      </p:cBhvr>
                                    </p:animEffect>
                                  </p:childTnLst>
                                  <p:subTnLst>
                                    <p:audio>
                                      <p:cMediaNode>
                                        <p:cTn display="0" masterRel="sameClick">
                                          <p:stCondLst>
                                            <p:cond evt="begin" delay="0">
                                              <p:tn val="133"/>
                                            </p:cond>
                                          </p:stCondLst>
                                          <p:endCondLst>
                                            <p:cond evt="onStopAudio" delay="0">
                                              <p:tgtEl>
                                                <p:sldTgt/>
                                              </p:tgtEl>
                                            </p:cond>
                                          </p:endCondLst>
                                        </p:cTn>
                                        <p:tgtEl>
                                          <p:sndTgt r:embed="rId3" name="applause.wav"/>
                                        </p:tgtEl>
                                      </p:cMediaNode>
                                    </p:audio>
                                  </p:subTnLst>
                                </p:cTn>
                              </p:par>
                              <p:par>
                                <p:cTn id="136" presetID="10" presetClass="exit" presetSubtype="0" fill="hold" nodeType="withEffect">
                                  <p:stCondLst>
                                    <p:cond delay="0"/>
                                  </p:stCondLst>
                                  <p:childTnLst>
                                    <p:animEffect transition="out" filter="fade">
                                      <p:cBhvr>
                                        <p:cTn id="137" dur="500"/>
                                        <p:tgtEl>
                                          <p:spTgt spid="92"/>
                                        </p:tgtEl>
                                      </p:cBhvr>
                                    </p:animEffect>
                                    <p:set>
                                      <p:cBhvr>
                                        <p:cTn id="138" dur="1" fill="hold">
                                          <p:stCondLst>
                                            <p:cond delay="499"/>
                                          </p:stCondLst>
                                        </p:cTn>
                                        <p:tgtEl>
                                          <p:spTgt spid="92"/>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161"/>
                                        </p:tgtEl>
                                        <p:attrNameLst>
                                          <p:attrName>style.visibility</p:attrName>
                                        </p:attrNameLst>
                                      </p:cBhvr>
                                      <p:to>
                                        <p:strVal val="hidden"/>
                                      </p:to>
                                    </p:set>
                                  </p:childTnLst>
                                </p:cTn>
                              </p:par>
                              <p:par>
                                <p:cTn id="141" presetID="1" presetClass="exit" presetSubtype="0" fill="hold" grpId="0" nodeType="withEffect">
                                  <p:stCondLst>
                                    <p:cond delay="0"/>
                                  </p:stCondLst>
                                  <p:childTnLst>
                                    <p:set>
                                      <p:cBhvr>
                                        <p:cTn id="142"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168"/>
                  </p:tgtEl>
                </p:cond>
              </p:nextCondLst>
            </p:seq>
            <p:seq concurrent="1" nextAc="seek">
              <p:cTn id="143" restart="whenNotActive" fill="hold" evtFilter="cancelBubble" nodeType="interactiveSeq">
                <p:stCondLst>
                  <p:cond evt="onClick" delay="0">
                    <p:tgtEl>
                      <p:spTgt spid="169"/>
                    </p:tgtEl>
                  </p:cond>
                </p:stCondLst>
                <p:endSync evt="end" delay="0">
                  <p:rtn val="all"/>
                </p:endSync>
                <p:childTnLst>
                  <p:par>
                    <p:cTn id="144" fill="hold">
                      <p:stCondLst>
                        <p:cond delay="0"/>
                      </p:stCondLst>
                      <p:childTnLst>
                        <p:par>
                          <p:cTn id="145" fill="hold">
                            <p:stCondLst>
                              <p:cond delay="0"/>
                            </p:stCondLst>
                            <p:childTnLst>
                              <p:par>
                                <p:cTn id="146" presetID="1" presetClass="exit" presetSubtype="0" fill="hold" grpId="0" nodeType="clickEffect">
                                  <p:stCondLst>
                                    <p:cond delay="0"/>
                                  </p:stCondLst>
                                  <p:childTnLst>
                                    <p:set>
                                      <p:cBhvr>
                                        <p:cTn id="147" dur="1" fill="hold">
                                          <p:stCondLst>
                                            <p:cond delay="0"/>
                                          </p:stCondLst>
                                        </p:cTn>
                                        <p:tgtEl>
                                          <p:spTgt spid="169"/>
                                        </p:tgtEl>
                                        <p:attrNameLst>
                                          <p:attrName>style.visibility</p:attrName>
                                        </p:attrNameLst>
                                      </p:cBhvr>
                                      <p:to>
                                        <p:strVal val="hidden"/>
                                      </p:to>
                                    </p:set>
                                  </p:childTnLst>
                                </p:cTn>
                              </p:par>
                              <p:par>
                                <p:cTn id="148" presetID="42" presetClass="path" presetSubtype="0" accel="50000" decel="50000" fill="hold" nodeType="withEffect">
                                  <p:stCondLst>
                                    <p:cond delay="0"/>
                                  </p:stCondLst>
                                  <p:childTnLst>
                                    <p:animMotion origin="layout" path="M 1.875E-6 4.07407E-6 L 0.16497 0.65393 " pathEditMode="relative" rAng="0" ptsTypes="AA">
                                      <p:cBhvr>
                                        <p:cTn id="149" dur="1500" fill="hold"/>
                                        <p:tgtEl>
                                          <p:spTgt spid="162"/>
                                        </p:tgtEl>
                                        <p:attrNameLst>
                                          <p:attrName>ppt_x</p:attrName>
                                          <p:attrName>ppt_y</p:attrName>
                                        </p:attrNameLst>
                                      </p:cBhvr>
                                      <p:rCtr x="8242" y="32685"/>
                                    </p:animMotion>
                                  </p:childTnLst>
                                </p:cTn>
                              </p:par>
                            </p:childTnLst>
                          </p:cTn>
                        </p:par>
                        <p:par>
                          <p:cTn id="150" fill="hold">
                            <p:stCondLst>
                              <p:cond delay="1500"/>
                            </p:stCondLst>
                            <p:childTnLst>
                              <p:par>
                                <p:cTn id="151" presetID="10" presetClass="entr" presetSubtype="0" fill="hold" nodeType="afterEffect">
                                  <p:stCondLst>
                                    <p:cond delay="0"/>
                                  </p:stCondLst>
                                  <p:childTnLst>
                                    <p:set>
                                      <p:cBhvr>
                                        <p:cTn id="152" dur="1" fill="hold">
                                          <p:stCondLst>
                                            <p:cond delay="0"/>
                                          </p:stCondLst>
                                        </p:cTn>
                                        <p:tgtEl>
                                          <p:spTgt spid="178"/>
                                        </p:tgtEl>
                                        <p:attrNameLst>
                                          <p:attrName>style.visibility</p:attrName>
                                        </p:attrNameLst>
                                      </p:cBhvr>
                                      <p:to>
                                        <p:strVal val="visible"/>
                                      </p:to>
                                    </p:set>
                                    <p:animEffect transition="in" filter="fade">
                                      <p:cBhvr>
                                        <p:cTn id="153" dur="500"/>
                                        <p:tgtEl>
                                          <p:spTgt spid="178"/>
                                        </p:tgtEl>
                                      </p:cBhvr>
                                    </p:animEffect>
                                  </p:childTnLst>
                                  <p:subTnLst>
                                    <p:audio>
                                      <p:cMediaNode>
                                        <p:cTn display="0" masterRel="sameClick">
                                          <p:stCondLst>
                                            <p:cond evt="begin" delay="0">
                                              <p:tn val="151"/>
                                            </p:cond>
                                          </p:stCondLst>
                                          <p:endCondLst>
                                            <p:cond evt="onStopAudio" delay="0">
                                              <p:tgtEl>
                                                <p:sldTgt/>
                                              </p:tgtEl>
                                            </p:cond>
                                          </p:endCondLst>
                                        </p:cTn>
                                        <p:tgtEl>
                                          <p:sndTgt r:embed="rId3" name="applause.wav"/>
                                        </p:tgtEl>
                                      </p:cMediaNode>
                                    </p:audio>
                                  </p:subTnLst>
                                </p:cTn>
                              </p:par>
                              <p:par>
                                <p:cTn id="154" presetID="10" presetClass="exit" presetSubtype="0" fill="hold" nodeType="withEffect">
                                  <p:stCondLst>
                                    <p:cond delay="0"/>
                                  </p:stCondLst>
                                  <p:childTnLst>
                                    <p:animEffect transition="out" filter="fade">
                                      <p:cBhvr>
                                        <p:cTn id="155" dur="500"/>
                                        <p:tgtEl>
                                          <p:spTgt spid="141"/>
                                        </p:tgtEl>
                                      </p:cBhvr>
                                    </p:animEffect>
                                    <p:set>
                                      <p:cBhvr>
                                        <p:cTn id="156" dur="1" fill="hold">
                                          <p:stCondLst>
                                            <p:cond delay="499"/>
                                          </p:stCondLst>
                                        </p:cTn>
                                        <p:tgtEl>
                                          <p:spTgt spid="141"/>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162"/>
                                        </p:tgtEl>
                                        <p:attrNameLst>
                                          <p:attrName>style.visibility</p:attrName>
                                        </p:attrNameLst>
                                      </p:cBhvr>
                                      <p:to>
                                        <p:strVal val="hidden"/>
                                      </p:to>
                                    </p:set>
                                  </p:childTnLst>
                                </p:cTn>
                              </p:par>
                              <p:par>
                                <p:cTn id="159" presetID="1" presetClass="exit" presetSubtype="0" fill="hold" grpId="0" nodeType="withEffect">
                                  <p:stCondLst>
                                    <p:cond delay="0"/>
                                  </p:stCondLst>
                                  <p:childTnLst>
                                    <p:set>
                                      <p:cBhvr>
                                        <p:cTn id="160"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169"/>
                  </p:tgtEl>
                </p:cond>
              </p:nextCondLst>
            </p:seq>
            <p:seq concurrent="1" nextAc="seek">
              <p:cTn id="161" restart="whenNotActive" fill="hold" evtFilter="cancelBubble" nodeType="interactiveSeq">
                <p:stCondLst>
                  <p:cond evt="onClick" delay="0">
                    <p:tgtEl>
                      <p:spTgt spid="171"/>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171"/>
                                        </p:tgtEl>
                                        <p:attrNameLst>
                                          <p:attrName>style.visibility</p:attrName>
                                        </p:attrNameLst>
                                      </p:cBhvr>
                                      <p:to>
                                        <p:strVal val="hidden"/>
                                      </p:to>
                                    </p:set>
                                  </p:childTnLst>
                                </p:cTn>
                              </p:par>
                              <p:par>
                                <p:cTn id="166" presetID="42" presetClass="path" presetSubtype="0" accel="50000" decel="50000" fill="hold" nodeType="withEffect">
                                  <p:stCondLst>
                                    <p:cond delay="0"/>
                                  </p:stCondLst>
                                  <p:childTnLst>
                                    <p:animMotion origin="layout" path="M 1.04167E-6 4.07407E-6 L 0.31341 0.6574 " pathEditMode="relative" rAng="0" ptsTypes="AA">
                                      <p:cBhvr>
                                        <p:cTn id="167" dur="1500" fill="hold"/>
                                        <p:tgtEl>
                                          <p:spTgt spid="163"/>
                                        </p:tgtEl>
                                        <p:attrNameLst>
                                          <p:attrName>ppt_x</p:attrName>
                                          <p:attrName>ppt_y</p:attrName>
                                        </p:attrNameLst>
                                      </p:cBhvr>
                                      <p:rCtr x="15664" y="32870"/>
                                    </p:animMotion>
                                  </p:childTnLst>
                                </p:cTn>
                              </p:par>
                            </p:childTnLst>
                          </p:cTn>
                        </p:par>
                        <p:par>
                          <p:cTn id="168" fill="hold">
                            <p:stCondLst>
                              <p:cond delay="1500"/>
                            </p:stCondLst>
                            <p:childTnLst>
                              <p:par>
                                <p:cTn id="169" presetID="10" presetClass="entr" presetSubtype="0" fill="hold" nodeType="afterEffect">
                                  <p:stCondLst>
                                    <p:cond delay="0"/>
                                  </p:stCondLst>
                                  <p:childTnLst>
                                    <p:set>
                                      <p:cBhvr>
                                        <p:cTn id="170" dur="1" fill="hold">
                                          <p:stCondLst>
                                            <p:cond delay="0"/>
                                          </p:stCondLst>
                                        </p:cTn>
                                        <p:tgtEl>
                                          <p:spTgt spid="185"/>
                                        </p:tgtEl>
                                        <p:attrNameLst>
                                          <p:attrName>style.visibility</p:attrName>
                                        </p:attrNameLst>
                                      </p:cBhvr>
                                      <p:to>
                                        <p:strVal val="visible"/>
                                      </p:to>
                                    </p:set>
                                    <p:animEffect transition="in" filter="fade">
                                      <p:cBhvr>
                                        <p:cTn id="171" dur="500"/>
                                        <p:tgtEl>
                                          <p:spTgt spid="185"/>
                                        </p:tgtEl>
                                      </p:cBhvr>
                                    </p:animEffect>
                                  </p:childTnLst>
                                  <p:subTnLst>
                                    <p:audio>
                                      <p:cMediaNode>
                                        <p:cTn display="0" masterRel="sameClick">
                                          <p:stCondLst>
                                            <p:cond evt="begin" delay="0">
                                              <p:tn val="169"/>
                                            </p:cond>
                                          </p:stCondLst>
                                          <p:endCondLst>
                                            <p:cond evt="onStopAudio" delay="0">
                                              <p:tgtEl>
                                                <p:sldTgt/>
                                              </p:tgtEl>
                                            </p:cond>
                                          </p:endCondLst>
                                        </p:cTn>
                                        <p:tgtEl>
                                          <p:sndTgt r:embed="rId2" name="cashreg.wav"/>
                                        </p:tgtEl>
                                      </p:cMediaNode>
                                    </p:audio>
                                  </p:subTnLst>
                                </p:cTn>
                              </p:par>
                              <p:par>
                                <p:cTn id="172" presetID="10" presetClass="exit" presetSubtype="0" fill="hold" nodeType="withEffect">
                                  <p:stCondLst>
                                    <p:cond delay="0"/>
                                  </p:stCondLst>
                                  <p:childTnLst>
                                    <p:animEffect transition="out" filter="fade">
                                      <p:cBhvr>
                                        <p:cTn id="173" dur="500"/>
                                        <p:tgtEl>
                                          <p:spTgt spid="145"/>
                                        </p:tgtEl>
                                      </p:cBhvr>
                                    </p:animEffect>
                                    <p:set>
                                      <p:cBhvr>
                                        <p:cTn id="174" dur="1" fill="hold">
                                          <p:stCondLst>
                                            <p:cond delay="499"/>
                                          </p:stCondLst>
                                        </p:cTn>
                                        <p:tgtEl>
                                          <p:spTgt spid="145"/>
                                        </p:tgtEl>
                                        <p:attrNameLst>
                                          <p:attrName>style.visibility</p:attrName>
                                        </p:attrNameLst>
                                      </p:cBhvr>
                                      <p:to>
                                        <p:strVal val="hidden"/>
                                      </p:to>
                                    </p:set>
                                  </p:childTnLst>
                                </p:cTn>
                              </p:par>
                              <p:par>
                                <p:cTn id="175" presetID="1" presetClass="exit" presetSubtype="0" fill="hold" nodeType="withEffect">
                                  <p:stCondLst>
                                    <p:cond delay="0"/>
                                  </p:stCondLst>
                                  <p:childTnLst>
                                    <p:set>
                                      <p:cBhvr>
                                        <p:cTn id="176" dur="1" fill="hold">
                                          <p:stCondLst>
                                            <p:cond delay="0"/>
                                          </p:stCondLst>
                                        </p:cTn>
                                        <p:tgtEl>
                                          <p:spTgt spid="163"/>
                                        </p:tgtEl>
                                        <p:attrNameLst>
                                          <p:attrName>style.visibility</p:attrName>
                                        </p:attrNameLst>
                                      </p:cBhvr>
                                      <p:to>
                                        <p:strVal val="hidden"/>
                                      </p:to>
                                    </p:set>
                                  </p:childTnLst>
                                </p:cTn>
                              </p:par>
                              <p:par>
                                <p:cTn id="177" presetID="1" presetClass="exit" presetSubtype="0" fill="hold" grpId="0" nodeType="withEffect">
                                  <p:stCondLst>
                                    <p:cond delay="0"/>
                                  </p:stCondLst>
                                  <p:childTnLst>
                                    <p:set>
                                      <p:cBhvr>
                                        <p:cTn id="178"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71"/>
                  </p:tgtEl>
                </p:cond>
              </p:nextCondLst>
            </p:seq>
            <p:seq concurrent="1" nextAc="seek">
              <p:cTn id="179" restart="whenNotActive" fill="hold" evtFilter="cancelBubble" nodeType="interactiveSeq">
                <p:stCondLst>
                  <p:cond evt="onClick" delay="0">
                    <p:tgtEl>
                      <p:spTgt spid="166"/>
                    </p:tgtEl>
                  </p:cond>
                </p:stCondLst>
                <p:endSync evt="end" delay="0">
                  <p:rtn val="all"/>
                </p:endSync>
                <p:childTnLst>
                  <p:par>
                    <p:cTn id="180" fill="hold">
                      <p:stCondLst>
                        <p:cond delay="0"/>
                      </p:stCondLst>
                      <p:childTnLst>
                        <p:par>
                          <p:cTn id="181" fill="hold">
                            <p:stCondLst>
                              <p:cond delay="0"/>
                            </p:stCondLst>
                            <p:childTnLst>
                              <p:par>
                                <p:cTn id="182" presetID="1" presetClass="exit" presetSubtype="0" fill="hold" grpId="0" nodeType="clickEffect">
                                  <p:stCondLst>
                                    <p:cond delay="0"/>
                                  </p:stCondLst>
                                  <p:childTnLst>
                                    <p:set>
                                      <p:cBhvr>
                                        <p:cTn id="183" dur="1" fill="hold">
                                          <p:stCondLst>
                                            <p:cond delay="0"/>
                                          </p:stCondLst>
                                        </p:cTn>
                                        <p:tgtEl>
                                          <p:spTgt spid="166"/>
                                        </p:tgtEl>
                                        <p:attrNameLst>
                                          <p:attrName>style.visibility</p:attrName>
                                        </p:attrNameLst>
                                      </p:cBhvr>
                                      <p:to>
                                        <p:strVal val="hidden"/>
                                      </p:to>
                                    </p:set>
                                  </p:childTnLst>
                                </p:cTn>
                              </p:par>
                              <p:par>
                                <p:cTn id="184" presetID="42" presetClass="path" presetSubtype="0" accel="50000" decel="50000" fill="hold" nodeType="withEffect">
                                  <p:stCondLst>
                                    <p:cond delay="0"/>
                                  </p:stCondLst>
                                  <p:childTnLst>
                                    <p:animMotion origin="layout" path="M -2.5E-6 4.07407E-6 L -0.08463 0.62523 " pathEditMode="relative" rAng="0" ptsTypes="AA">
                                      <p:cBhvr>
                                        <p:cTn id="185" dur="1500" fill="hold"/>
                                        <p:tgtEl>
                                          <p:spTgt spid="160"/>
                                        </p:tgtEl>
                                        <p:attrNameLst>
                                          <p:attrName>ppt_x</p:attrName>
                                          <p:attrName>ppt_y</p:attrName>
                                        </p:attrNameLst>
                                      </p:cBhvr>
                                      <p:rCtr x="-4232" y="31250"/>
                                    </p:animMotion>
                                  </p:childTnLst>
                                </p:cTn>
                              </p:par>
                            </p:childTnLst>
                          </p:cTn>
                        </p:par>
                        <p:par>
                          <p:cTn id="186" fill="hold">
                            <p:stCondLst>
                              <p:cond delay="1500"/>
                            </p:stCondLst>
                            <p:childTnLst>
                              <p:par>
                                <p:cTn id="187" presetID="10" presetClass="entr" presetSubtype="0" fill="hold" nodeType="afterEffect">
                                  <p:stCondLst>
                                    <p:cond delay="0"/>
                                  </p:stCondLst>
                                  <p:childTnLst>
                                    <p:set>
                                      <p:cBhvr>
                                        <p:cTn id="188" dur="1" fill="hold">
                                          <p:stCondLst>
                                            <p:cond delay="0"/>
                                          </p:stCondLst>
                                        </p:cTn>
                                        <p:tgtEl>
                                          <p:spTgt spid="181"/>
                                        </p:tgtEl>
                                        <p:attrNameLst>
                                          <p:attrName>style.visibility</p:attrName>
                                        </p:attrNameLst>
                                      </p:cBhvr>
                                      <p:to>
                                        <p:strVal val="visible"/>
                                      </p:to>
                                    </p:set>
                                    <p:animEffect transition="in" filter="fade">
                                      <p:cBhvr>
                                        <p:cTn id="189" dur="500"/>
                                        <p:tgtEl>
                                          <p:spTgt spid="181"/>
                                        </p:tgtEl>
                                      </p:cBhvr>
                                    </p:animEffect>
                                  </p:childTnLst>
                                  <p:subTnLst>
                                    <p:audio>
                                      <p:cMediaNode>
                                        <p:cTn display="0" masterRel="sameClick">
                                          <p:stCondLst>
                                            <p:cond evt="begin" delay="0">
                                              <p:tn val="187"/>
                                            </p:cond>
                                          </p:stCondLst>
                                          <p:endCondLst>
                                            <p:cond evt="onStopAudio" delay="0">
                                              <p:tgtEl>
                                                <p:sldTgt/>
                                              </p:tgtEl>
                                            </p:cond>
                                          </p:endCondLst>
                                        </p:cTn>
                                        <p:tgtEl>
                                          <p:sndTgt r:embed="rId3" name="applause.wav"/>
                                        </p:tgtEl>
                                      </p:cMediaNode>
                                    </p:audio>
                                  </p:subTnLst>
                                </p:cTn>
                              </p:par>
                              <p:par>
                                <p:cTn id="190" presetID="10" presetClass="exit" presetSubtype="0" fill="hold" nodeType="withEffect">
                                  <p:stCondLst>
                                    <p:cond delay="0"/>
                                  </p:stCondLst>
                                  <p:childTnLst>
                                    <p:animEffect transition="out" filter="fade">
                                      <p:cBhvr>
                                        <p:cTn id="191" dur="500"/>
                                        <p:tgtEl>
                                          <p:spTgt spid="94"/>
                                        </p:tgtEl>
                                      </p:cBhvr>
                                    </p:animEffect>
                                    <p:set>
                                      <p:cBhvr>
                                        <p:cTn id="192" dur="1" fill="hold">
                                          <p:stCondLst>
                                            <p:cond delay="499"/>
                                          </p:stCondLst>
                                        </p:cTn>
                                        <p:tgtEl>
                                          <p:spTgt spid="94"/>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160"/>
                                        </p:tgtEl>
                                        <p:attrNameLst>
                                          <p:attrName>style.visibility</p:attrName>
                                        </p:attrNameLst>
                                      </p:cBhvr>
                                      <p:to>
                                        <p:strVal val="hidden"/>
                                      </p:to>
                                    </p:set>
                                  </p:childTnLst>
                                </p:cTn>
                              </p:par>
                              <p:par>
                                <p:cTn id="195" presetID="1" presetClass="exit" presetSubtype="0" fill="hold" grpId="0" nodeType="withEffect">
                                  <p:stCondLst>
                                    <p:cond delay="0"/>
                                  </p:stCondLst>
                                  <p:childTnLst>
                                    <p:set>
                                      <p:cBhvr>
                                        <p:cTn id="196"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166"/>
                  </p:tgtEl>
                </p:cond>
              </p:nextCondLst>
            </p:seq>
            <p:seq concurrent="1" nextAc="seek">
              <p:cTn id="197" restart="whenNotActive" fill="hold" evtFilter="cancelBubble" nodeType="interactiveSeq">
                <p:stCondLst>
                  <p:cond evt="onClick" delay="0">
                    <p:tgtEl>
                      <p:spTgt spid="49"/>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207"/>
                                        </p:tgtEl>
                                        <p:attrNameLst>
                                          <p:attrName>style.visibility</p:attrName>
                                        </p:attrNameLst>
                                      </p:cBhvr>
                                      <p:to>
                                        <p:strVal val="visible"/>
                                      </p:to>
                                    </p:set>
                                    <p:animEffect transition="in" filter="fade">
                                      <p:cBhvr>
                                        <p:cTn id="202" dur="500"/>
                                        <p:tgtEl>
                                          <p:spTgt spid="207"/>
                                        </p:tgtEl>
                                      </p:cBhvr>
                                    </p:animEffect>
                                  </p:childTnLst>
                                </p:cTn>
                              </p:par>
                              <p:par>
                                <p:cTn id="203" presetID="1" presetClass="exit" presetSubtype="0" fill="hold" grpId="0" nodeType="withEffect">
                                  <p:stCondLst>
                                    <p:cond delay="0"/>
                                  </p:stCondLst>
                                  <p:childTnLst>
                                    <p:set>
                                      <p:cBhvr>
                                        <p:cTn id="204" dur="1" fill="hold">
                                          <p:stCondLst>
                                            <p:cond delay="0"/>
                                          </p:stCondLst>
                                        </p:cTn>
                                        <p:tgtEl>
                                          <p:spTgt spid="215"/>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grpId="0" nodeType="clickEffect">
                                  <p:stCondLst>
                                    <p:cond delay="0"/>
                                  </p:stCondLst>
                                  <p:childTnLst>
                                    <p:set>
                                      <p:cBhvr>
                                        <p:cTn id="208" dur="1" fill="hold">
                                          <p:stCondLst>
                                            <p:cond delay="0"/>
                                          </p:stCondLst>
                                        </p:cTn>
                                        <p:tgtEl>
                                          <p:spTgt spid="208"/>
                                        </p:tgtEl>
                                        <p:attrNameLst>
                                          <p:attrName>style.visibility</p:attrName>
                                        </p:attrNameLst>
                                      </p:cBhvr>
                                      <p:to>
                                        <p:strVal val="visible"/>
                                      </p:to>
                                    </p:set>
                                    <p:animEffect transition="in" filter="fade">
                                      <p:cBhvr>
                                        <p:cTn id="209" dur="500"/>
                                        <p:tgtEl>
                                          <p:spTgt spid="208"/>
                                        </p:tgtEl>
                                      </p:cBhvr>
                                    </p:animEffect>
                                  </p:childTnLst>
                                </p:cTn>
                              </p:par>
                              <p:par>
                                <p:cTn id="210" presetID="1" presetClass="exit" presetSubtype="0" fill="hold" grpId="1" nodeType="withEffect">
                                  <p:stCondLst>
                                    <p:cond delay="0"/>
                                  </p:stCondLst>
                                  <p:childTnLst>
                                    <p:set>
                                      <p:cBhvr>
                                        <p:cTn id="211" dur="1" fill="hold">
                                          <p:stCondLst>
                                            <p:cond delay="0"/>
                                          </p:stCondLst>
                                        </p:cTn>
                                        <p:tgtEl>
                                          <p:spTgt spid="207"/>
                                        </p:tgtEl>
                                        <p:attrNameLst>
                                          <p:attrName>style.visibility</p:attrName>
                                        </p:attrNameLst>
                                      </p:cBhvr>
                                      <p:to>
                                        <p:strVal val="hidden"/>
                                      </p:to>
                                    </p:se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209"/>
                                        </p:tgtEl>
                                        <p:attrNameLst>
                                          <p:attrName>style.visibility</p:attrName>
                                        </p:attrNameLst>
                                      </p:cBhvr>
                                      <p:to>
                                        <p:strVal val="visible"/>
                                      </p:to>
                                    </p:set>
                                    <p:animEffect transition="in" filter="fade">
                                      <p:cBhvr>
                                        <p:cTn id="216" dur="500"/>
                                        <p:tgtEl>
                                          <p:spTgt spid="209"/>
                                        </p:tgtEl>
                                      </p:cBhvr>
                                    </p:animEffect>
                                  </p:childTnLst>
                                </p:cTn>
                              </p:par>
                              <p:par>
                                <p:cTn id="217" presetID="1" presetClass="exit" presetSubtype="0" fill="hold" grpId="1" nodeType="withEffect">
                                  <p:stCondLst>
                                    <p:cond delay="0"/>
                                  </p:stCondLst>
                                  <p:childTnLst>
                                    <p:set>
                                      <p:cBhvr>
                                        <p:cTn id="218" dur="1" fill="hold">
                                          <p:stCondLst>
                                            <p:cond delay="0"/>
                                          </p:stCondLst>
                                        </p:cTn>
                                        <p:tgtEl>
                                          <p:spTgt spid="208"/>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210"/>
                                        </p:tgtEl>
                                        <p:attrNameLst>
                                          <p:attrName>style.visibility</p:attrName>
                                        </p:attrNameLst>
                                      </p:cBhvr>
                                      <p:to>
                                        <p:strVal val="visible"/>
                                      </p:to>
                                    </p:set>
                                    <p:animEffect transition="in" filter="fade">
                                      <p:cBhvr>
                                        <p:cTn id="223" dur="500"/>
                                        <p:tgtEl>
                                          <p:spTgt spid="210"/>
                                        </p:tgtEl>
                                      </p:cBhvr>
                                    </p:animEffect>
                                  </p:childTnLst>
                                </p:cTn>
                              </p:par>
                              <p:par>
                                <p:cTn id="224" presetID="1" presetClass="exit" presetSubtype="0" fill="hold" grpId="1" nodeType="withEffect">
                                  <p:stCondLst>
                                    <p:cond delay="0"/>
                                  </p:stCondLst>
                                  <p:childTnLst>
                                    <p:set>
                                      <p:cBhvr>
                                        <p:cTn id="225" dur="1" fill="hold">
                                          <p:stCondLst>
                                            <p:cond delay="0"/>
                                          </p:stCondLst>
                                        </p:cTn>
                                        <p:tgtEl>
                                          <p:spTgt spid="209"/>
                                        </p:tgtEl>
                                        <p:attrNameLst>
                                          <p:attrName>style.visibility</p:attrName>
                                        </p:attrNameLst>
                                      </p:cBhvr>
                                      <p:to>
                                        <p:strVal val="hidden"/>
                                      </p:to>
                                    </p:set>
                                  </p:childTnLst>
                                </p:cTn>
                              </p:par>
                            </p:childTnLst>
                          </p:cTn>
                        </p:par>
                      </p:childTnLst>
                    </p:cTn>
                  </p:par>
                  <p:par>
                    <p:cTn id="226" fill="hold">
                      <p:stCondLst>
                        <p:cond delay="indefinite"/>
                      </p:stCondLst>
                      <p:childTnLst>
                        <p:par>
                          <p:cTn id="227" fill="hold">
                            <p:stCondLst>
                              <p:cond delay="0"/>
                            </p:stCondLst>
                            <p:childTnLst>
                              <p:par>
                                <p:cTn id="228" presetID="10" presetClass="entr" presetSubtype="0" fill="hold" grpId="0" nodeType="clickEffect">
                                  <p:stCondLst>
                                    <p:cond delay="0"/>
                                  </p:stCondLst>
                                  <p:childTnLst>
                                    <p:set>
                                      <p:cBhvr>
                                        <p:cTn id="229" dur="1" fill="hold">
                                          <p:stCondLst>
                                            <p:cond delay="0"/>
                                          </p:stCondLst>
                                        </p:cTn>
                                        <p:tgtEl>
                                          <p:spTgt spid="211"/>
                                        </p:tgtEl>
                                        <p:attrNameLst>
                                          <p:attrName>style.visibility</p:attrName>
                                        </p:attrNameLst>
                                      </p:cBhvr>
                                      <p:to>
                                        <p:strVal val="visible"/>
                                      </p:to>
                                    </p:set>
                                    <p:animEffect transition="in" filter="fade">
                                      <p:cBhvr>
                                        <p:cTn id="230" dur="500"/>
                                        <p:tgtEl>
                                          <p:spTgt spid="211"/>
                                        </p:tgtEl>
                                      </p:cBhvr>
                                    </p:animEffect>
                                  </p:childTnLst>
                                </p:cTn>
                              </p:par>
                              <p:par>
                                <p:cTn id="231" presetID="1" presetClass="exit" presetSubtype="0" fill="hold" grpId="1" nodeType="withEffect">
                                  <p:stCondLst>
                                    <p:cond delay="0"/>
                                  </p:stCondLst>
                                  <p:childTnLst>
                                    <p:set>
                                      <p:cBhvr>
                                        <p:cTn id="232" dur="1" fill="hold">
                                          <p:stCondLst>
                                            <p:cond delay="0"/>
                                          </p:stCondLst>
                                        </p:cTn>
                                        <p:tgtEl>
                                          <p:spTgt spid="210"/>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212"/>
                                        </p:tgtEl>
                                        <p:attrNameLst>
                                          <p:attrName>style.visibility</p:attrName>
                                        </p:attrNameLst>
                                      </p:cBhvr>
                                      <p:to>
                                        <p:strVal val="visible"/>
                                      </p:to>
                                    </p:set>
                                    <p:animEffect transition="in" filter="fade">
                                      <p:cBhvr>
                                        <p:cTn id="237" dur="500"/>
                                        <p:tgtEl>
                                          <p:spTgt spid="212"/>
                                        </p:tgtEl>
                                      </p:cBhvr>
                                    </p:animEffect>
                                  </p:childTnLst>
                                </p:cTn>
                              </p:par>
                              <p:par>
                                <p:cTn id="238" presetID="1" presetClass="exit" presetSubtype="0" fill="hold" grpId="1" nodeType="withEffect">
                                  <p:stCondLst>
                                    <p:cond delay="0"/>
                                  </p:stCondLst>
                                  <p:childTnLst>
                                    <p:set>
                                      <p:cBhvr>
                                        <p:cTn id="239" dur="1" fill="hold">
                                          <p:stCondLst>
                                            <p:cond delay="0"/>
                                          </p:stCondLst>
                                        </p:cTn>
                                        <p:tgtEl>
                                          <p:spTgt spid="211"/>
                                        </p:tgtEl>
                                        <p:attrNameLst>
                                          <p:attrName>style.visibility</p:attrName>
                                        </p:attrNameLst>
                                      </p:cBhvr>
                                      <p:to>
                                        <p:strVal val="hidden"/>
                                      </p:to>
                                    </p:se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grpId="0" nodeType="clickEffect">
                                  <p:stCondLst>
                                    <p:cond delay="0"/>
                                  </p:stCondLst>
                                  <p:childTnLst>
                                    <p:set>
                                      <p:cBhvr>
                                        <p:cTn id="243" dur="1" fill="hold">
                                          <p:stCondLst>
                                            <p:cond delay="0"/>
                                          </p:stCondLst>
                                        </p:cTn>
                                        <p:tgtEl>
                                          <p:spTgt spid="213"/>
                                        </p:tgtEl>
                                        <p:attrNameLst>
                                          <p:attrName>style.visibility</p:attrName>
                                        </p:attrNameLst>
                                      </p:cBhvr>
                                      <p:to>
                                        <p:strVal val="visible"/>
                                      </p:to>
                                    </p:set>
                                    <p:animEffect transition="in" filter="fade">
                                      <p:cBhvr>
                                        <p:cTn id="244" dur="500"/>
                                        <p:tgtEl>
                                          <p:spTgt spid="213"/>
                                        </p:tgtEl>
                                      </p:cBhvr>
                                    </p:animEffect>
                                  </p:childTnLst>
                                </p:cTn>
                              </p:par>
                              <p:par>
                                <p:cTn id="245" presetID="1" presetClass="exit" presetSubtype="0" fill="hold" grpId="1" nodeType="withEffect">
                                  <p:stCondLst>
                                    <p:cond delay="0"/>
                                  </p:stCondLst>
                                  <p:childTnLst>
                                    <p:set>
                                      <p:cBhvr>
                                        <p:cTn id="246" dur="1" fill="hold">
                                          <p:stCondLst>
                                            <p:cond delay="0"/>
                                          </p:stCondLst>
                                        </p:cTn>
                                        <p:tgtEl>
                                          <p:spTgt spid="212"/>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presetID="10" presetClass="entr" presetSubtype="0" fill="hold" grpId="0" nodeType="clickEffect">
                                  <p:stCondLst>
                                    <p:cond delay="0"/>
                                  </p:stCondLst>
                                  <p:childTnLst>
                                    <p:set>
                                      <p:cBhvr>
                                        <p:cTn id="250" dur="1" fill="hold">
                                          <p:stCondLst>
                                            <p:cond delay="0"/>
                                          </p:stCondLst>
                                        </p:cTn>
                                        <p:tgtEl>
                                          <p:spTgt spid="214"/>
                                        </p:tgtEl>
                                        <p:attrNameLst>
                                          <p:attrName>style.visibility</p:attrName>
                                        </p:attrNameLst>
                                      </p:cBhvr>
                                      <p:to>
                                        <p:strVal val="visible"/>
                                      </p:to>
                                    </p:set>
                                    <p:animEffect transition="in" filter="fade">
                                      <p:cBhvr>
                                        <p:cTn id="251" dur="500"/>
                                        <p:tgtEl>
                                          <p:spTgt spid="214"/>
                                        </p:tgtEl>
                                      </p:cBhvr>
                                    </p:animEffect>
                                  </p:childTnLst>
                                </p:cTn>
                              </p:par>
                              <p:par>
                                <p:cTn id="252" presetID="1" presetClass="exit" presetSubtype="0" fill="hold" grpId="1" nodeType="withEffect">
                                  <p:stCondLst>
                                    <p:cond delay="0"/>
                                  </p:stCondLst>
                                  <p:childTnLst>
                                    <p:set>
                                      <p:cBhvr>
                                        <p:cTn id="253" dur="1" fill="hold">
                                          <p:stCondLst>
                                            <p:cond delay="0"/>
                                          </p:stCondLst>
                                        </p:cTn>
                                        <p:tgtEl>
                                          <p:spTgt spid="21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54" restart="whenNotActive" fill="hold" evtFilter="cancelBubble" nodeType="interactiveSeq">
                <p:stCondLst>
                  <p:cond evt="onClick" delay="0">
                    <p:tgtEl>
                      <p:spTgt spid="48"/>
                    </p:tgtEl>
                  </p:cond>
                </p:stCondLst>
                <p:endSync evt="end" delay="0">
                  <p:rtn val="all"/>
                </p:endSync>
                <p:childTnLst>
                  <p:par>
                    <p:cTn id="255" fill="hold">
                      <p:stCondLst>
                        <p:cond delay="0"/>
                      </p:stCondLst>
                      <p:childTnLst>
                        <p:par>
                          <p:cTn id="256" fill="hold">
                            <p:stCondLst>
                              <p:cond delay="0"/>
                            </p:stCondLst>
                            <p:childTnLst>
                              <p:par>
                                <p:cTn id="257" presetID="10" presetClass="entr" presetSubtype="0" fill="hold" grpId="0" nodeType="clickEffect">
                                  <p:stCondLst>
                                    <p:cond delay="0"/>
                                  </p:stCondLst>
                                  <p:childTnLst>
                                    <p:set>
                                      <p:cBhvr>
                                        <p:cTn id="258" dur="1" fill="hold">
                                          <p:stCondLst>
                                            <p:cond delay="0"/>
                                          </p:stCondLst>
                                        </p:cTn>
                                        <p:tgtEl>
                                          <p:spTgt spid="225"/>
                                        </p:tgtEl>
                                        <p:attrNameLst>
                                          <p:attrName>style.visibility</p:attrName>
                                        </p:attrNameLst>
                                      </p:cBhvr>
                                      <p:to>
                                        <p:strVal val="visible"/>
                                      </p:to>
                                    </p:set>
                                    <p:animEffect transition="in" filter="fade">
                                      <p:cBhvr>
                                        <p:cTn id="259" dur="500"/>
                                        <p:tgtEl>
                                          <p:spTgt spid="225"/>
                                        </p:tgtEl>
                                      </p:cBhvr>
                                    </p:animEffect>
                                  </p:childTnLst>
                                </p:cTn>
                              </p:par>
                              <p:par>
                                <p:cTn id="260" presetID="1" presetClass="exit" presetSubtype="0" fill="hold" grpId="0" nodeType="withEffect">
                                  <p:stCondLst>
                                    <p:cond delay="0"/>
                                  </p:stCondLst>
                                  <p:childTnLst>
                                    <p:set>
                                      <p:cBhvr>
                                        <p:cTn id="261" dur="1" fill="hold">
                                          <p:stCondLst>
                                            <p:cond delay="0"/>
                                          </p:stCondLst>
                                        </p:cTn>
                                        <p:tgtEl>
                                          <p:spTgt spid="233"/>
                                        </p:tgtEl>
                                        <p:attrNameLst>
                                          <p:attrName>style.visibility</p:attrName>
                                        </p:attrNameLst>
                                      </p:cBhvr>
                                      <p:to>
                                        <p:strVal val="hidden"/>
                                      </p:to>
                                    </p:se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grpId="0" nodeType="clickEffect">
                                  <p:stCondLst>
                                    <p:cond delay="0"/>
                                  </p:stCondLst>
                                  <p:childTnLst>
                                    <p:set>
                                      <p:cBhvr>
                                        <p:cTn id="265" dur="1" fill="hold">
                                          <p:stCondLst>
                                            <p:cond delay="0"/>
                                          </p:stCondLst>
                                        </p:cTn>
                                        <p:tgtEl>
                                          <p:spTgt spid="226"/>
                                        </p:tgtEl>
                                        <p:attrNameLst>
                                          <p:attrName>style.visibility</p:attrName>
                                        </p:attrNameLst>
                                      </p:cBhvr>
                                      <p:to>
                                        <p:strVal val="visible"/>
                                      </p:to>
                                    </p:set>
                                    <p:animEffect transition="in" filter="fade">
                                      <p:cBhvr>
                                        <p:cTn id="266" dur="500"/>
                                        <p:tgtEl>
                                          <p:spTgt spid="226"/>
                                        </p:tgtEl>
                                      </p:cBhvr>
                                    </p:animEffect>
                                  </p:childTnLst>
                                </p:cTn>
                              </p:par>
                              <p:par>
                                <p:cTn id="267" presetID="1" presetClass="exit" presetSubtype="0" fill="hold" grpId="1" nodeType="withEffect">
                                  <p:stCondLst>
                                    <p:cond delay="0"/>
                                  </p:stCondLst>
                                  <p:childTnLst>
                                    <p:set>
                                      <p:cBhvr>
                                        <p:cTn id="268" dur="1" fill="hold">
                                          <p:stCondLst>
                                            <p:cond delay="0"/>
                                          </p:stCondLst>
                                        </p:cTn>
                                        <p:tgtEl>
                                          <p:spTgt spid="225"/>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10" presetClass="entr" presetSubtype="0" fill="hold" grpId="0" nodeType="clickEffect">
                                  <p:stCondLst>
                                    <p:cond delay="0"/>
                                  </p:stCondLst>
                                  <p:childTnLst>
                                    <p:set>
                                      <p:cBhvr>
                                        <p:cTn id="272" dur="1" fill="hold">
                                          <p:stCondLst>
                                            <p:cond delay="0"/>
                                          </p:stCondLst>
                                        </p:cTn>
                                        <p:tgtEl>
                                          <p:spTgt spid="227"/>
                                        </p:tgtEl>
                                        <p:attrNameLst>
                                          <p:attrName>style.visibility</p:attrName>
                                        </p:attrNameLst>
                                      </p:cBhvr>
                                      <p:to>
                                        <p:strVal val="visible"/>
                                      </p:to>
                                    </p:set>
                                    <p:animEffect transition="in" filter="fade">
                                      <p:cBhvr>
                                        <p:cTn id="273" dur="500"/>
                                        <p:tgtEl>
                                          <p:spTgt spid="227"/>
                                        </p:tgtEl>
                                      </p:cBhvr>
                                    </p:animEffect>
                                  </p:childTnLst>
                                </p:cTn>
                              </p:par>
                              <p:par>
                                <p:cTn id="274" presetID="1" presetClass="exit" presetSubtype="0" fill="hold" grpId="1" nodeType="withEffect">
                                  <p:stCondLst>
                                    <p:cond delay="0"/>
                                  </p:stCondLst>
                                  <p:childTnLst>
                                    <p:set>
                                      <p:cBhvr>
                                        <p:cTn id="275" dur="1" fill="hold">
                                          <p:stCondLst>
                                            <p:cond delay="0"/>
                                          </p:stCondLst>
                                        </p:cTn>
                                        <p:tgtEl>
                                          <p:spTgt spid="226"/>
                                        </p:tgtEl>
                                        <p:attrNameLst>
                                          <p:attrName>style.visibility</p:attrName>
                                        </p:attrNameLst>
                                      </p:cBhvr>
                                      <p:to>
                                        <p:strVal val="hidden"/>
                                      </p:to>
                                    </p:set>
                                  </p:childTnLst>
                                </p:cTn>
                              </p:par>
                            </p:childTnLst>
                          </p:cTn>
                        </p:par>
                      </p:childTnLst>
                    </p:cTn>
                  </p:par>
                  <p:par>
                    <p:cTn id="276" fill="hold">
                      <p:stCondLst>
                        <p:cond delay="indefinite"/>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228"/>
                                        </p:tgtEl>
                                        <p:attrNameLst>
                                          <p:attrName>style.visibility</p:attrName>
                                        </p:attrNameLst>
                                      </p:cBhvr>
                                      <p:to>
                                        <p:strVal val="visible"/>
                                      </p:to>
                                    </p:set>
                                    <p:animEffect transition="in" filter="fade">
                                      <p:cBhvr>
                                        <p:cTn id="280" dur="500"/>
                                        <p:tgtEl>
                                          <p:spTgt spid="228"/>
                                        </p:tgtEl>
                                      </p:cBhvr>
                                    </p:animEffect>
                                  </p:childTnLst>
                                </p:cTn>
                              </p:par>
                              <p:par>
                                <p:cTn id="281" presetID="1" presetClass="exit" presetSubtype="0" fill="hold" grpId="1" nodeType="withEffect">
                                  <p:stCondLst>
                                    <p:cond delay="0"/>
                                  </p:stCondLst>
                                  <p:childTnLst>
                                    <p:set>
                                      <p:cBhvr>
                                        <p:cTn id="282" dur="1" fill="hold">
                                          <p:stCondLst>
                                            <p:cond delay="0"/>
                                          </p:stCondLst>
                                        </p:cTn>
                                        <p:tgtEl>
                                          <p:spTgt spid="227"/>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0" presetClass="entr" presetSubtype="0" fill="hold" grpId="0" nodeType="clickEffect">
                                  <p:stCondLst>
                                    <p:cond delay="0"/>
                                  </p:stCondLst>
                                  <p:childTnLst>
                                    <p:set>
                                      <p:cBhvr>
                                        <p:cTn id="286" dur="1" fill="hold">
                                          <p:stCondLst>
                                            <p:cond delay="0"/>
                                          </p:stCondLst>
                                        </p:cTn>
                                        <p:tgtEl>
                                          <p:spTgt spid="229"/>
                                        </p:tgtEl>
                                        <p:attrNameLst>
                                          <p:attrName>style.visibility</p:attrName>
                                        </p:attrNameLst>
                                      </p:cBhvr>
                                      <p:to>
                                        <p:strVal val="visible"/>
                                      </p:to>
                                    </p:set>
                                    <p:animEffect transition="in" filter="fade">
                                      <p:cBhvr>
                                        <p:cTn id="287" dur="500"/>
                                        <p:tgtEl>
                                          <p:spTgt spid="229"/>
                                        </p:tgtEl>
                                      </p:cBhvr>
                                    </p:animEffect>
                                  </p:childTnLst>
                                </p:cTn>
                              </p:par>
                              <p:par>
                                <p:cTn id="288" presetID="1" presetClass="exit" presetSubtype="0" fill="hold" grpId="1" nodeType="withEffect">
                                  <p:stCondLst>
                                    <p:cond delay="0"/>
                                  </p:stCondLst>
                                  <p:childTnLst>
                                    <p:set>
                                      <p:cBhvr>
                                        <p:cTn id="289" dur="1" fill="hold">
                                          <p:stCondLst>
                                            <p:cond delay="0"/>
                                          </p:stCondLst>
                                        </p:cTn>
                                        <p:tgtEl>
                                          <p:spTgt spid="228"/>
                                        </p:tgtEl>
                                        <p:attrNameLst>
                                          <p:attrName>style.visibility</p:attrName>
                                        </p:attrNameLst>
                                      </p:cBhvr>
                                      <p:to>
                                        <p:strVal val="hidden"/>
                                      </p:to>
                                    </p:set>
                                  </p:childTnLst>
                                </p:cTn>
                              </p:par>
                            </p:childTnLst>
                          </p:cTn>
                        </p:par>
                      </p:childTnLst>
                    </p:cTn>
                  </p:par>
                  <p:par>
                    <p:cTn id="290" fill="hold">
                      <p:stCondLst>
                        <p:cond delay="indefinite"/>
                      </p:stCondLst>
                      <p:childTnLst>
                        <p:par>
                          <p:cTn id="291" fill="hold">
                            <p:stCondLst>
                              <p:cond delay="0"/>
                            </p:stCondLst>
                            <p:childTnLst>
                              <p:par>
                                <p:cTn id="292" presetID="10" presetClass="entr" presetSubtype="0" fill="hold" grpId="0" nodeType="clickEffect">
                                  <p:stCondLst>
                                    <p:cond delay="0"/>
                                  </p:stCondLst>
                                  <p:childTnLst>
                                    <p:set>
                                      <p:cBhvr>
                                        <p:cTn id="293" dur="1" fill="hold">
                                          <p:stCondLst>
                                            <p:cond delay="0"/>
                                          </p:stCondLst>
                                        </p:cTn>
                                        <p:tgtEl>
                                          <p:spTgt spid="230"/>
                                        </p:tgtEl>
                                        <p:attrNameLst>
                                          <p:attrName>style.visibility</p:attrName>
                                        </p:attrNameLst>
                                      </p:cBhvr>
                                      <p:to>
                                        <p:strVal val="visible"/>
                                      </p:to>
                                    </p:set>
                                    <p:animEffect transition="in" filter="fade">
                                      <p:cBhvr>
                                        <p:cTn id="294" dur="500"/>
                                        <p:tgtEl>
                                          <p:spTgt spid="230"/>
                                        </p:tgtEl>
                                      </p:cBhvr>
                                    </p:animEffect>
                                  </p:childTnLst>
                                </p:cTn>
                              </p:par>
                              <p:par>
                                <p:cTn id="295" presetID="1" presetClass="exit" presetSubtype="0" fill="hold" grpId="1" nodeType="withEffect">
                                  <p:stCondLst>
                                    <p:cond delay="0"/>
                                  </p:stCondLst>
                                  <p:childTnLst>
                                    <p:set>
                                      <p:cBhvr>
                                        <p:cTn id="296" dur="1" fill="hold">
                                          <p:stCondLst>
                                            <p:cond delay="0"/>
                                          </p:stCondLst>
                                        </p:cTn>
                                        <p:tgtEl>
                                          <p:spTgt spid="229"/>
                                        </p:tgtEl>
                                        <p:attrNameLst>
                                          <p:attrName>style.visibility</p:attrName>
                                        </p:attrNameLst>
                                      </p:cBhvr>
                                      <p:to>
                                        <p:strVal val="hidden"/>
                                      </p:to>
                                    </p:set>
                                  </p:childTnLst>
                                </p:cTn>
                              </p:par>
                            </p:childTnLst>
                          </p:cTn>
                        </p:par>
                      </p:childTnLst>
                    </p:cTn>
                  </p:par>
                  <p:par>
                    <p:cTn id="297" fill="hold">
                      <p:stCondLst>
                        <p:cond delay="indefinite"/>
                      </p:stCondLst>
                      <p:childTnLst>
                        <p:par>
                          <p:cTn id="298" fill="hold">
                            <p:stCondLst>
                              <p:cond delay="0"/>
                            </p:stCondLst>
                            <p:childTnLst>
                              <p:par>
                                <p:cTn id="299" presetID="10" presetClass="entr" presetSubtype="0" fill="hold" grpId="0" nodeType="clickEffect">
                                  <p:stCondLst>
                                    <p:cond delay="0"/>
                                  </p:stCondLst>
                                  <p:childTnLst>
                                    <p:set>
                                      <p:cBhvr>
                                        <p:cTn id="300" dur="1" fill="hold">
                                          <p:stCondLst>
                                            <p:cond delay="0"/>
                                          </p:stCondLst>
                                        </p:cTn>
                                        <p:tgtEl>
                                          <p:spTgt spid="231"/>
                                        </p:tgtEl>
                                        <p:attrNameLst>
                                          <p:attrName>style.visibility</p:attrName>
                                        </p:attrNameLst>
                                      </p:cBhvr>
                                      <p:to>
                                        <p:strVal val="visible"/>
                                      </p:to>
                                    </p:set>
                                    <p:animEffect transition="in" filter="fade">
                                      <p:cBhvr>
                                        <p:cTn id="301" dur="500"/>
                                        <p:tgtEl>
                                          <p:spTgt spid="231"/>
                                        </p:tgtEl>
                                      </p:cBhvr>
                                    </p:animEffect>
                                  </p:childTnLst>
                                </p:cTn>
                              </p:par>
                              <p:par>
                                <p:cTn id="302" presetID="1" presetClass="exit" presetSubtype="0" fill="hold" grpId="1" nodeType="withEffect">
                                  <p:stCondLst>
                                    <p:cond delay="0"/>
                                  </p:stCondLst>
                                  <p:childTnLst>
                                    <p:set>
                                      <p:cBhvr>
                                        <p:cTn id="303" dur="1" fill="hold">
                                          <p:stCondLst>
                                            <p:cond delay="0"/>
                                          </p:stCondLst>
                                        </p:cTn>
                                        <p:tgtEl>
                                          <p:spTgt spid="230"/>
                                        </p:tgtEl>
                                        <p:attrNameLst>
                                          <p:attrName>style.visibility</p:attrName>
                                        </p:attrNameLst>
                                      </p:cBhvr>
                                      <p:to>
                                        <p:strVal val="hidden"/>
                                      </p:to>
                                    </p:set>
                                  </p:childTnLst>
                                </p:cTn>
                              </p:par>
                            </p:childTnLst>
                          </p:cTn>
                        </p:par>
                      </p:childTnLst>
                    </p:cTn>
                  </p:par>
                  <p:par>
                    <p:cTn id="304" fill="hold">
                      <p:stCondLst>
                        <p:cond delay="indefinite"/>
                      </p:stCondLst>
                      <p:childTnLst>
                        <p:par>
                          <p:cTn id="305" fill="hold">
                            <p:stCondLst>
                              <p:cond delay="0"/>
                            </p:stCondLst>
                            <p:childTnLst>
                              <p:par>
                                <p:cTn id="306" presetID="10" presetClass="entr" presetSubtype="0" fill="hold" grpId="0" nodeType="clickEffect">
                                  <p:stCondLst>
                                    <p:cond delay="0"/>
                                  </p:stCondLst>
                                  <p:childTnLst>
                                    <p:set>
                                      <p:cBhvr>
                                        <p:cTn id="307" dur="1" fill="hold">
                                          <p:stCondLst>
                                            <p:cond delay="0"/>
                                          </p:stCondLst>
                                        </p:cTn>
                                        <p:tgtEl>
                                          <p:spTgt spid="232"/>
                                        </p:tgtEl>
                                        <p:attrNameLst>
                                          <p:attrName>style.visibility</p:attrName>
                                        </p:attrNameLst>
                                      </p:cBhvr>
                                      <p:to>
                                        <p:strVal val="visible"/>
                                      </p:to>
                                    </p:set>
                                    <p:animEffect transition="in" filter="fade">
                                      <p:cBhvr>
                                        <p:cTn id="308" dur="500"/>
                                        <p:tgtEl>
                                          <p:spTgt spid="232"/>
                                        </p:tgtEl>
                                      </p:cBhvr>
                                    </p:animEffect>
                                  </p:childTnLst>
                                </p:cTn>
                              </p:par>
                              <p:par>
                                <p:cTn id="309" presetID="1" presetClass="exit" presetSubtype="0" fill="hold" grpId="1" nodeType="withEffect">
                                  <p:stCondLst>
                                    <p:cond delay="0"/>
                                  </p:stCondLst>
                                  <p:childTnLst>
                                    <p:set>
                                      <p:cBhvr>
                                        <p:cTn id="310" dur="1" fill="hold">
                                          <p:stCondLst>
                                            <p:cond delay="0"/>
                                          </p:stCondLst>
                                        </p:cTn>
                                        <p:tgtEl>
                                          <p:spTgt spid="231"/>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11" restart="whenNotActive" fill="hold" evtFilter="cancelBubble" nodeType="interactiveSeq">
                <p:stCondLst>
                  <p:cond evt="onClick" delay="0">
                    <p:tgtEl>
                      <p:spTgt spid="102"/>
                    </p:tgtEl>
                  </p:cond>
                </p:stCondLst>
                <p:endSync evt="end" delay="0">
                  <p:rtn val="all"/>
                </p:endSync>
                <p:childTnLst>
                  <p:par>
                    <p:cTn id="312" fill="hold">
                      <p:stCondLst>
                        <p:cond delay="0"/>
                      </p:stCondLst>
                      <p:childTnLst>
                        <p:par>
                          <p:cTn id="313" fill="hold">
                            <p:stCondLst>
                              <p:cond delay="0"/>
                            </p:stCondLst>
                            <p:childTnLst>
                              <p:par>
                                <p:cTn id="314" presetID="10" presetClass="entr" presetSubtype="0" fill="hold" grpId="0" nodeType="clickEffect">
                                  <p:stCondLst>
                                    <p:cond delay="0"/>
                                  </p:stCondLst>
                                  <p:childTnLst>
                                    <p:set>
                                      <p:cBhvr>
                                        <p:cTn id="315" dur="1" fill="hold">
                                          <p:stCondLst>
                                            <p:cond delay="0"/>
                                          </p:stCondLst>
                                        </p:cTn>
                                        <p:tgtEl>
                                          <p:spTgt spid="82"/>
                                        </p:tgtEl>
                                        <p:attrNameLst>
                                          <p:attrName>style.visibility</p:attrName>
                                        </p:attrNameLst>
                                      </p:cBhvr>
                                      <p:to>
                                        <p:strVal val="visible"/>
                                      </p:to>
                                    </p:set>
                                    <p:animEffect transition="in" filter="fade">
                                      <p:cBhvr>
                                        <p:cTn id="316" dur="500"/>
                                        <p:tgtEl>
                                          <p:spTgt spid="82"/>
                                        </p:tgtEl>
                                      </p:cBhvr>
                                    </p:animEffect>
                                  </p:childTnLst>
                                </p:cTn>
                              </p:par>
                              <p:par>
                                <p:cTn id="317" presetID="1" presetClass="exit" presetSubtype="0" fill="hold" grpId="0" nodeType="withEffect">
                                  <p:stCondLst>
                                    <p:cond delay="0"/>
                                  </p:stCondLst>
                                  <p:childTnLst>
                                    <p:set>
                                      <p:cBhvr>
                                        <p:cTn id="318" dur="1" fill="hold">
                                          <p:stCondLst>
                                            <p:cond delay="0"/>
                                          </p:stCondLst>
                                        </p:cTn>
                                        <p:tgtEl>
                                          <p:spTgt spid="101"/>
                                        </p:tgtEl>
                                        <p:attrNameLst>
                                          <p:attrName>style.visibility</p:attrName>
                                        </p:attrNameLst>
                                      </p:cBhvr>
                                      <p:to>
                                        <p:strVal val="hidden"/>
                                      </p:to>
                                    </p:set>
                                  </p:childTnLst>
                                </p:cTn>
                              </p:par>
                            </p:childTnLst>
                          </p:cTn>
                        </p:par>
                      </p:childTnLst>
                    </p:cTn>
                  </p:par>
                  <p:par>
                    <p:cTn id="319" fill="hold">
                      <p:stCondLst>
                        <p:cond delay="indefinite"/>
                      </p:stCondLst>
                      <p:childTnLst>
                        <p:par>
                          <p:cTn id="320" fill="hold">
                            <p:stCondLst>
                              <p:cond delay="0"/>
                            </p:stCondLst>
                            <p:childTnLst>
                              <p:par>
                                <p:cTn id="321" presetID="10" presetClass="entr" presetSubtype="0" fill="hold" grpId="0" nodeType="clickEffect">
                                  <p:stCondLst>
                                    <p:cond delay="0"/>
                                  </p:stCondLst>
                                  <p:childTnLst>
                                    <p:set>
                                      <p:cBhvr>
                                        <p:cTn id="322" dur="1" fill="hold">
                                          <p:stCondLst>
                                            <p:cond delay="0"/>
                                          </p:stCondLst>
                                        </p:cTn>
                                        <p:tgtEl>
                                          <p:spTgt spid="83"/>
                                        </p:tgtEl>
                                        <p:attrNameLst>
                                          <p:attrName>style.visibility</p:attrName>
                                        </p:attrNameLst>
                                      </p:cBhvr>
                                      <p:to>
                                        <p:strVal val="visible"/>
                                      </p:to>
                                    </p:set>
                                    <p:animEffect transition="in" filter="fade">
                                      <p:cBhvr>
                                        <p:cTn id="323" dur="500"/>
                                        <p:tgtEl>
                                          <p:spTgt spid="83"/>
                                        </p:tgtEl>
                                      </p:cBhvr>
                                    </p:animEffect>
                                  </p:childTnLst>
                                </p:cTn>
                              </p:par>
                              <p:par>
                                <p:cTn id="324" presetID="1" presetClass="exit" presetSubtype="0" fill="hold" grpId="1" nodeType="withEffect">
                                  <p:stCondLst>
                                    <p:cond delay="0"/>
                                  </p:stCondLst>
                                  <p:childTnLst>
                                    <p:set>
                                      <p:cBhvr>
                                        <p:cTn id="325" dur="1" fill="hold">
                                          <p:stCondLst>
                                            <p:cond delay="0"/>
                                          </p:stCondLst>
                                        </p:cTn>
                                        <p:tgtEl>
                                          <p:spTgt spid="82"/>
                                        </p:tgtEl>
                                        <p:attrNameLst>
                                          <p:attrName>style.visibility</p:attrName>
                                        </p:attrNameLst>
                                      </p:cBhvr>
                                      <p:to>
                                        <p:strVal val="hidden"/>
                                      </p:to>
                                    </p:set>
                                  </p:childTnLst>
                                </p:cTn>
                              </p:par>
                            </p:childTnLst>
                          </p:cTn>
                        </p:par>
                      </p:childTnLst>
                    </p:cTn>
                  </p:par>
                  <p:par>
                    <p:cTn id="326" fill="hold">
                      <p:stCondLst>
                        <p:cond delay="indefinite"/>
                      </p:stCondLst>
                      <p:childTnLst>
                        <p:par>
                          <p:cTn id="327" fill="hold">
                            <p:stCondLst>
                              <p:cond delay="0"/>
                            </p:stCondLst>
                            <p:childTnLst>
                              <p:par>
                                <p:cTn id="328" presetID="10" presetClass="entr" presetSubtype="0" fill="hold" grpId="0" nodeType="clickEffect">
                                  <p:stCondLst>
                                    <p:cond delay="0"/>
                                  </p:stCondLst>
                                  <p:childTnLst>
                                    <p:set>
                                      <p:cBhvr>
                                        <p:cTn id="329" dur="1" fill="hold">
                                          <p:stCondLst>
                                            <p:cond delay="0"/>
                                          </p:stCondLst>
                                        </p:cTn>
                                        <p:tgtEl>
                                          <p:spTgt spid="84"/>
                                        </p:tgtEl>
                                        <p:attrNameLst>
                                          <p:attrName>style.visibility</p:attrName>
                                        </p:attrNameLst>
                                      </p:cBhvr>
                                      <p:to>
                                        <p:strVal val="visible"/>
                                      </p:to>
                                    </p:set>
                                    <p:animEffect transition="in" filter="fade">
                                      <p:cBhvr>
                                        <p:cTn id="330" dur="500"/>
                                        <p:tgtEl>
                                          <p:spTgt spid="84"/>
                                        </p:tgtEl>
                                      </p:cBhvr>
                                    </p:animEffect>
                                  </p:childTnLst>
                                </p:cTn>
                              </p:par>
                              <p:par>
                                <p:cTn id="331" presetID="1" presetClass="exit" presetSubtype="0" fill="hold" grpId="1" nodeType="withEffect">
                                  <p:stCondLst>
                                    <p:cond delay="0"/>
                                  </p:stCondLst>
                                  <p:childTnLst>
                                    <p:set>
                                      <p:cBhvr>
                                        <p:cTn id="332" dur="1" fill="hold">
                                          <p:stCondLst>
                                            <p:cond delay="0"/>
                                          </p:stCondLst>
                                        </p:cTn>
                                        <p:tgtEl>
                                          <p:spTgt spid="83"/>
                                        </p:tgtEl>
                                        <p:attrNameLst>
                                          <p:attrName>style.visibility</p:attrName>
                                        </p:attrNameLst>
                                      </p:cBhvr>
                                      <p:to>
                                        <p:strVal val="hidden"/>
                                      </p:to>
                                    </p:set>
                                  </p:childTnLst>
                                </p:cTn>
                              </p:par>
                            </p:childTnLst>
                          </p:cTn>
                        </p:par>
                      </p:childTnLst>
                    </p:cTn>
                  </p:par>
                  <p:par>
                    <p:cTn id="333" fill="hold">
                      <p:stCondLst>
                        <p:cond delay="indefinite"/>
                      </p:stCondLst>
                      <p:childTnLst>
                        <p:par>
                          <p:cTn id="334" fill="hold">
                            <p:stCondLst>
                              <p:cond delay="0"/>
                            </p:stCondLst>
                            <p:childTnLst>
                              <p:par>
                                <p:cTn id="335" presetID="10" presetClass="entr" presetSubtype="0" fill="hold" grpId="0" nodeType="clickEffect">
                                  <p:stCondLst>
                                    <p:cond delay="0"/>
                                  </p:stCondLst>
                                  <p:childTnLst>
                                    <p:set>
                                      <p:cBhvr>
                                        <p:cTn id="336" dur="1" fill="hold">
                                          <p:stCondLst>
                                            <p:cond delay="0"/>
                                          </p:stCondLst>
                                        </p:cTn>
                                        <p:tgtEl>
                                          <p:spTgt spid="85"/>
                                        </p:tgtEl>
                                        <p:attrNameLst>
                                          <p:attrName>style.visibility</p:attrName>
                                        </p:attrNameLst>
                                      </p:cBhvr>
                                      <p:to>
                                        <p:strVal val="visible"/>
                                      </p:to>
                                    </p:set>
                                    <p:animEffect transition="in" filter="fade">
                                      <p:cBhvr>
                                        <p:cTn id="337" dur="500"/>
                                        <p:tgtEl>
                                          <p:spTgt spid="85"/>
                                        </p:tgtEl>
                                      </p:cBhvr>
                                    </p:animEffect>
                                  </p:childTnLst>
                                </p:cTn>
                              </p:par>
                              <p:par>
                                <p:cTn id="338" presetID="1" presetClass="exit" presetSubtype="0" fill="hold" grpId="1" nodeType="withEffect">
                                  <p:stCondLst>
                                    <p:cond delay="0"/>
                                  </p:stCondLst>
                                  <p:childTnLst>
                                    <p:set>
                                      <p:cBhvr>
                                        <p:cTn id="339" dur="1" fill="hold">
                                          <p:stCondLst>
                                            <p:cond delay="0"/>
                                          </p:stCondLst>
                                        </p:cTn>
                                        <p:tgtEl>
                                          <p:spTgt spid="84"/>
                                        </p:tgtEl>
                                        <p:attrNameLst>
                                          <p:attrName>style.visibility</p:attrName>
                                        </p:attrNameLst>
                                      </p:cBhvr>
                                      <p:to>
                                        <p:strVal val="hidden"/>
                                      </p:to>
                                    </p:set>
                                  </p:childTnLst>
                                </p:cTn>
                              </p:par>
                            </p:childTnLst>
                          </p:cTn>
                        </p:par>
                      </p:childTnLst>
                    </p:cTn>
                  </p:par>
                  <p:par>
                    <p:cTn id="340" fill="hold">
                      <p:stCondLst>
                        <p:cond delay="indefinite"/>
                      </p:stCondLst>
                      <p:childTnLst>
                        <p:par>
                          <p:cTn id="341" fill="hold">
                            <p:stCondLst>
                              <p:cond delay="0"/>
                            </p:stCondLst>
                            <p:childTnLst>
                              <p:par>
                                <p:cTn id="342" presetID="10" presetClass="entr" presetSubtype="0" fill="hold" grpId="0" nodeType="clickEffect">
                                  <p:stCondLst>
                                    <p:cond delay="0"/>
                                  </p:stCondLst>
                                  <p:childTnLst>
                                    <p:set>
                                      <p:cBhvr>
                                        <p:cTn id="343" dur="1" fill="hold">
                                          <p:stCondLst>
                                            <p:cond delay="0"/>
                                          </p:stCondLst>
                                        </p:cTn>
                                        <p:tgtEl>
                                          <p:spTgt spid="86"/>
                                        </p:tgtEl>
                                        <p:attrNameLst>
                                          <p:attrName>style.visibility</p:attrName>
                                        </p:attrNameLst>
                                      </p:cBhvr>
                                      <p:to>
                                        <p:strVal val="visible"/>
                                      </p:to>
                                    </p:set>
                                    <p:animEffect transition="in" filter="fade">
                                      <p:cBhvr>
                                        <p:cTn id="344" dur="500"/>
                                        <p:tgtEl>
                                          <p:spTgt spid="86"/>
                                        </p:tgtEl>
                                      </p:cBhvr>
                                    </p:animEffect>
                                  </p:childTnLst>
                                </p:cTn>
                              </p:par>
                              <p:par>
                                <p:cTn id="345" presetID="1" presetClass="exit" presetSubtype="0" fill="hold" grpId="1" nodeType="withEffect">
                                  <p:stCondLst>
                                    <p:cond delay="0"/>
                                  </p:stCondLst>
                                  <p:childTnLst>
                                    <p:set>
                                      <p:cBhvr>
                                        <p:cTn id="346" dur="1" fill="hold">
                                          <p:stCondLst>
                                            <p:cond delay="0"/>
                                          </p:stCondLst>
                                        </p:cTn>
                                        <p:tgtEl>
                                          <p:spTgt spid="85"/>
                                        </p:tgtEl>
                                        <p:attrNameLst>
                                          <p:attrName>style.visibility</p:attrName>
                                        </p:attrNameLst>
                                      </p:cBhvr>
                                      <p:to>
                                        <p:strVal val="hidden"/>
                                      </p:to>
                                    </p:set>
                                  </p:childTnLst>
                                </p:cTn>
                              </p:par>
                            </p:childTnLst>
                          </p:cTn>
                        </p:par>
                      </p:childTnLst>
                    </p:cTn>
                  </p:par>
                  <p:par>
                    <p:cTn id="347" fill="hold">
                      <p:stCondLst>
                        <p:cond delay="indefinite"/>
                      </p:stCondLst>
                      <p:childTnLst>
                        <p:par>
                          <p:cTn id="348" fill="hold">
                            <p:stCondLst>
                              <p:cond delay="0"/>
                            </p:stCondLst>
                            <p:childTnLst>
                              <p:par>
                                <p:cTn id="349" presetID="10" presetClass="entr" presetSubtype="0" fill="hold" grpId="0" nodeType="clickEffect">
                                  <p:stCondLst>
                                    <p:cond delay="0"/>
                                  </p:stCondLst>
                                  <p:childTnLst>
                                    <p:set>
                                      <p:cBhvr>
                                        <p:cTn id="350" dur="1" fill="hold">
                                          <p:stCondLst>
                                            <p:cond delay="0"/>
                                          </p:stCondLst>
                                        </p:cTn>
                                        <p:tgtEl>
                                          <p:spTgt spid="97"/>
                                        </p:tgtEl>
                                        <p:attrNameLst>
                                          <p:attrName>style.visibility</p:attrName>
                                        </p:attrNameLst>
                                      </p:cBhvr>
                                      <p:to>
                                        <p:strVal val="visible"/>
                                      </p:to>
                                    </p:set>
                                    <p:animEffect transition="in" filter="fade">
                                      <p:cBhvr>
                                        <p:cTn id="351" dur="500"/>
                                        <p:tgtEl>
                                          <p:spTgt spid="97"/>
                                        </p:tgtEl>
                                      </p:cBhvr>
                                    </p:animEffect>
                                  </p:childTnLst>
                                </p:cTn>
                              </p:par>
                              <p:par>
                                <p:cTn id="352" presetID="1" presetClass="exit" presetSubtype="0" fill="hold" grpId="1" nodeType="withEffect">
                                  <p:stCondLst>
                                    <p:cond delay="0"/>
                                  </p:stCondLst>
                                  <p:childTnLst>
                                    <p:set>
                                      <p:cBhvr>
                                        <p:cTn id="353" dur="1" fill="hold">
                                          <p:stCondLst>
                                            <p:cond delay="0"/>
                                          </p:stCondLst>
                                        </p:cTn>
                                        <p:tgtEl>
                                          <p:spTgt spid="86"/>
                                        </p:tgtEl>
                                        <p:attrNameLst>
                                          <p:attrName>style.visibility</p:attrName>
                                        </p:attrNameLst>
                                      </p:cBhvr>
                                      <p:to>
                                        <p:strVal val="hidden"/>
                                      </p:to>
                                    </p:set>
                                  </p:childTnLst>
                                </p:cTn>
                              </p:par>
                            </p:childTnLst>
                          </p:cTn>
                        </p:par>
                      </p:childTnLst>
                    </p:cTn>
                  </p:par>
                  <p:par>
                    <p:cTn id="354" fill="hold">
                      <p:stCondLst>
                        <p:cond delay="indefinite"/>
                      </p:stCondLst>
                      <p:childTnLst>
                        <p:par>
                          <p:cTn id="355" fill="hold">
                            <p:stCondLst>
                              <p:cond delay="0"/>
                            </p:stCondLst>
                            <p:childTnLst>
                              <p:par>
                                <p:cTn id="356" presetID="10" presetClass="entr" presetSubtype="0" fill="hold" grpId="0" nodeType="clickEffect">
                                  <p:stCondLst>
                                    <p:cond delay="0"/>
                                  </p:stCondLst>
                                  <p:childTnLst>
                                    <p:set>
                                      <p:cBhvr>
                                        <p:cTn id="357" dur="1" fill="hold">
                                          <p:stCondLst>
                                            <p:cond delay="0"/>
                                          </p:stCondLst>
                                        </p:cTn>
                                        <p:tgtEl>
                                          <p:spTgt spid="99"/>
                                        </p:tgtEl>
                                        <p:attrNameLst>
                                          <p:attrName>style.visibility</p:attrName>
                                        </p:attrNameLst>
                                      </p:cBhvr>
                                      <p:to>
                                        <p:strVal val="visible"/>
                                      </p:to>
                                    </p:set>
                                    <p:animEffect transition="in" filter="fade">
                                      <p:cBhvr>
                                        <p:cTn id="358" dur="500"/>
                                        <p:tgtEl>
                                          <p:spTgt spid="99"/>
                                        </p:tgtEl>
                                      </p:cBhvr>
                                    </p:animEffect>
                                  </p:childTnLst>
                                </p:cTn>
                              </p:par>
                              <p:par>
                                <p:cTn id="359" presetID="1" presetClass="exit" presetSubtype="0" fill="hold" grpId="1" nodeType="withEffect">
                                  <p:stCondLst>
                                    <p:cond delay="0"/>
                                  </p:stCondLst>
                                  <p:childTnLst>
                                    <p:set>
                                      <p:cBhvr>
                                        <p:cTn id="360" dur="1" fill="hold">
                                          <p:stCondLst>
                                            <p:cond delay="0"/>
                                          </p:stCondLst>
                                        </p:cTn>
                                        <p:tgtEl>
                                          <p:spTgt spid="97"/>
                                        </p:tgtEl>
                                        <p:attrNameLst>
                                          <p:attrName>style.visibility</p:attrName>
                                        </p:attrNameLst>
                                      </p:cBhvr>
                                      <p:to>
                                        <p:strVal val="hidden"/>
                                      </p:to>
                                    </p:set>
                                  </p:childTnLst>
                                </p:cTn>
                              </p:par>
                            </p:childTnLst>
                          </p:cTn>
                        </p:par>
                      </p:childTnLst>
                    </p:cTn>
                  </p:par>
                  <p:par>
                    <p:cTn id="361" fill="hold">
                      <p:stCondLst>
                        <p:cond delay="indefinite"/>
                      </p:stCondLst>
                      <p:childTnLst>
                        <p:par>
                          <p:cTn id="362" fill="hold">
                            <p:stCondLst>
                              <p:cond delay="0"/>
                            </p:stCondLst>
                            <p:childTnLst>
                              <p:par>
                                <p:cTn id="363" presetID="10" presetClass="entr" presetSubtype="0" fill="hold" grpId="0" nodeType="clickEffect">
                                  <p:stCondLst>
                                    <p:cond delay="0"/>
                                  </p:stCondLst>
                                  <p:childTnLst>
                                    <p:set>
                                      <p:cBhvr>
                                        <p:cTn id="364" dur="1" fill="hold">
                                          <p:stCondLst>
                                            <p:cond delay="0"/>
                                          </p:stCondLst>
                                        </p:cTn>
                                        <p:tgtEl>
                                          <p:spTgt spid="100"/>
                                        </p:tgtEl>
                                        <p:attrNameLst>
                                          <p:attrName>style.visibility</p:attrName>
                                        </p:attrNameLst>
                                      </p:cBhvr>
                                      <p:to>
                                        <p:strVal val="visible"/>
                                      </p:to>
                                    </p:set>
                                    <p:animEffect transition="in" filter="fade">
                                      <p:cBhvr>
                                        <p:cTn id="365" dur="500"/>
                                        <p:tgtEl>
                                          <p:spTgt spid="100"/>
                                        </p:tgtEl>
                                      </p:cBhvr>
                                    </p:animEffect>
                                  </p:childTnLst>
                                </p:cTn>
                              </p:par>
                              <p:par>
                                <p:cTn id="366" presetID="1" presetClass="exit" presetSubtype="0" fill="hold" grpId="1" nodeType="withEffect">
                                  <p:stCondLst>
                                    <p:cond delay="0"/>
                                  </p:stCondLst>
                                  <p:childTnLst>
                                    <p:set>
                                      <p:cBhvr>
                                        <p:cTn id="367"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childTnLst>
        </p:cTn>
      </p:par>
    </p:tnLst>
    <p:bldLst>
      <p:bldP spid="2" grpId="0" animBg="1"/>
      <p:bldP spid="87" grpId="0" animBg="1"/>
      <p:bldP spid="88" grpId="0" animBg="1"/>
      <p:bldP spid="89" grpId="0" animBg="1"/>
      <p:bldP spid="90" grpId="0" animBg="1"/>
      <p:bldP spid="91" grpId="0" animBg="1"/>
      <p:bldP spid="93" grpId="0" animBg="1"/>
      <p:bldP spid="95" grpId="0" animBg="1"/>
      <p:bldP spid="44" grpId="0" animBg="1"/>
      <p:bldP spid="164" grpId="0" animBg="1"/>
      <p:bldP spid="165" grpId="0" animBg="1"/>
      <p:bldP spid="166" grpId="0" animBg="1"/>
      <p:bldP spid="167" grpId="0" animBg="1"/>
      <p:bldP spid="168" grpId="0" animBg="1"/>
      <p:bldP spid="169" grpId="0" animBg="1"/>
      <p:bldP spid="171" grpId="0" animBg="1"/>
      <p:bldP spid="207" grpId="0"/>
      <p:bldP spid="207" grpId="1"/>
      <p:bldP spid="208" grpId="0"/>
      <p:bldP spid="208" grpId="1"/>
      <p:bldP spid="209" grpId="0"/>
      <p:bldP spid="209" grpId="1"/>
      <p:bldP spid="210" grpId="0"/>
      <p:bldP spid="210" grpId="1"/>
      <p:bldP spid="211" grpId="0"/>
      <p:bldP spid="211" grpId="1"/>
      <p:bldP spid="212" grpId="0"/>
      <p:bldP spid="212" grpId="1"/>
      <p:bldP spid="213" grpId="0"/>
      <p:bldP spid="213" grpId="1"/>
      <p:bldP spid="214" grpId="0"/>
      <p:bldP spid="215" grpId="0"/>
      <p:bldP spid="225" grpId="0"/>
      <p:bldP spid="225" grpId="1"/>
      <p:bldP spid="226" grpId="0"/>
      <p:bldP spid="226" grpId="1"/>
      <p:bldP spid="227" grpId="0"/>
      <p:bldP spid="227" grpId="1"/>
      <p:bldP spid="228" grpId="0"/>
      <p:bldP spid="228" grpId="1"/>
      <p:bldP spid="229" grpId="0"/>
      <p:bldP spid="229" grpId="1"/>
      <p:bldP spid="230" grpId="0"/>
      <p:bldP spid="230" grpId="1"/>
      <p:bldP spid="231" grpId="0"/>
      <p:bldP spid="231" grpId="1"/>
      <p:bldP spid="232" grpId="0"/>
      <p:bldP spid="233" grpId="0"/>
      <p:bldP spid="82" grpId="0"/>
      <p:bldP spid="82" grpId="1"/>
      <p:bldP spid="83" grpId="0"/>
      <p:bldP spid="83" grpId="1"/>
      <p:bldP spid="84" grpId="0"/>
      <p:bldP spid="84" grpId="1"/>
      <p:bldP spid="85" grpId="0"/>
      <p:bldP spid="85" grpId="1"/>
      <p:bldP spid="86" grpId="0"/>
      <p:bldP spid="86" grpId="1"/>
      <p:bldP spid="97" grpId="0"/>
      <p:bldP spid="97" grpId="1"/>
      <p:bldP spid="99" grpId="0"/>
      <p:bldP spid="99" grpId="1"/>
      <p:bldP spid="100" grpId="0"/>
      <p:bldP spid="10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2"/>
          <a:stretch>
            <a:fillRect/>
          </a:stretch>
        </p:blipFill>
        <p:spPr>
          <a:xfrm>
            <a:off x="1015030" y="260742"/>
            <a:ext cx="1153607" cy="1244781"/>
          </a:xfrm>
          <a:prstGeom prst="rect">
            <a:avLst/>
          </a:prstGeom>
        </p:spPr>
      </p:pic>
      <p:pic>
        <p:nvPicPr>
          <p:cNvPr id="29"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30" name="Picture 29"/>
          <p:cNvPicPr>
            <a:picLocks noChangeAspect="1"/>
          </p:cNvPicPr>
          <p:nvPr/>
        </p:nvPicPr>
        <p:blipFill>
          <a:blip r:embed="rId4"/>
          <a:stretch>
            <a:fillRect/>
          </a:stretch>
        </p:blipFill>
        <p:spPr>
          <a:xfrm>
            <a:off x="7086152" y="5365354"/>
            <a:ext cx="1532358" cy="1124946"/>
          </a:xfrm>
          <a:prstGeom prst="rect">
            <a:avLst/>
          </a:prstGeom>
        </p:spPr>
      </p:pic>
      <p:pic>
        <p:nvPicPr>
          <p:cNvPr id="38" name="Picture 37"/>
          <p:cNvPicPr>
            <a:picLocks noChangeAspect="1"/>
          </p:cNvPicPr>
          <p:nvPr/>
        </p:nvPicPr>
        <p:blipFill>
          <a:blip r:embed="rId4"/>
          <a:stretch>
            <a:fillRect/>
          </a:stretch>
        </p:blipFill>
        <p:spPr>
          <a:xfrm flipH="1">
            <a:off x="315994" y="893854"/>
            <a:ext cx="1010339" cy="741718"/>
          </a:xfrm>
          <a:prstGeom prst="rect">
            <a:avLst/>
          </a:prstGeom>
        </p:spPr>
      </p:pic>
      <p:pic>
        <p:nvPicPr>
          <p:cNvPr id="54" name="Picture 53"/>
          <p:cNvPicPr>
            <a:picLocks noChangeAspect="1"/>
          </p:cNvPicPr>
          <p:nvPr/>
        </p:nvPicPr>
        <p:blipFill>
          <a:blip r:embed="rId5"/>
          <a:stretch>
            <a:fillRect/>
          </a:stretch>
        </p:blipFill>
        <p:spPr>
          <a:xfrm>
            <a:off x="10144669" y="5836185"/>
            <a:ext cx="1060360" cy="891429"/>
          </a:xfrm>
          <a:prstGeom prst="rect">
            <a:avLst/>
          </a:prstGeom>
        </p:spPr>
      </p:pic>
      <p:sp>
        <p:nvSpPr>
          <p:cNvPr id="55" name="Oval 54">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56" name="answr"/>
          <p:cNvGrpSpPr/>
          <p:nvPr/>
        </p:nvGrpSpPr>
        <p:grpSpPr>
          <a:xfrm>
            <a:off x="7459129" y="2350927"/>
            <a:ext cx="3864325" cy="1230474"/>
            <a:chOff x="7333325" y="4975836"/>
            <a:chExt cx="3987882" cy="1269817"/>
          </a:xfrm>
        </p:grpSpPr>
        <p:grpSp>
          <p:nvGrpSpPr>
            <p:cNvPr id="57" name="MsPham Sai"/>
            <p:cNvGrpSpPr/>
            <p:nvPr/>
          </p:nvGrpSpPr>
          <p:grpSpPr>
            <a:xfrm>
              <a:off x="7333325" y="4975836"/>
              <a:ext cx="3987882" cy="1269817"/>
              <a:chOff x="7383180" y="836559"/>
              <a:chExt cx="3987882" cy="1269817"/>
            </a:xfrm>
          </p:grpSpPr>
          <p:sp>
            <p:nvSpPr>
              <p:cNvPr id="59" name="Horizontal Scroll 58"/>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7"/>
              <a:stretch>
                <a:fillRect/>
              </a:stretch>
            </p:blipFill>
            <p:spPr>
              <a:xfrm>
                <a:off x="7383180" y="998243"/>
                <a:ext cx="1027541" cy="1108133"/>
              </a:xfrm>
              <a:prstGeom prst="rect">
                <a:avLst/>
              </a:prstGeom>
            </p:spPr>
          </p:pic>
          <p:sp>
            <p:nvSpPr>
              <p:cNvPr id="61" name="Oval 60">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62"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58" name="Picture 57"/>
            <p:cNvPicPr>
              <a:picLocks noChangeAspect="1"/>
            </p:cNvPicPr>
            <p:nvPr/>
          </p:nvPicPr>
          <p:blipFill>
            <a:blip r:embed="rId8"/>
            <a:stretch>
              <a:fillRect/>
            </a:stretch>
          </p:blipFill>
          <p:spPr>
            <a:xfrm>
              <a:off x="7693397" y="5436465"/>
              <a:ext cx="354465" cy="357256"/>
            </a:xfrm>
            <a:prstGeom prst="rect">
              <a:avLst/>
            </a:prstGeom>
          </p:spPr>
        </p:pic>
      </p:grpSp>
      <p:grpSp>
        <p:nvGrpSpPr>
          <p:cNvPr id="63" name="Group 62"/>
          <p:cNvGrpSpPr/>
          <p:nvPr/>
        </p:nvGrpSpPr>
        <p:grpSpPr>
          <a:xfrm>
            <a:off x="7037473" y="927596"/>
            <a:ext cx="4931739" cy="4350522"/>
            <a:chOff x="7069759" y="1001277"/>
            <a:chExt cx="4931739" cy="3394298"/>
          </a:xfrm>
        </p:grpSpPr>
        <p:grpSp>
          <p:nvGrpSpPr>
            <p:cNvPr id="64" name="MsPham Dung"/>
            <p:cNvGrpSpPr/>
            <p:nvPr/>
          </p:nvGrpSpPr>
          <p:grpSpPr>
            <a:xfrm rot="5400000">
              <a:off x="7838480" y="232556"/>
              <a:ext cx="3394298" cy="4931739"/>
              <a:chOff x="8104555" y="2643067"/>
              <a:chExt cx="3492359" cy="1298647"/>
            </a:xfrm>
          </p:grpSpPr>
          <p:sp>
            <p:nvSpPr>
              <p:cNvPr id="66" name="Horizontal Scroll 65"/>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latin typeface="Century Gothic" panose="020B0502020202020204" pitchFamily="34" charset="0"/>
                  </a:rPr>
                  <a:t>reading</a:t>
                </a:r>
                <a:endParaRPr lang="en-US" sz="3600" b="1" dirty="0">
                  <a:latin typeface="Century Gothic" panose="020B0502020202020204" pitchFamily="34" charset="0"/>
                </a:endParaRPr>
              </a:p>
            </p:txBody>
          </p:sp>
        </p:grpSp>
        <p:pic>
          <p:nvPicPr>
            <p:cNvPr id="65" name="Picture 64"/>
            <p:cNvPicPr>
              <a:picLocks noChangeAspect="1"/>
            </p:cNvPicPr>
            <p:nvPr/>
          </p:nvPicPr>
          <p:blipFill>
            <a:blip r:embed="rId8"/>
            <a:stretch>
              <a:fillRect/>
            </a:stretch>
          </p:blipFill>
          <p:spPr>
            <a:xfrm>
              <a:off x="11027796" y="3897644"/>
              <a:ext cx="354465" cy="357256"/>
            </a:xfrm>
            <a:prstGeom prst="rect">
              <a:avLst/>
            </a:prstGeom>
          </p:spPr>
        </p:pic>
      </p:grpSp>
      <p:sp>
        <p:nvSpPr>
          <p:cNvPr id="68" name="Rectangle 67"/>
          <p:cNvSpPr/>
          <p:nvPr/>
        </p:nvSpPr>
        <p:spPr>
          <a:xfrm>
            <a:off x="1261372" y="3801768"/>
            <a:ext cx="4826962" cy="1200329"/>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How do you practise </a:t>
            </a:r>
          </a:p>
          <a:p>
            <a:pPr algn="ctr"/>
            <a:r>
              <a:rPr lang="en-US" sz="3600" b="1">
                <a:solidFill>
                  <a:srgbClr val="002060"/>
                </a:solidFill>
                <a:latin typeface="Arial" panose="020B0604020202020204" pitchFamily="34" charset="0"/>
                <a:cs typeface="Arial" panose="020B0604020202020204" pitchFamily="34" charset="0"/>
              </a:rPr>
              <a:t>______ English?</a:t>
            </a:r>
          </a:p>
        </p:txBody>
      </p:sp>
      <p:pic>
        <p:nvPicPr>
          <p:cNvPr id="72" name="Picture 12" descr="https://s.sachmem.vn/public/images/TA5T1SHS/U7-L1-2-4-77f067514ca4dcad83b996168c042cc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4480" y="1454673"/>
            <a:ext cx="3473574" cy="2101958"/>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738254"/>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up)">
                                      <p:cBhvr>
                                        <p:cTn id="7" dur="500"/>
                                        <p:tgtEl>
                                          <p:spTgt spid="6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childTnLst>
                    </p:cTn>
                  </p:par>
                </p:childTnLst>
              </p:cTn>
              <p:nextCondLst>
                <p:cond evt="onClick" delay="0">
                  <p:tgtEl>
                    <p:spTgt spid="56"/>
                  </p:tgtEl>
                </p:cond>
              </p:nextCondLst>
            </p:seq>
          </p:childTnLst>
        </p:cTn>
      </p:par>
    </p:tnLst>
    <p:bldLst>
      <p:bldP spid="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2"/>
          <a:stretch>
            <a:fillRect/>
          </a:stretch>
        </p:blipFill>
        <p:spPr>
          <a:xfrm>
            <a:off x="1015030" y="260742"/>
            <a:ext cx="1153607" cy="1244781"/>
          </a:xfrm>
          <a:prstGeom prst="rect">
            <a:avLst/>
          </a:prstGeom>
        </p:spPr>
      </p:pic>
      <p:pic>
        <p:nvPicPr>
          <p:cNvPr id="34"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35" name="Picture 34"/>
          <p:cNvPicPr>
            <a:picLocks noChangeAspect="1"/>
          </p:cNvPicPr>
          <p:nvPr/>
        </p:nvPicPr>
        <p:blipFill>
          <a:blip r:embed="rId4"/>
          <a:stretch>
            <a:fillRect/>
          </a:stretch>
        </p:blipFill>
        <p:spPr>
          <a:xfrm>
            <a:off x="7086152" y="5365354"/>
            <a:ext cx="1532358" cy="1124946"/>
          </a:xfrm>
          <a:prstGeom prst="rect">
            <a:avLst/>
          </a:prstGeom>
        </p:spPr>
      </p:pic>
      <p:pic>
        <p:nvPicPr>
          <p:cNvPr id="38" name="Picture 37"/>
          <p:cNvPicPr>
            <a:picLocks noChangeAspect="1"/>
          </p:cNvPicPr>
          <p:nvPr/>
        </p:nvPicPr>
        <p:blipFill>
          <a:blip r:embed="rId4"/>
          <a:stretch>
            <a:fillRect/>
          </a:stretch>
        </p:blipFill>
        <p:spPr>
          <a:xfrm flipH="1">
            <a:off x="315994" y="893854"/>
            <a:ext cx="1010339" cy="741718"/>
          </a:xfrm>
          <a:prstGeom prst="rect">
            <a:avLst/>
          </a:prstGeom>
        </p:spPr>
      </p:pic>
      <p:pic>
        <p:nvPicPr>
          <p:cNvPr id="39" name="Picture 38"/>
          <p:cNvPicPr>
            <a:picLocks noChangeAspect="1"/>
          </p:cNvPicPr>
          <p:nvPr/>
        </p:nvPicPr>
        <p:blipFill>
          <a:blip r:embed="rId5"/>
          <a:stretch>
            <a:fillRect/>
          </a:stretch>
        </p:blipFill>
        <p:spPr>
          <a:xfrm>
            <a:off x="10144669" y="5836185"/>
            <a:ext cx="1060360" cy="891429"/>
          </a:xfrm>
          <a:prstGeom prst="rect">
            <a:avLst/>
          </a:prstGeom>
        </p:spPr>
      </p:pic>
      <p:sp>
        <p:nvSpPr>
          <p:cNvPr id="40" name="Oval 39">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41" name="answr"/>
          <p:cNvGrpSpPr/>
          <p:nvPr/>
        </p:nvGrpSpPr>
        <p:grpSpPr>
          <a:xfrm>
            <a:off x="7459129" y="2350927"/>
            <a:ext cx="3864325" cy="1230474"/>
            <a:chOff x="7333325" y="4975836"/>
            <a:chExt cx="3987882" cy="1269817"/>
          </a:xfrm>
        </p:grpSpPr>
        <p:grpSp>
          <p:nvGrpSpPr>
            <p:cNvPr id="42" name="MsPham Sai"/>
            <p:cNvGrpSpPr/>
            <p:nvPr/>
          </p:nvGrpSpPr>
          <p:grpSpPr>
            <a:xfrm>
              <a:off x="7333325" y="4975836"/>
              <a:ext cx="3987882" cy="1269817"/>
              <a:chOff x="7383180" y="836559"/>
              <a:chExt cx="3987882" cy="1269817"/>
            </a:xfrm>
          </p:grpSpPr>
          <p:sp>
            <p:nvSpPr>
              <p:cNvPr id="44" name="Horizontal Scroll 43"/>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7"/>
              <a:stretch>
                <a:fillRect/>
              </a:stretch>
            </p:blipFill>
            <p:spPr>
              <a:xfrm>
                <a:off x="7383180" y="998243"/>
                <a:ext cx="1027541" cy="1108133"/>
              </a:xfrm>
              <a:prstGeom prst="rect">
                <a:avLst/>
              </a:prstGeom>
            </p:spPr>
          </p:pic>
          <p:sp>
            <p:nvSpPr>
              <p:cNvPr id="46" name="Oval 45">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7"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43" name="Picture 42"/>
            <p:cNvPicPr>
              <a:picLocks noChangeAspect="1"/>
            </p:cNvPicPr>
            <p:nvPr/>
          </p:nvPicPr>
          <p:blipFill>
            <a:blip r:embed="rId8"/>
            <a:stretch>
              <a:fillRect/>
            </a:stretch>
          </p:blipFill>
          <p:spPr>
            <a:xfrm>
              <a:off x="7693397" y="5436465"/>
              <a:ext cx="354465" cy="357256"/>
            </a:xfrm>
            <a:prstGeom prst="rect">
              <a:avLst/>
            </a:prstGeom>
          </p:spPr>
        </p:pic>
      </p:grpSp>
      <p:grpSp>
        <p:nvGrpSpPr>
          <p:cNvPr id="48" name="Group 47"/>
          <p:cNvGrpSpPr/>
          <p:nvPr/>
        </p:nvGrpSpPr>
        <p:grpSpPr>
          <a:xfrm>
            <a:off x="7037473" y="927596"/>
            <a:ext cx="4931739" cy="4350522"/>
            <a:chOff x="7069759" y="1001277"/>
            <a:chExt cx="4931739" cy="3394298"/>
          </a:xfrm>
        </p:grpSpPr>
        <p:grpSp>
          <p:nvGrpSpPr>
            <p:cNvPr id="49" name="MsPham Dung"/>
            <p:cNvGrpSpPr/>
            <p:nvPr/>
          </p:nvGrpSpPr>
          <p:grpSpPr>
            <a:xfrm rot="5400000">
              <a:off x="7838480" y="232556"/>
              <a:ext cx="3394298" cy="4931739"/>
              <a:chOff x="8104555" y="2643067"/>
              <a:chExt cx="3492359" cy="1298647"/>
            </a:xfrm>
          </p:grpSpPr>
          <p:sp>
            <p:nvSpPr>
              <p:cNvPr id="51" name="Horizontal Scroll 50"/>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latin typeface="Century Gothic" panose="020B0502020202020204" pitchFamily="34" charset="0"/>
                  </a:rPr>
                  <a:t>writting</a:t>
                </a:r>
                <a:endParaRPr lang="en-US" sz="3600" b="1" dirty="0">
                  <a:latin typeface="Century Gothic" panose="020B0502020202020204" pitchFamily="34" charset="0"/>
                </a:endParaRPr>
              </a:p>
            </p:txBody>
          </p:sp>
        </p:grpSp>
        <p:pic>
          <p:nvPicPr>
            <p:cNvPr id="50" name="Picture 49"/>
            <p:cNvPicPr>
              <a:picLocks noChangeAspect="1"/>
            </p:cNvPicPr>
            <p:nvPr/>
          </p:nvPicPr>
          <p:blipFill>
            <a:blip r:embed="rId8"/>
            <a:stretch>
              <a:fillRect/>
            </a:stretch>
          </p:blipFill>
          <p:spPr>
            <a:xfrm>
              <a:off x="11027796" y="3897644"/>
              <a:ext cx="354465" cy="357256"/>
            </a:xfrm>
            <a:prstGeom prst="rect">
              <a:avLst/>
            </a:prstGeom>
          </p:spPr>
        </p:pic>
      </p:grpSp>
      <p:sp>
        <p:nvSpPr>
          <p:cNvPr id="53" name="Rectangle 52"/>
          <p:cNvSpPr/>
          <p:nvPr/>
        </p:nvSpPr>
        <p:spPr>
          <a:xfrm>
            <a:off x="1015030" y="3988626"/>
            <a:ext cx="4826963" cy="1200329"/>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How do you practise </a:t>
            </a:r>
          </a:p>
          <a:p>
            <a:pPr algn="ctr"/>
            <a:r>
              <a:rPr lang="en-US" sz="3600" b="1">
                <a:solidFill>
                  <a:srgbClr val="002060"/>
                </a:solidFill>
                <a:latin typeface="Arial" panose="020B0604020202020204" pitchFamily="34" charset="0"/>
                <a:cs typeface="Arial" panose="020B0604020202020204" pitchFamily="34" charset="0"/>
              </a:rPr>
              <a:t>______ English?</a:t>
            </a:r>
          </a:p>
        </p:txBody>
      </p:sp>
      <p:pic>
        <p:nvPicPr>
          <p:cNvPr id="56" name="Picture 11" descr="https://s.sachmem.vn/public/images/TA5T1SHS/U7-L1-2-3-718bda11f55724ea91a31b30bd735d0e.jpg"/>
          <p:cNvPicPr>
            <a:picLocks noChangeAspect="1" noChangeArrowheads="1"/>
          </p:cNvPicPr>
          <p:nvPr/>
        </p:nvPicPr>
        <p:blipFill rotWithShape="1">
          <a:blip r:embed="rId9">
            <a:extLst>
              <a:ext uri="{28A0092B-C50C-407E-A947-70E740481C1C}">
                <a14:useLocalDpi xmlns:a14="http://schemas.microsoft.com/office/drawing/2010/main" val="0"/>
              </a:ext>
            </a:extLst>
          </a:blip>
          <a:srcRect l="3" t="3960" r="3943" b="15"/>
          <a:stretch/>
        </p:blipFill>
        <p:spPr bwMode="auto">
          <a:xfrm>
            <a:off x="3013028" y="1496451"/>
            <a:ext cx="3336478" cy="2018404"/>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324495"/>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childTnLst>
              </p:cTn>
              <p:nextCondLst>
                <p:cond evt="onClick" delay="0">
                  <p:tgtEl>
                    <p:spTgt spid="41"/>
                  </p:tgtEl>
                </p:cond>
              </p:nextCondLst>
            </p:seq>
          </p:childTnLst>
        </p:cTn>
      </p:par>
    </p:tnLst>
    <p:bldLst>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2"/>
          <a:stretch>
            <a:fillRect/>
          </a:stretch>
        </p:blipFill>
        <p:spPr>
          <a:xfrm>
            <a:off x="1015030" y="260742"/>
            <a:ext cx="1153607" cy="1244781"/>
          </a:xfrm>
          <a:prstGeom prst="rect">
            <a:avLst/>
          </a:prstGeom>
        </p:spPr>
      </p:pic>
      <p:pic>
        <p:nvPicPr>
          <p:cNvPr id="30"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31" name="Picture 30"/>
          <p:cNvPicPr>
            <a:picLocks noChangeAspect="1"/>
          </p:cNvPicPr>
          <p:nvPr/>
        </p:nvPicPr>
        <p:blipFill>
          <a:blip r:embed="rId4"/>
          <a:stretch>
            <a:fillRect/>
          </a:stretch>
        </p:blipFill>
        <p:spPr>
          <a:xfrm>
            <a:off x="7086152" y="5365354"/>
            <a:ext cx="1532358" cy="1124946"/>
          </a:xfrm>
          <a:prstGeom prst="rect">
            <a:avLst/>
          </a:prstGeom>
        </p:spPr>
      </p:pic>
      <p:pic>
        <p:nvPicPr>
          <p:cNvPr id="32" name="Picture 31"/>
          <p:cNvPicPr>
            <a:picLocks noChangeAspect="1"/>
          </p:cNvPicPr>
          <p:nvPr/>
        </p:nvPicPr>
        <p:blipFill>
          <a:blip r:embed="rId4"/>
          <a:stretch>
            <a:fillRect/>
          </a:stretch>
        </p:blipFill>
        <p:spPr>
          <a:xfrm flipH="1">
            <a:off x="315994" y="893854"/>
            <a:ext cx="1010339" cy="741718"/>
          </a:xfrm>
          <a:prstGeom prst="rect">
            <a:avLst/>
          </a:prstGeom>
        </p:spPr>
      </p:pic>
      <p:pic>
        <p:nvPicPr>
          <p:cNvPr id="33" name="Picture 32"/>
          <p:cNvPicPr>
            <a:picLocks noChangeAspect="1"/>
          </p:cNvPicPr>
          <p:nvPr/>
        </p:nvPicPr>
        <p:blipFill>
          <a:blip r:embed="rId5"/>
          <a:stretch>
            <a:fillRect/>
          </a:stretch>
        </p:blipFill>
        <p:spPr>
          <a:xfrm>
            <a:off x="10144669" y="5836185"/>
            <a:ext cx="1060360" cy="891429"/>
          </a:xfrm>
          <a:prstGeom prst="rect">
            <a:avLst/>
          </a:prstGeom>
        </p:spPr>
      </p:pic>
      <p:sp>
        <p:nvSpPr>
          <p:cNvPr id="34" name="Oval 33">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35" name="answr"/>
          <p:cNvGrpSpPr/>
          <p:nvPr/>
        </p:nvGrpSpPr>
        <p:grpSpPr>
          <a:xfrm>
            <a:off x="7459129" y="2350927"/>
            <a:ext cx="3864325" cy="1230474"/>
            <a:chOff x="7333325" y="4975836"/>
            <a:chExt cx="3987882" cy="1269817"/>
          </a:xfrm>
        </p:grpSpPr>
        <p:grpSp>
          <p:nvGrpSpPr>
            <p:cNvPr id="36" name="MsPham Sai"/>
            <p:cNvGrpSpPr/>
            <p:nvPr/>
          </p:nvGrpSpPr>
          <p:grpSpPr>
            <a:xfrm>
              <a:off x="7333325" y="4975836"/>
              <a:ext cx="3987882" cy="1269817"/>
              <a:chOff x="7383180" y="836559"/>
              <a:chExt cx="3987882" cy="1269817"/>
            </a:xfrm>
          </p:grpSpPr>
          <p:sp>
            <p:nvSpPr>
              <p:cNvPr id="38" name="Horizontal Scroll 37"/>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7"/>
              <a:stretch>
                <a:fillRect/>
              </a:stretch>
            </p:blipFill>
            <p:spPr>
              <a:xfrm>
                <a:off x="7383180" y="998243"/>
                <a:ext cx="1027541" cy="1108133"/>
              </a:xfrm>
              <a:prstGeom prst="rect">
                <a:avLst/>
              </a:prstGeom>
            </p:spPr>
          </p:pic>
          <p:sp>
            <p:nvSpPr>
              <p:cNvPr id="40" name="Oval 39">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1"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37" name="Picture 36"/>
            <p:cNvPicPr>
              <a:picLocks noChangeAspect="1"/>
            </p:cNvPicPr>
            <p:nvPr/>
          </p:nvPicPr>
          <p:blipFill>
            <a:blip r:embed="rId8"/>
            <a:stretch>
              <a:fillRect/>
            </a:stretch>
          </p:blipFill>
          <p:spPr>
            <a:xfrm>
              <a:off x="7693397" y="5436465"/>
              <a:ext cx="354465" cy="357256"/>
            </a:xfrm>
            <a:prstGeom prst="rect">
              <a:avLst/>
            </a:prstGeom>
          </p:spPr>
        </p:pic>
      </p:grpSp>
      <p:grpSp>
        <p:nvGrpSpPr>
          <p:cNvPr id="42" name="Group 41"/>
          <p:cNvGrpSpPr/>
          <p:nvPr/>
        </p:nvGrpSpPr>
        <p:grpSpPr>
          <a:xfrm>
            <a:off x="7037473" y="927596"/>
            <a:ext cx="4931739" cy="4350522"/>
            <a:chOff x="7069759" y="1001277"/>
            <a:chExt cx="4931739" cy="3394298"/>
          </a:xfrm>
        </p:grpSpPr>
        <p:grpSp>
          <p:nvGrpSpPr>
            <p:cNvPr id="43" name="MsPham Dung"/>
            <p:cNvGrpSpPr/>
            <p:nvPr/>
          </p:nvGrpSpPr>
          <p:grpSpPr>
            <a:xfrm rot="5400000">
              <a:off x="7838480" y="232556"/>
              <a:ext cx="3394298" cy="4931739"/>
              <a:chOff x="8104555" y="2643067"/>
              <a:chExt cx="3492359" cy="1298647"/>
            </a:xfrm>
          </p:grpSpPr>
          <p:sp>
            <p:nvSpPr>
              <p:cNvPr id="45" name="Horizontal Scroll 44"/>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latin typeface="Century Gothic" panose="020B0502020202020204" pitchFamily="34" charset="0"/>
                  </a:rPr>
                  <a:t>listening</a:t>
                </a:r>
                <a:endParaRPr lang="en-US" sz="3600" b="1" dirty="0">
                  <a:latin typeface="Century Gothic" panose="020B0502020202020204" pitchFamily="34" charset="0"/>
                </a:endParaRPr>
              </a:p>
            </p:txBody>
          </p:sp>
        </p:grpSp>
        <p:pic>
          <p:nvPicPr>
            <p:cNvPr id="44" name="Picture 43"/>
            <p:cNvPicPr>
              <a:picLocks noChangeAspect="1"/>
            </p:cNvPicPr>
            <p:nvPr/>
          </p:nvPicPr>
          <p:blipFill>
            <a:blip r:embed="rId8"/>
            <a:stretch>
              <a:fillRect/>
            </a:stretch>
          </p:blipFill>
          <p:spPr>
            <a:xfrm>
              <a:off x="11027796" y="3897644"/>
              <a:ext cx="354465" cy="357256"/>
            </a:xfrm>
            <a:prstGeom prst="rect">
              <a:avLst/>
            </a:prstGeom>
          </p:spPr>
        </p:pic>
      </p:grpSp>
      <p:sp>
        <p:nvSpPr>
          <p:cNvPr id="47" name="Rectangle 46"/>
          <p:cNvSpPr/>
          <p:nvPr/>
        </p:nvSpPr>
        <p:spPr>
          <a:xfrm>
            <a:off x="739403" y="4039747"/>
            <a:ext cx="4826963" cy="1200329"/>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How do you practise </a:t>
            </a:r>
          </a:p>
          <a:p>
            <a:pPr algn="ctr"/>
            <a:r>
              <a:rPr lang="en-US" sz="3600" b="1">
                <a:solidFill>
                  <a:srgbClr val="002060"/>
                </a:solidFill>
                <a:latin typeface="Arial" panose="020B0604020202020204" pitchFamily="34" charset="0"/>
                <a:cs typeface="Arial" panose="020B0604020202020204" pitchFamily="34" charset="0"/>
              </a:rPr>
              <a:t>______ English?</a:t>
            </a:r>
          </a:p>
        </p:txBody>
      </p:sp>
      <p:pic>
        <p:nvPicPr>
          <p:cNvPr id="49" name="Picture 10" descr="https://s.sachmem.vn/public/images/TA5T1SHS/U7-L1-2-2-f1e6969f56eaeaabac85cfaa63258a4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4480" y="1454673"/>
            <a:ext cx="3473574" cy="2101958"/>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123023"/>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childTnLst>
              </p:cTn>
              <p:nextCondLst>
                <p:cond evt="onClick" delay="0">
                  <p:tgtEl>
                    <p:spTgt spid="35"/>
                  </p:tgtEl>
                </p:cond>
              </p:nextCondLst>
            </p:seq>
          </p:childTnLst>
        </p:cTn>
      </p:par>
    </p:tnLst>
    <p:bldLst>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2"/>
          <a:stretch>
            <a:fillRect/>
          </a:stretch>
        </p:blipFill>
        <p:spPr>
          <a:xfrm>
            <a:off x="1015030" y="260742"/>
            <a:ext cx="1153607" cy="1244781"/>
          </a:xfrm>
          <a:prstGeom prst="rect">
            <a:avLst/>
          </a:prstGeom>
        </p:spPr>
      </p:pic>
      <p:pic>
        <p:nvPicPr>
          <p:cNvPr id="32"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33" name="Picture 32"/>
          <p:cNvPicPr>
            <a:picLocks noChangeAspect="1"/>
          </p:cNvPicPr>
          <p:nvPr/>
        </p:nvPicPr>
        <p:blipFill>
          <a:blip r:embed="rId4"/>
          <a:stretch>
            <a:fillRect/>
          </a:stretch>
        </p:blipFill>
        <p:spPr>
          <a:xfrm>
            <a:off x="7086152" y="5365354"/>
            <a:ext cx="1532358" cy="1124946"/>
          </a:xfrm>
          <a:prstGeom prst="rect">
            <a:avLst/>
          </a:prstGeom>
        </p:spPr>
      </p:pic>
      <p:pic>
        <p:nvPicPr>
          <p:cNvPr id="34" name="Picture 33"/>
          <p:cNvPicPr>
            <a:picLocks noChangeAspect="1"/>
          </p:cNvPicPr>
          <p:nvPr/>
        </p:nvPicPr>
        <p:blipFill>
          <a:blip r:embed="rId4"/>
          <a:stretch>
            <a:fillRect/>
          </a:stretch>
        </p:blipFill>
        <p:spPr>
          <a:xfrm flipH="1">
            <a:off x="315994" y="893854"/>
            <a:ext cx="1010339" cy="741718"/>
          </a:xfrm>
          <a:prstGeom prst="rect">
            <a:avLst/>
          </a:prstGeom>
        </p:spPr>
      </p:pic>
      <p:pic>
        <p:nvPicPr>
          <p:cNvPr id="35" name="Picture 34"/>
          <p:cNvPicPr>
            <a:picLocks noChangeAspect="1"/>
          </p:cNvPicPr>
          <p:nvPr/>
        </p:nvPicPr>
        <p:blipFill>
          <a:blip r:embed="rId5"/>
          <a:stretch>
            <a:fillRect/>
          </a:stretch>
        </p:blipFill>
        <p:spPr>
          <a:xfrm>
            <a:off x="10144669" y="5836185"/>
            <a:ext cx="1060360" cy="891429"/>
          </a:xfrm>
          <a:prstGeom prst="rect">
            <a:avLst/>
          </a:prstGeom>
        </p:spPr>
      </p:pic>
      <p:sp>
        <p:nvSpPr>
          <p:cNvPr id="36" name="Oval 35">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38" name="answr"/>
          <p:cNvGrpSpPr/>
          <p:nvPr/>
        </p:nvGrpSpPr>
        <p:grpSpPr>
          <a:xfrm>
            <a:off x="7459129" y="2350927"/>
            <a:ext cx="3864325" cy="1230474"/>
            <a:chOff x="7333325" y="4975836"/>
            <a:chExt cx="3987882" cy="1269817"/>
          </a:xfrm>
        </p:grpSpPr>
        <p:grpSp>
          <p:nvGrpSpPr>
            <p:cNvPr id="39" name="MsPham Sai"/>
            <p:cNvGrpSpPr/>
            <p:nvPr/>
          </p:nvGrpSpPr>
          <p:grpSpPr>
            <a:xfrm>
              <a:off x="7333325" y="4975836"/>
              <a:ext cx="3987882" cy="1269817"/>
              <a:chOff x="7383180" y="836559"/>
              <a:chExt cx="3987882" cy="1269817"/>
            </a:xfrm>
          </p:grpSpPr>
          <p:sp>
            <p:nvSpPr>
              <p:cNvPr id="41" name="Horizontal Scroll 40"/>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7"/>
              <a:stretch>
                <a:fillRect/>
              </a:stretch>
            </p:blipFill>
            <p:spPr>
              <a:xfrm>
                <a:off x="7383180" y="998243"/>
                <a:ext cx="1027541" cy="1108133"/>
              </a:xfrm>
              <a:prstGeom prst="rect">
                <a:avLst/>
              </a:prstGeom>
            </p:spPr>
          </p:pic>
          <p:sp>
            <p:nvSpPr>
              <p:cNvPr id="43" name="Oval 42">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4"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40" name="Picture 39"/>
            <p:cNvPicPr>
              <a:picLocks noChangeAspect="1"/>
            </p:cNvPicPr>
            <p:nvPr/>
          </p:nvPicPr>
          <p:blipFill>
            <a:blip r:embed="rId8"/>
            <a:stretch>
              <a:fillRect/>
            </a:stretch>
          </p:blipFill>
          <p:spPr>
            <a:xfrm>
              <a:off x="7693397" y="5436465"/>
              <a:ext cx="354465" cy="357256"/>
            </a:xfrm>
            <a:prstGeom prst="rect">
              <a:avLst/>
            </a:prstGeom>
          </p:spPr>
        </p:pic>
      </p:grpSp>
      <p:grpSp>
        <p:nvGrpSpPr>
          <p:cNvPr id="45" name="Group 44"/>
          <p:cNvGrpSpPr/>
          <p:nvPr/>
        </p:nvGrpSpPr>
        <p:grpSpPr>
          <a:xfrm>
            <a:off x="7037473" y="927596"/>
            <a:ext cx="4931739" cy="4350522"/>
            <a:chOff x="7069759" y="1001277"/>
            <a:chExt cx="4931739" cy="3394298"/>
          </a:xfrm>
        </p:grpSpPr>
        <p:grpSp>
          <p:nvGrpSpPr>
            <p:cNvPr id="46" name="MsPham Dung"/>
            <p:cNvGrpSpPr/>
            <p:nvPr/>
          </p:nvGrpSpPr>
          <p:grpSpPr>
            <a:xfrm rot="5400000">
              <a:off x="7838480" y="232556"/>
              <a:ext cx="3394298" cy="4931739"/>
              <a:chOff x="8104555" y="2643067"/>
              <a:chExt cx="3492359" cy="1298647"/>
            </a:xfrm>
          </p:grpSpPr>
          <p:sp>
            <p:nvSpPr>
              <p:cNvPr id="48" name="Horizontal Scroll 47"/>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latin typeface="Century Gothic" panose="020B0502020202020204" pitchFamily="34" charset="0"/>
                  </a:rPr>
                  <a:t>speaking</a:t>
                </a:r>
                <a:endParaRPr lang="en-US" sz="3600" b="1" dirty="0">
                  <a:latin typeface="Century Gothic" panose="020B0502020202020204" pitchFamily="34" charset="0"/>
                </a:endParaRPr>
              </a:p>
            </p:txBody>
          </p:sp>
        </p:grpSp>
        <p:pic>
          <p:nvPicPr>
            <p:cNvPr id="47" name="Picture 46"/>
            <p:cNvPicPr>
              <a:picLocks noChangeAspect="1"/>
            </p:cNvPicPr>
            <p:nvPr/>
          </p:nvPicPr>
          <p:blipFill>
            <a:blip r:embed="rId8"/>
            <a:stretch>
              <a:fillRect/>
            </a:stretch>
          </p:blipFill>
          <p:spPr>
            <a:xfrm>
              <a:off x="11027796" y="3897644"/>
              <a:ext cx="354465" cy="357256"/>
            </a:xfrm>
            <a:prstGeom prst="rect">
              <a:avLst/>
            </a:prstGeom>
          </p:spPr>
        </p:pic>
      </p:grpSp>
      <p:sp>
        <p:nvSpPr>
          <p:cNvPr id="50" name="Rectangle 49"/>
          <p:cNvSpPr/>
          <p:nvPr/>
        </p:nvSpPr>
        <p:spPr>
          <a:xfrm>
            <a:off x="812851" y="3905260"/>
            <a:ext cx="4826963" cy="1200329"/>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How do you practise </a:t>
            </a:r>
          </a:p>
          <a:p>
            <a:pPr algn="ctr"/>
            <a:r>
              <a:rPr lang="en-US" sz="3600" b="1">
                <a:solidFill>
                  <a:srgbClr val="002060"/>
                </a:solidFill>
                <a:latin typeface="Arial" panose="020B0604020202020204" pitchFamily="34" charset="0"/>
                <a:cs typeface="Arial" panose="020B0604020202020204" pitchFamily="34" charset="0"/>
              </a:rPr>
              <a:t>______ English?</a:t>
            </a:r>
          </a:p>
        </p:txBody>
      </p:sp>
      <p:pic>
        <p:nvPicPr>
          <p:cNvPr id="51" name="Picture 9" descr="https://s.sachmem.vn/public/images/TA5T1SHS/U7-L1-2-1-d3756948bacb7661a16048f370a93ac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4480" y="1454673"/>
            <a:ext cx="3473574" cy="2101958"/>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761863"/>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childTnLst>
                    </p:cTn>
                  </p:par>
                </p:childTnLst>
              </p:cTn>
              <p:nextCondLst>
                <p:cond evt="onClick" delay="0">
                  <p:tgtEl>
                    <p:spTgt spid="38"/>
                  </p:tgtEl>
                </p:cond>
              </p:nextCondLst>
            </p:seq>
          </p:childTnLst>
        </p:cTn>
      </p:par>
    </p:tnLst>
    <p:bldLst>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spham0936082789"/>
          <p:cNvSpPr/>
          <p:nvPr/>
        </p:nvSpPr>
        <p:spPr>
          <a:xfrm>
            <a:off x="0" y="0"/>
            <a:ext cx="12192000" cy="7000568"/>
          </a:xfrm>
          <a:prstGeom prst="rect">
            <a:avLst/>
          </a:prstGeom>
          <a:solidFill>
            <a:srgbClr val="503325"/>
          </a:solidFill>
          <a:ln>
            <a:solidFill>
              <a:srgbClr val="503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2"/>
          <a:stretch>
            <a:fillRect/>
          </a:stretch>
        </p:blipFill>
        <p:spPr>
          <a:xfrm>
            <a:off x="1015030" y="260742"/>
            <a:ext cx="1153607" cy="1244781"/>
          </a:xfrm>
          <a:prstGeom prst="rect">
            <a:avLst/>
          </a:prstGeom>
        </p:spPr>
      </p:pic>
      <p:pic>
        <p:nvPicPr>
          <p:cNvPr id="29" name="Google Shape;3239;p13" descr="A picture containing cake, sitting, table, white&#10;&#10;Description automatically generated"/>
          <p:cNvPicPr preferRelativeResize="0"/>
          <p:nvPr/>
        </p:nvPicPr>
        <p:blipFill rotWithShape="1">
          <a:blip r:embed="rId3">
            <a:alphaModFix/>
          </a:blip>
          <a:srcRect/>
          <a:stretch/>
        </p:blipFill>
        <p:spPr>
          <a:xfrm rot="15441132">
            <a:off x="1230243" y="166168"/>
            <a:ext cx="4889220" cy="7242867"/>
          </a:xfrm>
          <a:prstGeom prst="rect">
            <a:avLst/>
          </a:prstGeom>
          <a:noFill/>
          <a:ln>
            <a:noFill/>
          </a:ln>
          <a:effectLst>
            <a:outerShdw blurRad="63500" sx="102000" sy="102000" algn="ctr" rotWithShape="0">
              <a:srgbClr val="000000">
                <a:alpha val="40000"/>
              </a:srgbClr>
            </a:outerShdw>
          </a:effectLst>
        </p:spPr>
      </p:pic>
      <p:pic>
        <p:nvPicPr>
          <p:cNvPr id="30" name="Picture 29"/>
          <p:cNvPicPr>
            <a:picLocks noChangeAspect="1"/>
          </p:cNvPicPr>
          <p:nvPr/>
        </p:nvPicPr>
        <p:blipFill>
          <a:blip r:embed="rId4"/>
          <a:stretch>
            <a:fillRect/>
          </a:stretch>
        </p:blipFill>
        <p:spPr>
          <a:xfrm>
            <a:off x="7086152" y="5365354"/>
            <a:ext cx="1532358" cy="1124946"/>
          </a:xfrm>
          <a:prstGeom prst="rect">
            <a:avLst/>
          </a:prstGeom>
        </p:spPr>
      </p:pic>
      <p:pic>
        <p:nvPicPr>
          <p:cNvPr id="32" name="Picture 31"/>
          <p:cNvPicPr>
            <a:picLocks noChangeAspect="1"/>
          </p:cNvPicPr>
          <p:nvPr/>
        </p:nvPicPr>
        <p:blipFill>
          <a:blip r:embed="rId4"/>
          <a:stretch>
            <a:fillRect/>
          </a:stretch>
        </p:blipFill>
        <p:spPr>
          <a:xfrm flipH="1">
            <a:off x="315994" y="893854"/>
            <a:ext cx="1010339" cy="741718"/>
          </a:xfrm>
          <a:prstGeom prst="rect">
            <a:avLst/>
          </a:prstGeom>
        </p:spPr>
      </p:pic>
      <p:pic>
        <p:nvPicPr>
          <p:cNvPr id="33" name="Picture 32"/>
          <p:cNvPicPr>
            <a:picLocks noChangeAspect="1"/>
          </p:cNvPicPr>
          <p:nvPr/>
        </p:nvPicPr>
        <p:blipFill>
          <a:blip r:embed="rId5"/>
          <a:stretch>
            <a:fillRect/>
          </a:stretch>
        </p:blipFill>
        <p:spPr>
          <a:xfrm>
            <a:off x="10144669" y="5836185"/>
            <a:ext cx="1060360" cy="891429"/>
          </a:xfrm>
          <a:prstGeom prst="rect">
            <a:avLst/>
          </a:prstGeom>
        </p:spPr>
      </p:pic>
      <p:sp>
        <p:nvSpPr>
          <p:cNvPr id="36" name="Oval 35">
            <a:hlinkClick r:id="rId6" action="ppaction://hlinksldjump"/>
          </p:cNvPr>
          <p:cNvSpPr/>
          <p:nvPr/>
        </p:nvSpPr>
        <p:spPr>
          <a:xfrm>
            <a:off x="10062728" y="5785059"/>
            <a:ext cx="1262342"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Arial Black" panose="020B0A04020102020204" pitchFamily="34" charset="0"/>
              </a:rPr>
              <a:t>Back </a:t>
            </a:r>
          </a:p>
        </p:txBody>
      </p:sp>
      <p:grpSp>
        <p:nvGrpSpPr>
          <p:cNvPr id="37" name="answr"/>
          <p:cNvGrpSpPr/>
          <p:nvPr/>
        </p:nvGrpSpPr>
        <p:grpSpPr>
          <a:xfrm>
            <a:off x="7459129" y="2350927"/>
            <a:ext cx="3864325" cy="1230474"/>
            <a:chOff x="7333325" y="4975836"/>
            <a:chExt cx="3987882" cy="1269817"/>
          </a:xfrm>
        </p:grpSpPr>
        <p:grpSp>
          <p:nvGrpSpPr>
            <p:cNvPr id="38" name="MsPham Sai"/>
            <p:cNvGrpSpPr/>
            <p:nvPr/>
          </p:nvGrpSpPr>
          <p:grpSpPr>
            <a:xfrm>
              <a:off x="7333325" y="4975836"/>
              <a:ext cx="3987882" cy="1269817"/>
              <a:chOff x="7383180" y="836559"/>
              <a:chExt cx="3987882" cy="1269817"/>
            </a:xfrm>
          </p:grpSpPr>
          <p:sp>
            <p:nvSpPr>
              <p:cNvPr id="40" name="Horizontal Scroll 39"/>
              <p:cNvSpPr/>
              <p:nvPr/>
            </p:nvSpPr>
            <p:spPr>
              <a:xfrm>
                <a:off x="8104554" y="836559"/>
                <a:ext cx="3266508"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a:picLocks noChangeAspect="1"/>
              </p:cNvPicPr>
              <p:nvPr/>
            </p:nvPicPr>
            <p:blipFill>
              <a:blip r:embed="rId7"/>
              <a:stretch>
                <a:fillRect/>
              </a:stretch>
            </p:blipFill>
            <p:spPr>
              <a:xfrm>
                <a:off x="7383180" y="998243"/>
                <a:ext cx="1027541" cy="1108133"/>
              </a:xfrm>
              <a:prstGeom prst="rect">
                <a:avLst/>
              </a:prstGeom>
            </p:spPr>
          </p:pic>
          <p:sp>
            <p:nvSpPr>
              <p:cNvPr id="64" name="Oval 63">
                <a:hlinkClick r:id="" action="ppaction://hlinkshowjump?jump=nextslide"/>
              </p:cNvPr>
              <p:cNvSpPr/>
              <p:nvPr/>
            </p:nvSpPr>
            <p:spPr>
              <a:xfrm>
                <a:off x="8323526" y="1027103"/>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65" name="Google Shape;3917;p34"/>
              <p:cNvSpPr txBox="1">
                <a:spLocks/>
              </p:cNvSpPr>
              <p:nvPr/>
            </p:nvSpPr>
            <p:spPr>
              <a:xfrm>
                <a:off x="8396681" y="1012758"/>
                <a:ext cx="2915404" cy="88861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SzPts val="3000"/>
                  <a:buNone/>
                </a:pPr>
                <a:r>
                  <a:rPr lang="en-US" sz="3200" b="1" dirty="0">
                    <a:ln w="12700" cmpd="sng">
                      <a:noFill/>
                      <a:prstDash val="solid"/>
                    </a:ln>
                    <a:solidFill>
                      <a:schemeClr val="bg1"/>
                    </a:solidFill>
                    <a:effectLst>
                      <a:glow rad="101600">
                        <a:srgbClr val="FF0000"/>
                      </a:glow>
                    </a:effectLst>
                    <a:latin typeface="Arial" panose="020B0604020202020204" pitchFamily="34" charset="0"/>
                    <a:cs typeface="Arial" panose="020B0604020202020204" pitchFamily="34" charset="0"/>
                  </a:rPr>
                  <a:t>XEM ĐÁP ÁN</a:t>
                </a:r>
              </a:p>
            </p:txBody>
          </p:sp>
        </p:grpSp>
        <p:pic>
          <p:nvPicPr>
            <p:cNvPr id="39" name="Picture 38"/>
            <p:cNvPicPr>
              <a:picLocks noChangeAspect="1"/>
            </p:cNvPicPr>
            <p:nvPr/>
          </p:nvPicPr>
          <p:blipFill>
            <a:blip r:embed="rId8"/>
            <a:stretch>
              <a:fillRect/>
            </a:stretch>
          </p:blipFill>
          <p:spPr>
            <a:xfrm>
              <a:off x="7693397" y="5436465"/>
              <a:ext cx="354465" cy="357256"/>
            </a:xfrm>
            <a:prstGeom prst="rect">
              <a:avLst/>
            </a:prstGeom>
          </p:spPr>
        </p:pic>
      </p:grpSp>
      <p:grpSp>
        <p:nvGrpSpPr>
          <p:cNvPr id="66" name="Group 65"/>
          <p:cNvGrpSpPr/>
          <p:nvPr/>
        </p:nvGrpSpPr>
        <p:grpSpPr>
          <a:xfrm>
            <a:off x="7037473" y="927596"/>
            <a:ext cx="4931739" cy="4350522"/>
            <a:chOff x="7069759" y="1001277"/>
            <a:chExt cx="4931739" cy="3394298"/>
          </a:xfrm>
        </p:grpSpPr>
        <p:grpSp>
          <p:nvGrpSpPr>
            <p:cNvPr id="67" name="MsPham Dung"/>
            <p:cNvGrpSpPr/>
            <p:nvPr/>
          </p:nvGrpSpPr>
          <p:grpSpPr>
            <a:xfrm rot="5400000">
              <a:off x="7838480" y="232556"/>
              <a:ext cx="3394298" cy="4931739"/>
              <a:chOff x="8104555" y="2643067"/>
              <a:chExt cx="3492359" cy="1298647"/>
            </a:xfrm>
          </p:grpSpPr>
          <p:sp>
            <p:nvSpPr>
              <p:cNvPr id="69" name="Horizontal Scroll 68"/>
              <p:cNvSpPr/>
              <p:nvPr/>
            </p:nvSpPr>
            <p:spPr>
              <a:xfrm>
                <a:off x="8104555" y="2643067"/>
                <a:ext cx="3492359" cy="1298647"/>
              </a:xfrm>
              <a:prstGeom prst="horizontalScroll">
                <a:avLst>
                  <a:gd name="adj" fmla="val 9106"/>
                </a:avLst>
              </a:prstGeom>
              <a:solidFill>
                <a:srgbClr val="D7B8A1"/>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Google Shape;3917;p34"/>
              <p:cNvSpPr txBox="1">
                <a:spLocks/>
              </p:cNvSpPr>
              <p:nvPr/>
            </p:nvSpPr>
            <p:spPr>
              <a:xfrm rot="16200000">
                <a:off x="9481367" y="2192228"/>
                <a:ext cx="924903" cy="2199484"/>
              </a:xfrm>
              <a:prstGeom prst="rect">
                <a:avLst/>
              </a:prstGeom>
              <a:noFill/>
              <a:ln>
                <a:noFill/>
              </a:ln>
            </p:spPr>
            <p:txBody>
              <a:bodyPr spcFirstLastPara="1" wrap="square" lIns="121900" tIns="121900" rIns="121900" bIns="1219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solidFill>
                      <a:srgbClr val="002060"/>
                    </a:solidFill>
                    <a:latin typeface="Arial" panose="020B0604020202020204" pitchFamily="34" charset="0"/>
                    <a:cs typeface="Arial" panose="020B0604020202020204" pitchFamily="34" charset="0"/>
                  </a:rPr>
                  <a:t>Because I want to</a:t>
                </a:r>
                <a:endParaRPr lang="en-US" sz="3600" b="1" dirty="0">
                  <a:latin typeface="Century Gothic" panose="020B0502020202020204" pitchFamily="34" charset="0"/>
                </a:endParaRPr>
              </a:p>
            </p:txBody>
          </p:sp>
        </p:grpSp>
        <p:pic>
          <p:nvPicPr>
            <p:cNvPr id="68" name="Picture 67"/>
            <p:cNvPicPr>
              <a:picLocks noChangeAspect="1"/>
            </p:cNvPicPr>
            <p:nvPr/>
          </p:nvPicPr>
          <p:blipFill>
            <a:blip r:embed="rId8"/>
            <a:stretch>
              <a:fillRect/>
            </a:stretch>
          </p:blipFill>
          <p:spPr>
            <a:xfrm>
              <a:off x="11027796" y="3897644"/>
              <a:ext cx="354465" cy="357256"/>
            </a:xfrm>
            <a:prstGeom prst="rect">
              <a:avLst/>
            </a:prstGeom>
          </p:spPr>
        </p:pic>
      </p:grpSp>
      <p:sp>
        <p:nvSpPr>
          <p:cNvPr id="71" name="Rectangle 70"/>
          <p:cNvSpPr/>
          <p:nvPr/>
        </p:nvSpPr>
        <p:spPr>
          <a:xfrm>
            <a:off x="439715" y="3787601"/>
            <a:ext cx="6109365" cy="2308324"/>
          </a:xfrm>
          <a:prstGeom prst="rect">
            <a:avLst/>
          </a:prstGeom>
        </p:spPr>
        <p:txBody>
          <a:bodyPr wrap="none">
            <a:spAutoFit/>
          </a:bodyPr>
          <a:lstStyle/>
          <a:p>
            <a:pPr algn="ctr"/>
            <a:r>
              <a:rPr lang="en-US" sz="3600" b="1">
                <a:solidFill>
                  <a:srgbClr val="002060"/>
                </a:solidFill>
                <a:latin typeface="Arial" panose="020B0604020202020204" pitchFamily="34" charset="0"/>
                <a:cs typeface="Arial" panose="020B0604020202020204" pitchFamily="34" charset="0"/>
              </a:rPr>
              <a:t>Why do you learn English?</a:t>
            </a:r>
          </a:p>
          <a:p>
            <a:pPr algn="ctr"/>
            <a:r>
              <a:rPr lang="en-US" sz="3600" b="1">
                <a:solidFill>
                  <a:srgbClr val="002060"/>
                </a:solidFill>
                <a:latin typeface="Arial" panose="020B0604020202020204" pitchFamily="34" charset="0"/>
                <a:cs typeface="Arial" panose="020B0604020202020204" pitchFamily="34" charset="0"/>
              </a:rPr>
              <a:t>________ talk with </a:t>
            </a:r>
          </a:p>
          <a:p>
            <a:pPr algn="ctr"/>
            <a:r>
              <a:rPr lang="en-US" sz="3600" b="1">
                <a:solidFill>
                  <a:srgbClr val="002060"/>
                </a:solidFill>
                <a:latin typeface="Arial" panose="020B0604020202020204" pitchFamily="34" charset="0"/>
                <a:cs typeface="Arial" panose="020B0604020202020204" pitchFamily="34" charset="0"/>
              </a:rPr>
              <a:t>my foreign friends</a:t>
            </a:r>
          </a:p>
          <a:p>
            <a:pPr algn="ctr"/>
            <a:endParaRPr lang="en-US" sz="3600" b="1">
              <a:solidFill>
                <a:srgbClr val="002060"/>
              </a:solidFill>
              <a:latin typeface="Arial" panose="020B0604020202020204" pitchFamily="34" charset="0"/>
              <a:cs typeface="Arial" panose="020B0604020202020204" pitchFamily="34" charset="0"/>
            </a:endParaRPr>
          </a:p>
        </p:txBody>
      </p:sp>
      <p:pic>
        <p:nvPicPr>
          <p:cNvPr id="74" name="Picture 3" descr="https://s.sachmem.vn/public/images/TA5T1SHS/U7-L2-2-3-27f4d816c47415bc31866f6e511424e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8826" y="1376919"/>
            <a:ext cx="3727984" cy="2557397"/>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6198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childTnLst>
                    </p:cTn>
                  </p:par>
                </p:childTnLst>
              </p:cTn>
              <p:nextCondLst>
                <p:cond evt="onClick" delay="0">
                  <p:tgtEl>
                    <p:spTgt spid="37"/>
                  </p:tgtEl>
                </p:cond>
              </p:nextCondLst>
            </p:seq>
          </p:childTnLst>
        </p:cTn>
      </p:par>
    </p:tnLst>
    <p:bldLst>
      <p:bldP spid="3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330</Words>
  <Application>Microsoft Office PowerPoint</Application>
  <PresentationFormat>Custom</PresentationFormat>
  <Paragraphs>112</Paragraphs>
  <Slides>23</Slides>
  <Notes>0</Notes>
  <HiddenSlides>0</HiddenSlides>
  <MMClips>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PC</cp:lastModifiedBy>
  <cp:revision>9</cp:revision>
  <dcterms:created xsi:type="dcterms:W3CDTF">2021-05-28T11:10:47Z</dcterms:created>
  <dcterms:modified xsi:type="dcterms:W3CDTF">2021-08-24T16:43:03Z</dcterms:modified>
</cp:coreProperties>
</file>