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5" r:id="rId2"/>
    <p:sldMasterId id="2147483682" r:id="rId3"/>
    <p:sldMasterId id="2147483688" r:id="rId4"/>
  </p:sldMasterIdLst>
  <p:notesMasterIdLst>
    <p:notesMasterId r:id="rId31"/>
  </p:notesMasterIdLst>
  <p:sldIdLst>
    <p:sldId id="328" r:id="rId5"/>
    <p:sldId id="256" r:id="rId6"/>
    <p:sldId id="258" r:id="rId7"/>
    <p:sldId id="257" r:id="rId8"/>
    <p:sldId id="316" r:id="rId9"/>
    <p:sldId id="317" r:id="rId10"/>
    <p:sldId id="318" r:id="rId11"/>
    <p:sldId id="319" r:id="rId12"/>
    <p:sldId id="320" r:id="rId13"/>
    <p:sldId id="321" r:id="rId14"/>
    <p:sldId id="322" r:id="rId15"/>
    <p:sldId id="324" r:id="rId16"/>
    <p:sldId id="326" r:id="rId17"/>
    <p:sldId id="323" r:id="rId18"/>
    <p:sldId id="325" r:id="rId19"/>
    <p:sldId id="327" r:id="rId20"/>
    <p:sldId id="280" r:id="rId21"/>
    <p:sldId id="281" r:id="rId22"/>
    <p:sldId id="282" r:id="rId23"/>
    <p:sldId id="283" r:id="rId24"/>
    <p:sldId id="284" r:id="rId25"/>
    <p:sldId id="285" r:id="rId26"/>
    <p:sldId id="286" r:id="rId27"/>
    <p:sldId id="505" r:id="rId28"/>
    <p:sldId id="504" r:id="rId29"/>
    <p:sldId id="287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F9B7"/>
    <a:srgbClr val="FF0066"/>
    <a:srgbClr val="6600CC"/>
    <a:srgbClr val="39B586"/>
    <a:srgbClr val="FFFFFF"/>
    <a:srgbClr val="4EC7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ableStyles" Target="tableStyles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017302-D811-460D-99F8-ACFA592CD617}" type="datetimeFigureOut">
              <a:rPr lang="en-US" smtClean="0"/>
              <a:t>11/8/2021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CB81E4-05D7-47B3-B2AA-CC9E56DFBD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17259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kern="120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Thanh Yến Trần 0967 255 149 zalo/ FB https://www.facebook.com/thanhyentrananhngutaymy/</a:t>
            </a:r>
            <a:endParaRPr lang="vi-VN" sz="18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2</a:t>
            </a: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7E8B58-8A7E-4DC8-A6D2-A77CB97F858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15635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7E8B58-8A7E-4DC8-A6D2-A77CB97F858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89145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7E8B58-8A7E-4DC8-A6D2-A77CB97F8581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01351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7E8B58-8A7E-4DC8-A6D2-A77CB97F858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51955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7E8B58-8A7E-4DC8-A6D2-A77CB97F858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1326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7E8B58-8A7E-4DC8-A6D2-A77CB97F858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29192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7E8B58-8A7E-4DC8-A6D2-A77CB97F858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82258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7E8B58-8A7E-4DC8-A6D2-A77CB97F858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43603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7E8B58-8A7E-4DC8-A6D2-A77CB97F858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31482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7E8B58-8A7E-4DC8-A6D2-A77CB97F858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13512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7E8B58-8A7E-4DC8-A6D2-A77CB97F858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69132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5CBE99F-B5F6-48F8-AA38-F0C92AF9E76A}" type="datetimeFigureOut">
              <a:rPr lang="en-US" smtClean="0"/>
              <a:t>11/8/2021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C8F011C-174C-4BBA-81D0-C1F4CF152A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52460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5CBE99F-B5F6-48F8-AA38-F0C92AF9E76A}" type="datetimeFigureOut">
              <a:rPr lang="en-US" smtClean="0"/>
              <a:t>11/8/2021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C8F011C-174C-4BBA-81D0-C1F4CF152A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3208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5CBE99F-B5F6-48F8-AA38-F0C92AF9E76A}" type="datetimeFigureOut">
              <a:rPr lang="en-US" smtClean="0"/>
              <a:t>11/8/2021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C8F011C-174C-4BBA-81D0-C1F4CF152A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99547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851055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09745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2019/5/29</a:t>
            </a:r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r>
              <a:rPr lang="en-US" altLang="zh-CN"/>
              <a:t>‹#›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081615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11/8/2021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15759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2019/5/29</a:t>
            </a:r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r>
              <a:rPr lang="en-US" altLang="zh-CN"/>
              <a:t>‹#›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5588436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11/8/2021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532413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11/8/2021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055687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2019/5/29</a:t>
            </a:r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zh-CN"/>
              <a:t>‹#›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4982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5CBE99F-B5F6-48F8-AA38-F0C92AF9E76A}" type="datetimeFigureOut">
              <a:rPr lang="en-US" smtClean="0"/>
              <a:t>11/8/2021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C8F011C-174C-4BBA-81D0-C1F4CF152A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426109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2019/5/29</a:t>
            </a:r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zh-CN"/>
              <a:t>‹#›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7143930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11/8/2021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661286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2019/5/29</a:t>
            </a:r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r>
              <a:rPr lang="en-US" altLang="zh-CN"/>
              <a:t>‹#›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7170152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11/8/2021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145329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11/8/2021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45419817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11/8/2021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27332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11/8/2021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56253589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11/8/2021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229322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11/8/2021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866244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11/8/2021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08778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5CBE99F-B5F6-48F8-AA38-F0C92AF9E76A}" type="datetimeFigureOut">
              <a:rPr lang="en-US" smtClean="0"/>
              <a:t>11/8/2021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C8F011C-174C-4BBA-81D0-C1F4CF152A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98299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11/8/2021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2439486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445225" y="657728"/>
            <a:ext cx="5301548" cy="369332"/>
          </a:xfrm>
        </p:spPr>
        <p:txBody>
          <a:bodyPr lIns="0" tIns="0" rIns="0" bIns="0"/>
          <a:lstStyle>
            <a:lvl1pPr>
              <a:defRPr sz="2400" b="1" i="0">
                <a:solidFill>
                  <a:srgbClr val="2B2B2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11/8/2021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6449693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445225" y="657728"/>
            <a:ext cx="5301548" cy="369332"/>
          </a:xfrm>
        </p:spPr>
        <p:txBody>
          <a:bodyPr lIns="0" tIns="0" rIns="0" bIns="0"/>
          <a:lstStyle>
            <a:lvl1pPr>
              <a:defRPr sz="2400" b="1" i="0">
                <a:solidFill>
                  <a:srgbClr val="2B2B2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11/8/2021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4572496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445225" y="657728"/>
            <a:ext cx="5301548" cy="369332"/>
          </a:xfrm>
        </p:spPr>
        <p:txBody>
          <a:bodyPr lIns="0" tIns="0" rIns="0" bIns="0"/>
          <a:lstStyle>
            <a:lvl1pPr>
              <a:defRPr sz="2400" b="1" i="0">
                <a:solidFill>
                  <a:srgbClr val="2B2B2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11/8/2021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435671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11/8/2021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8494335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7B4866-869B-437D-9E19-EE4BF9817E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6553ACE-0140-4BCB-B245-49B01809794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E8C167-90CC-460A-A173-FCD1918BA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5B94AE-62D6-4561-A800-0A870396950A}" type="datetimeFigureOut">
              <a:rPr lang="en-US" smtClean="0"/>
              <a:t>11/8/2021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D38491-5591-4D55-9A78-AB946608B7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7CCEE8-019A-4558-B5E0-6349988EA1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0ECF96-2B68-42B8-A46B-6D4485872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870803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3B5409-A057-442B-9198-A9D7F9BFDB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B62B28-0A8B-45FD-9BFF-1512121F2C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B9F4EF-2ABB-47AF-BCA0-84D99839EB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5B94AE-62D6-4561-A800-0A870396950A}" type="datetimeFigureOut">
              <a:rPr lang="en-US" smtClean="0"/>
              <a:t>11/8/2021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5A1269-33BE-49E4-802F-073A29981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9CD35A-15EB-4EC7-9420-507CA28AA2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0ECF96-2B68-42B8-A46B-6D4485872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51916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FDFA10-C778-456B-B764-EF5570B963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CC5950-11EA-4642-A83D-78C6F24C8D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6A4DE7-5469-4B76-A735-2039EF238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5B94AE-62D6-4561-A800-0A870396950A}" type="datetimeFigureOut">
              <a:rPr lang="en-US" smtClean="0"/>
              <a:t>11/8/2021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5AEF0A-C5F4-4ADF-9146-F8A59FBD07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530B7B-14FB-45BD-932E-202BC0173F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0ECF96-2B68-42B8-A46B-6D4485872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583326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A22AD5-C481-4FF9-BC0A-9D84B6A1FB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BB1C70-0074-4300-9ADA-EDC72B755DE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4854A3A-684E-49BD-BFFC-D1C8246DB1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103CB8E-E6F2-4179-A329-F60A22430E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5B94AE-62D6-4561-A800-0A870396950A}" type="datetimeFigureOut">
              <a:rPr lang="en-US" smtClean="0"/>
              <a:t>11/8/2021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064ACF0-DE6A-46BF-BCFA-585BC65D62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AA015C1-DF1D-4ABB-8F41-327FF01A88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0ECF96-2B68-42B8-A46B-6D4485872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83822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358D23-98FC-41EC-AC23-F0141193E0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B96D58-728B-415A-9A8A-307950978C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B61A643-6AD6-456F-A9CE-4F419CA3F7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0811CA9-84AD-473F-841F-A04DEFCC754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D519A5F-AC4B-4AF5-AEC1-A71C5C01443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501159E-7D9A-439B-8D23-008F90A333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5B94AE-62D6-4561-A800-0A870396950A}" type="datetimeFigureOut">
              <a:rPr lang="en-US" smtClean="0"/>
              <a:t>11/8/2021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4803C43-42C3-4A30-823E-78A750A78C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E537067-10CA-40A1-BE43-819042BB9E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0ECF96-2B68-42B8-A46B-6D4485872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77361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5CBE99F-B5F6-48F8-AA38-F0C92AF9E76A}" type="datetimeFigureOut">
              <a:rPr lang="en-US" smtClean="0"/>
              <a:t>11/8/2021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C8F011C-174C-4BBA-81D0-C1F4CF152A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28878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2F9A02-7392-4BA6-A0AF-4CF82532D5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C023251-6775-429E-A9B4-08CC554518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5B94AE-62D6-4561-A800-0A870396950A}" type="datetimeFigureOut">
              <a:rPr lang="en-US" smtClean="0"/>
              <a:t>11/8/2021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E3944AE-4E1D-4A94-9F66-EBC5BC8D70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2CF55D1-1AEC-4324-AC0D-EA0FDC2BFE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0ECF96-2B68-42B8-A46B-6D4485872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680829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A015AB5-D5C2-4C98-AB06-BD2E3D5738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5B94AE-62D6-4561-A800-0A870396950A}" type="datetimeFigureOut">
              <a:rPr lang="en-US" smtClean="0"/>
              <a:t>11/8/2021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8B969F3-5DAF-40DA-BFE7-1D237F9BC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EF9485-82AA-490D-B498-8EAA131E97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0ECF96-2B68-42B8-A46B-6D4485872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084059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FA2857-7105-4620-A65A-D169567829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4960CF-8E8F-46C4-9385-19F87CFDAC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44A0F60-E5DB-46BC-899C-3ABC1CEFC5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A12AEDE-890D-4250-AF33-7685AF435C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5B94AE-62D6-4561-A800-0A870396950A}" type="datetimeFigureOut">
              <a:rPr lang="en-US" smtClean="0"/>
              <a:t>11/8/2021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F8DBA14-7F7F-4393-8F16-E952E18FF9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43FEC63-94ED-449F-A504-6A63C912C9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0ECF96-2B68-42B8-A46B-6D4485872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24726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242139-C576-4C54-9A6B-9CF0CAC53D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D2CBC54-5AE4-4A35-9001-0D2FFEBB159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CF5131B-DB2B-4E36-8893-244BB42C2FC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865E46D-10D8-47EF-8DE0-680ABCC57F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5B94AE-62D6-4561-A800-0A870396950A}" type="datetimeFigureOut">
              <a:rPr lang="en-US" smtClean="0"/>
              <a:t>11/8/2021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025B509-7FA5-48B2-8755-F202AA4542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DC6E505-96D4-4D84-B97D-45D0B6431E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0ECF96-2B68-42B8-A46B-6D4485872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91081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C8D3D8-4022-4EB7-8592-90B896E144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9790F8D-2DA1-41D4-9D76-3E6893CB37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FD752F-FFA9-427D-9D74-ABBEFDBA8D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5B94AE-62D6-4561-A800-0A870396950A}" type="datetimeFigureOut">
              <a:rPr lang="en-US" smtClean="0"/>
              <a:t>11/8/2021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755C2A-B990-4445-BCF7-4965D23A66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923BE7-6EB2-4CE4-BD2F-BD9411F7A5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0ECF96-2B68-42B8-A46B-6D4485872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537607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EE8B806-CEA7-4DA8-9502-DB690DE553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9BB4792-5FB1-4D4B-A3B0-449A9915EDA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678D4C-D864-43FB-817B-880E338D48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5B94AE-62D6-4561-A800-0A870396950A}" type="datetimeFigureOut">
              <a:rPr lang="en-US" smtClean="0"/>
              <a:t>11/8/2021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6E2E9B-A022-4701-9F01-8D74CF498F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D35900-251C-443F-9293-272C6ED160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0ECF96-2B68-42B8-A46B-6D4485872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9830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5CBE99F-B5F6-48F8-AA38-F0C92AF9E76A}" type="datetimeFigureOut">
              <a:rPr lang="en-US" smtClean="0"/>
              <a:t>11/8/2021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C8F011C-174C-4BBA-81D0-C1F4CF152A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69489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5CBE99F-B5F6-48F8-AA38-F0C92AF9E76A}" type="datetimeFigureOut">
              <a:rPr lang="en-US" smtClean="0"/>
              <a:t>11/8/2021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C8F011C-174C-4BBA-81D0-C1F4CF152A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67113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5CBE99F-B5F6-48F8-AA38-F0C92AF9E76A}" type="datetimeFigureOut">
              <a:rPr lang="en-US" smtClean="0"/>
              <a:t>11/8/2021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C8F011C-174C-4BBA-81D0-C1F4CF152A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898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5CBE99F-B5F6-48F8-AA38-F0C92AF9E76A}" type="datetimeFigureOut">
              <a:rPr lang="en-US" smtClean="0"/>
              <a:t>11/8/2021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C8F011C-174C-4BBA-81D0-C1F4CF152A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71257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5CBE99F-B5F6-48F8-AA38-F0C92AF9E76A}" type="datetimeFigureOut">
              <a:rPr lang="en-US" smtClean="0"/>
              <a:t>11/8/2021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C8F011C-174C-4BBA-81D0-C1F4CF152A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8001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32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34.xml"/><Relationship Id="rId4" Type="http://schemas.openxmlformats.org/officeDocument/2006/relationships/slideLayout" Target="../slideLayouts/slideLayout33.xml"/><Relationship Id="rId9" Type="http://schemas.openxmlformats.org/officeDocument/2006/relationships/image" Target="../media/image4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-98073" y="-594"/>
            <a:ext cx="12388146" cy="685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6993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4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11/8/2021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51907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  <p:sldLayoutId id="2147483677" r:id="rId12"/>
    <p:sldLayoutId id="2147483678" r:id="rId13"/>
    <p:sldLayoutId id="2147483679" r:id="rId14"/>
    <p:sldLayoutId id="2147483680" r:id="rId15"/>
    <p:sldLayoutId id="2147483681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solidFill>
            <a:srgbClr val="FDD9CC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17" name="bg object 17"/>
          <p:cNvSpPr/>
          <p:nvPr/>
        </p:nvSpPr>
        <p:spPr>
          <a:xfrm>
            <a:off x="391582" y="357341"/>
            <a:ext cx="5789083" cy="6167543"/>
          </a:xfrm>
          <a:custGeom>
            <a:avLst/>
            <a:gdLst/>
            <a:ahLst/>
            <a:cxnLst/>
            <a:rect l="l" t="t" r="r" b="b"/>
            <a:pathLst>
              <a:path w="8683625" h="9251315">
                <a:moveTo>
                  <a:pt x="8645091" y="9251098"/>
                </a:moveTo>
                <a:lnTo>
                  <a:pt x="8633007" y="9250674"/>
                </a:lnTo>
                <a:lnTo>
                  <a:pt x="8597790" y="9250199"/>
                </a:lnTo>
                <a:lnTo>
                  <a:pt x="8521320" y="9249523"/>
                </a:lnTo>
                <a:lnTo>
                  <a:pt x="8392978" y="9249054"/>
                </a:lnTo>
                <a:lnTo>
                  <a:pt x="7821955" y="9249280"/>
                </a:lnTo>
                <a:lnTo>
                  <a:pt x="7592534" y="9248515"/>
                </a:lnTo>
                <a:lnTo>
                  <a:pt x="7426900" y="9247151"/>
                </a:lnTo>
                <a:lnTo>
                  <a:pt x="7278124" y="9246199"/>
                </a:lnTo>
                <a:lnTo>
                  <a:pt x="6734658" y="9244977"/>
                </a:lnTo>
                <a:lnTo>
                  <a:pt x="6316154" y="9241630"/>
                </a:lnTo>
                <a:lnTo>
                  <a:pt x="6097691" y="9242635"/>
                </a:lnTo>
                <a:lnTo>
                  <a:pt x="5189701" y="9241630"/>
                </a:lnTo>
                <a:lnTo>
                  <a:pt x="2159162" y="9246812"/>
                </a:lnTo>
                <a:lnTo>
                  <a:pt x="2103265" y="9247502"/>
                </a:lnTo>
                <a:lnTo>
                  <a:pt x="1980695" y="9248447"/>
                </a:lnTo>
                <a:lnTo>
                  <a:pt x="1837653" y="9248664"/>
                </a:lnTo>
                <a:lnTo>
                  <a:pt x="1230054" y="9246655"/>
                </a:lnTo>
                <a:lnTo>
                  <a:pt x="868223" y="9243640"/>
                </a:lnTo>
                <a:lnTo>
                  <a:pt x="166110" y="9241615"/>
                </a:lnTo>
                <a:lnTo>
                  <a:pt x="88880" y="9241207"/>
                </a:lnTo>
                <a:lnTo>
                  <a:pt x="48985" y="9240626"/>
                </a:lnTo>
                <a:lnTo>
                  <a:pt x="6123" y="9236355"/>
                </a:lnTo>
                <a:lnTo>
                  <a:pt x="0" y="9227563"/>
                </a:lnTo>
                <a:lnTo>
                  <a:pt x="14850" y="5024"/>
                </a:lnTo>
                <a:lnTo>
                  <a:pt x="8621959" y="1004"/>
                </a:lnTo>
                <a:lnTo>
                  <a:pt x="8627985" y="0"/>
                </a:lnTo>
                <a:lnTo>
                  <a:pt x="8634012" y="1004"/>
                </a:lnTo>
                <a:lnTo>
                  <a:pt x="8649077" y="3014"/>
                </a:lnTo>
                <a:lnTo>
                  <a:pt x="8657112" y="5024"/>
                </a:lnTo>
                <a:lnTo>
                  <a:pt x="8658949" y="144837"/>
                </a:lnTo>
                <a:lnTo>
                  <a:pt x="8659121" y="188678"/>
                </a:lnTo>
                <a:lnTo>
                  <a:pt x="8664143" y="785952"/>
                </a:lnTo>
                <a:lnTo>
                  <a:pt x="8677177" y="6692860"/>
                </a:lnTo>
                <a:lnTo>
                  <a:pt x="8679753" y="7004978"/>
                </a:lnTo>
                <a:lnTo>
                  <a:pt x="8681293" y="7203992"/>
                </a:lnTo>
                <a:lnTo>
                  <a:pt x="8682066" y="7453620"/>
                </a:lnTo>
                <a:lnTo>
                  <a:pt x="8681226" y="8310337"/>
                </a:lnTo>
                <a:lnTo>
                  <a:pt x="8683226" y="9250674"/>
                </a:lnTo>
                <a:lnTo>
                  <a:pt x="8645091" y="9251098"/>
                </a:lnTo>
                <a:close/>
              </a:path>
            </a:pathLst>
          </a:custGeom>
          <a:solidFill>
            <a:srgbClr val="2B2B2E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18" name="bg object 18"/>
          <p:cNvSpPr/>
          <p:nvPr/>
        </p:nvSpPr>
        <p:spPr>
          <a:xfrm>
            <a:off x="370095" y="333899"/>
            <a:ext cx="5791200" cy="6172200"/>
          </a:xfrm>
          <a:custGeom>
            <a:avLst/>
            <a:gdLst/>
            <a:ahLst/>
            <a:cxnLst/>
            <a:rect l="l" t="t" r="r" b="b"/>
            <a:pathLst>
              <a:path w="8686800" h="9258300">
                <a:moveTo>
                  <a:pt x="8686330" y="9258300"/>
                </a:moveTo>
                <a:lnTo>
                  <a:pt x="8686254" y="9182100"/>
                </a:lnTo>
                <a:lnTo>
                  <a:pt x="8685517" y="8915400"/>
                </a:lnTo>
                <a:lnTo>
                  <a:pt x="8684895" y="8636000"/>
                </a:lnTo>
                <a:lnTo>
                  <a:pt x="8684514" y="8420100"/>
                </a:lnTo>
                <a:lnTo>
                  <a:pt x="8684387" y="8280400"/>
                </a:lnTo>
                <a:lnTo>
                  <a:pt x="8684362" y="8013700"/>
                </a:lnTo>
                <a:lnTo>
                  <a:pt x="8684489" y="7912100"/>
                </a:lnTo>
                <a:lnTo>
                  <a:pt x="8684971" y="7645400"/>
                </a:lnTo>
                <a:lnTo>
                  <a:pt x="8685085" y="7264400"/>
                </a:lnTo>
                <a:lnTo>
                  <a:pt x="8684984" y="7213600"/>
                </a:lnTo>
                <a:lnTo>
                  <a:pt x="8684831" y="7162800"/>
                </a:lnTo>
                <a:lnTo>
                  <a:pt x="8684641" y="7112000"/>
                </a:lnTo>
                <a:lnTo>
                  <a:pt x="8684387" y="7061200"/>
                </a:lnTo>
                <a:lnTo>
                  <a:pt x="8684095" y="7010400"/>
                </a:lnTo>
                <a:lnTo>
                  <a:pt x="8683739" y="6959600"/>
                </a:lnTo>
                <a:lnTo>
                  <a:pt x="8683333" y="6921500"/>
                </a:lnTo>
                <a:lnTo>
                  <a:pt x="8682850" y="6870700"/>
                </a:lnTo>
                <a:lnTo>
                  <a:pt x="8682304" y="6819900"/>
                </a:lnTo>
                <a:lnTo>
                  <a:pt x="8681656" y="6756400"/>
                </a:lnTo>
                <a:lnTo>
                  <a:pt x="8681326" y="6705600"/>
                </a:lnTo>
                <a:lnTo>
                  <a:pt x="8680818" y="6616700"/>
                </a:lnTo>
                <a:lnTo>
                  <a:pt x="8680298" y="6502400"/>
                </a:lnTo>
                <a:lnTo>
                  <a:pt x="8679320" y="6248400"/>
                </a:lnTo>
                <a:lnTo>
                  <a:pt x="8678113" y="5867400"/>
                </a:lnTo>
                <a:lnTo>
                  <a:pt x="8676259" y="5194300"/>
                </a:lnTo>
                <a:lnTo>
                  <a:pt x="8673440" y="3987800"/>
                </a:lnTo>
                <a:lnTo>
                  <a:pt x="8669401" y="1968500"/>
                </a:lnTo>
                <a:lnTo>
                  <a:pt x="8667242" y="647700"/>
                </a:lnTo>
                <a:lnTo>
                  <a:pt x="8666759" y="596900"/>
                </a:lnTo>
                <a:lnTo>
                  <a:pt x="8666315" y="546100"/>
                </a:lnTo>
                <a:lnTo>
                  <a:pt x="8663153" y="152400"/>
                </a:lnTo>
                <a:lnTo>
                  <a:pt x="8662213" y="50800"/>
                </a:lnTo>
                <a:lnTo>
                  <a:pt x="8661629" y="38100"/>
                </a:lnTo>
                <a:lnTo>
                  <a:pt x="8660803" y="12700"/>
                </a:lnTo>
                <a:lnTo>
                  <a:pt x="8533016" y="12700"/>
                </a:lnTo>
                <a:lnTo>
                  <a:pt x="8481809" y="0"/>
                </a:lnTo>
                <a:lnTo>
                  <a:pt x="8185315" y="0"/>
                </a:lnTo>
                <a:lnTo>
                  <a:pt x="8185315" y="19316"/>
                </a:lnTo>
                <a:lnTo>
                  <a:pt x="4368558" y="13055"/>
                </a:lnTo>
                <a:lnTo>
                  <a:pt x="1286548" y="24447"/>
                </a:lnTo>
                <a:lnTo>
                  <a:pt x="1332826" y="12700"/>
                </a:lnTo>
                <a:lnTo>
                  <a:pt x="8158251" y="12700"/>
                </a:lnTo>
                <a:lnTo>
                  <a:pt x="8185315" y="19316"/>
                </a:lnTo>
                <a:lnTo>
                  <a:pt x="8185315" y="0"/>
                </a:lnTo>
                <a:lnTo>
                  <a:pt x="1052880" y="0"/>
                </a:lnTo>
                <a:lnTo>
                  <a:pt x="1026121" y="7175"/>
                </a:lnTo>
                <a:lnTo>
                  <a:pt x="1026121" y="25400"/>
                </a:lnTo>
                <a:lnTo>
                  <a:pt x="177101" y="28536"/>
                </a:lnTo>
                <a:lnTo>
                  <a:pt x="202730" y="25400"/>
                </a:lnTo>
                <a:lnTo>
                  <a:pt x="1026121" y="25400"/>
                </a:lnTo>
                <a:lnTo>
                  <a:pt x="1026121" y="7175"/>
                </a:lnTo>
                <a:lnTo>
                  <a:pt x="1005459" y="12700"/>
                </a:lnTo>
                <a:lnTo>
                  <a:pt x="130111" y="12700"/>
                </a:lnTo>
                <a:lnTo>
                  <a:pt x="72555" y="25400"/>
                </a:lnTo>
                <a:lnTo>
                  <a:pt x="8115" y="25400"/>
                </a:lnTo>
                <a:lnTo>
                  <a:pt x="7747" y="76200"/>
                </a:lnTo>
                <a:lnTo>
                  <a:pt x="7327" y="114300"/>
                </a:lnTo>
                <a:lnTo>
                  <a:pt x="5372" y="317500"/>
                </a:lnTo>
                <a:lnTo>
                  <a:pt x="4902" y="368300"/>
                </a:lnTo>
                <a:lnTo>
                  <a:pt x="4470" y="419100"/>
                </a:lnTo>
                <a:lnTo>
                  <a:pt x="3746" y="520700"/>
                </a:lnTo>
                <a:lnTo>
                  <a:pt x="3581" y="673100"/>
                </a:lnTo>
                <a:lnTo>
                  <a:pt x="3454" y="711200"/>
                </a:lnTo>
                <a:lnTo>
                  <a:pt x="3098" y="762000"/>
                </a:lnTo>
                <a:lnTo>
                  <a:pt x="2832" y="787400"/>
                </a:lnTo>
                <a:lnTo>
                  <a:pt x="2362" y="863600"/>
                </a:lnTo>
                <a:lnTo>
                  <a:pt x="2032" y="927100"/>
                </a:lnTo>
                <a:lnTo>
                  <a:pt x="1638" y="1041400"/>
                </a:lnTo>
                <a:lnTo>
                  <a:pt x="1206" y="1219200"/>
                </a:lnTo>
                <a:lnTo>
                  <a:pt x="774" y="1473200"/>
                </a:lnTo>
                <a:lnTo>
                  <a:pt x="393" y="1816100"/>
                </a:lnTo>
                <a:lnTo>
                  <a:pt x="76" y="2336800"/>
                </a:lnTo>
                <a:lnTo>
                  <a:pt x="0" y="2768600"/>
                </a:lnTo>
                <a:lnTo>
                  <a:pt x="63" y="3987800"/>
                </a:lnTo>
                <a:lnTo>
                  <a:pt x="127" y="4368800"/>
                </a:lnTo>
                <a:lnTo>
                  <a:pt x="914" y="5842000"/>
                </a:lnTo>
                <a:lnTo>
                  <a:pt x="2070" y="7112000"/>
                </a:lnTo>
                <a:lnTo>
                  <a:pt x="2768" y="7569200"/>
                </a:lnTo>
                <a:lnTo>
                  <a:pt x="2984" y="7645400"/>
                </a:lnTo>
                <a:lnTo>
                  <a:pt x="3086" y="8013700"/>
                </a:lnTo>
                <a:lnTo>
                  <a:pt x="3251" y="8089900"/>
                </a:lnTo>
                <a:lnTo>
                  <a:pt x="3949" y="8280400"/>
                </a:lnTo>
                <a:lnTo>
                  <a:pt x="5232" y="8585200"/>
                </a:lnTo>
                <a:lnTo>
                  <a:pt x="5803" y="8737600"/>
                </a:lnTo>
                <a:lnTo>
                  <a:pt x="6108" y="8839200"/>
                </a:lnTo>
                <a:lnTo>
                  <a:pt x="6553" y="8902700"/>
                </a:lnTo>
                <a:lnTo>
                  <a:pt x="7454" y="9042400"/>
                </a:lnTo>
                <a:lnTo>
                  <a:pt x="7404" y="9144000"/>
                </a:lnTo>
                <a:lnTo>
                  <a:pt x="6680" y="9182100"/>
                </a:lnTo>
                <a:lnTo>
                  <a:pt x="5283" y="9220200"/>
                </a:lnTo>
                <a:lnTo>
                  <a:pt x="3098" y="9232900"/>
                </a:lnTo>
                <a:lnTo>
                  <a:pt x="1092" y="9245600"/>
                </a:lnTo>
                <a:lnTo>
                  <a:pt x="9118" y="9245600"/>
                </a:lnTo>
                <a:lnTo>
                  <a:pt x="9118" y="9250667"/>
                </a:lnTo>
                <a:lnTo>
                  <a:pt x="892048" y="9251290"/>
                </a:lnTo>
                <a:lnTo>
                  <a:pt x="1064298" y="9258300"/>
                </a:lnTo>
                <a:lnTo>
                  <a:pt x="2486164" y="9258300"/>
                </a:lnTo>
                <a:lnTo>
                  <a:pt x="3408642" y="9253042"/>
                </a:lnTo>
                <a:lnTo>
                  <a:pt x="6656451" y="9255303"/>
                </a:lnTo>
                <a:lnTo>
                  <a:pt x="6668198" y="9258300"/>
                </a:lnTo>
                <a:lnTo>
                  <a:pt x="8686330" y="9258300"/>
                </a:lnTo>
                <a:close/>
              </a:path>
            </a:pathLst>
          </a:custGeom>
          <a:solidFill>
            <a:srgbClr val="FEF9DD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19" name="bg object 19"/>
          <p:cNvSpPr/>
          <p:nvPr/>
        </p:nvSpPr>
        <p:spPr>
          <a:xfrm>
            <a:off x="1" y="0"/>
            <a:ext cx="1524423" cy="1593850"/>
          </a:xfrm>
          <a:custGeom>
            <a:avLst/>
            <a:gdLst/>
            <a:ahLst/>
            <a:cxnLst/>
            <a:rect l="l" t="t" r="r" b="b"/>
            <a:pathLst>
              <a:path w="2286635" h="2390775">
                <a:moveTo>
                  <a:pt x="0" y="2390251"/>
                </a:moveTo>
                <a:lnTo>
                  <a:pt x="2286359" y="0"/>
                </a:lnTo>
                <a:lnTo>
                  <a:pt x="837131" y="0"/>
                </a:lnTo>
                <a:lnTo>
                  <a:pt x="0" y="875171"/>
                </a:lnTo>
                <a:lnTo>
                  <a:pt x="0" y="2390251"/>
                </a:lnTo>
                <a:close/>
              </a:path>
            </a:pathLst>
          </a:custGeom>
          <a:solidFill>
            <a:srgbClr val="F5B0B3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20" name="bg object 20"/>
          <p:cNvSpPr/>
          <p:nvPr/>
        </p:nvSpPr>
        <p:spPr>
          <a:xfrm>
            <a:off x="0" y="0"/>
            <a:ext cx="1448788" cy="155224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21" name="bg object 21"/>
          <p:cNvSpPr/>
          <p:nvPr/>
        </p:nvSpPr>
        <p:spPr>
          <a:xfrm>
            <a:off x="6348825" y="3382636"/>
            <a:ext cx="3749887" cy="3138593"/>
          </a:xfrm>
          <a:custGeom>
            <a:avLst/>
            <a:gdLst/>
            <a:ahLst/>
            <a:cxnLst/>
            <a:rect l="l" t="t" r="r" b="b"/>
            <a:pathLst>
              <a:path w="5624830" h="4707890">
                <a:moveTo>
                  <a:pt x="5596878" y="4707817"/>
                </a:moveTo>
                <a:lnTo>
                  <a:pt x="5588040" y="4707508"/>
                </a:lnTo>
                <a:lnTo>
                  <a:pt x="5552065" y="4707005"/>
                </a:lnTo>
                <a:lnTo>
                  <a:pt x="5513126" y="4706655"/>
                </a:lnTo>
                <a:lnTo>
                  <a:pt x="5427236" y="4706318"/>
                </a:lnTo>
                <a:lnTo>
                  <a:pt x="5176048" y="4706504"/>
                </a:lnTo>
                <a:lnTo>
                  <a:pt x="5009137" y="4706381"/>
                </a:lnTo>
                <a:lnTo>
                  <a:pt x="4894782" y="4705810"/>
                </a:lnTo>
                <a:lnTo>
                  <a:pt x="4785788" y="4704750"/>
                </a:lnTo>
                <a:lnTo>
                  <a:pt x="4683266" y="4704138"/>
                </a:lnTo>
                <a:lnTo>
                  <a:pt x="4427888" y="4703687"/>
                </a:lnTo>
                <a:lnTo>
                  <a:pt x="4324995" y="4703106"/>
                </a:lnTo>
                <a:lnTo>
                  <a:pt x="4086487" y="4700906"/>
                </a:lnTo>
                <a:lnTo>
                  <a:pt x="3945150" y="4701639"/>
                </a:lnTo>
                <a:lnTo>
                  <a:pt x="3357720" y="4700906"/>
                </a:lnTo>
                <a:lnTo>
                  <a:pt x="1414328" y="4704573"/>
                </a:lnTo>
                <a:lnTo>
                  <a:pt x="1304598" y="4705731"/>
                </a:lnTo>
                <a:lnTo>
                  <a:pt x="1266365" y="4705949"/>
                </a:lnTo>
                <a:lnTo>
                  <a:pt x="1189071" y="4706041"/>
                </a:lnTo>
                <a:lnTo>
                  <a:pt x="795975" y="4704573"/>
                </a:lnTo>
                <a:lnTo>
                  <a:pt x="561887" y="4702373"/>
                </a:lnTo>
                <a:lnTo>
                  <a:pt x="107648" y="4700894"/>
                </a:lnTo>
                <a:lnTo>
                  <a:pt x="57683" y="4700596"/>
                </a:lnTo>
                <a:lnTo>
                  <a:pt x="13859" y="4699095"/>
                </a:lnTo>
                <a:lnTo>
                  <a:pt x="0" y="4690636"/>
                </a:lnTo>
                <a:lnTo>
                  <a:pt x="9788" y="3667"/>
                </a:lnTo>
                <a:lnTo>
                  <a:pt x="5579961" y="733"/>
                </a:lnTo>
                <a:lnTo>
                  <a:pt x="5584368" y="0"/>
                </a:lnTo>
                <a:lnTo>
                  <a:pt x="5588775" y="733"/>
                </a:lnTo>
                <a:lnTo>
                  <a:pt x="5599793" y="2200"/>
                </a:lnTo>
                <a:lnTo>
                  <a:pt x="5605669" y="3667"/>
                </a:lnTo>
                <a:lnTo>
                  <a:pt x="5607012" y="74762"/>
                </a:lnTo>
                <a:lnTo>
                  <a:pt x="5607138" y="96995"/>
                </a:lnTo>
                <a:lnTo>
                  <a:pt x="5610811" y="399847"/>
                </a:lnTo>
                <a:lnTo>
                  <a:pt x="5619324" y="3226934"/>
                </a:lnTo>
                <a:lnTo>
                  <a:pt x="5621174" y="3488853"/>
                </a:lnTo>
                <a:lnTo>
                  <a:pt x="5622576" y="3578438"/>
                </a:lnTo>
                <a:lnTo>
                  <a:pt x="5623136" y="3628897"/>
                </a:lnTo>
                <a:lnTo>
                  <a:pt x="5623785" y="3730068"/>
                </a:lnTo>
                <a:lnTo>
                  <a:pt x="5623953" y="3831440"/>
                </a:lnTo>
                <a:lnTo>
                  <a:pt x="5623298" y="4185502"/>
                </a:lnTo>
                <a:lnTo>
                  <a:pt x="5623603" y="4403378"/>
                </a:lnTo>
                <a:lnTo>
                  <a:pt x="5624767" y="4673031"/>
                </a:lnTo>
                <a:lnTo>
                  <a:pt x="5624767" y="4707508"/>
                </a:lnTo>
                <a:lnTo>
                  <a:pt x="5596878" y="4707817"/>
                </a:lnTo>
                <a:close/>
              </a:path>
            </a:pathLst>
          </a:custGeom>
          <a:solidFill>
            <a:srgbClr val="2B2B2E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22" name="bg object 22"/>
          <p:cNvSpPr/>
          <p:nvPr/>
        </p:nvSpPr>
        <p:spPr>
          <a:xfrm>
            <a:off x="6333160" y="3365525"/>
            <a:ext cx="3751580" cy="3141557"/>
          </a:xfrm>
          <a:custGeom>
            <a:avLst/>
            <a:gdLst/>
            <a:ahLst/>
            <a:cxnLst/>
            <a:rect l="l" t="t" r="r" b="b"/>
            <a:pathLst>
              <a:path w="5627369" h="4712334">
                <a:moveTo>
                  <a:pt x="5626951" y="4711700"/>
                </a:moveTo>
                <a:lnTo>
                  <a:pt x="5626913" y="4660900"/>
                </a:lnTo>
                <a:lnTo>
                  <a:pt x="5626239" y="4483100"/>
                </a:lnTo>
                <a:lnTo>
                  <a:pt x="5625909" y="4381500"/>
                </a:lnTo>
                <a:lnTo>
                  <a:pt x="5625643" y="4279900"/>
                </a:lnTo>
                <a:lnTo>
                  <a:pt x="5625541" y="4051300"/>
                </a:lnTo>
                <a:lnTo>
                  <a:pt x="5625655" y="4000500"/>
                </a:lnTo>
                <a:lnTo>
                  <a:pt x="5626011" y="3873500"/>
                </a:lnTo>
                <a:lnTo>
                  <a:pt x="5626112" y="3721100"/>
                </a:lnTo>
                <a:lnTo>
                  <a:pt x="5625973" y="3670300"/>
                </a:lnTo>
                <a:lnTo>
                  <a:pt x="5625719" y="3619500"/>
                </a:lnTo>
                <a:lnTo>
                  <a:pt x="5625325" y="3568700"/>
                </a:lnTo>
                <a:lnTo>
                  <a:pt x="5624766" y="3517900"/>
                </a:lnTo>
                <a:lnTo>
                  <a:pt x="5623458" y="3429000"/>
                </a:lnTo>
                <a:lnTo>
                  <a:pt x="5622861" y="3352800"/>
                </a:lnTo>
                <a:lnTo>
                  <a:pt x="5622442" y="3289300"/>
                </a:lnTo>
                <a:lnTo>
                  <a:pt x="5621325" y="3060700"/>
                </a:lnTo>
                <a:lnTo>
                  <a:pt x="5620397" y="2844800"/>
                </a:lnTo>
                <a:lnTo>
                  <a:pt x="5619216" y="2527300"/>
                </a:lnTo>
                <a:lnTo>
                  <a:pt x="5617578" y="2044700"/>
                </a:lnTo>
                <a:lnTo>
                  <a:pt x="5615470" y="1333500"/>
                </a:lnTo>
                <a:lnTo>
                  <a:pt x="5613425" y="546100"/>
                </a:lnTo>
                <a:lnTo>
                  <a:pt x="5613006" y="330200"/>
                </a:lnTo>
                <a:lnTo>
                  <a:pt x="5612320" y="279400"/>
                </a:lnTo>
                <a:lnTo>
                  <a:pt x="5611723" y="228600"/>
                </a:lnTo>
                <a:lnTo>
                  <a:pt x="5610606" y="127000"/>
                </a:lnTo>
                <a:lnTo>
                  <a:pt x="5610009" y="76200"/>
                </a:lnTo>
                <a:lnTo>
                  <a:pt x="5609323" y="25400"/>
                </a:lnTo>
                <a:lnTo>
                  <a:pt x="5608599" y="25400"/>
                </a:lnTo>
                <a:lnTo>
                  <a:pt x="5608599" y="12700"/>
                </a:lnTo>
                <a:lnTo>
                  <a:pt x="5607863" y="0"/>
                </a:lnTo>
                <a:lnTo>
                  <a:pt x="5593092" y="0"/>
                </a:lnTo>
                <a:lnTo>
                  <a:pt x="5593092" y="14643"/>
                </a:lnTo>
                <a:lnTo>
                  <a:pt x="4541304" y="12700"/>
                </a:lnTo>
                <a:lnTo>
                  <a:pt x="5592483" y="12700"/>
                </a:lnTo>
                <a:lnTo>
                  <a:pt x="5593092" y="14643"/>
                </a:lnTo>
                <a:lnTo>
                  <a:pt x="5593092" y="0"/>
                </a:lnTo>
                <a:lnTo>
                  <a:pt x="497039" y="0"/>
                </a:lnTo>
                <a:lnTo>
                  <a:pt x="392023" y="12700"/>
                </a:lnTo>
                <a:lnTo>
                  <a:pt x="2069680" y="12700"/>
                </a:lnTo>
                <a:lnTo>
                  <a:pt x="255066" y="20256"/>
                </a:lnTo>
                <a:lnTo>
                  <a:pt x="285038" y="12700"/>
                </a:lnTo>
                <a:lnTo>
                  <a:pt x="5867" y="12700"/>
                </a:lnTo>
                <a:lnTo>
                  <a:pt x="5867" y="25400"/>
                </a:lnTo>
                <a:lnTo>
                  <a:pt x="5194" y="76200"/>
                </a:lnTo>
                <a:lnTo>
                  <a:pt x="4394" y="127000"/>
                </a:lnTo>
                <a:lnTo>
                  <a:pt x="3594" y="190500"/>
                </a:lnTo>
                <a:lnTo>
                  <a:pt x="2921" y="241300"/>
                </a:lnTo>
                <a:lnTo>
                  <a:pt x="2603" y="279400"/>
                </a:lnTo>
                <a:lnTo>
                  <a:pt x="2514" y="355600"/>
                </a:lnTo>
                <a:lnTo>
                  <a:pt x="2184" y="393700"/>
                </a:lnTo>
                <a:lnTo>
                  <a:pt x="1828" y="419100"/>
                </a:lnTo>
                <a:lnTo>
                  <a:pt x="1651" y="444500"/>
                </a:lnTo>
                <a:lnTo>
                  <a:pt x="1498" y="457200"/>
                </a:lnTo>
                <a:lnTo>
                  <a:pt x="939" y="584200"/>
                </a:lnTo>
                <a:lnTo>
                  <a:pt x="711" y="660400"/>
                </a:lnTo>
                <a:lnTo>
                  <a:pt x="444" y="774700"/>
                </a:lnTo>
                <a:lnTo>
                  <a:pt x="203" y="939800"/>
                </a:lnTo>
                <a:lnTo>
                  <a:pt x="0" y="1168400"/>
                </a:lnTo>
                <a:lnTo>
                  <a:pt x="114" y="2400300"/>
                </a:lnTo>
                <a:lnTo>
                  <a:pt x="558" y="2933700"/>
                </a:lnTo>
                <a:lnTo>
                  <a:pt x="1193" y="3454400"/>
                </a:lnTo>
                <a:lnTo>
                  <a:pt x="1663" y="3721100"/>
                </a:lnTo>
                <a:lnTo>
                  <a:pt x="1993" y="3860800"/>
                </a:lnTo>
                <a:lnTo>
                  <a:pt x="2120" y="3886200"/>
                </a:lnTo>
                <a:lnTo>
                  <a:pt x="2159" y="4064000"/>
                </a:lnTo>
                <a:lnTo>
                  <a:pt x="2336" y="4114800"/>
                </a:lnTo>
                <a:lnTo>
                  <a:pt x="2590" y="4165600"/>
                </a:lnTo>
                <a:lnTo>
                  <a:pt x="4165" y="4432300"/>
                </a:lnTo>
                <a:lnTo>
                  <a:pt x="4394" y="4483100"/>
                </a:lnTo>
                <a:lnTo>
                  <a:pt x="5080" y="4559300"/>
                </a:lnTo>
                <a:lnTo>
                  <a:pt x="5499" y="4622800"/>
                </a:lnTo>
                <a:lnTo>
                  <a:pt x="4800" y="4660900"/>
                </a:lnTo>
                <a:lnTo>
                  <a:pt x="2184" y="4699000"/>
                </a:lnTo>
                <a:lnTo>
                  <a:pt x="6591" y="4699000"/>
                </a:lnTo>
                <a:lnTo>
                  <a:pt x="6591" y="4707509"/>
                </a:lnTo>
                <a:lnTo>
                  <a:pt x="425018" y="4707839"/>
                </a:lnTo>
                <a:lnTo>
                  <a:pt x="457288" y="4711700"/>
                </a:lnTo>
                <a:lnTo>
                  <a:pt x="1610347" y="4711700"/>
                </a:lnTo>
                <a:lnTo>
                  <a:pt x="1916836" y="4709007"/>
                </a:lnTo>
                <a:lnTo>
                  <a:pt x="4203395" y="4710798"/>
                </a:lnTo>
                <a:lnTo>
                  <a:pt x="4220400" y="4711700"/>
                </a:lnTo>
                <a:lnTo>
                  <a:pt x="5360047" y="4711700"/>
                </a:lnTo>
                <a:lnTo>
                  <a:pt x="5619610" y="4711903"/>
                </a:lnTo>
                <a:lnTo>
                  <a:pt x="5619597" y="4711700"/>
                </a:lnTo>
                <a:lnTo>
                  <a:pt x="5626951" y="4711700"/>
                </a:lnTo>
                <a:close/>
              </a:path>
            </a:pathLst>
          </a:custGeom>
          <a:solidFill>
            <a:srgbClr val="93A3D8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23" name="bg object 23"/>
          <p:cNvSpPr/>
          <p:nvPr/>
        </p:nvSpPr>
        <p:spPr>
          <a:xfrm>
            <a:off x="6333155" y="333883"/>
            <a:ext cx="3765514" cy="286991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24" name="bg object 24"/>
          <p:cNvSpPr/>
          <p:nvPr/>
        </p:nvSpPr>
        <p:spPr>
          <a:xfrm>
            <a:off x="1078970" y="1467456"/>
            <a:ext cx="4474617" cy="105657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445225" y="657728"/>
            <a:ext cx="5301548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600" b="1" i="0">
                <a:solidFill>
                  <a:srgbClr val="2B2B2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09600" y="1577340"/>
            <a:ext cx="109728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11/8/2021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1" y="6377940"/>
            <a:ext cx="280416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18054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304815">
        <a:defRPr>
          <a:latin typeface="+mn-lt"/>
          <a:ea typeface="+mn-ea"/>
          <a:cs typeface="+mn-cs"/>
        </a:defRPr>
      </a:lvl2pPr>
      <a:lvl3pPr marL="609630">
        <a:defRPr>
          <a:latin typeface="+mn-lt"/>
          <a:ea typeface="+mn-ea"/>
          <a:cs typeface="+mn-cs"/>
        </a:defRPr>
      </a:lvl3pPr>
      <a:lvl4pPr marL="914446">
        <a:defRPr>
          <a:latin typeface="+mn-lt"/>
          <a:ea typeface="+mn-ea"/>
          <a:cs typeface="+mn-cs"/>
        </a:defRPr>
      </a:lvl4pPr>
      <a:lvl5pPr marL="1219261">
        <a:defRPr>
          <a:latin typeface="+mn-lt"/>
          <a:ea typeface="+mn-ea"/>
          <a:cs typeface="+mn-cs"/>
        </a:defRPr>
      </a:lvl5pPr>
      <a:lvl6pPr marL="1524076">
        <a:defRPr>
          <a:latin typeface="+mn-lt"/>
          <a:ea typeface="+mn-ea"/>
          <a:cs typeface="+mn-cs"/>
        </a:defRPr>
      </a:lvl6pPr>
      <a:lvl7pPr marL="1828891">
        <a:defRPr>
          <a:latin typeface="+mn-lt"/>
          <a:ea typeface="+mn-ea"/>
          <a:cs typeface="+mn-cs"/>
        </a:defRPr>
      </a:lvl7pPr>
      <a:lvl8pPr marL="2133707">
        <a:defRPr>
          <a:latin typeface="+mn-lt"/>
          <a:ea typeface="+mn-ea"/>
          <a:cs typeface="+mn-cs"/>
        </a:defRPr>
      </a:lvl8pPr>
      <a:lvl9pPr marL="2438522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304815">
        <a:defRPr>
          <a:latin typeface="+mn-lt"/>
          <a:ea typeface="+mn-ea"/>
          <a:cs typeface="+mn-cs"/>
        </a:defRPr>
      </a:lvl2pPr>
      <a:lvl3pPr marL="609630">
        <a:defRPr>
          <a:latin typeface="+mn-lt"/>
          <a:ea typeface="+mn-ea"/>
          <a:cs typeface="+mn-cs"/>
        </a:defRPr>
      </a:lvl3pPr>
      <a:lvl4pPr marL="914446">
        <a:defRPr>
          <a:latin typeface="+mn-lt"/>
          <a:ea typeface="+mn-ea"/>
          <a:cs typeface="+mn-cs"/>
        </a:defRPr>
      </a:lvl4pPr>
      <a:lvl5pPr marL="1219261">
        <a:defRPr>
          <a:latin typeface="+mn-lt"/>
          <a:ea typeface="+mn-ea"/>
          <a:cs typeface="+mn-cs"/>
        </a:defRPr>
      </a:lvl5pPr>
      <a:lvl6pPr marL="1524076">
        <a:defRPr>
          <a:latin typeface="+mn-lt"/>
          <a:ea typeface="+mn-ea"/>
          <a:cs typeface="+mn-cs"/>
        </a:defRPr>
      </a:lvl6pPr>
      <a:lvl7pPr marL="1828891">
        <a:defRPr>
          <a:latin typeface="+mn-lt"/>
          <a:ea typeface="+mn-ea"/>
          <a:cs typeface="+mn-cs"/>
        </a:defRPr>
      </a:lvl7pPr>
      <a:lvl8pPr marL="2133707">
        <a:defRPr>
          <a:latin typeface="+mn-lt"/>
          <a:ea typeface="+mn-ea"/>
          <a:cs typeface="+mn-cs"/>
        </a:defRPr>
      </a:lvl8pPr>
      <a:lvl9pPr marL="2438522">
        <a:defRPr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5F14A76-3083-4F48-9026-82EF807A3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9A21269-ABF3-4A54-853C-434B76D57C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2E098A-4B37-4AC7-B407-817853D7487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5B94AE-62D6-4561-A800-0A870396950A}" type="datetimeFigureOut">
              <a:rPr lang="en-US" smtClean="0"/>
              <a:t>11/8/2021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8DC7CF-3C67-4B94-AEF3-3CA626F36D9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304A6B-8D7D-445C-B3C3-DD92C77C18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0ECF96-2B68-42B8-A46B-6D4485872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34376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audio4.wav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9.png"/><Relationship Id="rId9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audio4.wav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9.png"/><Relationship Id="rId9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audio4.wav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9.png"/><Relationship Id="rId9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audio4.wav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9.png"/><Relationship Id="rId9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audio4.wav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9.png"/><Relationship Id="rId9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audio4.wav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9.png"/><Relationship Id="rId9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2.png"/><Relationship Id="rId4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audio" Target="../media/audio11.wav"/><Relationship Id="rId3" Type="http://schemas.openxmlformats.org/officeDocument/2006/relationships/audio" Target="../media/audio6.wav"/><Relationship Id="rId7" Type="http://schemas.openxmlformats.org/officeDocument/2006/relationships/audio" Target="../media/audio10.wav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9.wav"/><Relationship Id="rId11" Type="http://schemas.openxmlformats.org/officeDocument/2006/relationships/image" Target="../media/image18.png"/><Relationship Id="rId5" Type="http://schemas.openxmlformats.org/officeDocument/2006/relationships/audio" Target="../media/audio8.wav"/><Relationship Id="rId10" Type="http://schemas.openxmlformats.org/officeDocument/2006/relationships/image" Target="../media/image17.png"/><Relationship Id="rId4" Type="http://schemas.openxmlformats.org/officeDocument/2006/relationships/audio" Target="../media/audio7.wav"/><Relationship Id="rId9" Type="http://schemas.openxmlformats.org/officeDocument/2006/relationships/audio" Target="../media/audio12.wav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4.wav"/><Relationship Id="rId2" Type="http://schemas.openxmlformats.org/officeDocument/2006/relationships/audio" Target="../media/audio13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2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audio" Target="../media/audio15.wav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gif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3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7.png"/><Relationship Id="rId5" Type="http://schemas.openxmlformats.org/officeDocument/2006/relationships/image" Target="../media/image6.emf"/><Relationship Id="rId4" Type="http://schemas.openxmlformats.org/officeDocument/2006/relationships/audio" Target="../media/audio2.wav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audio4.wav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9.png"/><Relationship Id="rId9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audio4.wav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9.png"/><Relationship Id="rId9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audio4.wav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9.png"/><Relationship Id="rId9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audio4.wav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9.png"/><Relationship Id="rId9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Welcome to our lesson today (1)">
            <a:hlinkClick r:id="" action="ppaction://media"/>
            <a:extLst>
              <a:ext uri="{FF2B5EF4-FFF2-40B4-BE49-F238E27FC236}">
                <a16:creationId xmlns:a16="http://schemas.microsoft.com/office/drawing/2014/main" id="{151DE4FA-B1D2-4254-9C2F-B96146854CF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732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56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29" y="-9442"/>
            <a:ext cx="12193057" cy="6876884"/>
          </a:xfrm>
          <a:prstGeom prst="rect">
            <a:avLst/>
          </a:prstGeom>
        </p:spPr>
      </p:pic>
      <p:sp>
        <p:nvSpPr>
          <p:cNvPr id="32" name="ans"/>
          <p:cNvSpPr/>
          <p:nvPr/>
        </p:nvSpPr>
        <p:spPr>
          <a:xfrm>
            <a:off x="8625118" y="960872"/>
            <a:ext cx="1726094" cy="581048"/>
          </a:xfrm>
          <a:prstGeom prst="wedgeRoundRectCallout">
            <a:avLst>
              <a:gd name="adj1" fmla="val 69374"/>
              <a:gd name="adj2" fmla="val -8775"/>
              <a:gd name="adj3" fmla="val 16667"/>
            </a:avLst>
          </a:prstGeom>
          <a:solidFill>
            <a:srgbClr val="FFC000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Answer</a:t>
            </a:r>
          </a:p>
        </p:txBody>
      </p:sp>
      <p:pic>
        <p:nvPicPr>
          <p:cNvPr id="37" name="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82"/>
          <a:stretch/>
        </p:blipFill>
        <p:spPr>
          <a:xfrm>
            <a:off x="8625118" y="2289915"/>
            <a:ext cx="2104215" cy="2591978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60298768-B9DD-4BAA-AAAA-CC62CFDBFE5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7878" y="2661842"/>
            <a:ext cx="1231802" cy="1256473"/>
          </a:xfrm>
          <a:prstGeom prst="rect">
            <a:avLst/>
          </a:prstGeom>
        </p:spPr>
      </p:pic>
      <p:sp>
        <p:nvSpPr>
          <p:cNvPr id="13" name="Horizontal Scroll 12"/>
          <p:cNvSpPr/>
          <p:nvPr/>
        </p:nvSpPr>
        <p:spPr>
          <a:xfrm>
            <a:off x="644976" y="1243532"/>
            <a:ext cx="7420858" cy="4776887"/>
          </a:xfrm>
          <a:prstGeom prst="horizontalScroll">
            <a:avLst>
              <a:gd name="adj" fmla="val 6392"/>
            </a:avLst>
          </a:prstGeom>
          <a:gradFill flip="none" rotWithShape="1">
            <a:gsLst>
              <a:gs pos="0">
                <a:srgbClr val="FFFABF"/>
              </a:gs>
              <a:gs pos="50000">
                <a:srgbClr val="FFFEEF"/>
              </a:gs>
              <a:gs pos="100000">
                <a:srgbClr val="FFFFFF"/>
              </a:gs>
            </a:gsLst>
            <a:lin ang="0" scaled="1"/>
            <a:tileRect/>
          </a:gradFill>
          <a:ln>
            <a:solidFill>
              <a:srgbClr val="FF000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___________?</a:t>
            </a:r>
          </a:p>
          <a:p>
            <a:pPr algn="ctr">
              <a:lnSpc>
                <a:spcPct val="150000"/>
              </a:lnSpc>
            </a:pPr>
            <a:r>
              <a:rPr lang="en-US" sz="4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have three: Vietnamese, Music, PE, Maths.</a:t>
            </a:r>
            <a:endParaRPr lang="en-US" sz="4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Up Ribbon 13"/>
          <p:cNvSpPr/>
          <p:nvPr/>
        </p:nvSpPr>
        <p:spPr>
          <a:xfrm>
            <a:off x="3140416" y="942829"/>
            <a:ext cx="2723528" cy="527736"/>
          </a:xfrm>
          <a:prstGeom prst="ribbon2">
            <a:avLst>
              <a:gd name="adj1" fmla="val 11696"/>
              <a:gd name="adj2" fmla="val 71174"/>
            </a:avLst>
          </a:prstGeom>
          <a:solidFill>
            <a:srgbClr val="FFC000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Question 5</a:t>
            </a:r>
            <a:endParaRPr lang="en-US" sz="20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矩形 3"/>
          <p:cNvSpPr/>
          <p:nvPr/>
        </p:nvSpPr>
        <p:spPr>
          <a:xfrm>
            <a:off x="274320" y="219406"/>
            <a:ext cx="3336181" cy="741466"/>
          </a:xfrm>
          <a:prstGeom prst="rect">
            <a:avLst/>
          </a:prstGeom>
        </p:spPr>
        <p:txBody>
          <a:bodyPr wrap="none">
            <a:prstTxWarp prst="textCurveUp">
              <a:avLst>
                <a:gd name="adj" fmla="val 49690"/>
              </a:avLst>
            </a:prstTxWarp>
            <a:spAutoFit/>
          </a:bodyPr>
          <a:lstStyle/>
          <a:p>
            <a:pPr algn="ctr"/>
            <a:r>
              <a:rPr lang="en-US" altLang="zh-CN" sz="6000" b="1" kern="100" dirty="0">
                <a:ln w="22225">
                  <a:solidFill>
                    <a:srgbClr val="FF1D1D"/>
                  </a:solidFill>
                  <a:prstDash val="solid"/>
                </a:ln>
                <a:solidFill>
                  <a:srgbClr val="FFFF4B"/>
                </a:solidFill>
                <a:effectLst>
                  <a:glow rad="101600">
                    <a:schemeClr val="bg1"/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Cooper Black" panose="0208090404030B0204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Ring The Golden Bell</a:t>
            </a:r>
            <a:endParaRPr lang="zh-CN" altLang="en-US" sz="6000" b="1" kern="100" dirty="0">
              <a:ln w="22225">
                <a:solidFill>
                  <a:srgbClr val="FF1D1D"/>
                </a:solidFill>
                <a:prstDash val="solid"/>
              </a:ln>
              <a:solidFill>
                <a:srgbClr val="FFFF4B"/>
              </a:solidFill>
              <a:effectLst>
                <a:glow rad="101600">
                  <a:schemeClr val="bg1"/>
                </a:glow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Cooper Black" panose="0208090404030B020404" pitchFamily="18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58" b="44707"/>
          <a:stretch/>
        </p:blipFill>
        <p:spPr>
          <a:xfrm flipH="1">
            <a:off x="274320" y="4007854"/>
            <a:ext cx="1865947" cy="2770251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066" r="68856" b="6667"/>
          <a:stretch/>
        </p:blipFill>
        <p:spPr>
          <a:xfrm>
            <a:off x="10714309" y="252936"/>
            <a:ext cx="1130219" cy="1981296"/>
          </a:xfrm>
          <a:prstGeom prst="rect">
            <a:avLst/>
          </a:prstGeom>
        </p:spPr>
      </p:pic>
      <p:sp>
        <p:nvSpPr>
          <p:cNvPr id="2" name="Right Arrow 1">
            <a:hlinkClick r:id="" action="ppaction://hlinkshowjump?jump=nextslide"/>
          </p:cNvPr>
          <p:cNvSpPr/>
          <p:nvPr/>
        </p:nvSpPr>
        <p:spPr>
          <a:xfrm>
            <a:off x="9468241" y="5796489"/>
            <a:ext cx="1181686" cy="765986"/>
          </a:xfrm>
          <a:prstGeom prst="rightArrow">
            <a:avLst>
              <a:gd name="adj1" fmla="val 57346"/>
              <a:gd name="adj2" fmla="val 44490"/>
            </a:avLst>
          </a:prstGeom>
          <a:solidFill>
            <a:srgbClr val="FFC000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Next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4600" y="219406"/>
            <a:ext cx="1055804" cy="908892"/>
          </a:xfrm>
          <a:prstGeom prst="rect">
            <a:avLst/>
          </a:prstGeom>
        </p:spPr>
      </p:pic>
      <p:sp>
        <p:nvSpPr>
          <p:cNvPr id="21" name="bong 1">
            <a:extLst>
              <a:ext uri="{FF2B5EF4-FFF2-40B4-BE49-F238E27FC236}">
                <a16:creationId xmlns:a16="http://schemas.microsoft.com/office/drawing/2014/main" id="{A4062C48-6705-48EA-923E-67E48155D3FB}"/>
              </a:ext>
            </a:extLst>
          </p:cNvPr>
          <p:cNvSpPr/>
          <p:nvPr/>
        </p:nvSpPr>
        <p:spPr>
          <a:xfrm>
            <a:off x="9092279" y="2718578"/>
            <a:ext cx="1143000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 Black" panose="020B0A04020102020204" pitchFamily="34" charset="0"/>
              </a:rPr>
              <a:t>1</a:t>
            </a:r>
          </a:p>
        </p:txBody>
      </p:sp>
      <p:sp>
        <p:nvSpPr>
          <p:cNvPr id="22" name="bong 2">
            <a:extLst>
              <a:ext uri="{FF2B5EF4-FFF2-40B4-BE49-F238E27FC236}">
                <a16:creationId xmlns:a16="http://schemas.microsoft.com/office/drawing/2014/main" id="{03C00BD4-DEE7-4096-8071-7CD02743FD6A}"/>
              </a:ext>
            </a:extLst>
          </p:cNvPr>
          <p:cNvSpPr/>
          <p:nvPr/>
        </p:nvSpPr>
        <p:spPr>
          <a:xfrm>
            <a:off x="9092279" y="2718578"/>
            <a:ext cx="1143000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 Black" panose="020B0A04020102020204" pitchFamily="34" charset="0"/>
              </a:rPr>
              <a:t>2</a:t>
            </a:r>
          </a:p>
        </p:txBody>
      </p:sp>
      <p:sp>
        <p:nvSpPr>
          <p:cNvPr id="23" name="bong 3">
            <a:extLst>
              <a:ext uri="{FF2B5EF4-FFF2-40B4-BE49-F238E27FC236}">
                <a16:creationId xmlns:a16="http://schemas.microsoft.com/office/drawing/2014/main" id="{5947274A-4B79-4ED1-A32F-4FA8696A83FB}"/>
              </a:ext>
            </a:extLst>
          </p:cNvPr>
          <p:cNvSpPr/>
          <p:nvPr/>
        </p:nvSpPr>
        <p:spPr>
          <a:xfrm>
            <a:off x="9092279" y="2718578"/>
            <a:ext cx="1143000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 Black" panose="020B0A04020102020204" pitchFamily="34" charset="0"/>
              </a:rPr>
              <a:t>3</a:t>
            </a:r>
          </a:p>
        </p:txBody>
      </p:sp>
      <p:sp>
        <p:nvSpPr>
          <p:cNvPr id="24" name="bong 4">
            <a:extLst>
              <a:ext uri="{FF2B5EF4-FFF2-40B4-BE49-F238E27FC236}">
                <a16:creationId xmlns:a16="http://schemas.microsoft.com/office/drawing/2014/main" id="{A0BB9C66-64DF-4BCE-BFD9-824659CB58A6}"/>
              </a:ext>
            </a:extLst>
          </p:cNvPr>
          <p:cNvSpPr/>
          <p:nvPr/>
        </p:nvSpPr>
        <p:spPr>
          <a:xfrm>
            <a:off x="9092279" y="2718578"/>
            <a:ext cx="1143000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 Black" panose="020B0A04020102020204" pitchFamily="34" charset="0"/>
              </a:rPr>
              <a:t>4</a:t>
            </a:r>
          </a:p>
        </p:txBody>
      </p:sp>
      <p:sp>
        <p:nvSpPr>
          <p:cNvPr id="25" name="bong 5">
            <a:extLst>
              <a:ext uri="{FF2B5EF4-FFF2-40B4-BE49-F238E27FC236}">
                <a16:creationId xmlns:a16="http://schemas.microsoft.com/office/drawing/2014/main" id="{EB705243-4906-461A-B415-B9740599574F}"/>
              </a:ext>
            </a:extLst>
          </p:cNvPr>
          <p:cNvSpPr/>
          <p:nvPr/>
        </p:nvSpPr>
        <p:spPr>
          <a:xfrm>
            <a:off x="9092279" y="2718578"/>
            <a:ext cx="1143000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 Black" panose="020B0A04020102020204" pitchFamily="34" charset="0"/>
              </a:rPr>
              <a:t>5</a:t>
            </a:r>
          </a:p>
        </p:txBody>
      </p:sp>
      <p:sp>
        <p:nvSpPr>
          <p:cNvPr id="27" name="bong 6">
            <a:extLst>
              <a:ext uri="{FF2B5EF4-FFF2-40B4-BE49-F238E27FC236}">
                <a16:creationId xmlns:a16="http://schemas.microsoft.com/office/drawing/2014/main" id="{B2854F7A-A328-4095-8917-BD5B8612BECF}"/>
              </a:ext>
            </a:extLst>
          </p:cNvPr>
          <p:cNvSpPr/>
          <p:nvPr/>
        </p:nvSpPr>
        <p:spPr>
          <a:xfrm>
            <a:off x="9092279" y="2718578"/>
            <a:ext cx="1143000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 Black" panose="020B0A04020102020204" pitchFamily="34" charset="0"/>
              </a:rPr>
              <a:t>6</a:t>
            </a:r>
          </a:p>
        </p:txBody>
      </p:sp>
      <p:sp>
        <p:nvSpPr>
          <p:cNvPr id="28" name="bong 7">
            <a:extLst>
              <a:ext uri="{FF2B5EF4-FFF2-40B4-BE49-F238E27FC236}">
                <a16:creationId xmlns:a16="http://schemas.microsoft.com/office/drawing/2014/main" id="{B197D04E-2039-4C9D-9256-57C1A1A18825}"/>
              </a:ext>
            </a:extLst>
          </p:cNvPr>
          <p:cNvSpPr/>
          <p:nvPr/>
        </p:nvSpPr>
        <p:spPr>
          <a:xfrm>
            <a:off x="9092279" y="2718578"/>
            <a:ext cx="1143000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 Black" panose="020B0A04020102020204" pitchFamily="34" charset="0"/>
              </a:rPr>
              <a:t>7</a:t>
            </a:r>
          </a:p>
        </p:txBody>
      </p:sp>
      <p:sp>
        <p:nvSpPr>
          <p:cNvPr id="29" name="bong 8">
            <a:extLst>
              <a:ext uri="{FF2B5EF4-FFF2-40B4-BE49-F238E27FC236}">
                <a16:creationId xmlns:a16="http://schemas.microsoft.com/office/drawing/2014/main" id="{EA5DC965-E5CB-4E58-BDE9-6F8C52280C2C}"/>
              </a:ext>
            </a:extLst>
          </p:cNvPr>
          <p:cNvSpPr/>
          <p:nvPr/>
        </p:nvSpPr>
        <p:spPr>
          <a:xfrm>
            <a:off x="9092279" y="2718578"/>
            <a:ext cx="1143000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 Black" panose="020B0A04020102020204" pitchFamily="34" charset="0"/>
              </a:rPr>
              <a:t>8</a:t>
            </a:r>
          </a:p>
        </p:txBody>
      </p:sp>
      <p:sp>
        <p:nvSpPr>
          <p:cNvPr id="35" name="bong 9">
            <a:extLst>
              <a:ext uri="{FF2B5EF4-FFF2-40B4-BE49-F238E27FC236}">
                <a16:creationId xmlns:a16="http://schemas.microsoft.com/office/drawing/2014/main" id="{5B7F1AC3-E31A-4BB6-95C3-A989A32B0059}"/>
              </a:ext>
            </a:extLst>
          </p:cNvPr>
          <p:cNvSpPr/>
          <p:nvPr/>
        </p:nvSpPr>
        <p:spPr>
          <a:xfrm>
            <a:off x="9092279" y="2718578"/>
            <a:ext cx="1143000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 Black" panose="020B0A04020102020204" pitchFamily="34" charset="0"/>
              </a:rPr>
              <a:t>9</a:t>
            </a:r>
          </a:p>
        </p:txBody>
      </p:sp>
      <p:sp>
        <p:nvSpPr>
          <p:cNvPr id="36" name="bong 10">
            <a:extLst>
              <a:ext uri="{FF2B5EF4-FFF2-40B4-BE49-F238E27FC236}">
                <a16:creationId xmlns:a16="http://schemas.microsoft.com/office/drawing/2014/main" id="{B487035C-B84F-4714-B48B-4602F7B2C2F3}"/>
              </a:ext>
            </a:extLst>
          </p:cNvPr>
          <p:cNvSpPr/>
          <p:nvPr/>
        </p:nvSpPr>
        <p:spPr>
          <a:xfrm>
            <a:off x="9092279" y="2718578"/>
            <a:ext cx="1143000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 Black" panose="020B0A04020102020204" pitchFamily="34" charset="0"/>
              </a:rPr>
              <a:t>10</a:t>
            </a:r>
          </a:p>
        </p:txBody>
      </p:sp>
      <p:sp>
        <p:nvSpPr>
          <p:cNvPr id="33" name="Vertical Scroll 32"/>
          <p:cNvSpPr/>
          <p:nvPr/>
        </p:nvSpPr>
        <p:spPr>
          <a:xfrm>
            <a:off x="8436490" y="1676933"/>
            <a:ext cx="3245188" cy="3910083"/>
          </a:xfrm>
          <a:prstGeom prst="verticalScroll">
            <a:avLst>
              <a:gd name="adj" fmla="val 8871"/>
            </a:avLst>
          </a:prstGeom>
          <a:gradFill flip="none" rotWithShape="1">
            <a:gsLst>
              <a:gs pos="0">
                <a:srgbClr val="FFFAB9"/>
              </a:gs>
              <a:gs pos="50000">
                <a:srgbClr val="FFFDDD"/>
              </a:gs>
              <a:gs pos="100000">
                <a:srgbClr val="FFFEEE"/>
              </a:gs>
            </a:gsLst>
            <a:lin ang="10800000" scaled="1"/>
            <a:tileRect/>
          </a:gradFill>
          <a:ln>
            <a:solidFill>
              <a:srgbClr val="FF000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many lessons do you have today</a:t>
            </a:r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3151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0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0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00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9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500"/>
                            </p:stCondLst>
                            <p:childTnLst>
                              <p:par>
                                <p:cTn id="5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32" grpId="0" animBg="1"/>
      <p:bldP spid="2" grpId="0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5" grpId="0" animBg="1"/>
      <p:bldP spid="35" grpId="1" animBg="1"/>
      <p:bldP spid="36" grpId="0" animBg="1"/>
      <p:bldP spid="36" grpId="1" animBg="1"/>
      <p:bldP spid="3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29" y="-9442"/>
            <a:ext cx="12193057" cy="6876884"/>
          </a:xfrm>
          <a:prstGeom prst="rect">
            <a:avLst/>
          </a:prstGeom>
        </p:spPr>
      </p:pic>
      <p:sp>
        <p:nvSpPr>
          <p:cNvPr id="32" name="ans"/>
          <p:cNvSpPr/>
          <p:nvPr/>
        </p:nvSpPr>
        <p:spPr>
          <a:xfrm>
            <a:off x="8625118" y="960872"/>
            <a:ext cx="1726094" cy="581048"/>
          </a:xfrm>
          <a:prstGeom prst="wedgeRoundRectCallout">
            <a:avLst>
              <a:gd name="adj1" fmla="val 69374"/>
              <a:gd name="adj2" fmla="val -8775"/>
              <a:gd name="adj3" fmla="val 16667"/>
            </a:avLst>
          </a:prstGeom>
          <a:solidFill>
            <a:srgbClr val="FFC000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Answer</a:t>
            </a:r>
          </a:p>
        </p:txBody>
      </p:sp>
      <p:pic>
        <p:nvPicPr>
          <p:cNvPr id="37" name="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82"/>
          <a:stretch/>
        </p:blipFill>
        <p:spPr>
          <a:xfrm>
            <a:off x="8625118" y="2289915"/>
            <a:ext cx="2104215" cy="2591978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60298768-B9DD-4BAA-AAAA-CC62CFDBFE5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7878" y="2661842"/>
            <a:ext cx="1231802" cy="1256473"/>
          </a:xfrm>
          <a:prstGeom prst="rect">
            <a:avLst/>
          </a:prstGeom>
        </p:spPr>
      </p:pic>
      <p:sp>
        <p:nvSpPr>
          <p:cNvPr id="13" name="Horizontal Scroll 12"/>
          <p:cNvSpPr/>
          <p:nvPr/>
        </p:nvSpPr>
        <p:spPr>
          <a:xfrm>
            <a:off x="644976" y="1243532"/>
            <a:ext cx="7420858" cy="4776887"/>
          </a:xfrm>
          <a:prstGeom prst="horizontalScroll">
            <a:avLst>
              <a:gd name="adj" fmla="val 6392"/>
            </a:avLst>
          </a:prstGeom>
          <a:gradFill flip="none" rotWithShape="1">
            <a:gsLst>
              <a:gs pos="0">
                <a:srgbClr val="FFFABF"/>
              </a:gs>
              <a:gs pos="50000">
                <a:srgbClr val="FFFEEF"/>
              </a:gs>
              <a:gs pos="100000">
                <a:srgbClr val="FFFFFF"/>
              </a:gs>
            </a:gsLst>
            <a:lin ang="0" scaled="1"/>
            <a:tileRect/>
          </a:gradFill>
          <a:ln>
            <a:solidFill>
              <a:srgbClr val="FF000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___________?</a:t>
            </a:r>
          </a:p>
          <a:p>
            <a:pPr algn="ctr">
              <a:lnSpc>
                <a:spcPct val="150000"/>
              </a:lnSpc>
            </a:pPr>
            <a:r>
              <a:rPr lang="en-US" sz="4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have five: Music, Science, Maths, English, Art.</a:t>
            </a:r>
            <a:endParaRPr lang="en-US" sz="4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Up Ribbon 13"/>
          <p:cNvSpPr/>
          <p:nvPr/>
        </p:nvSpPr>
        <p:spPr>
          <a:xfrm>
            <a:off x="3140416" y="942829"/>
            <a:ext cx="2723528" cy="527736"/>
          </a:xfrm>
          <a:prstGeom prst="ribbon2">
            <a:avLst>
              <a:gd name="adj1" fmla="val 11696"/>
              <a:gd name="adj2" fmla="val 71174"/>
            </a:avLst>
          </a:prstGeom>
          <a:solidFill>
            <a:srgbClr val="FFC000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Question 6</a:t>
            </a:r>
            <a:endParaRPr lang="en-US" sz="20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矩形 3"/>
          <p:cNvSpPr/>
          <p:nvPr/>
        </p:nvSpPr>
        <p:spPr>
          <a:xfrm>
            <a:off x="274320" y="219406"/>
            <a:ext cx="3336181" cy="741466"/>
          </a:xfrm>
          <a:prstGeom prst="rect">
            <a:avLst/>
          </a:prstGeom>
        </p:spPr>
        <p:txBody>
          <a:bodyPr wrap="none">
            <a:prstTxWarp prst="textCurveUp">
              <a:avLst>
                <a:gd name="adj" fmla="val 49690"/>
              </a:avLst>
            </a:prstTxWarp>
            <a:spAutoFit/>
          </a:bodyPr>
          <a:lstStyle/>
          <a:p>
            <a:pPr algn="ctr"/>
            <a:r>
              <a:rPr lang="en-US" altLang="zh-CN" sz="6000" b="1" kern="100" dirty="0">
                <a:ln w="22225">
                  <a:solidFill>
                    <a:srgbClr val="FF1D1D"/>
                  </a:solidFill>
                  <a:prstDash val="solid"/>
                </a:ln>
                <a:solidFill>
                  <a:srgbClr val="FFFF4B"/>
                </a:solidFill>
                <a:effectLst>
                  <a:glow rad="101600">
                    <a:schemeClr val="bg1"/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Cooper Black" panose="0208090404030B0204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Ring The Golden Bell</a:t>
            </a:r>
            <a:endParaRPr lang="zh-CN" altLang="en-US" sz="6000" b="1" kern="100" dirty="0">
              <a:ln w="22225">
                <a:solidFill>
                  <a:srgbClr val="FF1D1D"/>
                </a:solidFill>
                <a:prstDash val="solid"/>
              </a:ln>
              <a:solidFill>
                <a:srgbClr val="FFFF4B"/>
              </a:solidFill>
              <a:effectLst>
                <a:glow rad="101600">
                  <a:schemeClr val="bg1"/>
                </a:glow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Cooper Black" panose="0208090404030B020404" pitchFamily="18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58" b="44707"/>
          <a:stretch/>
        </p:blipFill>
        <p:spPr>
          <a:xfrm flipH="1">
            <a:off x="274320" y="4007854"/>
            <a:ext cx="1865947" cy="2770251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066" r="68856" b="6667"/>
          <a:stretch/>
        </p:blipFill>
        <p:spPr>
          <a:xfrm>
            <a:off x="10714309" y="252936"/>
            <a:ext cx="1130219" cy="1981296"/>
          </a:xfrm>
          <a:prstGeom prst="rect">
            <a:avLst/>
          </a:prstGeom>
        </p:spPr>
      </p:pic>
      <p:sp>
        <p:nvSpPr>
          <p:cNvPr id="2" name="Right Arrow 1">
            <a:hlinkClick r:id="" action="ppaction://hlinkshowjump?jump=nextslide"/>
          </p:cNvPr>
          <p:cNvSpPr/>
          <p:nvPr/>
        </p:nvSpPr>
        <p:spPr>
          <a:xfrm>
            <a:off x="9468241" y="5796489"/>
            <a:ext cx="1181686" cy="765986"/>
          </a:xfrm>
          <a:prstGeom prst="rightArrow">
            <a:avLst>
              <a:gd name="adj1" fmla="val 57346"/>
              <a:gd name="adj2" fmla="val 44490"/>
            </a:avLst>
          </a:prstGeom>
          <a:solidFill>
            <a:srgbClr val="FFC000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Next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4600" y="219406"/>
            <a:ext cx="1055804" cy="908892"/>
          </a:xfrm>
          <a:prstGeom prst="rect">
            <a:avLst/>
          </a:prstGeom>
        </p:spPr>
      </p:pic>
      <p:sp>
        <p:nvSpPr>
          <p:cNvPr id="21" name="bong 1">
            <a:extLst>
              <a:ext uri="{FF2B5EF4-FFF2-40B4-BE49-F238E27FC236}">
                <a16:creationId xmlns:a16="http://schemas.microsoft.com/office/drawing/2014/main" id="{A4062C48-6705-48EA-923E-67E48155D3FB}"/>
              </a:ext>
            </a:extLst>
          </p:cNvPr>
          <p:cNvSpPr/>
          <p:nvPr/>
        </p:nvSpPr>
        <p:spPr>
          <a:xfrm>
            <a:off x="9092279" y="2718578"/>
            <a:ext cx="1143000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 Black" panose="020B0A04020102020204" pitchFamily="34" charset="0"/>
              </a:rPr>
              <a:t>1</a:t>
            </a:r>
          </a:p>
        </p:txBody>
      </p:sp>
      <p:sp>
        <p:nvSpPr>
          <p:cNvPr id="22" name="bong 2">
            <a:extLst>
              <a:ext uri="{FF2B5EF4-FFF2-40B4-BE49-F238E27FC236}">
                <a16:creationId xmlns:a16="http://schemas.microsoft.com/office/drawing/2014/main" id="{03C00BD4-DEE7-4096-8071-7CD02743FD6A}"/>
              </a:ext>
            </a:extLst>
          </p:cNvPr>
          <p:cNvSpPr/>
          <p:nvPr/>
        </p:nvSpPr>
        <p:spPr>
          <a:xfrm>
            <a:off x="9092279" y="2718578"/>
            <a:ext cx="1143000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 Black" panose="020B0A04020102020204" pitchFamily="34" charset="0"/>
              </a:rPr>
              <a:t>2</a:t>
            </a:r>
          </a:p>
        </p:txBody>
      </p:sp>
      <p:sp>
        <p:nvSpPr>
          <p:cNvPr id="23" name="bong 3">
            <a:extLst>
              <a:ext uri="{FF2B5EF4-FFF2-40B4-BE49-F238E27FC236}">
                <a16:creationId xmlns:a16="http://schemas.microsoft.com/office/drawing/2014/main" id="{5947274A-4B79-4ED1-A32F-4FA8696A83FB}"/>
              </a:ext>
            </a:extLst>
          </p:cNvPr>
          <p:cNvSpPr/>
          <p:nvPr/>
        </p:nvSpPr>
        <p:spPr>
          <a:xfrm>
            <a:off x="9092279" y="2718578"/>
            <a:ext cx="1143000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 Black" panose="020B0A04020102020204" pitchFamily="34" charset="0"/>
              </a:rPr>
              <a:t>3</a:t>
            </a:r>
          </a:p>
        </p:txBody>
      </p:sp>
      <p:sp>
        <p:nvSpPr>
          <p:cNvPr id="24" name="bong 4">
            <a:extLst>
              <a:ext uri="{FF2B5EF4-FFF2-40B4-BE49-F238E27FC236}">
                <a16:creationId xmlns:a16="http://schemas.microsoft.com/office/drawing/2014/main" id="{A0BB9C66-64DF-4BCE-BFD9-824659CB58A6}"/>
              </a:ext>
            </a:extLst>
          </p:cNvPr>
          <p:cNvSpPr/>
          <p:nvPr/>
        </p:nvSpPr>
        <p:spPr>
          <a:xfrm>
            <a:off x="9092279" y="2718578"/>
            <a:ext cx="1143000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 Black" panose="020B0A04020102020204" pitchFamily="34" charset="0"/>
              </a:rPr>
              <a:t>4</a:t>
            </a:r>
          </a:p>
        </p:txBody>
      </p:sp>
      <p:sp>
        <p:nvSpPr>
          <p:cNvPr id="25" name="bong 5">
            <a:extLst>
              <a:ext uri="{FF2B5EF4-FFF2-40B4-BE49-F238E27FC236}">
                <a16:creationId xmlns:a16="http://schemas.microsoft.com/office/drawing/2014/main" id="{EB705243-4906-461A-B415-B9740599574F}"/>
              </a:ext>
            </a:extLst>
          </p:cNvPr>
          <p:cNvSpPr/>
          <p:nvPr/>
        </p:nvSpPr>
        <p:spPr>
          <a:xfrm>
            <a:off x="9092279" y="2718578"/>
            <a:ext cx="1143000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 Black" panose="020B0A04020102020204" pitchFamily="34" charset="0"/>
              </a:rPr>
              <a:t>5</a:t>
            </a:r>
          </a:p>
        </p:txBody>
      </p:sp>
      <p:sp>
        <p:nvSpPr>
          <p:cNvPr id="27" name="bong 6">
            <a:extLst>
              <a:ext uri="{FF2B5EF4-FFF2-40B4-BE49-F238E27FC236}">
                <a16:creationId xmlns:a16="http://schemas.microsoft.com/office/drawing/2014/main" id="{B2854F7A-A328-4095-8917-BD5B8612BECF}"/>
              </a:ext>
            </a:extLst>
          </p:cNvPr>
          <p:cNvSpPr/>
          <p:nvPr/>
        </p:nvSpPr>
        <p:spPr>
          <a:xfrm>
            <a:off x="9092279" y="2718578"/>
            <a:ext cx="1143000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 Black" panose="020B0A04020102020204" pitchFamily="34" charset="0"/>
              </a:rPr>
              <a:t>6</a:t>
            </a:r>
          </a:p>
        </p:txBody>
      </p:sp>
      <p:sp>
        <p:nvSpPr>
          <p:cNvPr id="28" name="bong 7">
            <a:extLst>
              <a:ext uri="{FF2B5EF4-FFF2-40B4-BE49-F238E27FC236}">
                <a16:creationId xmlns:a16="http://schemas.microsoft.com/office/drawing/2014/main" id="{B197D04E-2039-4C9D-9256-57C1A1A18825}"/>
              </a:ext>
            </a:extLst>
          </p:cNvPr>
          <p:cNvSpPr/>
          <p:nvPr/>
        </p:nvSpPr>
        <p:spPr>
          <a:xfrm>
            <a:off x="9092279" y="2718578"/>
            <a:ext cx="1143000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 Black" panose="020B0A04020102020204" pitchFamily="34" charset="0"/>
              </a:rPr>
              <a:t>7</a:t>
            </a:r>
          </a:p>
        </p:txBody>
      </p:sp>
      <p:sp>
        <p:nvSpPr>
          <p:cNvPr id="29" name="bong 8">
            <a:extLst>
              <a:ext uri="{FF2B5EF4-FFF2-40B4-BE49-F238E27FC236}">
                <a16:creationId xmlns:a16="http://schemas.microsoft.com/office/drawing/2014/main" id="{EA5DC965-E5CB-4E58-BDE9-6F8C52280C2C}"/>
              </a:ext>
            </a:extLst>
          </p:cNvPr>
          <p:cNvSpPr/>
          <p:nvPr/>
        </p:nvSpPr>
        <p:spPr>
          <a:xfrm>
            <a:off x="9092279" y="2718578"/>
            <a:ext cx="1143000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 Black" panose="020B0A04020102020204" pitchFamily="34" charset="0"/>
              </a:rPr>
              <a:t>8</a:t>
            </a:r>
          </a:p>
        </p:txBody>
      </p:sp>
      <p:sp>
        <p:nvSpPr>
          <p:cNvPr id="35" name="bong 9">
            <a:extLst>
              <a:ext uri="{FF2B5EF4-FFF2-40B4-BE49-F238E27FC236}">
                <a16:creationId xmlns:a16="http://schemas.microsoft.com/office/drawing/2014/main" id="{5B7F1AC3-E31A-4BB6-95C3-A989A32B0059}"/>
              </a:ext>
            </a:extLst>
          </p:cNvPr>
          <p:cNvSpPr/>
          <p:nvPr/>
        </p:nvSpPr>
        <p:spPr>
          <a:xfrm>
            <a:off x="9092279" y="2718578"/>
            <a:ext cx="1143000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 Black" panose="020B0A04020102020204" pitchFamily="34" charset="0"/>
              </a:rPr>
              <a:t>9</a:t>
            </a:r>
          </a:p>
        </p:txBody>
      </p:sp>
      <p:sp>
        <p:nvSpPr>
          <p:cNvPr id="36" name="bong 10">
            <a:extLst>
              <a:ext uri="{FF2B5EF4-FFF2-40B4-BE49-F238E27FC236}">
                <a16:creationId xmlns:a16="http://schemas.microsoft.com/office/drawing/2014/main" id="{B487035C-B84F-4714-B48B-4602F7B2C2F3}"/>
              </a:ext>
            </a:extLst>
          </p:cNvPr>
          <p:cNvSpPr/>
          <p:nvPr/>
        </p:nvSpPr>
        <p:spPr>
          <a:xfrm>
            <a:off x="9092279" y="2718578"/>
            <a:ext cx="1143000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 Black" panose="020B0A04020102020204" pitchFamily="34" charset="0"/>
              </a:rPr>
              <a:t>10</a:t>
            </a:r>
          </a:p>
        </p:txBody>
      </p:sp>
      <p:sp>
        <p:nvSpPr>
          <p:cNvPr id="33" name="Vertical Scroll 32"/>
          <p:cNvSpPr/>
          <p:nvPr/>
        </p:nvSpPr>
        <p:spPr>
          <a:xfrm>
            <a:off x="8436490" y="1676933"/>
            <a:ext cx="3245188" cy="3910083"/>
          </a:xfrm>
          <a:prstGeom prst="verticalScroll">
            <a:avLst>
              <a:gd name="adj" fmla="val 8871"/>
            </a:avLst>
          </a:prstGeom>
          <a:gradFill flip="none" rotWithShape="1">
            <a:gsLst>
              <a:gs pos="0">
                <a:srgbClr val="FFFAB9"/>
              </a:gs>
              <a:gs pos="50000">
                <a:srgbClr val="FFFDDD"/>
              </a:gs>
              <a:gs pos="100000">
                <a:srgbClr val="FFFEEE"/>
              </a:gs>
            </a:gsLst>
            <a:lin ang="10800000" scaled="1"/>
            <a:tileRect/>
          </a:gradFill>
          <a:ln>
            <a:solidFill>
              <a:srgbClr val="FF000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many lessons do you have today</a:t>
            </a:r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7669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0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0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00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9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500"/>
                            </p:stCondLst>
                            <p:childTnLst>
                              <p:par>
                                <p:cTn id="5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32" grpId="0" animBg="1"/>
      <p:bldP spid="2" grpId="0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5" grpId="0" animBg="1"/>
      <p:bldP spid="35" grpId="1" animBg="1"/>
      <p:bldP spid="36" grpId="0" animBg="1"/>
      <p:bldP spid="36" grpId="1" animBg="1"/>
      <p:bldP spid="3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29" y="-9442"/>
            <a:ext cx="12193057" cy="6876884"/>
          </a:xfrm>
          <a:prstGeom prst="rect">
            <a:avLst/>
          </a:prstGeom>
        </p:spPr>
      </p:pic>
      <p:sp>
        <p:nvSpPr>
          <p:cNvPr id="32" name="ans"/>
          <p:cNvSpPr/>
          <p:nvPr/>
        </p:nvSpPr>
        <p:spPr>
          <a:xfrm>
            <a:off x="8625118" y="960872"/>
            <a:ext cx="1726094" cy="581048"/>
          </a:xfrm>
          <a:prstGeom prst="wedgeRoundRectCallout">
            <a:avLst>
              <a:gd name="adj1" fmla="val 69374"/>
              <a:gd name="adj2" fmla="val -8775"/>
              <a:gd name="adj3" fmla="val 16667"/>
            </a:avLst>
          </a:prstGeom>
          <a:solidFill>
            <a:srgbClr val="FFC000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Answer</a:t>
            </a:r>
          </a:p>
        </p:txBody>
      </p:sp>
      <p:pic>
        <p:nvPicPr>
          <p:cNvPr id="37" name="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82"/>
          <a:stretch/>
        </p:blipFill>
        <p:spPr>
          <a:xfrm>
            <a:off x="8625118" y="2289915"/>
            <a:ext cx="2104215" cy="2591978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60298768-B9DD-4BAA-AAAA-CC62CFDBFE5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7878" y="2661842"/>
            <a:ext cx="1231802" cy="1256473"/>
          </a:xfrm>
          <a:prstGeom prst="rect">
            <a:avLst/>
          </a:prstGeom>
        </p:spPr>
      </p:pic>
      <p:sp>
        <p:nvSpPr>
          <p:cNvPr id="13" name="Horizontal Scroll 12"/>
          <p:cNvSpPr/>
          <p:nvPr/>
        </p:nvSpPr>
        <p:spPr>
          <a:xfrm>
            <a:off x="644976" y="1243532"/>
            <a:ext cx="7420858" cy="4776887"/>
          </a:xfrm>
          <a:prstGeom prst="horizontalScroll">
            <a:avLst>
              <a:gd name="adj" fmla="val 6392"/>
            </a:avLst>
          </a:prstGeom>
          <a:gradFill flip="none" rotWithShape="1">
            <a:gsLst>
              <a:gs pos="0">
                <a:srgbClr val="FFFABF"/>
              </a:gs>
              <a:gs pos="50000">
                <a:srgbClr val="FFFEEF"/>
              </a:gs>
              <a:gs pos="100000">
                <a:srgbClr val="FFFFFF"/>
              </a:gs>
            </a:gsLst>
            <a:lin ang="0" scaled="1"/>
            <a:tileRect/>
          </a:gradFill>
          <a:ln>
            <a:solidFill>
              <a:srgbClr val="FF000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________________?</a:t>
            </a:r>
          </a:p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have Science once a week.</a:t>
            </a:r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Up Ribbon 13"/>
          <p:cNvSpPr/>
          <p:nvPr/>
        </p:nvSpPr>
        <p:spPr>
          <a:xfrm>
            <a:off x="3140416" y="942829"/>
            <a:ext cx="2723528" cy="527736"/>
          </a:xfrm>
          <a:prstGeom prst="ribbon2">
            <a:avLst>
              <a:gd name="adj1" fmla="val 11696"/>
              <a:gd name="adj2" fmla="val 71174"/>
            </a:avLst>
          </a:prstGeom>
          <a:solidFill>
            <a:srgbClr val="FFC000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Question 7</a:t>
            </a:r>
            <a:endParaRPr lang="en-US" sz="20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矩形 3"/>
          <p:cNvSpPr/>
          <p:nvPr/>
        </p:nvSpPr>
        <p:spPr>
          <a:xfrm>
            <a:off x="274320" y="219406"/>
            <a:ext cx="3336181" cy="741466"/>
          </a:xfrm>
          <a:prstGeom prst="rect">
            <a:avLst/>
          </a:prstGeom>
        </p:spPr>
        <p:txBody>
          <a:bodyPr wrap="none">
            <a:prstTxWarp prst="textCurveUp">
              <a:avLst>
                <a:gd name="adj" fmla="val 49690"/>
              </a:avLst>
            </a:prstTxWarp>
            <a:spAutoFit/>
          </a:bodyPr>
          <a:lstStyle/>
          <a:p>
            <a:pPr algn="ctr"/>
            <a:r>
              <a:rPr lang="en-US" altLang="zh-CN" sz="6000" b="1" kern="100" dirty="0">
                <a:ln w="22225">
                  <a:solidFill>
                    <a:srgbClr val="FF1D1D"/>
                  </a:solidFill>
                  <a:prstDash val="solid"/>
                </a:ln>
                <a:solidFill>
                  <a:srgbClr val="FFFF4B"/>
                </a:solidFill>
                <a:effectLst>
                  <a:glow rad="101600">
                    <a:schemeClr val="bg1"/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Cooper Black" panose="0208090404030B0204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Ring The Golden Bell</a:t>
            </a:r>
            <a:endParaRPr lang="zh-CN" altLang="en-US" sz="6000" b="1" kern="100" dirty="0">
              <a:ln w="22225">
                <a:solidFill>
                  <a:srgbClr val="FF1D1D"/>
                </a:solidFill>
                <a:prstDash val="solid"/>
              </a:ln>
              <a:solidFill>
                <a:srgbClr val="FFFF4B"/>
              </a:solidFill>
              <a:effectLst>
                <a:glow rad="101600">
                  <a:schemeClr val="bg1"/>
                </a:glow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Cooper Black" panose="0208090404030B020404" pitchFamily="18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58" b="44707"/>
          <a:stretch/>
        </p:blipFill>
        <p:spPr>
          <a:xfrm flipH="1">
            <a:off x="274320" y="4007854"/>
            <a:ext cx="1865947" cy="2770251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066" r="68856" b="6667"/>
          <a:stretch/>
        </p:blipFill>
        <p:spPr>
          <a:xfrm>
            <a:off x="10714309" y="252936"/>
            <a:ext cx="1130219" cy="1981296"/>
          </a:xfrm>
          <a:prstGeom prst="rect">
            <a:avLst/>
          </a:prstGeom>
        </p:spPr>
      </p:pic>
      <p:sp>
        <p:nvSpPr>
          <p:cNvPr id="2" name="Right Arrow 1">
            <a:hlinkClick r:id="" action="ppaction://hlinkshowjump?jump=nextslide"/>
          </p:cNvPr>
          <p:cNvSpPr/>
          <p:nvPr/>
        </p:nvSpPr>
        <p:spPr>
          <a:xfrm>
            <a:off x="9468241" y="5796489"/>
            <a:ext cx="1181686" cy="765986"/>
          </a:xfrm>
          <a:prstGeom prst="rightArrow">
            <a:avLst>
              <a:gd name="adj1" fmla="val 57346"/>
              <a:gd name="adj2" fmla="val 44490"/>
            </a:avLst>
          </a:prstGeom>
          <a:solidFill>
            <a:srgbClr val="FFC000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Next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4600" y="219406"/>
            <a:ext cx="1055804" cy="908892"/>
          </a:xfrm>
          <a:prstGeom prst="rect">
            <a:avLst/>
          </a:prstGeom>
        </p:spPr>
      </p:pic>
      <p:sp>
        <p:nvSpPr>
          <p:cNvPr id="21" name="bong 1">
            <a:extLst>
              <a:ext uri="{FF2B5EF4-FFF2-40B4-BE49-F238E27FC236}">
                <a16:creationId xmlns:a16="http://schemas.microsoft.com/office/drawing/2014/main" id="{A4062C48-6705-48EA-923E-67E48155D3FB}"/>
              </a:ext>
            </a:extLst>
          </p:cNvPr>
          <p:cNvSpPr/>
          <p:nvPr/>
        </p:nvSpPr>
        <p:spPr>
          <a:xfrm>
            <a:off x="9092279" y="2718578"/>
            <a:ext cx="1143000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 Black" panose="020B0A04020102020204" pitchFamily="34" charset="0"/>
              </a:rPr>
              <a:t>1</a:t>
            </a:r>
          </a:p>
        </p:txBody>
      </p:sp>
      <p:sp>
        <p:nvSpPr>
          <p:cNvPr id="22" name="bong 2">
            <a:extLst>
              <a:ext uri="{FF2B5EF4-FFF2-40B4-BE49-F238E27FC236}">
                <a16:creationId xmlns:a16="http://schemas.microsoft.com/office/drawing/2014/main" id="{03C00BD4-DEE7-4096-8071-7CD02743FD6A}"/>
              </a:ext>
            </a:extLst>
          </p:cNvPr>
          <p:cNvSpPr/>
          <p:nvPr/>
        </p:nvSpPr>
        <p:spPr>
          <a:xfrm>
            <a:off x="9092279" y="2718578"/>
            <a:ext cx="1143000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 Black" panose="020B0A04020102020204" pitchFamily="34" charset="0"/>
              </a:rPr>
              <a:t>2</a:t>
            </a:r>
          </a:p>
        </p:txBody>
      </p:sp>
      <p:sp>
        <p:nvSpPr>
          <p:cNvPr id="23" name="bong 3">
            <a:extLst>
              <a:ext uri="{FF2B5EF4-FFF2-40B4-BE49-F238E27FC236}">
                <a16:creationId xmlns:a16="http://schemas.microsoft.com/office/drawing/2014/main" id="{5947274A-4B79-4ED1-A32F-4FA8696A83FB}"/>
              </a:ext>
            </a:extLst>
          </p:cNvPr>
          <p:cNvSpPr/>
          <p:nvPr/>
        </p:nvSpPr>
        <p:spPr>
          <a:xfrm>
            <a:off x="9092279" y="2718578"/>
            <a:ext cx="1143000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 Black" panose="020B0A04020102020204" pitchFamily="34" charset="0"/>
              </a:rPr>
              <a:t>3</a:t>
            </a:r>
          </a:p>
        </p:txBody>
      </p:sp>
      <p:sp>
        <p:nvSpPr>
          <p:cNvPr id="24" name="bong 4">
            <a:extLst>
              <a:ext uri="{FF2B5EF4-FFF2-40B4-BE49-F238E27FC236}">
                <a16:creationId xmlns:a16="http://schemas.microsoft.com/office/drawing/2014/main" id="{A0BB9C66-64DF-4BCE-BFD9-824659CB58A6}"/>
              </a:ext>
            </a:extLst>
          </p:cNvPr>
          <p:cNvSpPr/>
          <p:nvPr/>
        </p:nvSpPr>
        <p:spPr>
          <a:xfrm>
            <a:off x="9092279" y="2718578"/>
            <a:ext cx="1143000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 Black" panose="020B0A04020102020204" pitchFamily="34" charset="0"/>
              </a:rPr>
              <a:t>4</a:t>
            </a:r>
          </a:p>
        </p:txBody>
      </p:sp>
      <p:sp>
        <p:nvSpPr>
          <p:cNvPr id="25" name="bong 5">
            <a:extLst>
              <a:ext uri="{FF2B5EF4-FFF2-40B4-BE49-F238E27FC236}">
                <a16:creationId xmlns:a16="http://schemas.microsoft.com/office/drawing/2014/main" id="{EB705243-4906-461A-B415-B9740599574F}"/>
              </a:ext>
            </a:extLst>
          </p:cNvPr>
          <p:cNvSpPr/>
          <p:nvPr/>
        </p:nvSpPr>
        <p:spPr>
          <a:xfrm>
            <a:off x="9092279" y="2718578"/>
            <a:ext cx="1143000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 Black" panose="020B0A04020102020204" pitchFamily="34" charset="0"/>
              </a:rPr>
              <a:t>5</a:t>
            </a:r>
          </a:p>
        </p:txBody>
      </p:sp>
      <p:sp>
        <p:nvSpPr>
          <p:cNvPr id="27" name="bong 6">
            <a:extLst>
              <a:ext uri="{FF2B5EF4-FFF2-40B4-BE49-F238E27FC236}">
                <a16:creationId xmlns:a16="http://schemas.microsoft.com/office/drawing/2014/main" id="{B2854F7A-A328-4095-8917-BD5B8612BECF}"/>
              </a:ext>
            </a:extLst>
          </p:cNvPr>
          <p:cNvSpPr/>
          <p:nvPr/>
        </p:nvSpPr>
        <p:spPr>
          <a:xfrm>
            <a:off x="9092279" y="2718578"/>
            <a:ext cx="1143000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 Black" panose="020B0A04020102020204" pitchFamily="34" charset="0"/>
              </a:rPr>
              <a:t>6</a:t>
            </a:r>
          </a:p>
        </p:txBody>
      </p:sp>
      <p:sp>
        <p:nvSpPr>
          <p:cNvPr id="28" name="bong 7">
            <a:extLst>
              <a:ext uri="{FF2B5EF4-FFF2-40B4-BE49-F238E27FC236}">
                <a16:creationId xmlns:a16="http://schemas.microsoft.com/office/drawing/2014/main" id="{B197D04E-2039-4C9D-9256-57C1A1A18825}"/>
              </a:ext>
            </a:extLst>
          </p:cNvPr>
          <p:cNvSpPr/>
          <p:nvPr/>
        </p:nvSpPr>
        <p:spPr>
          <a:xfrm>
            <a:off x="9092279" y="2718578"/>
            <a:ext cx="1143000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 Black" panose="020B0A04020102020204" pitchFamily="34" charset="0"/>
              </a:rPr>
              <a:t>7</a:t>
            </a:r>
          </a:p>
        </p:txBody>
      </p:sp>
      <p:sp>
        <p:nvSpPr>
          <p:cNvPr id="29" name="bong 8">
            <a:extLst>
              <a:ext uri="{FF2B5EF4-FFF2-40B4-BE49-F238E27FC236}">
                <a16:creationId xmlns:a16="http://schemas.microsoft.com/office/drawing/2014/main" id="{EA5DC965-E5CB-4E58-BDE9-6F8C52280C2C}"/>
              </a:ext>
            </a:extLst>
          </p:cNvPr>
          <p:cNvSpPr/>
          <p:nvPr/>
        </p:nvSpPr>
        <p:spPr>
          <a:xfrm>
            <a:off x="9092279" y="2718578"/>
            <a:ext cx="1143000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 Black" panose="020B0A04020102020204" pitchFamily="34" charset="0"/>
              </a:rPr>
              <a:t>8</a:t>
            </a:r>
          </a:p>
        </p:txBody>
      </p:sp>
      <p:sp>
        <p:nvSpPr>
          <p:cNvPr id="35" name="bong 9">
            <a:extLst>
              <a:ext uri="{FF2B5EF4-FFF2-40B4-BE49-F238E27FC236}">
                <a16:creationId xmlns:a16="http://schemas.microsoft.com/office/drawing/2014/main" id="{5B7F1AC3-E31A-4BB6-95C3-A989A32B0059}"/>
              </a:ext>
            </a:extLst>
          </p:cNvPr>
          <p:cNvSpPr/>
          <p:nvPr/>
        </p:nvSpPr>
        <p:spPr>
          <a:xfrm>
            <a:off x="9092279" y="2718578"/>
            <a:ext cx="1143000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 Black" panose="020B0A04020102020204" pitchFamily="34" charset="0"/>
              </a:rPr>
              <a:t>9</a:t>
            </a:r>
          </a:p>
        </p:txBody>
      </p:sp>
      <p:sp>
        <p:nvSpPr>
          <p:cNvPr id="36" name="bong 10">
            <a:extLst>
              <a:ext uri="{FF2B5EF4-FFF2-40B4-BE49-F238E27FC236}">
                <a16:creationId xmlns:a16="http://schemas.microsoft.com/office/drawing/2014/main" id="{B487035C-B84F-4714-B48B-4602F7B2C2F3}"/>
              </a:ext>
            </a:extLst>
          </p:cNvPr>
          <p:cNvSpPr/>
          <p:nvPr/>
        </p:nvSpPr>
        <p:spPr>
          <a:xfrm>
            <a:off x="9092279" y="2718578"/>
            <a:ext cx="1143000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 Black" panose="020B0A04020102020204" pitchFamily="34" charset="0"/>
              </a:rPr>
              <a:t>10</a:t>
            </a:r>
          </a:p>
        </p:txBody>
      </p:sp>
      <p:sp>
        <p:nvSpPr>
          <p:cNvPr id="33" name="Vertical Scroll 32"/>
          <p:cNvSpPr/>
          <p:nvPr/>
        </p:nvSpPr>
        <p:spPr>
          <a:xfrm>
            <a:off x="8436490" y="1676933"/>
            <a:ext cx="3245188" cy="3910083"/>
          </a:xfrm>
          <a:prstGeom prst="verticalScroll">
            <a:avLst>
              <a:gd name="adj" fmla="val 8871"/>
            </a:avLst>
          </a:prstGeom>
          <a:gradFill flip="none" rotWithShape="1">
            <a:gsLst>
              <a:gs pos="0">
                <a:srgbClr val="FFFAB9"/>
              </a:gs>
              <a:gs pos="50000">
                <a:srgbClr val="FFFDDD"/>
              </a:gs>
              <a:gs pos="100000">
                <a:srgbClr val="FFFEEE"/>
              </a:gs>
            </a:gsLst>
            <a:lin ang="10800000" scaled="1"/>
            <a:tileRect/>
          </a:gradFill>
          <a:ln>
            <a:solidFill>
              <a:srgbClr val="FF000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often do you have Science</a:t>
            </a:r>
            <a:endParaRPr lang="en-US" sz="4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3929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0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0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00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9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500"/>
                            </p:stCondLst>
                            <p:childTnLst>
                              <p:par>
                                <p:cTn id="5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32" grpId="0" animBg="1"/>
      <p:bldP spid="2" grpId="0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5" grpId="0" animBg="1"/>
      <p:bldP spid="35" grpId="1" animBg="1"/>
      <p:bldP spid="36" grpId="0" animBg="1"/>
      <p:bldP spid="36" grpId="1" animBg="1"/>
      <p:bldP spid="3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29" y="-9442"/>
            <a:ext cx="12193057" cy="6876884"/>
          </a:xfrm>
          <a:prstGeom prst="rect">
            <a:avLst/>
          </a:prstGeom>
        </p:spPr>
      </p:pic>
      <p:sp>
        <p:nvSpPr>
          <p:cNvPr id="32" name="ans"/>
          <p:cNvSpPr/>
          <p:nvPr/>
        </p:nvSpPr>
        <p:spPr>
          <a:xfrm>
            <a:off x="8625118" y="960872"/>
            <a:ext cx="1726094" cy="581048"/>
          </a:xfrm>
          <a:prstGeom prst="wedgeRoundRectCallout">
            <a:avLst>
              <a:gd name="adj1" fmla="val 69374"/>
              <a:gd name="adj2" fmla="val -8775"/>
              <a:gd name="adj3" fmla="val 16667"/>
            </a:avLst>
          </a:prstGeom>
          <a:solidFill>
            <a:srgbClr val="FFC000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Answer</a:t>
            </a:r>
          </a:p>
        </p:txBody>
      </p:sp>
      <p:pic>
        <p:nvPicPr>
          <p:cNvPr id="37" name="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82"/>
          <a:stretch/>
        </p:blipFill>
        <p:spPr>
          <a:xfrm>
            <a:off x="8625118" y="2289915"/>
            <a:ext cx="2104215" cy="2591978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60298768-B9DD-4BAA-AAAA-CC62CFDBFE5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7878" y="2661842"/>
            <a:ext cx="1231802" cy="1256473"/>
          </a:xfrm>
          <a:prstGeom prst="rect">
            <a:avLst/>
          </a:prstGeom>
        </p:spPr>
      </p:pic>
      <p:sp>
        <p:nvSpPr>
          <p:cNvPr id="13" name="Horizontal Scroll 12"/>
          <p:cNvSpPr/>
          <p:nvPr/>
        </p:nvSpPr>
        <p:spPr>
          <a:xfrm>
            <a:off x="644976" y="1243532"/>
            <a:ext cx="7420858" cy="4776887"/>
          </a:xfrm>
          <a:prstGeom prst="horizontalScroll">
            <a:avLst>
              <a:gd name="adj" fmla="val 6392"/>
            </a:avLst>
          </a:prstGeom>
          <a:gradFill flip="none" rotWithShape="1">
            <a:gsLst>
              <a:gs pos="0">
                <a:srgbClr val="FFFABF"/>
              </a:gs>
              <a:gs pos="50000">
                <a:srgbClr val="FFFEEF"/>
              </a:gs>
              <a:gs pos="100000">
                <a:srgbClr val="FFFFFF"/>
              </a:gs>
            </a:gsLst>
            <a:lin ang="0" scaled="1"/>
            <a:tileRect/>
          </a:gradFill>
          <a:ln>
            <a:solidFill>
              <a:srgbClr val="FF000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t"/>
          <a:lstStyle/>
          <a:p>
            <a:pPr algn="ctr">
              <a:lnSpc>
                <a:spcPct val="150000"/>
              </a:lnSpc>
            </a:pPr>
            <a:r>
              <a:rPr lang="en-US" sz="4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___________?</a:t>
            </a:r>
          </a:p>
          <a:p>
            <a:pPr algn="ctr">
              <a:lnSpc>
                <a:spcPct val="150000"/>
              </a:lnSpc>
            </a:pPr>
            <a:r>
              <a:rPr lang="en-US" sz="4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have four: Maths, English, Art, IT.</a:t>
            </a:r>
            <a:endParaRPr lang="en-US" sz="4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Up Ribbon 13"/>
          <p:cNvSpPr/>
          <p:nvPr/>
        </p:nvSpPr>
        <p:spPr>
          <a:xfrm>
            <a:off x="3140416" y="942829"/>
            <a:ext cx="2723528" cy="527736"/>
          </a:xfrm>
          <a:prstGeom prst="ribbon2">
            <a:avLst>
              <a:gd name="adj1" fmla="val 11696"/>
              <a:gd name="adj2" fmla="val 71174"/>
            </a:avLst>
          </a:prstGeom>
          <a:solidFill>
            <a:srgbClr val="FFC000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Question 8</a:t>
            </a:r>
            <a:endParaRPr lang="en-US" sz="20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矩形 3"/>
          <p:cNvSpPr/>
          <p:nvPr/>
        </p:nvSpPr>
        <p:spPr>
          <a:xfrm>
            <a:off x="274320" y="219406"/>
            <a:ext cx="3336181" cy="741466"/>
          </a:xfrm>
          <a:prstGeom prst="rect">
            <a:avLst/>
          </a:prstGeom>
        </p:spPr>
        <p:txBody>
          <a:bodyPr wrap="none">
            <a:prstTxWarp prst="textCurveUp">
              <a:avLst>
                <a:gd name="adj" fmla="val 49690"/>
              </a:avLst>
            </a:prstTxWarp>
            <a:spAutoFit/>
          </a:bodyPr>
          <a:lstStyle/>
          <a:p>
            <a:pPr algn="ctr"/>
            <a:r>
              <a:rPr lang="en-US" altLang="zh-CN" sz="6000" b="1" kern="100" dirty="0">
                <a:ln w="22225">
                  <a:solidFill>
                    <a:srgbClr val="FF1D1D"/>
                  </a:solidFill>
                  <a:prstDash val="solid"/>
                </a:ln>
                <a:solidFill>
                  <a:srgbClr val="FFFF4B"/>
                </a:solidFill>
                <a:effectLst>
                  <a:glow rad="101600">
                    <a:schemeClr val="bg1"/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Cooper Black" panose="0208090404030B0204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Ring The Golden Bell</a:t>
            </a:r>
            <a:endParaRPr lang="zh-CN" altLang="en-US" sz="6000" b="1" kern="100" dirty="0">
              <a:ln w="22225">
                <a:solidFill>
                  <a:srgbClr val="FF1D1D"/>
                </a:solidFill>
                <a:prstDash val="solid"/>
              </a:ln>
              <a:solidFill>
                <a:srgbClr val="FFFF4B"/>
              </a:solidFill>
              <a:effectLst>
                <a:glow rad="101600">
                  <a:schemeClr val="bg1"/>
                </a:glow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Cooper Black" panose="0208090404030B020404" pitchFamily="18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58" b="44707"/>
          <a:stretch/>
        </p:blipFill>
        <p:spPr>
          <a:xfrm flipH="1">
            <a:off x="274320" y="4007854"/>
            <a:ext cx="1865947" cy="2770251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066" r="68856" b="6667"/>
          <a:stretch/>
        </p:blipFill>
        <p:spPr>
          <a:xfrm>
            <a:off x="10714309" y="252936"/>
            <a:ext cx="1130219" cy="1981296"/>
          </a:xfrm>
          <a:prstGeom prst="rect">
            <a:avLst/>
          </a:prstGeom>
        </p:spPr>
      </p:pic>
      <p:sp>
        <p:nvSpPr>
          <p:cNvPr id="2" name="Right Arrow 1">
            <a:hlinkClick r:id="" action="ppaction://hlinkshowjump?jump=nextslide"/>
          </p:cNvPr>
          <p:cNvSpPr/>
          <p:nvPr/>
        </p:nvSpPr>
        <p:spPr>
          <a:xfrm>
            <a:off x="9468241" y="5796489"/>
            <a:ext cx="1181686" cy="765986"/>
          </a:xfrm>
          <a:prstGeom prst="rightArrow">
            <a:avLst>
              <a:gd name="adj1" fmla="val 57346"/>
              <a:gd name="adj2" fmla="val 44490"/>
            </a:avLst>
          </a:prstGeom>
          <a:solidFill>
            <a:srgbClr val="FFC000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Next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4600" y="219406"/>
            <a:ext cx="1055804" cy="908892"/>
          </a:xfrm>
          <a:prstGeom prst="rect">
            <a:avLst/>
          </a:prstGeom>
        </p:spPr>
      </p:pic>
      <p:sp>
        <p:nvSpPr>
          <p:cNvPr id="21" name="bong 1">
            <a:extLst>
              <a:ext uri="{FF2B5EF4-FFF2-40B4-BE49-F238E27FC236}">
                <a16:creationId xmlns:a16="http://schemas.microsoft.com/office/drawing/2014/main" id="{A4062C48-6705-48EA-923E-67E48155D3FB}"/>
              </a:ext>
            </a:extLst>
          </p:cNvPr>
          <p:cNvSpPr/>
          <p:nvPr/>
        </p:nvSpPr>
        <p:spPr>
          <a:xfrm>
            <a:off x="9092279" y="2718578"/>
            <a:ext cx="1143000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 Black" panose="020B0A04020102020204" pitchFamily="34" charset="0"/>
              </a:rPr>
              <a:t>1</a:t>
            </a:r>
          </a:p>
        </p:txBody>
      </p:sp>
      <p:sp>
        <p:nvSpPr>
          <p:cNvPr id="22" name="bong 2">
            <a:extLst>
              <a:ext uri="{FF2B5EF4-FFF2-40B4-BE49-F238E27FC236}">
                <a16:creationId xmlns:a16="http://schemas.microsoft.com/office/drawing/2014/main" id="{03C00BD4-DEE7-4096-8071-7CD02743FD6A}"/>
              </a:ext>
            </a:extLst>
          </p:cNvPr>
          <p:cNvSpPr/>
          <p:nvPr/>
        </p:nvSpPr>
        <p:spPr>
          <a:xfrm>
            <a:off x="9092279" y="2718578"/>
            <a:ext cx="1143000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 Black" panose="020B0A04020102020204" pitchFamily="34" charset="0"/>
              </a:rPr>
              <a:t>2</a:t>
            </a:r>
          </a:p>
        </p:txBody>
      </p:sp>
      <p:sp>
        <p:nvSpPr>
          <p:cNvPr id="23" name="bong 3">
            <a:extLst>
              <a:ext uri="{FF2B5EF4-FFF2-40B4-BE49-F238E27FC236}">
                <a16:creationId xmlns:a16="http://schemas.microsoft.com/office/drawing/2014/main" id="{5947274A-4B79-4ED1-A32F-4FA8696A83FB}"/>
              </a:ext>
            </a:extLst>
          </p:cNvPr>
          <p:cNvSpPr/>
          <p:nvPr/>
        </p:nvSpPr>
        <p:spPr>
          <a:xfrm>
            <a:off x="9092279" y="2718578"/>
            <a:ext cx="1143000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 Black" panose="020B0A04020102020204" pitchFamily="34" charset="0"/>
              </a:rPr>
              <a:t>3</a:t>
            </a:r>
          </a:p>
        </p:txBody>
      </p:sp>
      <p:sp>
        <p:nvSpPr>
          <p:cNvPr id="24" name="bong 4">
            <a:extLst>
              <a:ext uri="{FF2B5EF4-FFF2-40B4-BE49-F238E27FC236}">
                <a16:creationId xmlns:a16="http://schemas.microsoft.com/office/drawing/2014/main" id="{A0BB9C66-64DF-4BCE-BFD9-824659CB58A6}"/>
              </a:ext>
            </a:extLst>
          </p:cNvPr>
          <p:cNvSpPr/>
          <p:nvPr/>
        </p:nvSpPr>
        <p:spPr>
          <a:xfrm>
            <a:off x="9092279" y="2718578"/>
            <a:ext cx="1143000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 Black" panose="020B0A04020102020204" pitchFamily="34" charset="0"/>
              </a:rPr>
              <a:t>4</a:t>
            </a:r>
          </a:p>
        </p:txBody>
      </p:sp>
      <p:sp>
        <p:nvSpPr>
          <p:cNvPr id="25" name="bong 5">
            <a:extLst>
              <a:ext uri="{FF2B5EF4-FFF2-40B4-BE49-F238E27FC236}">
                <a16:creationId xmlns:a16="http://schemas.microsoft.com/office/drawing/2014/main" id="{EB705243-4906-461A-B415-B9740599574F}"/>
              </a:ext>
            </a:extLst>
          </p:cNvPr>
          <p:cNvSpPr/>
          <p:nvPr/>
        </p:nvSpPr>
        <p:spPr>
          <a:xfrm>
            <a:off x="9092279" y="2718578"/>
            <a:ext cx="1143000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 Black" panose="020B0A04020102020204" pitchFamily="34" charset="0"/>
              </a:rPr>
              <a:t>5</a:t>
            </a:r>
          </a:p>
        </p:txBody>
      </p:sp>
      <p:sp>
        <p:nvSpPr>
          <p:cNvPr id="27" name="bong 6">
            <a:extLst>
              <a:ext uri="{FF2B5EF4-FFF2-40B4-BE49-F238E27FC236}">
                <a16:creationId xmlns:a16="http://schemas.microsoft.com/office/drawing/2014/main" id="{B2854F7A-A328-4095-8917-BD5B8612BECF}"/>
              </a:ext>
            </a:extLst>
          </p:cNvPr>
          <p:cNvSpPr/>
          <p:nvPr/>
        </p:nvSpPr>
        <p:spPr>
          <a:xfrm>
            <a:off x="9092279" y="2718578"/>
            <a:ext cx="1143000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 Black" panose="020B0A04020102020204" pitchFamily="34" charset="0"/>
              </a:rPr>
              <a:t>6</a:t>
            </a:r>
          </a:p>
        </p:txBody>
      </p:sp>
      <p:sp>
        <p:nvSpPr>
          <p:cNvPr id="28" name="bong 7">
            <a:extLst>
              <a:ext uri="{FF2B5EF4-FFF2-40B4-BE49-F238E27FC236}">
                <a16:creationId xmlns:a16="http://schemas.microsoft.com/office/drawing/2014/main" id="{B197D04E-2039-4C9D-9256-57C1A1A18825}"/>
              </a:ext>
            </a:extLst>
          </p:cNvPr>
          <p:cNvSpPr/>
          <p:nvPr/>
        </p:nvSpPr>
        <p:spPr>
          <a:xfrm>
            <a:off x="9092279" y="2718578"/>
            <a:ext cx="1143000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 Black" panose="020B0A04020102020204" pitchFamily="34" charset="0"/>
              </a:rPr>
              <a:t>7</a:t>
            </a:r>
          </a:p>
        </p:txBody>
      </p:sp>
      <p:sp>
        <p:nvSpPr>
          <p:cNvPr id="29" name="bong 8">
            <a:extLst>
              <a:ext uri="{FF2B5EF4-FFF2-40B4-BE49-F238E27FC236}">
                <a16:creationId xmlns:a16="http://schemas.microsoft.com/office/drawing/2014/main" id="{EA5DC965-E5CB-4E58-BDE9-6F8C52280C2C}"/>
              </a:ext>
            </a:extLst>
          </p:cNvPr>
          <p:cNvSpPr/>
          <p:nvPr/>
        </p:nvSpPr>
        <p:spPr>
          <a:xfrm>
            <a:off x="9092279" y="2718578"/>
            <a:ext cx="1143000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 Black" panose="020B0A04020102020204" pitchFamily="34" charset="0"/>
              </a:rPr>
              <a:t>8</a:t>
            </a:r>
          </a:p>
        </p:txBody>
      </p:sp>
      <p:sp>
        <p:nvSpPr>
          <p:cNvPr id="35" name="bong 9">
            <a:extLst>
              <a:ext uri="{FF2B5EF4-FFF2-40B4-BE49-F238E27FC236}">
                <a16:creationId xmlns:a16="http://schemas.microsoft.com/office/drawing/2014/main" id="{5B7F1AC3-E31A-4BB6-95C3-A989A32B0059}"/>
              </a:ext>
            </a:extLst>
          </p:cNvPr>
          <p:cNvSpPr/>
          <p:nvPr/>
        </p:nvSpPr>
        <p:spPr>
          <a:xfrm>
            <a:off x="9092279" y="2718578"/>
            <a:ext cx="1143000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 Black" panose="020B0A04020102020204" pitchFamily="34" charset="0"/>
              </a:rPr>
              <a:t>9</a:t>
            </a:r>
          </a:p>
        </p:txBody>
      </p:sp>
      <p:sp>
        <p:nvSpPr>
          <p:cNvPr id="36" name="bong 10">
            <a:extLst>
              <a:ext uri="{FF2B5EF4-FFF2-40B4-BE49-F238E27FC236}">
                <a16:creationId xmlns:a16="http://schemas.microsoft.com/office/drawing/2014/main" id="{B487035C-B84F-4714-B48B-4602F7B2C2F3}"/>
              </a:ext>
            </a:extLst>
          </p:cNvPr>
          <p:cNvSpPr/>
          <p:nvPr/>
        </p:nvSpPr>
        <p:spPr>
          <a:xfrm>
            <a:off x="9092279" y="2718578"/>
            <a:ext cx="1143000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 Black" panose="020B0A04020102020204" pitchFamily="34" charset="0"/>
              </a:rPr>
              <a:t>10</a:t>
            </a:r>
          </a:p>
        </p:txBody>
      </p:sp>
      <p:sp>
        <p:nvSpPr>
          <p:cNvPr id="33" name="Vertical Scroll 32"/>
          <p:cNvSpPr/>
          <p:nvPr/>
        </p:nvSpPr>
        <p:spPr>
          <a:xfrm>
            <a:off x="8436490" y="1676933"/>
            <a:ext cx="3245188" cy="3910083"/>
          </a:xfrm>
          <a:prstGeom prst="verticalScroll">
            <a:avLst>
              <a:gd name="adj" fmla="val 8871"/>
            </a:avLst>
          </a:prstGeom>
          <a:gradFill flip="none" rotWithShape="1">
            <a:gsLst>
              <a:gs pos="0">
                <a:srgbClr val="FFFAB9"/>
              </a:gs>
              <a:gs pos="50000">
                <a:srgbClr val="FFFDDD"/>
              </a:gs>
              <a:gs pos="100000">
                <a:srgbClr val="FFFEEE"/>
              </a:gs>
            </a:gsLst>
            <a:lin ang="10800000" scaled="1"/>
            <a:tileRect/>
          </a:gradFill>
          <a:ln>
            <a:solidFill>
              <a:srgbClr val="FF000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many lessons do you have today?</a:t>
            </a:r>
          </a:p>
        </p:txBody>
      </p:sp>
    </p:spTree>
    <p:extLst>
      <p:ext uri="{BB962C8B-B14F-4D97-AF65-F5344CB8AC3E}">
        <p14:creationId xmlns:p14="http://schemas.microsoft.com/office/powerpoint/2010/main" val="3591915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0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0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00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9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500"/>
                            </p:stCondLst>
                            <p:childTnLst>
                              <p:par>
                                <p:cTn id="5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32" grpId="0" animBg="1"/>
      <p:bldP spid="2" grpId="0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5" grpId="0" animBg="1"/>
      <p:bldP spid="35" grpId="1" animBg="1"/>
      <p:bldP spid="36" grpId="0" animBg="1"/>
      <p:bldP spid="36" grpId="1" animBg="1"/>
      <p:bldP spid="3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29" y="-9442"/>
            <a:ext cx="12193057" cy="6876884"/>
          </a:xfrm>
          <a:prstGeom prst="rect">
            <a:avLst/>
          </a:prstGeom>
        </p:spPr>
      </p:pic>
      <p:sp>
        <p:nvSpPr>
          <p:cNvPr id="32" name="ans"/>
          <p:cNvSpPr/>
          <p:nvPr/>
        </p:nvSpPr>
        <p:spPr>
          <a:xfrm>
            <a:off x="8625118" y="960872"/>
            <a:ext cx="1726094" cy="581048"/>
          </a:xfrm>
          <a:prstGeom prst="wedgeRoundRectCallout">
            <a:avLst>
              <a:gd name="adj1" fmla="val 69374"/>
              <a:gd name="adj2" fmla="val -8775"/>
              <a:gd name="adj3" fmla="val 16667"/>
            </a:avLst>
          </a:prstGeom>
          <a:solidFill>
            <a:srgbClr val="FFC000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Answer</a:t>
            </a:r>
          </a:p>
        </p:txBody>
      </p:sp>
      <p:pic>
        <p:nvPicPr>
          <p:cNvPr id="37" name="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82"/>
          <a:stretch/>
        </p:blipFill>
        <p:spPr>
          <a:xfrm>
            <a:off x="8625118" y="2289915"/>
            <a:ext cx="2104215" cy="2591978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60298768-B9DD-4BAA-AAAA-CC62CFDBFE5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7878" y="2661842"/>
            <a:ext cx="1231802" cy="1256473"/>
          </a:xfrm>
          <a:prstGeom prst="rect">
            <a:avLst/>
          </a:prstGeom>
        </p:spPr>
      </p:pic>
      <p:sp>
        <p:nvSpPr>
          <p:cNvPr id="13" name="Horizontal Scroll 12"/>
          <p:cNvSpPr/>
          <p:nvPr/>
        </p:nvSpPr>
        <p:spPr>
          <a:xfrm>
            <a:off x="644976" y="1243532"/>
            <a:ext cx="7420858" cy="4776887"/>
          </a:xfrm>
          <a:prstGeom prst="horizontalScroll">
            <a:avLst>
              <a:gd name="adj" fmla="val 6392"/>
            </a:avLst>
          </a:prstGeom>
          <a:gradFill flip="none" rotWithShape="1">
            <a:gsLst>
              <a:gs pos="0">
                <a:srgbClr val="FFFABF"/>
              </a:gs>
              <a:gs pos="50000">
                <a:srgbClr val="FFFEEF"/>
              </a:gs>
              <a:gs pos="100000">
                <a:srgbClr val="FFFFFF"/>
              </a:gs>
            </a:gsLst>
            <a:lin ang="0" scaled="1"/>
            <a:tileRect/>
          </a:gradFill>
          <a:ln>
            <a:solidFill>
              <a:srgbClr val="FF000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___________?</a:t>
            </a:r>
          </a:p>
          <a:p>
            <a:pPr algn="ctr">
              <a:lnSpc>
                <a:spcPct val="150000"/>
              </a:lnSpc>
            </a:pPr>
            <a:r>
              <a:rPr lang="en-US" sz="4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have six books.</a:t>
            </a:r>
            <a:endParaRPr lang="en-US" sz="4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Up Ribbon 13"/>
          <p:cNvSpPr/>
          <p:nvPr/>
        </p:nvSpPr>
        <p:spPr>
          <a:xfrm>
            <a:off x="3140416" y="942829"/>
            <a:ext cx="2723528" cy="527736"/>
          </a:xfrm>
          <a:prstGeom prst="ribbon2">
            <a:avLst>
              <a:gd name="adj1" fmla="val 11696"/>
              <a:gd name="adj2" fmla="val 71174"/>
            </a:avLst>
          </a:prstGeom>
          <a:solidFill>
            <a:srgbClr val="FFC000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Question 9</a:t>
            </a:r>
            <a:endParaRPr lang="en-US" sz="20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矩形 3"/>
          <p:cNvSpPr/>
          <p:nvPr/>
        </p:nvSpPr>
        <p:spPr>
          <a:xfrm>
            <a:off x="274320" y="219406"/>
            <a:ext cx="3336181" cy="741466"/>
          </a:xfrm>
          <a:prstGeom prst="rect">
            <a:avLst/>
          </a:prstGeom>
        </p:spPr>
        <p:txBody>
          <a:bodyPr wrap="none">
            <a:prstTxWarp prst="textCurveUp">
              <a:avLst>
                <a:gd name="adj" fmla="val 49690"/>
              </a:avLst>
            </a:prstTxWarp>
            <a:spAutoFit/>
          </a:bodyPr>
          <a:lstStyle/>
          <a:p>
            <a:pPr algn="ctr"/>
            <a:r>
              <a:rPr lang="en-US" altLang="zh-CN" sz="6000" b="1" kern="100" dirty="0">
                <a:ln w="22225">
                  <a:solidFill>
                    <a:srgbClr val="FF1D1D"/>
                  </a:solidFill>
                  <a:prstDash val="solid"/>
                </a:ln>
                <a:solidFill>
                  <a:srgbClr val="FFFF4B"/>
                </a:solidFill>
                <a:effectLst>
                  <a:glow rad="101600">
                    <a:schemeClr val="bg1"/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Cooper Black" panose="0208090404030B0204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Ring The Golden Bell</a:t>
            </a:r>
            <a:endParaRPr lang="zh-CN" altLang="en-US" sz="6000" b="1" kern="100" dirty="0">
              <a:ln w="22225">
                <a:solidFill>
                  <a:srgbClr val="FF1D1D"/>
                </a:solidFill>
                <a:prstDash val="solid"/>
              </a:ln>
              <a:solidFill>
                <a:srgbClr val="FFFF4B"/>
              </a:solidFill>
              <a:effectLst>
                <a:glow rad="101600">
                  <a:schemeClr val="bg1"/>
                </a:glow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Cooper Black" panose="0208090404030B020404" pitchFamily="18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58" b="44707"/>
          <a:stretch/>
        </p:blipFill>
        <p:spPr>
          <a:xfrm flipH="1">
            <a:off x="274320" y="4007854"/>
            <a:ext cx="1865947" cy="2770251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066" r="68856" b="6667"/>
          <a:stretch/>
        </p:blipFill>
        <p:spPr>
          <a:xfrm>
            <a:off x="10714309" y="252936"/>
            <a:ext cx="1130219" cy="1981296"/>
          </a:xfrm>
          <a:prstGeom prst="rect">
            <a:avLst/>
          </a:prstGeom>
        </p:spPr>
      </p:pic>
      <p:sp>
        <p:nvSpPr>
          <p:cNvPr id="2" name="Right Arrow 1">
            <a:hlinkClick r:id="" action="ppaction://hlinkshowjump?jump=nextslide"/>
          </p:cNvPr>
          <p:cNvSpPr/>
          <p:nvPr/>
        </p:nvSpPr>
        <p:spPr>
          <a:xfrm>
            <a:off x="9468241" y="5796489"/>
            <a:ext cx="1181686" cy="765986"/>
          </a:xfrm>
          <a:prstGeom prst="rightArrow">
            <a:avLst>
              <a:gd name="adj1" fmla="val 57346"/>
              <a:gd name="adj2" fmla="val 44490"/>
            </a:avLst>
          </a:prstGeom>
          <a:solidFill>
            <a:srgbClr val="FFC000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Next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4600" y="219406"/>
            <a:ext cx="1055804" cy="908892"/>
          </a:xfrm>
          <a:prstGeom prst="rect">
            <a:avLst/>
          </a:prstGeom>
        </p:spPr>
      </p:pic>
      <p:sp>
        <p:nvSpPr>
          <p:cNvPr id="21" name="bong 1">
            <a:extLst>
              <a:ext uri="{FF2B5EF4-FFF2-40B4-BE49-F238E27FC236}">
                <a16:creationId xmlns:a16="http://schemas.microsoft.com/office/drawing/2014/main" id="{A4062C48-6705-48EA-923E-67E48155D3FB}"/>
              </a:ext>
            </a:extLst>
          </p:cNvPr>
          <p:cNvSpPr/>
          <p:nvPr/>
        </p:nvSpPr>
        <p:spPr>
          <a:xfrm>
            <a:off x="9092279" y="2718578"/>
            <a:ext cx="1143000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 Black" panose="020B0A04020102020204" pitchFamily="34" charset="0"/>
              </a:rPr>
              <a:t>1</a:t>
            </a:r>
          </a:p>
        </p:txBody>
      </p:sp>
      <p:sp>
        <p:nvSpPr>
          <p:cNvPr id="22" name="bong 2">
            <a:extLst>
              <a:ext uri="{FF2B5EF4-FFF2-40B4-BE49-F238E27FC236}">
                <a16:creationId xmlns:a16="http://schemas.microsoft.com/office/drawing/2014/main" id="{03C00BD4-DEE7-4096-8071-7CD02743FD6A}"/>
              </a:ext>
            </a:extLst>
          </p:cNvPr>
          <p:cNvSpPr/>
          <p:nvPr/>
        </p:nvSpPr>
        <p:spPr>
          <a:xfrm>
            <a:off x="9092279" y="2718578"/>
            <a:ext cx="1143000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 Black" panose="020B0A04020102020204" pitchFamily="34" charset="0"/>
              </a:rPr>
              <a:t>2</a:t>
            </a:r>
          </a:p>
        </p:txBody>
      </p:sp>
      <p:sp>
        <p:nvSpPr>
          <p:cNvPr id="23" name="bong 3">
            <a:extLst>
              <a:ext uri="{FF2B5EF4-FFF2-40B4-BE49-F238E27FC236}">
                <a16:creationId xmlns:a16="http://schemas.microsoft.com/office/drawing/2014/main" id="{5947274A-4B79-4ED1-A32F-4FA8696A83FB}"/>
              </a:ext>
            </a:extLst>
          </p:cNvPr>
          <p:cNvSpPr/>
          <p:nvPr/>
        </p:nvSpPr>
        <p:spPr>
          <a:xfrm>
            <a:off x="9092279" y="2718578"/>
            <a:ext cx="1143000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 Black" panose="020B0A04020102020204" pitchFamily="34" charset="0"/>
              </a:rPr>
              <a:t>3</a:t>
            </a:r>
          </a:p>
        </p:txBody>
      </p:sp>
      <p:sp>
        <p:nvSpPr>
          <p:cNvPr id="24" name="bong 4">
            <a:extLst>
              <a:ext uri="{FF2B5EF4-FFF2-40B4-BE49-F238E27FC236}">
                <a16:creationId xmlns:a16="http://schemas.microsoft.com/office/drawing/2014/main" id="{A0BB9C66-64DF-4BCE-BFD9-824659CB58A6}"/>
              </a:ext>
            </a:extLst>
          </p:cNvPr>
          <p:cNvSpPr/>
          <p:nvPr/>
        </p:nvSpPr>
        <p:spPr>
          <a:xfrm>
            <a:off x="9092279" y="2718578"/>
            <a:ext cx="1143000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 Black" panose="020B0A04020102020204" pitchFamily="34" charset="0"/>
              </a:rPr>
              <a:t>4</a:t>
            </a:r>
          </a:p>
        </p:txBody>
      </p:sp>
      <p:sp>
        <p:nvSpPr>
          <p:cNvPr id="25" name="bong 5">
            <a:extLst>
              <a:ext uri="{FF2B5EF4-FFF2-40B4-BE49-F238E27FC236}">
                <a16:creationId xmlns:a16="http://schemas.microsoft.com/office/drawing/2014/main" id="{EB705243-4906-461A-B415-B9740599574F}"/>
              </a:ext>
            </a:extLst>
          </p:cNvPr>
          <p:cNvSpPr/>
          <p:nvPr/>
        </p:nvSpPr>
        <p:spPr>
          <a:xfrm>
            <a:off x="9092279" y="2718578"/>
            <a:ext cx="1143000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 Black" panose="020B0A04020102020204" pitchFamily="34" charset="0"/>
              </a:rPr>
              <a:t>5</a:t>
            </a:r>
          </a:p>
        </p:txBody>
      </p:sp>
      <p:sp>
        <p:nvSpPr>
          <p:cNvPr id="27" name="bong 6">
            <a:extLst>
              <a:ext uri="{FF2B5EF4-FFF2-40B4-BE49-F238E27FC236}">
                <a16:creationId xmlns:a16="http://schemas.microsoft.com/office/drawing/2014/main" id="{B2854F7A-A328-4095-8917-BD5B8612BECF}"/>
              </a:ext>
            </a:extLst>
          </p:cNvPr>
          <p:cNvSpPr/>
          <p:nvPr/>
        </p:nvSpPr>
        <p:spPr>
          <a:xfrm>
            <a:off x="9092279" y="2718578"/>
            <a:ext cx="1143000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 Black" panose="020B0A04020102020204" pitchFamily="34" charset="0"/>
              </a:rPr>
              <a:t>6</a:t>
            </a:r>
          </a:p>
        </p:txBody>
      </p:sp>
      <p:sp>
        <p:nvSpPr>
          <p:cNvPr id="28" name="bong 7">
            <a:extLst>
              <a:ext uri="{FF2B5EF4-FFF2-40B4-BE49-F238E27FC236}">
                <a16:creationId xmlns:a16="http://schemas.microsoft.com/office/drawing/2014/main" id="{B197D04E-2039-4C9D-9256-57C1A1A18825}"/>
              </a:ext>
            </a:extLst>
          </p:cNvPr>
          <p:cNvSpPr/>
          <p:nvPr/>
        </p:nvSpPr>
        <p:spPr>
          <a:xfrm>
            <a:off x="9092279" y="2718578"/>
            <a:ext cx="1143000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 Black" panose="020B0A04020102020204" pitchFamily="34" charset="0"/>
              </a:rPr>
              <a:t>7</a:t>
            </a:r>
          </a:p>
        </p:txBody>
      </p:sp>
      <p:sp>
        <p:nvSpPr>
          <p:cNvPr id="29" name="bong 8">
            <a:extLst>
              <a:ext uri="{FF2B5EF4-FFF2-40B4-BE49-F238E27FC236}">
                <a16:creationId xmlns:a16="http://schemas.microsoft.com/office/drawing/2014/main" id="{EA5DC965-E5CB-4E58-BDE9-6F8C52280C2C}"/>
              </a:ext>
            </a:extLst>
          </p:cNvPr>
          <p:cNvSpPr/>
          <p:nvPr/>
        </p:nvSpPr>
        <p:spPr>
          <a:xfrm>
            <a:off x="9092279" y="2718578"/>
            <a:ext cx="1143000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 Black" panose="020B0A04020102020204" pitchFamily="34" charset="0"/>
              </a:rPr>
              <a:t>8</a:t>
            </a:r>
          </a:p>
        </p:txBody>
      </p:sp>
      <p:sp>
        <p:nvSpPr>
          <p:cNvPr id="35" name="bong 9">
            <a:extLst>
              <a:ext uri="{FF2B5EF4-FFF2-40B4-BE49-F238E27FC236}">
                <a16:creationId xmlns:a16="http://schemas.microsoft.com/office/drawing/2014/main" id="{5B7F1AC3-E31A-4BB6-95C3-A989A32B0059}"/>
              </a:ext>
            </a:extLst>
          </p:cNvPr>
          <p:cNvSpPr/>
          <p:nvPr/>
        </p:nvSpPr>
        <p:spPr>
          <a:xfrm>
            <a:off x="9092279" y="2718578"/>
            <a:ext cx="1143000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 Black" panose="020B0A04020102020204" pitchFamily="34" charset="0"/>
              </a:rPr>
              <a:t>9</a:t>
            </a:r>
          </a:p>
        </p:txBody>
      </p:sp>
      <p:sp>
        <p:nvSpPr>
          <p:cNvPr id="36" name="bong 10">
            <a:extLst>
              <a:ext uri="{FF2B5EF4-FFF2-40B4-BE49-F238E27FC236}">
                <a16:creationId xmlns:a16="http://schemas.microsoft.com/office/drawing/2014/main" id="{B487035C-B84F-4714-B48B-4602F7B2C2F3}"/>
              </a:ext>
            </a:extLst>
          </p:cNvPr>
          <p:cNvSpPr/>
          <p:nvPr/>
        </p:nvSpPr>
        <p:spPr>
          <a:xfrm>
            <a:off x="9092279" y="2718578"/>
            <a:ext cx="1143000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 Black" panose="020B0A04020102020204" pitchFamily="34" charset="0"/>
              </a:rPr>
              <a:t>10</a:t>
            </a:r>
          </a:p>
        </p:txBody>
      </p:sp>
      <p:sp>
        <p:nvSpPr>
          <p:cNvPr id="33" name="Vertical Scroll 32"/>
          <p:cNvSpPr/>
          <p:nvPr/>
        </p:nvSpPr>
        <p:spPr>
          <a:xfrm>
            <a:off x="8436490" y="1676933"/>
            <a:ext cx="3245188" cy="3910083"/>
          </a:xfrm>
          <a:prstGeom prst="verticalScroll">
            <a:avLst>
              <a:gd name="adj" fmla="val 8871"/>
            </a:avLst>
          </a:prstGeom>
          <a:gradFill flip="none" rotWithShape="1">
            <a:gsLst>
              <a:gs pos="0">
                <a:srgbClr val="FFFAB9"/>
              </a:gs>
              <a:gs pos="50000">
                <a:srgbClr val="FFFDDD"/>
              </a:gs>
              <a:gs pos="100000">
                <a:srgbClr val="FFFEEE"/>
              </a:gs>
            </a:gsLst>
            <a:lin ang="10800000" scaled="1"/>
            <a:tileRect/>
          </a:gradFill>
          <a:ln>
            <a:solidFill>
              <a:srgbClr val="FF000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many books do you have today</a:t>
            </a:r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7777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0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0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00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9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500"/>
                            </p:stCondLst>
                            <p:childTnLst>
                              <p:par>
                                <p:cTn id="5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32" grpId="0" animBg="1"/>
      <p:bldP spid="2" grpId="0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5" grpId="0" animBg="1"/>
      <p:bldP spid="35" grpId="1" animBg="1"/>
      <p:bldP spid="36" grpId="0" animBg="1"/>
      <p:bldP spid="36" grpId="1" animBg="1"/>
      <p:bldP spid="3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29" y="-9442"/>
            <a:ext cx="12193057" cy="6876884"/>
          </a:xfrm>
          <a:prstGeom prst="rect">
            <a:avLst/>
          </a:prstGeom>
        </p:spPr>
      </p:pic>
      <p:sp>
        <p:nvSpPr>
          <p:cNvPr id="32" name="ans"/>
          <p:cNvSpPr/>
          <p:nvPr/>
        </p:nvSpPr>
        <p:spPr>
          <a:xfrm>
            <a:off x="8625118" y="960872"/>
            <a:ext cx="1726094" cy="581048"/>
          </a:xfrm>
          <a:prstGeom prst="wedgeRoundRectCallout">
            <a:avLst>
              <a:gd name="adj1" fmla="val 69374"/>
              <a:gd name="adj2" fmla="val -8775"/>
              <a:gd name="adj3" fmla="val 16667"/>
            </a:avLst>
          </a:prstGeom>
          <a:solidFill>
            <a:srgbClr val="FFC000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Answer</a:t>
            </a:r>
          </a:p>
        </p:txBody>
      </p:sp>
      <p:pic>
        <p:nvPicPr>
          <p:cNvPr id="37" name="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82"/>
          <a:stretch/>
        </p:blipFill>
        <p:spPr>
          <a:xfrm>
            <a:off x="8625118" y="2289915"/>
            <a:ext cx="2104215" cy="2591978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60298768-B9DD-4BAA-AAAA-CC62CFDBFE5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7878" y="2661842"/>
            <a:ext cx="1231802" cy="1256473"/>
          </a:xfrm>
          <a:prstGeom prst="rect">
            <a:avLst/>
          </a:prstGeom>
        </p:spPr>
      </p:pic>
      <p:sp>
        <p:nvSpPr>
          <p:cNvPr id="13" name="Horizontal Scroll 12"/>
          <p:cNvSpPr/>
          <p:nvPr/>
        </p:nvSpPr>
        <p:spPr>
          <a:xfrm>
            <a:off x="644976" y="1243532"/>
            <a:ext cx="7420858" cy="4776887"/>
          </a:xfrm>
          <a:prstGeom prst="horizontalScroll">
            <a:avLst>
              <a:gd name="adj" fmla="val 6392"/>
            </a:avLst>
          </a:prstGeom>
          <a:gradFill flip="none" rotWithShape="1">
            <a:gsLst>
              <a:gs pos="0">
                <a:srgbClr val="FFFABF"/>
              </a:gs>
              <a:gs pos="50000">
                <a:srgbClr val="FFFEEF"/>
              </a:gs>
              <a:gs pos="100000">
                <a:srgbClr val="FFFFFF"/>
              </a:gs>
            </a:gsLst>
            <a:lin ang="0" scaled="1"/>
            <a:tileRect/>
          </a:gradFill>
          <a:ln>
            <a:solidFill>
              <a:srgbClr val="FF000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t"/>
          <a:lstStyle/>
          <a:p>
            <a:pPr algn="ctr">
              <a:lnSpc>
                <a:spcPct val="150000"/>
              </a:lnSpc>
            </a:pPr>
            <a:r>
              <a:rPr lang="en-US" sz="4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___________?</a:t>
            </a:r>
          </a:p>
          <a:p>
            <a:pPr algn="ctr">
              <a:lnSpc>
                <a:spcPct val="150000"/>
              </a:lnSpc>
            </a:pPr>
            <a:r>
              <a:rPr lang="en-US" sz="4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do morning exercises everyday.</a:t>
            </a:r>
            <a:endParaRPr lang="en-US" sz="4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Up Ribbon 13"/>
          <p:cNvSpPr/>
          <p:nvPr/>
        </p:nvSpPr>
        <p:spPr>
          <a:xfrm>
            <a:off x="3140416" y="942829"/>
            <a:ext cx="2723528" cy="527736"/>
          </a:xfrm>
          <a:prstGeom prst="ribbon2">
            <a:avLst>
              <a:gd name="adj1" fmla="val 11696"/>
              <a:gd name="adj2" fmla="val 71174"/>
            </a:avLst>
          </a:prstGeom>
          <a:solidFill>
            <a:srgbClr val="FFC000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Question 10</a:t>
            </a:r>
            <a:endParaRPr lang="en-US" sz="20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矩形 3"/>
          <p:cNvSpPr/>
          <p:nvPr/>
        </p:nvSpPr>
        <p:spPr>
          <a:xfrm>
            <a:off x="274320" y="219406"/>
            <a:ext cx="3336181" cy="741466"/>
          </a:xfrm>
          <a:prstGeom prst="rect">
            <a:avLst/>
          </a:prstGeom>
        </p:spPr>
        <p:txBody>
          <a:bodyPr wrap="none">
            <a:prstTxWarp prst="textCurveUp">
              <a:avLst>
                <a:gd name="adj" fmla="val 49690"/>
              </a:avLst>
            </a:prstTxWarp>
            <a:spAutoFit/>
          </a:bodyPr>
          <a:lstStyle/>
          <a:p>
            <a:pPr algn="ctr"/>
            <a:r>
              <a:rPr lang="en-US" altLang="zh-CN" sz="6000" b="1" kern="100" dirty="0">
                <a:ln w="22225">
                  <a:solidFill>
                    <a:srgbClr val="FF1D1D"/>
                  </a:solidFill>
                  <a:prstDash val="solid"/>
                </a:ln>
                <a:solidFill>
                  <a:srgbClr val="FFFF4B"/>
                </a:solidFill>
                <a:effectLst>
                  <a:glow rad="101600">
                    <a:schemeClr val="bg1"/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Cooper Black" panose="0208090404030B0204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Ring The Golden Bell</a:t>
            </a:r>
            <a:endParaRPr lang="zh-CN" altLang="en-US" sz="6000" b="1" kern="100" dirty="0">
              <a:ln w="22225">
                <a:solidFill>
                  <a:srgbClr val="FF1D1D"/>
                </a:solidFill>
                <a:prstDash val="solid"/>
              </a:ln>
              <a:solidFill>
                <a:srgbClr val="FFFF4B"/>
              </a:solidFill>
              <a:effectLst>
                <a:glow rad="101600">
                  <a:schemeClr val="bg1"/>
                </a:glow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Cooper Black" panose="0208090404030B020404" pitchFamily="18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58" b="44707"/>
          <a:stretch/>
        </p:blipFill>
        <p:spPr>
          <a:xfrm flipH="1">
            <a:off x="274320" y="4007854"/>
            <a:ext cx="1865947" cy="2770251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066" r="68856" b="6667"/>
          <a:stretch/>
        </p:blipFill>
        <p:spPr>
          <a:xfrm>
            <a:off x="10714309" y="252936"/>
            <a:ext cx="1130219" cy="1981296"/>
          </a:xfrm>
          <a:prstGeom prst="rect">
            <a:avLst/>
          </a:prstGeom>
        </p:spPr>
      </p:pic>
      <p:sp>
        <p:nvSpPr>
          <p:cNvPr id="2" name="Right Arrow 1">
            <a:hlinkClick r:id="" action="ppaction://hlinkshowjump?jump=nextslide"/>
          </p:cNvPr>
          <p:cNvSpPr/>
          <p:nvPr/>
        </p:nvSpPr>
        <p:spPr>
          <a:xfrm>
            <a:off x="9468241" y="5796489"/>
            <a:ext cx="1181686" cy="765986"/>
          </a:xfrm>
          <a:prstGeom prst="rightArrow">
            <a:avLst>
              <a:gd name="adj1" fmla="val 57346"/>
              <a:gd name="adj2" fmla="val 44490"/>
            </a:avLst>
          </a:prstGeom>
          <a:solidFill>
            <a:srgbClr val="FFC000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Next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4600" y="219406"/>
            <a:ext cx="1055804" cy="908892"/>
          </a:xfrm>
          <a:prstGeom prst="rect">
            <a:avLst/>
          </a:prstGeom>
        </p:spPr>
      </p:pic>
      <p:sp>
        <p:nvSpPr>
          <p:cNvPr id="21" name="bong 1">
            <a:extLst>
              <a:ext uri="{FF2B5EF4-FFF2-40B4-BE49-F238E27FC236}">
                <a16:creationId xmlns:a16="http://schemas.microsoft.com/office/drawing/2014/main" id="{A4062C48-6705-48EA-923E-67E48155D3FB}"/>
              </a:ext>
            </a:extLst>
          </p:cNvPr>
          <p:cNvSpPr/>
          <p:nvPr/>
        </p:nvSpPr>
        <p:spPr>
          <a:xfrm>
            <a:off x="9092279" y="2718578"/>
            <a:ext cx="1143000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 Black" panose="020B0A04020102020204" pitchFamily="34" charset="0"/>
              </a:rPr>
              <a:t>1</a:t>
            </a:r>
          </a:p>
        </p:txBody>
      </p:sp>
      <p:sp>
        <p:nvSpPr>
          <p:cNvPr id="22" name="bong 2">
            <a:extLst>
              <a:ext uri="{FF2B5EF4-FFF2-40B4-BE49-F238E27FC236}">
                <a16:creationId xmlns:a16="http://schemas.microsoft.com/office/drawing/2014/main" id="{03C00BD4-DEE7-4096-8071-7CD02743FD6A}"/>
              </a:ext>
            </a:extLst>
          </p:cNvPr>
          <p:cNvSpPr/>
          <p:nvPr/>
        </p:nvSpPr>
        <p:spPr>
          <a:xfrm>
            <a:off x="9092279" y="2718578"/>
            <a:ext cx="1143000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 Black" panose="020B0A04020102020204" pitchFamily="34" charset="0"/>
              </a:rPr>
              <a:t>2</a:t>
            </a:r>
          </a:p>
        </p:txBody>
      </p:sp>
      <p:sp>
        <p:nvSpPr>
          <p:cNvPr id="23" name="bong 3">
            <a:extLst>
              <a:ext uri="{FF2B5EF4-FFF2-40B4-BE49-F238E27FC236}">
                <a16:creationId xmlns:a16="http://schemas.microsoft.com/office/drawing/2014/main" id="{5947274A-4B79-4ED1-A32F-4FA8696A83FB}"/>
              </a:ext>
            </a:extLst>
          </p:cNvPr>
          <p:cNvSpPr/>
          <p:nvPr/>
        </p:nvSpPr>
        <p:spPr>
          <a:xfrm>
            <a:off x="9092279" y="2718578"/>
            <a:ext cx="1143000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 Black" panose="020B0A04020102020204" pitchFamily="34" charset="0"/>
              </a:rPr>
              <a:t>3</a:t>
            </a:r>
          </a:p>
        </p:txBody>
      </p:sp>
      <p:sp>
        <p:nvSpPr>
          <p:cNvPr id="24" name="bong 4">
            <a:extLst>
              <a:ext uri="{FF2B5EF4-FFF2-40B4-BE49-F238E27FC236}">
                <a16:creationId xmlns:a16="http://schemas.microsoft.com/office/drawing/2014/main" id="{A0BB9C66-64DF-4BCE-BFD9-824659CB58A6}"/>
              </a:ext>
            </a:extLst>
          </p:cNvPr>
          <p:cNvSpPr/>
          <p:nvPr/>
        </p:nvSpPr>
        <p:spPr>
          <a:xfrm>
            <a:off x="9092279" y="2718578"/>
            <a:ext cx="1143000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 Black" panose="020B0A04020102020204" pitchFamily="34" charset="0"/>
              </a:rPr>
              <a:t>4</a:t>
            </a:r>
          </a:p>
        </p:txBody>
      </p:sp>
      <p:sp>
        <p:nvSpPr>
          <p:cNvPr id="25" name="bong 5">
            <a:extLst>
              <a:ext uri="{FF2B5EF4-FFF2-40B4-BE49-F238E27FC236}">
                <a16:creationId xmlns:a16="http://schemas.microsoft.com/office/drawing/2014/main" id="{EB705243-4906-461A-B415-B9740599574F}"/>
              </a:ext>
            </a:extLst>
          </p:cNvPr>
          <p:cNvSpPr/>
          <p:nvPr/>
        </p:nvSpPr>
        <p:spPr>
          <a:xfrm>
            <a:off x="9092279" y="2718578"/>
            <a:ext cx="1143000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 Black" panose="020B0A04020102020204" pitchFamily="34" charset="0"/>
              </a:rPr>
              <a:t>5</a:t>
            </a:r>
          </a:p>
        </p:txBody>
      </p:sp>
      <p:sp>
        <p:nvSpPr>
          <p:cNvPr id="27" name="bong 6">
            <a:extLst>
              <a:ext uri="{FF2B5EF4-FFF2-40B4-BE49-F238E27FC236}">
                <a16:creationId xmlns:a16="http://schemas.microsoft.com/office/drawing/2014/main" id="{B2854F7A-A328-4095-8917-BD5B8612BECF}"/>
              </a:ext>
            </a:extLst>
          </p:cNvPr>
          <p:cNvSpPr/>
          <p:nvPr/>
        </p:nvSpPr>
        <p:spPr>
          <a:xfrm>
            <a:off x="9092279" y="2718578"/>
            <a:ext cx="1143000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 Black" panose="020B0A04020102020204" pitchFamily="34" charset="0"/>
              </a:rPr>
              <a:t>6</a:t>
            </a:r>
          </a:p>
        </p:txBody>
      </p:sp>
      <p:sp>
        <p:nvSpPr>
          <p:cNvPr id="28" name="bong 7">
            <a:extLst>
              <a:ext uri="{FF2B5EF4-FFF2-40B4-BE49-F238E27FC236}">
                <a16:creationId xmlns:a16="http://schemas.microsoft.com/office/drawing/2014/main" id="{B197D04E-2039-4C9D-9256-57C1A1A18825}"/>
              </a:ext>
            </a:extLst>
          </p:cNvPr>
          <p:cNvSpPr/>
          <p:nvPr/>
        </p:nvSpPr>
        <p:spPr>
          <a:xfrm>
            <a:off x="9092279" y="2718578"/>
            <a:ext cx="1143000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 Black" panose="020B0A04020102020204" pitchFamily="34" charset="0"/>
              </a:rPr>
              <a:t>7</a:t>
            </a:r>
          </a:p>
        </p:txBody>
      </p:sp>
      <p:sp>
        <p:nvSpPr>
          <p:cNvPr id="29" name="bong 8">
            <a:extLst>
              <a:ext uri="{FF2B5EF4-FFF2-40B4-BE49-F238E27FC236}">
                <a16:creationId xmlns:a16="http://schemas.microsoft.com/office/drawing/2014/main" id="{EA5DC965-E5CB-4E58-BDE9-6F8C52280C2C}"/>
              </a:ext>
            </a:extLst>
          </p:cNvPr>
          <p:cNvSpPr/>
          <p:nvPr/>
        </p:nvSpPr>
        <p:spPr>
          <a:xfrm>
            <a:off x="9092279" y="2718578"/>
            <a:ext cx="1143000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 Black" panose="020B0A04020102020204" pitchFamily="34" charset="0"/>
              </a:rPr>
              <a:t>8</a:t>
            </a:r>
          </a:p>
        </p:txBody>
      </p:sp>
      <p:sp>
        <p:nvSpPr>
          <p:cNvPr id="35" name="bong 9">
            <a:extLst>
              <a:ext uri="{FF2B5EF4-FFF2-40B4-BE49-F238E27FC236}">
                <a16:creationId xmlns:a16="http://schemas.microsoft.com/office/drawing/2014/main" id="{5B7F1AC3-E31A-4BB6-95C3-A989A32B0059}"/>
              </a:ext>
            </a:extLst>
          </p:cNvPr>
          <p:cNvSpPr/>
          <p:nvPr/>
        </p:nvSpPr>
        <p:spPr>
          <a:xfrm>
            <a:off x="9092279" y="2718578"/>
            <a:ext cx="1143000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 Black" panose="020B0A04020102020204" pitchFamily="34" charset="0"/>
              </a:rPr>
              <a:t>9</a:t>
            </a:r>
          </a:p>
        </p:txBody>
      </p:sp>
      <p:sp>
        <p:nvSpPr>
          <p:cNvPr id="36" name="bong 10">
            <a:extLst>
              <a:ext uri="{FF2B5EF4-FFF2-40B4-BE49-F238E27FC236}">
                <a16:creationId xmlns:a16="http://schemas.microsoft.com/office/drawing/2014/main" id="{B487035C-B84F-4714-B48B-4602F7B2C2F3}"/>
              </a:ext>
            </a:extLst>
          </p:cNvPr>
          <p:cNvSpPr/>
          <p:nvPr/>
        </p:nvSpPr>
        <p:spPr>
          <a:xfrm>
            <a:off x="9092279" y="2718578"/>
            <a:ext cx="1143000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 Black" panose="020B0A04020102020204" pitchFamily="34" charset="0"/>
              </a:rPr>
              <a:t>10</a:t>
            </a:r>
          </a:p>
        </p:txBody>
      </p:sp>
      <p:sp>
        <p:nvSpPr>
          <p:cNvPr id="33" name="Vertical Scroll 32"/>
          <p:cNvSpPr/>
          <p:nvPr/>
        </p:nvSpPr>
        <p:spPr>
          <a:xfrm>
            <a:off x="8436490" y="1676933"/>
            <a:ext cx="3245188" cy="3910083"/>
          </a:xfrm>
          <a:prstGeom prst="verticalScroll">
            <a:avLst>
              <a:gd name="adj" fmla="val 8871"/>
            </a:avLst>
          </a:prstGeom>
          <a:gradFill flip="none" rotWithShape="1">
            <a:gsLst>
              <a:gs pos="0">
                <a:srgbClr val="FFFAB9"/>
              </a:gs>
              <a:gs pos="50000">
                <a:srgbClr val="FFFDDD"/>
              </a:gs>
              <a:gs pos="100000">
                <a:srgbClr val="FFFEEE"/>
              </a:gs>
            </a:gsLst>
            <a:lin ang="10800000" scaled="1"/>
            <a:tileRect/>
          </a:gradFill>
          <a:ln>
            <a:solidFill>
              <a:srgbClr val="FF000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often do you do morning exercise </a:t>
            </a:r>
          </a:p>
        </p:txBody>
      </p:sp>
    </p:spTree>
    <p:extLst>
      <p:ext uri="{BB962C8B-B14F-4D97-AF65-F5344CB8AC3E}">
        <p14:creationId xmlns:p14="http://schemas.microsoft.com/office/powerpoint/2010/main" val="452908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0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0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00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9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500"/>
                            </p:stCondLst>
                            <p:childTnLst>
                              <p:par>
                                <p:cTn id="5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32" grpId="0" animBg="1"/>
      <p:bldP spid="2" grpId="0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5" grpId="0" animBg="1"/>
      <p:bldP spid="35" grpId="1" animBg="1"/>
      <p:bldP spid="36" grpId="0" animBg="1"/>
      <p:bldP spid="36" grpId="1" animBg="1"/>
      <p:bldP spid="3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1064" y="-9442"/>
            <a:ext cx="12294128" cy="687688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1673" y="1731716"/>
            <a:ext cx="3616036" cy="311287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476685" y="3364340"/>
            <a:ext cx="2405242" cy="31482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066" r="68856" b="6667"/>
          <a:stretch/>
        </p:blipFill>
        <p:spPr>
          <a:xfrm>
            <a:off x="1454726" y="3406368"/>
            <a:ext cx="1747971" cy="3064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4573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nd Bell Sound Effect_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spham-0936082789"/>
          <p:cNvSpPr txBox="1"/>
          <p:nvPr/>
        </p:nvSpPr>
        <p:spPr>
          <a:xfrm>
            <a:off x="1216352" y="2604911"/>
            <a:ext cx="975929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8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oper Black" panose="0208090404030B020404" pitchFamily="18" charset="0"/>
              </a:defRPr>
            </a:lvl1pPr>
          </a:lstStyle>
          <a:p>
            <a:r>
              <a:rPr lang="en-US"/>
              <a:t>PRONUNCIATION</a:t>
            </a:r>
          </a:p>
        </p:txBody>
      </p:sp>
    </p:spTree>
    <p:extLst>
      <p:ext uri="{BB962C8B-B14F-4D97-AF65-F5344CB8AC3E}">
        <p14:creationId xmlns:p14="http://schemas.microsoft.com/office/powerpoint/2010/main" val="697799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-2.22222E-6 L 0 -0.07222 " pathEditMode="relative" rAng="0" ptsTypes="AA">
                                      <p:cBhvr>
                                        <p:cTn id="9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0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3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07897" y="846034"/>
            <a:ext cx="10714961" cy="5503492"/>
          </a:xfrm>
          <a:prstGeom prst="rect">
            <a:avLst/>
          </a:prstGeom>
        </p:spPr>
      </p:pic>
      <p:sp>
        <p:nvSpPr>
          <p:cNvPr id="4" name="Mspham-0936082789"/>
          <p:cNvSpPr/>
          <p:nvPr/>
        </p:nvSpPr>
        <p:spPr>
          <a:xfrm>
            <a:off x="884809" y="355359"/>
            <a:ext cx="266130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1. Listen and repeat.</a:t>
            </a:r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Msphamsound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12408" y="1425990"/>
            <a:ext cx="371888" cy="365792"/>
          </a:xfrm>
          <a:prstGeom prst="rect">
            <a:avLst/>
          </a:prstGeom>
        </p:spPr>
      </p:pic>
      <p:pic>
        <p:nvPicPr>
          <p:cNvPr id="15" name="Msphamsound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12408" y="2666410"/>
            <a:ext cx="371888" cy="365792"/>
          </a:xfrm>
          <a:prstGeom prst="rect">
            <a:avLst/>
          </a:prstGeom>
        </p:spPr>
      </p:pic>
      <p:pic>
        <p:nvPicPr>
          <p:cNvPr id="17" name="Msphamsound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12408" y="3987488"/>
            <a:ext cx="371888" cy="365792"/>
          </a:xfrm>
          <a:prstGeom prst="rect">
            <a:avLst/>
          </a:prstGeom>
        </p:spPr>
      </p:pic>
      <p:pic>
        <p:nvPicPr>
          <p:cNvPr id="18" name="Msphamsound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12408" y="5313628"/>
            <a:ext cx="371888" cy="365792"/>
          </a:xfrm>
          <a:prstGeom prst="rect">
            <a:avLst/>
          </a:prstGeom>
        </p:spPr>
      </p:pic>
      <p:pic>
        <p:nvPicPr>
          <p:cNvPr id="19" name="Msphamsound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150970" y="1425990"/>
            <a:ext cx="371888" cy="365792"/>
          </a:xfrm>
          <a:prstGeom prst="rect">
            <a:avLst/>
          </a:prstGeom>
        </p:spPr>
      </p:pic>
      <p:pic>
        <p:nvPicPr>
          <p:cNvPr id="20" name="Msphamsound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150970" y="2666410"/>
            <a:ext cx="371888" cy="365792"/>
          </a:xfrm>
          <a:prstGeom prst="rect">
            <a:avLst/>
          </a:prstGeom>
        </p:spPr>
      </p:pic>
      <p:pic>
        <p:nvPicPr>
          <p:cNvPr id="21" name="Msphamsound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150970" y="3987488"/>
            <a:ext cx="371888" cy="365792"/>
          </a:xfrm>
          <a:prstGeom prst="rect">
            <a:avLst/>
          </a:prstGeom>
        </p:spPr>
      </p:pic>
      <p:pic>
        <p:nvPicPr>
          <p:cNvPr id="22" name="Msphamsound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150970" y="5313628"/>
            <a:ext cx="371888" cy="365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590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5 Tập 1 - Unit 6 How many lessons do you have today- - Lesson 3 - 1 Listen and repea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Anh 5 Tập 1 - Unit 6 33- 1 Listen and repeat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Anh 5 Tập 1 - Unit 6 How many lessons do you have today- - Lesson 3 - 1 Listen and repeat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ếng Anh 5 Tập 1 - Unit 6 How many lessons do you have today- - Lesson 3 - 1 Listen and repeat (mp3cut.net) (6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ếng Anh 5 Tập 1 - Unit 6 How many lessons do you have today- - Lesson 3 - 1 Listen and repeat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iếng Anh 5 Tập 1 - Unit 6 How many lessons do you have today- - Lesson 3 - 1 Listen and repeat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iếng Anh 5 Tập 1 - Unit 6 How many lessons do you have today- - Lesson 3 - 1 Listen and repeat (mp3cut.net) (5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Tiếng Anh 5 Tập 1 - Unit 6 How many lessons do you have today- - Lesson 3 - 1 Listen and repeat (mp3cut.net) (7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9518" y="988711"/>
            <a:ext cx="9541271" cy="5384285"/>
          </a:xfrm>
          <a:prstGeom prst="rect">
            <a:avLst/>
          </a:prstGeom>
        </p:spPr>
      </p:pic>
      <p:sp>
        <p:nvSpPr>
          <p:cNvPr id="2" name="Mspham-0936082789"/>
          <p:cNvSpPr/>
          <p:nvPr/>
        </p:nvSpPr>
        <p:spPr>
          <a:xfrm>
            <a:off x="697340" y="382009"/>
            <a:ext cx="711765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2. Listen and circle a or b. Then say the sentences aloud.</a:t>
            </a:r>
          </a:p>
        </p:txBody>
      </p:sp>
      <p:sp>
        <p:nvSpPr>
          <p:cNvPr id="6" name="Mspham-0936082789"/>
          <p:cNvSpPr/>
          <p:nvPr/>
        </p:nvSpPr>
        <p:spPr>
          <a:xfrm>
            <a:off x="2280213" y="1570698"/>
            <a:ext cx="578734" cy="613459"/>
          </a:xfrm>
          <a:prstGeom prst="ellipse">
            <a:avLst/>
          </a:prstGeom>
          <a:solidFill>
            <a:schemeClr val="accent1">
              <a:alpha val="0"/>
            </a:schemeClr>
          </a:solidFill>
          <a:ln w="285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Mspham-0936082789"/>
          <p:cNvSpPr/>
          <p:nvPr/>
        </p:nvSpPr>
        <p:spPr>
          <a:xfrm>
            <a:off x="7236260" y="2948085"/>
            <a:ext cx="578734" cy="613459"/>
          </a:xfrm>
          <a:prstGeom prst="ellipse">
            <a:avLst/>
          </a:prstGeom>
          <a:solidFill>
            <a:schemeClr val="accent1">
              <a:alpha val="0"/>
            </a:schemeClr>
          </a:solidFill>
          <a:ln w="285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Mspham-0936082789"/>
          <p:cNvSpPr/>
          <p:nvPr/>
        </p:nvSpPr>
        <p:spPr>
          <a:xfrm>
            <a:off x="7236260" y="4353810"/>
            <a:ext cx="578734" cy="613459"/>
          </a:xfrm>
          <a:prstGeom prst="ellipse">
            <a:avLst/>
          </a:prstGeom>
          <a:solidFill>
            <a:schemeClr val="accent1">
              <a:alpha val="0"/>
            </a:schemeClr>
          </a:solidFill>
          <a:ln w="285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Mspham-0936082789"/>
          <p:cNvSpPr/>
          <p:nvPr/>
        </p:nvSpPr>
        <p:spPr>
          <a:xfrm>
            <a:off x="2280213" y="5759537"/>
            <a:ext cx="578734" cy="613459"/>
          </a:xfrm>
          <a:prstGeom prst="ellipse">
            <a:avLst/>
          </a:prstGeom>
          <a:solidFill>
            <a:schemeClr val="accent1">
              <a:alpha val="0"/>
            </a:schemeClr>
          </a:solidFill>
          <a:ln w="285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Msphamsound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69876" y="1105392"/>
            <a:ext cx="371888" cy="365792"/>
          </a:xfrm>
          <a:prstGeom prst="rect">
            <a:avLst/>
          </a:prstGeom>
        </p:spPr>
      </p:pic>
      <p:pic>
        <p:nvPicPr>
          <p:cNvPr id="13" name="Msphamsound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69876" y="3871741"/>
            <a:ext cx="371888" cy="365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718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5 Tập 1 - Unit 6 How many lessons do you have today- - Lesson 3 - 2 Listen and circle a or b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Anh 5 Tập 1 - Unit 6 How many lessons do you have today- - Lesson 3 - 2 Listen and circle a or b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10" grpId="0" animBg="1"/>
      <p:bldP spid="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Mspham-0936082789"/>
          <p:cNvSpPr txBox="1"/>
          <p:nvPr/>
        </p:nvSpPr>
        <p:spPr>
          <a:xfrm>
            <a:off x="3141375" y="3795108"/>
            <a:ext cx="619913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 Condensed" panose="020B0502040204020203" pitchFamily="34" charset="0"/>
              </a:rPr>
              <a:t>Lesson 3- p44,45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FF63E0E-2B6A-46F8-9733-85E934432FCB}"/>
              </a:ext>
            </a:extLst>
          </p:cNvPr>
          <p:cNvSpPr txBox="1"/>
          <p:nvPr/>
        </p:nvSpPr>
        <p:spPr>
          <a:xfrm>
            <a:off x="1311965" y="503583"/>
            <a:ext cx="1017767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rgbClr val="002060"/>
                </a:solidFill>
              </a:rPr>
              <a:t>Monday, November 8</a:t>
            </a:r>
            <a:r>
              <a:rPr lang="en-US" sz="6000" baseline="30000" dirty="0">
                <a:solidFill>
                  <a:srgbClr val="002060"/>
                </a:solidFill>
              </a:rPr>
              <a:t>th</a:t>
            </a:r>
            <a:r>
              <a:rPr lang="en-US" sz="6000" dirty="0">
                <a:solidFill>
                  <a:srgbClr val="002060"/>
                </a:solidFill>
              </a:rPr>
              <a:t>, 2021</a:t>
            </a:r>
          </a:p>
          <a:p>
            <a:pPr algn="ctr"/>
            <a:r>
              <a:rPr lang="en-US" sz="6000" dirty="0">
                <a:solidFill>
                  <a:srgbClr val="FF0000"/>
                </a:solidFill>
              </a:rPr>
              <a:t>Unit 6: How many lessons do you have today?</a:t>
            </a:r>
          </a:p>
        </p:txBody>
      </p:sp>
    </p:spTree>
    <p:extLst>
      <p:ext uri="{BB962C8B-B14F-4D97-AF65-F5344CB8AC3E}">
        <p14:creationId xmlns:p14="http://schemas.microsoft.com/office/powerpoint/2010/main" val="361434212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spham-0936082789"/>
          <p:cNvSpPr txBox="1"/>
          <p:nvPr/>
        </p:nvSpPr>
        <p:spPr>
          <a:xfrm>
            <a:off x="1216352" y="2767281"/>
            <a:ext cx="975929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8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oper Black" panose="0208090404030B020404" pitchFamily="18" charset="0"/>
              </a:defRPr>
            </a:lvl1pPr>
          </a:lstStyle>
          <a:p>
            <a:r>
              <a:rPr lang="en-US"/>
              <a:t>PRACTISE</a:t>
            </a:r>
          </a:p>
        </p:txBody>
      </p:sp>
    </p:spTree>
    <p:extLst>
      <p:ext uri="{BB962C8B-B14F-4D97-AF65-F5344CB8AC3E}">
        <p14:creationId xmlns:p14="http://schemas.microsoft.com/office/powerpoint/2010/main" val="3995164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54167E-6 4.81481E-6 L 3.54167E-6 -0.07223 " pathEditMode="relative" rAng="0" ptsTypes="AA">
                                      <p:cBhvr>
                                        <p:cTn id="9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0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3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ếng Anh 5 - Unit 6 - Lesson 3 - Chant - 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19751" y="886262"/>
            <a:ext cx="9505221" cy="534668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19751" y="581679"/>
            <a:ext cx="9505221" cy="5955854"/>
          </a:xfrm>
          <a:prstGeom prst="rect">
            <a:avLst/>
          </a:prstGeom>
        </p:spPr>
      </p:pic>
      <p:sp>
        <p:nvSpPr>
          <p:cNvPr id="14" name="Mspham-0936082789"/>
          <p:cNvSpPr/>
          <p:nvPr/>
        </p:nvSpPr>
        <p:spPr>
          <a:xfrm>
            <a:off x="850085" y="378509"/>
            <a:ext cx="181184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3. Let’s chant</a:t>
            </a:r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Mspham0936082789">
            <a:extLst>
              <a:ext uri="{FF2B5EF4-FFF2-40B4-BE49-F238E27FC236}">
                <a16:creationId xmlns:a16="http://schemas.microsoft.com/office/drawing/2014/main" id="{661C0696-B1C3-4A54-A84F-91A3FD18544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24972" y="5560047"/>
            <a:ext cx="452423" cy="457200"/>
          </a:xfrm>
          <a:prstGeom prst="rect">
            <a:avLst/>
          </a:prstGeom>
        </p:spPr>
      </p:pic>
      <p:pic>
        <p:nvPicPr>
          <p:cNvPr id="8" name="Mspham0936082789">
            <a:extLst>
              <a:ext uri="{FF2B5EF4-FFF2-40B4-BE49-F238E27FC236}">
                <a16:creationId xmlns:a16="http://schemas.microsoft.com/office/drawing/2014/main" id="{80D92A95-C88F-4C5B-9D4B-14FC4514FA6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28755" y="4909822"/>
            <a:ext cx="548640" cy="54864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87903415"/>
      </p:ext>
    </p:extLst>
  </p:cSld>
  <p:clrMapOvr>
    <a:masterClrMapping/>
  </p:clrMapOvr>
  <p:timing>
    <p:tnLst>
      <p:par>
        <p:cTn id="1" dur="indefinite" restart="never" nodeType="tmRoot">
          <p:childTnLst>
            <p:video fullScrn="1"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Anh 5 Tập 1 - Unit 6 How many lessons do you have today- - Lesson 3 - 3 Let’s chan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5201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5730" y="745274"/>
            <a:ext cx="10843464" cy="5784436"/>
          </a:xfrm>
          <a:prstGeom prst="roundRect">
            <a:avLst>
              <a:gd name="adj" fmla="val 8501"/>
            </a:avLst>
          </a:prstGeom>
        </p:spPr>
      </p:pic>
      <p:sp>
        <p:nvSpPr>
          <p:cNvPr id="3" name="Mspham-0936082789"/>
          <p:cNvSpPr/>
          <p:nvPr/>
        </p:nvSpPr>
        <p:spPr>
          <a:xfrm>
            <a:off x="621603" y="345164"/>
            <a:ext cx="282000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4. Read and complete</a:t>
            </a:r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9491240" y="3333509"/>
            <a:ext cx="219919" cy="31251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7072131" y="4120587"/>
            <a:ext cx="219919" cy="31251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6504972" y="5278055"/>
            <a:ext cx="219919" cy="31251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7346769" y="4456253"/>
            <a:ext cx="219919" cy="31251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9261954" y="5635175"/>
            <a:ext cx="219919" cy="31251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10084180" y="6041984"/>
            <a:ext cx="219919" cy="31251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/>
          <p:cNvSpPr/>
          <p:nvPr/>
        </p:nvSpPr>
        <p:spPr>
          <a:xfrm>
            <a:off x="8183301" y="3229337"/>
            <a:ext cx="1527858" cy="416688"/>
          </a:xfrm>
          <a:prstGeom prst="roundRect">
            <a:avLst>
              <a:gd name="adj" fmla="val 50000"/>
            </a:avLst>
          </a:prstGeom>
          <a:solidFill>
            <a:srgbClr val="FEF9B7"/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/>
              <a:t>__________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5253941" y="3637492"/>
            <a:ext cx="6325124" cy="795611"/>
            <a:chOff x="5253941" y="3637492"/>
            <a:chExt cx="6325124" cy="795611"/>
          </a:xfrm>
        </p:grpSpPr>
        <p:sp>
          <p:nvSpPr>
            <p:cNvPr id="12" name="Rounded Rectangle 11"/>
            <p:cNvSpPr/>
            <p:nvPr/>
          </p:nvSpPr>
          <p:spPr>
            <a:xfrm>
              <a:off x="10051207" y="3637492"/>
              <a:ext cx="1527858" cy="416688"/>
            </a:xfrm>
            <a:prstGeom prst="roundRect">
              <a:avLst>
                <a:gd name="adj" fmla="val 50000"/>
              </a:avLst>
            </a:prstGeom>
            <a:solidFill>
              <a:srgbClr val="FEF9B7"/>
            </a:solidFill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/>
                <a:t>__________</a:t>
              </a:r>
            </a:p>
          </p:txBody>
        </p:sp>
        <p:sp>
          <p:nvSpPr>
            <p:cNvPr id="13" name="Rounded Rectangle 12"/>
            <p:cNvSpPr/>
            <p:nvPr/>
          </p:nvSpPr>
          <p:spPr>
            <a:xfrm>
              <a:off x="5253941" y="4016415"/>
              <a:ext cx="1980234" cy="416688"/>
            </a:xfrm>
            <a:prstGeom prst="roundRect">
              <a:avLst>
                <a:gd name="adj" fmla="val 50000"/>
              </a:avLst>
            </a:prstGeom>
            <a:solidFill>
              <a:srgbClr val="FEF9B7"/>
            </a:solidFill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/>
                <a:t>______________</a:t>
              </a:r>
            </a:p>
          </p:txBody>
        </p:sp>
      </p:grpSp>
      <p:sp>
        <p:nvSpPr>
          <p:cNvPr id="14" name="Rounded Rectangle 13"/>
          <p:cNvSpPr/>
          <p:nvPr/>
        </p:nvSpPr>
        <p:spPr>
          <a:xfrm>
            <a:off x="6429736" y="4421528"/>
            <a:ext cx="1050141" cy="416688"/>
          </a:xfrm>
          <a:prstGeom prst="roundRect">
            <a:avLst>
              <a:gd name="adj" fmla="val 50000"/>
            </a:avLst>
          </a:prstGeom>
          <a:solidFill>
            <a:srgbClr val="FEF9B7"/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/>
              <a:t>______</a:t>
            </a:r>
          </a:p>
        </p:txBody>
      </p:sp>
      <p:grpSp>
        <p:nvGrpSpPr>
          <p:cNvPr id="20" name="Group 19"/>
          <p:cNvGrpSpPr/>
          <p:nvPr/>
        </p:nvGrpSpPr>
        <p:grpSpPr>
          <a:xfrm>
            <a:off x="5253941" y="4821637"/>
            <a:ext cx="6325124" cy="768934"/>
            <a:chOff x="5253941" y="4821637"/>
            <a:chExt cx="6325124" cy="768934"/>
          </a:xfrm>
        </p:grpSpPr>
        <p:sp>
          <p:nvSpPr>
            <p:cNvPr id="15" name="Rounded Rectangle 14"/>
            <p:cNvSpPr/>
            <p:nvPr/>
          </p:nvSpPr>
          <p:spPr>
            <a:xfrm>
              <a:off x="6687012" y="4821637"/>
              <a:ext cx="4892053" cy="416688"/>
            </a:xfrm>
            <a:prstGeom prst="roundRect">
              <a:avLst>
                <a:gd name="adj" fmla="val 50000"/>
              </a:avLst>
            </a:prstGeom>
            <a:solidFill>
              <a:srgbClr val="FEF9B7"/>
            </a:solidFill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/>
                <a:t>________________________________________</a:t>
              </a:r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5253941" y="5173883"/>
              <a:ext cx="1312942" cy="416688"/>
            </a:xfrm>
            <a:prstGeom prst="roundRect">
              <a:avLst>
                <a:gd name="adj" fmla="val 50000"/>
              </a:avLst>
            </a:prstGeom>
            <a:solidFill>
              <a:srgbClr val="FEF9B7"/>
            </a:solidFill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/>
                <a:t>________</a:t>
              </a:r>
            </a:p>
          </p:txBody>
        </p:sp>
      </p:grpSp>
      <p:sp>
        <p:nvSpPr>
          <p:cNvPr id="17" name="Rounded Rectangle 16"/>
          <p:cNvSpPr/>
          <p:nvPr/>
        </p:nvSpPr>
        <p:spPr>
          <a:xfrm>
            <a:off x="7280475" y="5573210"/>
            <a:ext cx="2108852" cy="416688"/>
          </a:xfrm>
          <a:prstGeom prst="roundRect">
            <a:avLst>
              <a:gd name="adj" fmla="val 50000"/>
            </a:avLst>
          </a:prstGeom>
          <a:solidFill>
            <a:srgbClr val="FEF9B7"/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/>
              <a:t>______________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7465288" y="5967942"/>
            <a:ext cx="2738078" cy="416688"/>
          </a:xfrm>
          <a:prstGeom prst="roundRect">
            <a:avLst>
              <a:gd name="adj" fmla="val 50000"/>
            </a:avLst>
          </a:prstGeom>
          <a:solidFill>
            <a:srgbClr val="FEF9B7"/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/>
              <a:t>_____________________</a:t>
            </a:r>
          </a:p>
        </p:txBody>
      </p:sp>
    </p:spTree>
    <p:extLst>
      <p:ext uri="{BB962C8B-B14F-4D97-AF65-F5344CB8AC3E}">
        <p14:creationId xmlns:p14="http://schemas.microsoft.com/office/powerpoint/2010/main" val="1835488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4" grpId="0" animBg="1"/>
      <p:bldP spid="17" grpId="0" animBg="1"/>
      <p:bldP spid="1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96203" y="390467"/>
            <a:ext cx="502111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5. Write about your school and lessons.</a:t>
            </a:r>
          </a:p>
        </p:txBody>
      </p:sp>
      <p:sp>
        <p:nvSpPr>
          <p:cNvPr id="2" name="Rectangle 1"/>
          <p:cNvSpPr/>
          <p:nvPr/>
        </p:nvSpPr>
        <p:spPr>
          <a:xfrm>
            <a:off x="937188" y="1117910"/>
            <a:ext cx="1054836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My school started in_________________.</a:t>
            </a:r>
          </a:p>
          <a:p>
            <a:pPr algn="just">
              <a:lnSpc>
                <a:spcPct val="150000"/>
              </a:lnSpc>
            </a:pPr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go to school _________________.</a:t>
            </a:r>
          </a:p>
          <a:p>
            <a:pPr algn="just">
              <a:lnSpc>
                <a:spcPct val="150000"/>
              </a:lnSpc>
            </a:pPr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have_______ lessons a day. I have _______________</a:t>
            </a:r>
          </a:p>
          <a:p>
            <a:pPr algn="just">
              <a:lnSpc>
                <a:spcPct val="150000"/>
              </a:lnSpc>
            </a:pPr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_____________________________________________</a:t>
            </a:r>
          </a:p>
          <a:p>
            <a:pPr algn="just">
              <a:lnSpc>
                <a:spcPct val="150000"/>
              </a:lnSpc>
            </a:pPr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 Wednesday. I have Music_____________________.</a:t>
            </a:r>
          </a:p>
          <a:p>
            <a:pPr algn="just">
              <a:lnSpc>
                <a:spcPct val="150000"/>
              </a:lnSpc>
            </a:pPr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have English _____________________.</a:t>
            </a:r>
          </a:p>
        </p:txBody>
      </p:sp>
    </p:spTree>
    <p:extLst>
      <p:ext uri="{BB962C8B-B14F-4D97-AF65-F5344CB8AC3E}">
        <p14:creationId xmlns:p14="http://schemas.microsoft.com/office/powerpoint/2010/main" val="425681677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object 3"/>
          <p:cNvGrpSpPr/>
          <p:nvPr/>
        </p:nvGrpSpPr>
        <p:grpSpPr>
          <a:xfrm>
            <a:off x="4902230" y="5162987"/>
            <a:ext cx="1193770" cy="1257789"/>
            <a:chOff x="15531865" y="7186276"/>
            <a:chExt cx="2756921" cy="3101215"/>
          </a:xfrm>
        </p:grpSpPr>
        <p:sp>
          <p:nvSpPr>
            <p:cNvPr id="4" name="object 4"/>
            <p:cNvSpPr/>
            <p:nvPr/>
          </p:nvSpPr>
          <p:spPr>
            <a:xfrm>
              <a:off x="15533006" y="7187032"/>
              <a:ext cx="995680" cy="1830070"/>
            </a:xfrm>
            <a:custGeom>
              <a:avLst/>
              <a:gdLst/>
              <a:ahLst/>
              <a:cxnLst/>
              <a:rect l="l" t="t" r="r" b="b"/>
              <a:pathLst>
                <a:path w="995680" h="1830070">
                  <a:moveTo>
                    <a:pt x="209610" y="1158493"/>
                  </a:moveTo>
                  <a:lnTo>
                    <a:pt x="464167" y="1258428"/>
                  </a:lnTo>
                  <a:lnTo>
                    <a:pt x="995152" y="1467608"/>
                  </a:lnTo>
                  <a:lnTo>
                    <a:pt x="693569" y="1829562"/>
                  </a:lnTo>
                  <a:lnTo>
                    <a:pt x="209610" y="1158493"/>
                  </a:lnTo>
                  <a:close/>
                </a:path>
                <a:path w="995680" h="1830070">
                  <a:moveTo>
                    <a:pt x="0" y="0"/>
                  </a:moveTo>
                  <a:lnTo>
                    <a:pt x="648189" y="29453"/>
                  </a:lnTo>
                  <a:lnTo>
                    <a:pt x="713579" y="390378"/>
                  </a:lnTo>
                  <a:lnTo>
                    <a:pt x="478784" y="473179"/>
                  </a:lnTo>
                  <a:lnTo>
                    <a:pt x="164782" y="1632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EF9DD"/>
            </a:solidFill>
          </p:spPr>
          <p:txBody>
            <a:bodyPr wrap="square" lIns="0" tIns="0" rIns="0" bIns="0" rtlCol="0"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object 5"/>
            <p:cNvSpPr/>
            <p:nvPr/>
          </p:nvSpPr>
          <p:spPr>
            <a:xfrm>
              <a:off x="16011791" y="7214551"/>
              <a:ext cx="2276475" cy="1492885"/>
            </a:xfrm>
            <a:custGeom>
              <a:avLst/>
              <a:gdLst/>
              <a:ahLst/>
              <a:cxnLst/>
              <a:rect l="l" t="t" r="r" b="b"/>
              <a:pathLst>
                <a:path w="2276475" h="1492884">
                  <a:moveTo>
                    <a:pt x="168980" y="0"/>
                  </a:moveTo>
                  <a:lnTo>
                    <a:pt x="171282" y="1480"/>
                  </a:lnTo>
                  <a:lnTo>
                    <a:pt x="174367" y="1869"/>
                  </a:lnTo>
                  <a:lnTo>
                    <a:pt x="176669" y="3349"/>
                  </a:lnTo>
                  <a:lnTo>
                    <a:pt x="221353" y="22140"/>
                  </a:lnTo>
                  <a:lnTo>
                    <a:pt x="270251" y="42752"/>
                  </a:lnTo>
                  <a:lnTo>
                    <a:pt x="310875" y="59911"/>
                  </a:lnTo>
                  <a:lnTo>
                    <a:pt x="355712" y="78892"/>
                  </a:lnTo>
                  <a:lnTo>
                    <a:pt x="400598" y="97937"/>
                  </a:lnTo>
                  <a:lnTo>
                    <a:pt x="445535" y="117045"/>
                  </a:lnTo>
                  <a:lnTo>
                    <a:pt x="490522" y="136217"/>
                  </a:lnTo>
                  <a:lnTo>
                    <a:pt x="535557" y="155453"/>
                  </a:lnTo>
                  <a:lnTo>
                    <a:pt x="580643" y="174753"/>
                  </a:lnTo>
                  <a:lnTo>
                    <a:pt x="625777" y="194116"/>
                  </a:lnTo>
                  <a:lnTo>
                    <a:pt x="670960" y="213543"/>
                  </a:lnTo>
                  <a:lnTo>
                    <a:pt x="716288" y="233075"/>
                  </a:lnTo>
                  <a:lnTo>
                    <a:pt x="762012" y="252822"/>
                  </a:lnTo>
                  <a:lnTo>
                    <a:pt x="806800" y="272206"/>
                  </a:lnTo>
                  <a:lnTo>
                    <a:pt x="852176" y="291888"/>
                  </a:lnTo>
                  <a:lnTo>
                    <a:pt x="897600" y="311634"/>
                  </a:lnTo>
                  <a:lnTo>
                    <a:pt x="943072" y="331444"/>
                  </a:lnTo>
                  <a:lnTo>
                    <a:pt x="988591" y="351318"/>
                  </a:lnTo>
                  <a:lnTo>
                    <a:pt x="1034156" y="371256"/>
                  </a:lnTo>
                  <a:lnTo>
                    <a:pt x="1079769" y="391257"/>
                  </a:lnTo>
                  <a:lnTo>
                    <a:pt x="1125428" y="411323"/>
                  </a:lnTo>
                  <a:lnTo>
                    <a:pt x="1171134" y="431453"/>
                  </a:lnTo>
                  <a:lnTo>
                    <a:pt x="1216886" y="451646"/>
                  </a:lnTo>
                  <a:lnTo>
                    <a:pt x="1262684" y="471904"/>
                  </a:lnTo>
                  <a:lnTo>
                    <a:pt x="1308528" y="492225"/>
                  </a:lnTo>
                  <a:lnTo>
                    <a:pt x="1354417" y="512611"/>
                  </a:lnTo>
                  <a:lnTo>
                    <a:pt x="1400351" y="533061"/>
                  </a:lnTo>
                  <a:lnTo>
                    <a:pt x="1446331" y="553574"/>
                  </a:lnTo>
                  <a:lnTo>
                    <a:pt x="1492355" y="574152"/>
                  </a:lnTo>
                  <a:lnTo>
                    <a:pt x="1538424" y="594794"/>
                  </a:lnTo>
                  <a:lnTo>
                    <a:pt x="1584538" y="615501"/>
                  </a:lnTo>
                  <a:lnTo>
                    <a:pt x="1630696" y="636271"/>
                  </a:lnTo>
                  <a:lnTo>
                    <a:pt x="1676897" y="657106"/>
                  </a:lnTo>
                  <a:lnTo>
                    <a:pt x="1723143" y="678004"/>
                  </a:lnTo>
                  <a:lnTo>
                    <a:pt x="1769432" y="698967"/>
                  </a:lnTo>
                  <a:lnTo>
                    <a:pt x="1815764" y="719995"/>
                  </a:lnTo>
                  <a:lnTo>
                    <a:pt x="1862139" y="741086"/>
                  </a:lnTo>
                  <a:lnTo>
                    <a:pt x="1908558" y="762242"/>
                  </a:lnTo>
                  <a:lnTo>
                    <a:pt x="1955019" y="783462"/>
                  </a:lnTo>
                  <a:lnTo>
                    <a:pt x="2001522" y="804747"/>
                  </a:lnTo>
                  <a:lnTo>
                    <a:pt x="2048067" y="826096"/>
                  </a:lnTo>
                  <a:lnTo>
                    <a:pt x="2094655" y="847509"/>
                  </a:lnTo>
                  <a:lnTo>
                    <a:pt x="2141284" y="868987"/>
                  </a:lnTo>
                  <a:lnTo>
                    <a:pt x="2187955" y="890529"/>
                  </a:lnTo>
                  <a:lnTo>
                    <a:pt x="2234667" y="912135"/>
                  </a:lnTo>
                  <a:lnTo>
                    <a:pt x="2276207" y="931390"/>
                  </a:lnTo>
                  <a:lnTo>
                    <a:pt x="2276207" y="1492550"/>
                  </a:lnTo>
                  <a:lnTo>
                    <a:pt x="2205517" y="1462063"/>
                  </a:lnTo>
                  <a:lnTo>
                    <a:pt x="2157377" y="1441222"/>
                  </a:lnTo>
                  <a:lnTo>
                    <a:pt x="2109331" y="1420363"/>
                  </a:lnTo>
                  <a:lnTo>
                    <a:pt x="2061380" y="1399486"/>
                  </a:lnTo>
                  <a:lnTo>
                    <a:pt x="2013523" y="1378592"/>
                  </a:lnTo>
                  <a:lnTo>
                    <a:pt x="1965761" y="1357679"/>
                  </a:lnTo>
                  <a:lnTo>
                    <a:pt x="1918093" y="1336750"/>
                  </a:lnTo>
                  <a:lnTo>
                    <a:pt x="1870520" y="1315803"/>
                  </a:lnTo>
                  <a:lnTo>
                    <a:pt x="1823040" y="1294840"/>
                  </a:lnTo>
                  <a:lnTo>
                    <a:pt x="1775655" y="1273860"/>
                  </a:lnTo>
                  <a:lnTo>
                    <a:pt x="1728364" y="1252864"/>
                  </a:lnTo>
                  <a:lnTo>
                    <a:pt x="1681166" y="1231852"/>
                  </a:lnTo>
                  <a:lnTo>
                    <a:pt x="1634063" y="1210824"/>
                  </a:lnTo>
                  <a:lnTo>
                    <a:pt x="1587053" y="1189781"/>
                  </a:lnTo>
                  <a:lnTo>
                    <a:pt x="1540136" y="1168723"/>
                  </a:lnTo>
                  <a:lnTo>
                    <a:pt x="1493314" y="1147650"/>
                  </a:lnTo>
                  <a:lnTo>
                    <a:pt x="1446584" y="1126562"/>
                  </a:lnTo>
                  <a:lnTo>
                    <a:pt x="1399948" y="1105460"/>
                  </a:lnTo>
                  <a:lnTo>
                    <a:pt x="1353405" y="1084344"/>
                  </a:lnTo>
                  <a:lnTo>
                    <a:pt x="1306956" y="1063214"/>
                  </a:lnTo>
                  <a:lnTo>
                    <a:pt x="1260599" y="1042071"/>
                  </a:lnTo>
                  <a:lnTo>
                    <a:pt x="1214335" y="1020915"/>
                  </a:lnTo>
                  <a:lnTo>
                    <a:pt x="1168164" y="999745"/>
                  </a:lnTo>
                  <a:lnTo>
                    <a:pt x="1122086" y="978563"/>
                  </a:lnTo>
                  <a:lnTo>
                    <a:pt x="1076101" y="957368"/>
                  </a:lnTo>
                  <a:lnTo>
                    <a:pt x="1030208" y="936161"/>
                  </a:lnTo>
                  <a:lnTo>
                    <a:pt x="984408" y="914942"/>
                  </a:lnTo>
                  <a:lnTo>
                    <a:pt x="938699" y="893712"/>
                  </a:lnTo>
                  <a:lnTo>
                    <a:pt x="893084" y="872470"/>
                  </a:lnTo>
                  <a:lnTo>
                    <a:pt x="847560" y="851217"/>
                  </a:lnTo>
                  <a:lnTo>
                    <a:pt x="802129" y="829953"/>
                  </a:lnTo>
                  <a:lnTo>
                    <a:pt x="756789" y="808679"/>
                  </a:lnTo>
                  <a:lnTo>
                    <a:pt x="711541" y="787395"/>
                  </a:lnTo>
                  <a:lnTo>
                    <a:pt x="666386" y="766100"/>
                  </a:lnTo>
                  <a:lnTo>
                    <a:pt x="621321" y="744796"/>
                  </a:lnTo>
                  <a:lnTo>
                    <a:pt x="576349" y="723482"/>
                  </a:lnTo>
                  <a:lnTo>
                    <a:pt x="531468" y="702159"/>
                  </a:lnTo>
                  <a:lnTo>
                    <a:pt x="486150" y="680574"/>
                  </a:lnTo>
                  <a:lnTo>
                    <a:pt x="441886" y="659441"/>
                  </a:lnTo>
                  <a:lnTo>
                    <a:pt x="397373" y="638137"/>
                  </a:lnTo>
                  <a:lnTo>
                    <a:pt x="352857" y="616779"/>
                  </a:lnTo>
                  <a:lnTo>
                    <a:pt x="308432" y="595414"/>
                  </a:lnTo>
                  <a:lnTo>
                    <a:pt x="264098" y="574041"/>
                  </a:lnTo>
                  <a:lnTo>
                    <a:pt x="219855" y="552661"/>
                  </a:lnTo>
                  <a:lnTo>
                    <a:pt x="175703" y="531274"/>
                  </a:lnTo>
                  <a:lnTo>
                    <a:pt x="131641" y="509880"/>
                  </a:lnTo>
                  <a:lnTo>
                    <a:pt x="87670" y="488480"/>
                  </a:lnTo>
                  <a:lnTo>
                    <a:pt x="43790" y="467073"/>
                  </a:lnTo>
                  <a:lnTo>
                    <a:pt x="8415" y="449775"/>
                  </a:lnTo>
                  <a:lnTo>
                    <a:pt x="74691" y="346749"/>
                  </a:lnTo>
                  <a:lnTo>
                    <a:pt x="99539" y="303635"/>
                  </a:lnTo>
                  <a:lnTo>
                    <a:pt x="121427" y="254760"/>
                  </a:lnTo>
                  <a:lnTo>
                    <a:pt x="138416" y="207667"/>
                  </a:lnTo>
                  <a:lnTo>
                    <a:pt x="154589" y="146433"/>
                  </a:lnTo>
                  <a:lnTo>
                    <a:pt x="164213" y="90358"/>
                  </a:lnTo>
                  <a:lnTo>
                    <a:pt x="168580" y="41020"/>
                  </a:lnTo>
                  <a:lnTo>
                    <a:pt x="168980" y="0"/>
                  </a:lnTo>
                  <a:close/>
                </a:path>
                <a:path w="2276475" h="1492884">
                  <a:moveTo>
                    <a:pt x="0" y="445660"/>
                  </a:moveTo>
                  <a:lnTo>
                    <a:pt x="24274" y="417806"/>
                  </a:lnTo>
                  <a:lnTo>
                    <a:pt x="49387" y="384821"/>
                  </a:lnTo>
                  <a:lnTo>
                    <a:pt x="74691" y="346749"/>
                  </a:lnTo>
                  <a:lnTo>
                    <a:pt x="8415" y="449775"/>
                  </a:lnTo>
                  <a:lnTo>
                    <a:pt x="0" y="445660"/>
                  </a:lnTo>
                  <a:close/>
                </a:path>
              </a:pathLst>
            </a:custGeom>
            <a:solidFill>
              <a:srgbClr val="F9A28B"/>
            </a:solidFill>
          </p:spPr>
          <p:txBody>
            <a:bodyPr wrap="square" lIns="0" tIns="0" rIns="0" bIns="0" rtlCol="0"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object 6"/>
            <p:cNvSpPr/>
            <p:nvPr/>
          </p:nvSpPr>
          <p:spPr>
            <a:xfrm>
              <a:off x="16225454" y="8655762"/>
              <a:ext cx="2063114" cy="1631314"/>
            </a:xfrm>
            <a:custGeom>
              <a:avLst/>
              <a:gdLst/>
              <a:ahLst/>
              <a:cxnLst/>
              <a:rect l="l" t="t" r="r" b="b"/>
              <a:pathLst>
                <a:path w="2063115" h="1631315">
                  <a:moveTo>
                    <a:pt x="0" y="360110"/>
                  </a:moveTo>
                  <a:lnTo>
                    <a:pt x="301983" y="0"/>
                  </a:lnTo>
                  <a:lnTo>
                    <a:pt x="1537853" y="958549"/>
                  </a:lnTo>
                  <a:lnTo>
                    <a:pt x="2062544" y="1366004"/>
                  </a:lnTo>
                  <a:lnTo>
                    <a:pt x="2062544" y="1631236"/>
                  </a:lnTo>
                  <a:lnTo>
                    <a:pt x="1617783" y="1631236"/>
                  </a:lnTo>
                  <a:lnTo>
                    <a:pt x="0" y="360110"/>
                  </a:lnTo>
                  <a:close/>
                </a:path>
              </a:pathLst>
            </a:custGeom>
            <a:solidFill>
              <a:srgbClr val="324A99"/>
            </a:solidFill>
          </p:spPr>
          <p:txBody>
            <a:bodyPr wrap="square" lIns="0" tIns="0" rIns="0" bIns="0" rtlCol="0"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object 7"/>
            <p:cNvSpPr/>
            <p:nvPr/>
          </p:nvSpPr>
          <p:spPr>
            <a:xfrm>
              <a:off x="15531865" y="7186276"/>
              <a:ext cx="230579" cy="163232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object 8"/>
            <p:cNvSpPr/>
            <p:nvPr/>
          </p:nvSpPr>
          <p:spPr>
            <a:xfrm>
              <a:off x="15741895" y="7261782"/>
              <a:ext cx="2546891" cy="3025709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9" name="object 9"/>
          <p:cNvSpPr/>
          <p:nvPr/>
        </p:nvSpPr>
        <p:spPr>
          <a:xfrm>
            <a:off x="10067170" y="1106708"/>
            <a:ext cx="1773293" cy="173714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object 18"/>
          <p:cNvSpPr/>
          <p:nvPr/>
        </p:nvSpPr>
        <p:spPr>
          <a:xfrm rot="10967162">
            <a:off x="410941" y="5541764"/>
            <a:ext cx="1255603" cy="99145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10033176" y="3690447"/>
            <a:ext cx="1841283" cy="253655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6432412" y="300193"/>
            <a:ext cx="204319" cy="50022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9727123" y="3313416"/>
            <a:ext cx="204903" cy="504947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6581549" y="3429000"/>
            <a:ext cx="3341744" cy="2563736"/>
          </a:xfrm>
          <a:prstGeom prst="rect">
            <a:avLst/>
          </a:prstGeom>
        </p:spPr>
        <p:txBody>
          <a:bodyPr vert="horz" wrap="square" lIns="0" tIns="8467" rIns="0" bIns="0" rtlCol="0">
            <a:spAutoFit/>
          </a:bodyPr>
          <a:lstStyle/>
          <a:p>
            <a:pPr marL="8467" marR="196436" lvl="0" indent="0" algn="ctr" defTabSz="609630" rtl="0" eaLnBrk="1" fontAlgn="auto" latinLnBrk="0" hangingPunct="1">
              <a:lnSpc>
                <a:spcPct val="113399"/>
              </a:lnSpc>
              <a:spcBef>
                <a:spcPts val="226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-7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</a:rPr>
              <a:t>PREVIEW</a:t>
            </a:r>
          </a:p>
          <a:p>
            <a:pPr marL="8467" marR="196436" algn="ctr" defTabSz="609630">
              <a:lnSpc>
                <a:spcPct val="113399"/>
              </a:lnSpc>
              <a:spcBef>
                <a:spcPts val="2263"/>
              </a:spcBef>
              <a:defRPr/>
            </a:pP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Xem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trước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 </a:t>
            </a:r>
            <a:endParaRPr kumimoji="0" lang="en-US" sz="3600" b="1" i="0" u="none" strike="noStrike" kern="1200" cap="none" spc="-7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SB: Unit 7 – Lesson 1</a:t>
            </a:r>
          </a:p>
          <a:p>
            <a:pPr marL="294217" marR="196436" lvl="0" indent="-285750" algn="l" defTabSz="609630" rtl="0" eaLnBrk="1" fontAlgn="auto" latinLnBrk="0" hangingPunct="1">
              <a:lnSpc>
                <a:spcPct val="113399"/>
              </a:lnSpc>
              <a:spcBef>
                <a:spcPts val="2263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sz="133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6648940" y="534288"/>
            <a:ext cx="3180634" cy="931879"/>
          </a:xfrm>
          <a:prstGeom prst="rect">
            <a:avLst/>
          </a:prstGeom>
        </p:spPr>
        <p:txBody>
          <a:bodyPr vert="horz" wrap="square" lIns="0" tIns="8467" rIns="0" bIns="0" rtlCol="0">
            <a:spAutoFit/>
          </a:bodyPr>
          <a:lstStyle/>
          <a:p>
            <a:pPr marL="8467" marR="0" lvl="0" indent="0" algn="ctr" defTabSz="609630" rtl="0" eaLnBrk="1" fontAlgn="auto" latinLnBrk="0" hangingPunct="1">
              <a:lnSpc>
                <a:spcPct val="100000"/>
              </a:lnSpc>
              <a:spcBef>
                <a:spcPts val="67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-7" normalizeH="0" baseline="0" noProof="0" dirty="0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Write </a:t>
            </a:r>
            <a:r>
              <a:rPr lang="en-US" sz="2000" b="1" spc="-7" dirty="0">
                <a:solidFill>
                  <a:srgbClr val="8064A2">
                    <a:lumMod val="50000"/>
                  </a:srgbClr>
                </a:solidFill>
                <a:latin typeface="Arial"/>
                <a:cs typeface="Arial"/>
              </a:rPr>
              <a:t>about </a:t>
            </a:r>
            <a:r>
              <a:rPr kumimoji="0" lang="en-US" sz="2000" b="1" i="0" u="none" strike="noStrike" kern="1200" cap="none" spc="-7" normalizeH="0" baseline="0" noProof="0" dirty="0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10 sentences about your school and your lessons on Padlet.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9B7B872-BF8F-45A1-8996-A33F522CECD4}"/>
              </a:ext>
            </a:extLst>
          </p:cNvPr>
          <p:cNvSpPr txBox="1"/>
          <p:nvPr/>
        </p:nvSpPr>
        <p:spPr>
          <a:xfrm>
            <a:off x="950718" y="598877"/>
            <a:ext cx="522135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Shelley Allegro" panose="040B7200000000000000" pitchFamily="82" charset="0"/>
                <a:ea typeface="+mn-ea"/>
                <a:cs typeface="+mn-cs"/>
              </a:rPr>
              <a:t>Let’s remember!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Cùng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ghi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nhớ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nhé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!)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826B0E83-CA0D-44B5-A29E-FEA6979A0960}"/>
              </a:ext>
            </a:extLst>
          </p:cNvPr>
          <p:cNvSpPr txBox="1"/>
          <p:nvPr/>
        </p:nvSpPr>
        <p:spPr>
          <a:xfrm>
            <a:off x="566598" y="2527290"/>
            <a:ext cx="5605477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Review the words, model sentences and dialogues in Unit 6.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Ôn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lại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từ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vựng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và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mẫu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câu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trong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Bài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6)</a:t>
            </a: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0" name="object 29">
            <a:extLst>
              <a:ext uri="{FF2B5EF4-FFF2-40B4-BE49-F238E27FC236}">
                <a16:creationId xmlns:a16="http://schemas.microsoft.com/office/drawing/2014/main" id="{DE188F3E-7BF0-4B4F-9498-C290BBFC4723}"/>
              </a:ext>
            </a:extLst>
          </p:cNvPr>
          <p:cNvSpPr txBox="1"/>
          <p:nvPr/>
        </p:nvSpPr>
        <p:spPr>
          <a:xfrm>
            <a:off x="6489842" y="1948165"/>
            <a:ext cx="3408704" cy="624103"/>
          </a:xfrm>
          <a:prstGeom prst="rect">
            <a:avLst/>
          </a:prstGeom>
        </p:spPr>
        <p:txBody>
          <a:bodyPr vert="horz" wrap="square" lIns="0" tIns="8467" rIns="0" bIns="0" rtlCol="0">
            <a:spAutoFit/>
          </a:bodyPr>
          <a:lstStyle/>
          <a:p>
            <a:pPr marL="8467" marR="0" lvl="0" indent="0" algn="ctr" defTabSz="609630" rtl="0" eaLnBrk="1" fontAlgn="auto" latinLnBrk="0" hangingPunct="1">
              <a:lnSpc>
                <a:spcPct val="100000"/>
              </a:lnSpc>
              <a:spcBef>
                <a:spcPts val="67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-7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(</a:t>
            </a:r>
            <a:r>
              <a:rPr kumimoji="0" lang="en-US" sz="2000" b="0" i="1" u="none" strike="noStrike" kern="1200" cap="none" spc="-7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Viết</a:t>
            </a:r>
            <a:r>
              <a:rPr kumimoji="0" lang="en-US" sz="2000" b="0" i="1" u="none" strike="noStrike" kern="1200" cap="none" spc="-7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2000" b="0" i="1" u="none" strike="noStrike" kern="1200" cap="none" spc="-7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khoảng</a:t>
            </a:r>
            <a:r>
              <a:rPr kumimoji="0" lang="en-US" sz="2000" b="0" i="1" u="none" strike="noStrike" kern="1200" cap="none" spc="-7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10 </a:t>
            </a:r>
            <a:r>
              <a:rPr kumimoji="0" lang="en-US" sz="2000" b="0" i="1" u="none" strike="noStrike" kern="1200" cap="none" spc="-7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câu</a:t>
            </a:r>
            <a:r>
              <a:rPr kumimoji="0" lang="en-US" sz="2000" b="0" i="1" u="none" strike="noStrike" kern="1200" cap="none" spc="-7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2000" b="0" i="1" u="none" strike="noStrike" kern="1200" cap="none" spc="-7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về</a:t>
            </a:r>
            <a:r>
              <a:rPr kumimoji="0" lang="en-US" sz="2000" b="0" i="1" u="none" strike="noStrike" kern="1200" cap="none" spc="-7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2000" b="0" i="1" u="none" strike="noStrike" kern="1200" cap="none" spc="-7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ngôi</a:t>
            </a:r>
            <a:r>
              <a:rPr kumimoji="0" lang="en-US" sz="2000" b="0" i="1" u="none" strike="noStrike" kern="1200" cap="none" spc="-7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2000" b="0" i="1" u="none" strike="noStrike" kern="1200" cap="none" spc="-7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trường</a:t>
            </a:r>
            <a:r>
              <a:rPr kumimoji="0" lang="en-US" sz="2000" b="0" i="1" u="none" strike="noStrike" kern="1200" cap="none" spc="-7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2000" b="0" i="1" u="none" strike="noStrike" kern="1200" cap="none" spc="-7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và</a:t>
            </a:r>
            <a:r>
              <a:rPr kumimoji="0" lang="en-US" sz="2000" b="0" i="1" u="none" strike="noStrike" kern="1200" cap="none" spc="-7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2000" b="0" i="1" u="none" strike="noStrike" kern="1200" cap="none" spc="-7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các</a:t>
            </a:r>
            <a:r>
              <a:rPr kumimoji="0" lang="en-US" sz="2000" b="0" i="1" u="none" strike="noStrike" kern="1200" cap="none" spc="-7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2000" b="0" i="1" u="none" strike="noStrike" kern="1200" cap="none" spc="-7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môn</a:t>
            </a:r>
            <a:r>
              <a:rPr kumimoji="0" lang="en-US" sz="2000" b="0" i="1" u="none" strike="noStrike" kern="1200" cap="none" spc="-7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2000" b="0" i="1" u="none" strike="noStrike" kern="1200" cap="none" spc="-7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học</a:t>
            </a:r>
            <a:r>
              <a:rPr kumimoji="0" lang="en-US" sz="2000" b="0" i="1" u="none" strike="noStrike" kern="1200" cap="none" spc="-7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D587FCA-3EA5-4FF8-9192-A1772B30C82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32287" y="4579987"/>
            <a:ext cx="1474098" cy="184078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">
            <a:extLst>
              <a:ext uri="{FF2B5EF4-FFF2-40B4-BE49-F238E27FC236}">
                <a16:creationId xmlns:a16="http://schemas.microsoft.com/office/drawing/2014/main" id="{A600244C-90DB-4B28-8FA8-DB20F5E7E44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2084" y="456241"/>
            <a:ext cx="1333698" cy="133369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784B148-10BB-4F1B-B115-E4B2D65A0620}"/>
              </a:ext>
            </a:extLst>
          </p:cNvPr>
          <p:cNvSpPr txBox="1"/>
          <p:nvPr/>
        </p:nvSpPr>
        <p:spPr>
          <a:xfrm>
            <a:off x="2865782" y="620073"/>
            <a:ext cx="72853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Arial" panose="020B0604020202020204" pitchFamily="34" charset="0"/>
              </a:rPr>
              <a:t>Monday, </a:t>
            </a:r>
            <a:r>
              <a:rPr lang="en-US" sz="3600" b="1" dirty="0" err="1">
                <a:solidFill>
                  <a:prstClr val="white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Novem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Arial" panose="020B0604020202020204" pitchFamily="34" charset="0"/>
              </a:rPr>
              <a:t>ber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Arial" panose="020B0604020202020204" pitchFamily="34" charset="0"/>
              </a:rPr>
              <a:t> 8</a:t>
            </a:r>
            <a:r>
              <a:rPr kumimoji="0" lang="en-US" sz="3600" b="1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Arial" panose="020B0604020202020204" pitchFamily="34" charset="0"/>
              </a:rPr>
              <a:t>th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Arial" panose="020B0604020202020204" pitchFamily="34" charset="0"/>
              </a:rPr>
              <a:t>, 2021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2F52B0A-EBDF-4F9D-B367-85324F7B4064}"/>
              </a:ext>
            </a:extLst>
          </p:cNvPr>
          <p:cNvSpPr txBox="1"/>
          <p:nvPr/>
        </p:nvSpPr>
        <p:spPr>
          <a:xfrm>
            <a:off x="3793429" y="1294738"/>
            <a:ext cx="59833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Unit 6: Lesson 3 – p44,45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B74CD78-409A-4DA1-9535-E0F7F4095F2B}"/>
              </a:ext>
            </a:extLst>
          </p:cNvPr>
          <p:cNvSpPr txBox="1"/>
          <p:nvPr/>
        </p:nvSpPr>
        <p:spPr>
          <a:xfrm>
            <a:off x="2323693" y="2005747"/>
            <a:ext cx="33610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1. Word stress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6E5E626-F845-4B54-94AA-9C0E7BB5DB30}"/>
              </a:ext>
            </a:extLst>
          </p:cNvPr>
          <p:cNvSpPr txBox="1"/>
          <p:nvPr/>
        </p:nvSpPr>
        <p:spPr>
          <a:xfrm>
            <a:off x="2443218" y="2606383"/>
            <a:ext cx="805250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A: How many lessons do you have today?</a:t>
            </a:r>
          </a:p>
          <a:p>
            <a:pPr marR="0" lvl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3200" b="1" dirty="0">
                <a:solidFill>
                  <a:srgbClr val="FFFF00"/>
                </a:solidFill>
                <a:latin typeface="Calibri" panose="020F0502020204030204"/>
                <a:cs typeface="Arial" panose="020B0604020202020204" pitchFamily="34" charset="0"/>
              </a:rPr>
              <a:t>B: I have four: </a:t>
            </a:r>
            <a:r>
              <a:rPr lang="en-US" sz="3200" b="1" dirty="0" err="1">
                <a:solidFill>
                  <a:srgbClr val="FFFF00"/>
                </a:solidFill>
                <a:latin typeface="Calibri" panose="020F0502020204030204"/>
                <a:cs typeface="Arial" panose="020B0604020202020204" pitchFamily="34" charset="0"/>
              </a:rPr>
              <a:t>Maths</a:t>
            </a:r>
            <a:r>
              <a:rPr lang="en-US" sz="3200" b="1" dirty="0">
                <a:solidFill>
                  <a:srgbClr val="FFFF00"/>
                </a:solidFill>
                <a:latin typeface="Calibri" panose="020F0502020204030204"/>
                <a:cs typeface="Arial" panose="020B0604020202020204" pitchFamily="34" charset="0"/>
              </a:rPr>
              <a:t>, Vietnamese, Art and PE.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09FDC61-4FF4-40EE-830E-45C5934E2DB4}"/>
              </a:ext>
            </a:extLst>
          </p:cNvPr>
          <p:cNvSpPr txBox="1"/>
          <p:nvPr/>
        </p:nvSpPr>
        <p:spPr>
          <a:xfrm>
            <a:off x="2535983" y="3680815"/>
            <a:ext cx="770794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2. Practice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3. </a:t>
            </a:r>
            <a:r>
              <a:rPr kumimoji="0" lang="en-US" sz="3200" b="1" i="0" u="sng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Homelink</a:t>
            </a:r>
            <a:endParaRPr kumimoji="0" lang="en-US" sz="3200" b="1" i="0" u="sng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457200" marR="0" lvl="0" indent="-45720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Writing on Padlet/ WB (SBT): p26,27</a:t>
            </a:r>
          </a:p>
          <a:p>
            <a:pPr marL="457200" marR="0" lvl="0" indent="-45720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SB: Unit 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7 – Lesson 1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0131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spham-0936082789"/>
          <p:cNvSpPr/>
          <p:nvPr/>
        </p:nvSpPr>
        <p:spPr>
          <a:xfrm>
            <a:off x="825269" y="367359"/>
            <a:ext cx="133722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6. Project</a:t>
            </a:r>
          </a:p>
        </p:txBody>
      </p:sp>
      <p:sp>
        <p:nvSpPr>
          <p:cNvPr id="3" name="Rectangle 2"/>
          <p:cNvSpPr/>
          <p:nvPr/>
        </p:nvSpPr>
        <p:spPr>
          <a:xfrm>
            <a:off x="1641657" y="567414"/>
            <a:ext cx="934077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Write a letter to a pen friend to talk </a:t>
            </a:r>
          </a:p>
          <a:p>
            <a:pPr algn="ctr"/>
            <a:r>
              <a:rPr lang="en-US" sz="3200" b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about your timetable.</a:t>
            </a:r>
            <a:endParaRPr lang="en-US" sz="3200">
              <a:solidFill>
                <a:srgbClr val="FF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0672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A6EDE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ea"/>
              <a:sym typeface="+mn-lt"/>
            </a:endParaRPr>
          </a:p>
        </p:txBody>
      </p:sp>
      <p:pic>
        <p:nvPicPr>
          <p:cNvPr id="49" name="图片 4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5644" y="34492"/>
            <a:ext cx="1071111" cy="1022452"/>
          </a:xfrm>
          <a:prstGeom prst="rect">
            <a:avLst/>
          </a:prstGeom>
        </p:spPr>
      </p:pic>
      <p:sp>
        <p:nvSpPr>
          <p:cNvPr id="17" name="文本框 16"/>
          <p:cNvSpPr txBox="1"/>
          <p:nvPr/>
        </p:nvSpPr>
        <p:spPr>
          <a:xfrm>
            <a:off x="3375775" y="4055165"/>
            <a:ext cx="1807848" cy="92333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5400" b="1" i="0" u="none" strike="noStrike" kern="1200" cap="none" spc="0" normalizeH="0" baseline="0" noProof="0">
                <a:ln w="28575">
                  <a:solidFill>
                    <a:prstClr val="white"/>
                  </a:solidFill>
                </a:ln>
                <a:solidFill>
                  <a:srgbClr val="E9562B"/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rPr>
              <a:t> </a:t>
            </a:r>
            <a:endParaRPr kumimoji="0" lang="zh-CN" altLang="en-US" sz="5400" b="1" i="0" u="none" strike="noStrike" kern="1200" cap="none" spc="0" normalizeH="0" baseline="0" noProof="0" dirty="0">
              <a:ln w="28575">
                <a:solidFill>
                  <a:prstClr val="white"/>
                </a:solidFill>
              </a:ln>
              <a:solidFill>
                <a:srgbClr val="E9562B"/>
              </a:solidFill>
              <a:effectLst/>
              <a:uLnTx/>
              <a:uFillTx/>
              <a:latin typeface="Arial"/>
              <a:ea typeface="微软雅黑"/>
              <a:cs typeface="+mn-ea"/>
              <a:sym typeface="+mn-lt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2760015" y="1922580"/>
            <a:ext cx="609600" cy="673206"/>
          </a:xfrm>
          <a:prstGeom prst="rect">
            <a:avLst/>
          </a:prstGeom>
          <a:solidFill>
            <a:srgbClr val="E956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rPr>
              <a:t>01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ea"/>
              <a:sym typeface="+mn-lt"/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2673410" y="3843624"/>
            <a:ext cx="609600" cy="673206"/>
          </a:xfrm>
          <a:prstGeom prst="rect">
            <a:avLst/>
          </a:prstGeom>
          <a:solidFill>
            <a:srgbClr val="F591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rPr>
              <a:t>02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ea"/>
              <a:sym typeface="+mn-lt"/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2673410" y="5912034"/>
            <a:ext cx="609600" cy="673206"/>
          </a:xfrm>
          <a:prstGeom prst="rect">
            <a:avLst/>
          </a:prstGeom>
          <a:solidFill>
            <a:srgbClr val="37AA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rPr>
              <a:t>03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ea"/>
              <a:sym typeface="+mn-lt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48805C9-E63C-4DEF-A43D-6EFC569DFBE3}"/>
              </a:ext>
            </a:extLst>
          </p:cNvPr>
          <p:cNvSpPr txBox="1"/>
          <p:nvPr/>
        </p:nvSpPr>
        <p:spPr>
          <a:xfrm>
            <a:off x="3538330" y="1831651"/>
            <a:ext cx="8653670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-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Review the vocabularies and grammar in Lesson 1 and Lesson 2.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(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Ôn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tập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từ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vựng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và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cấu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trúc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ngữ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pháp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đã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học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trong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Tiết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1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và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2)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251C0FD-3023-4B9B-B2A2-E5FB551CFEC3}"/>
              </a:ext>
            </a:extLst>
          </p:cNvPr>
          <p:cNvSpPr txBox="1"/>
          <p:nvPr/>
        </p:nvSpPr>
        <p:spPr>
          <a:xfrm>
            <a:off x="3535595" y="3700283"/>
            <a:ext cx="865366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-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Identify the word stress of </a:t>
            </a:r>
            <a:r>
              <a:rPr lang="en-US" sz="2800" dirty="0">
                <a:solidFill>
                  <a:srgbClr val="002060"/>
                </a:solidFill>
                <a:latin typeface="Century Gothic" panose="020B0502020202020204"/>
              </a:rPr>
              <a:t>words in sentences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(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Xác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định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được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trọng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âm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của</a:t>
            </a:r>
            <a:r>
              <a:rPr kumimoji="0" lang="en-US" sz="2800" b="0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từ</a:t>
            </a:r>
            <a:r>
              <a:rPr kumimoji="0" lang="en-US" sz="2800" b="0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trong</a:t>
            </a:r>
            <a:r>
              <a:rPr kumimoji="0" lang="en-US" sz="2800" b="0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câu</a:t>
            </a: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EACB57F-4F74-4132-8FC4-A8ABBDA62A13}"/>
              </a:ext>
            </a:extLst>
          </p:cNvPr>
          <p:cNvSpPr txBox="1"/>
          <p:nvPr/>
        </p:nvSpPr>
        <p:spPr>
          <a:xfrm>
            <a:off x="3610512" y="5771584"/>
            <a:ext cx="834059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- Practice speaking, listening and reading skills.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(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Luyện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tập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các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kĩ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năng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nói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,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nghe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và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đọc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hiểu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.)</a:t>
            </a:r>
          </a:p>
        </p:txBody>
      </p:sp>
      <p:pic>
        <p:nvPicPr>
          <p:cNvPr id="26" name="Picture 6" descr="Aims and objective of the AIJN, the European Fruit Juice Association | AIJN  - European Fruit Juice Association">
            <a:extLst>
              <a:ext uri="{FF2B5EF4-FFF2-40B4-BE49-F238E27FC236}">
                <a16:creationId xmlns:a16="http://schemas.microsoft.com/office/drawing/2014/main" id="{EA465040-2217-4A01-9B57-621897D1F0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9164" y="-95491"/>
            <a:ext cx="2018071" cy="2018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C57787F-4948-471B-AEF7-BA4502698D58}"/>
              </a:ext>
            </a:extLst>
          </p:cNvPr>
          <p:cNvSpPr txBox="1"/>
          <p:nvPr/>
        </p:nvSpPr>
        <p:spPr>
          <a:xfrm>
            <a:off x="7277235" y="223930"/>
            <a:ext cx="474579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OBJECTIVES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(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Mục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tiêu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của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bài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học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hôm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nay)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42995AE-ABC5-45BE-8E76-CDF9066346D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273" y="1574932"/>
            <a:ext cx="2243857" cy="469038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22" grpId="0" animBg="1"/>
      <p:bldP spid="25" grpId="0" animBg="1"/>
      <p:bldP spid="2" grpId="0"/>
      <p:bldP spid="21" grpId="0"/>
      <p:bldP spid="23" grpId="0"/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spham-0936082789"/>
          <p:cNvSpPr txBox="1"/>
          <p:nvPr/>
        </p:nvSpPr>
        <p:spPr>
          <a:xfrm>
            <a:off x="1216352" y="2767281"/>
            <a:ext cx="975929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oper Black" panose="0208090404030B020404" pitchFamily="18" charset="0"/>
              </a:rPr>
              <a:t>REVIEW</a:t>
            </a:r>
          </a:p>
        </p:txBody>
      </p:sp>
    </p:spTree>
    <p:extLst>
      <p:ext uri="{BB962C8B-B14F-4D97-AF65-F5344CB8AC3E}">
        <p14:creationId xmlns:p14="http://schemas.microsoft.com/office/powerpoint/2010/main" val="1298609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54167E-6 4.81481E-6 L 3.54167E-6 -0.07223 " pathEditMode="relative" rAng="0" ptsTypes="AA">
                                      <p:cBhvr>
                                        <p:cTn id="9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0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3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6200" y="-52120"/>
            <a:ext cx="12344400" cy="6962241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 rot="20674136">
            <a:off x="4586993" y="1640094"/>
            <a:ext cx="6512718" cy="1667590"/>
          </a:xfrm>
          <a:prstGeom prst="rect">
            <a:avLst/>
          </a:prstGeom>
        </p:spPr>
        <p:txBody>
          <a:bodyPr wrap="none">
            <a:prstTxWarp prst="textCurveUp">
              <a:avLst/>
            </a:prstTxWarp>
            <a:spAutoFit/>
          </a:bodyPr>
          <a:lstStyle/>
          <a:p>
            <a:r>
              <a:rPr lang="en-US" altLang="zh-CN" sz="8000" b="1" kern="100" dirty="0">
                <a:ln w="19050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glow rad="76200">
                    <a:srgbClr val="FF1D1D">
                      <a:alpha val="71000"/>
                    </a:srgb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华文琥珀" panose="02010800040101010101" pitchFamily="2" charset="-122"/>
                <a:ea typeface="华文琥珀" panose="02010800040101010101" pitchFamily="2" charset="-122"/>
              </a:rPr>
              <a:t>RING THE GOLDEN BELL</a:t>
            </a:r>
            <a:endParaRPr lang="zh-CN" altLang="en-US" sz="8000" b="1" kern="100" dirty="0">
              <a:ln w="19050">
                <a:solidFill>
                  <a:srgbClr val="FF0000"/>
                </a:solidFill>
                <a:prstDash val="solid"/>
              </a:ln>
              <a:solidFill>
                <a:srgbClr val="FFFF00"/>
              </a:solidFill>
              <a:effectLst>
                <a:glow rad="76200">
                  <a:srgbClr val="FF1D1D">
                    <a:alpha val="71000"/>
                  </a:srgbClr>
                </a:glow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华文琥珀" panose="02010800040101010101" pitchFamily="2" charset="-122"/>
              <a:ea typeface="华文琥珀" panose="02010800040101010101" pitchFamily="2" charset="-122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357" y="343854"/>
            <a:ext cx="4634480" cy="398960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58" t="212" r="-1519" b="55521"/>
          <a:stretch/>
        </p:blipFill>
        <p:spPr>
          <a:xfrm flipH="1">
            <a:off x="244443" y="3497866"/>
            <a:ext cx="1955417" cy="314353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183266" y="3223026"/>
            <a:ext cx="2481095" cy="3247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9563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nd Bell Sound Effect_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29" y="-9442"/>
            <a:ext cx="12193057" cy="6876884"/>
          </a:xfrm>
          <a:prstGeom prst="rect">
            <a:avLst/>
          </a:prstGeom>
        </p:spPr>
      </p:pic>
      <p:sp>
        <p:nvSpPr>
          <p:cNvPr id="32" name="ans"/>
          <p:cNvSpPr/>
          <p:nvPr/>
        </p:nvSpPr>
        <p:spPr>
          <a:xfrm>
            <a:off x="8625118" y="960872"/>
            <a:ext cx="1726094" cy="581048"/>
          </a:xfrm>
          <a:prstGeom prst="wedgeRoundRectCallout">
            <a:avLst>
              <a:gd name="adj1" fmla="val 69374"/>
              <a:gd name="adj2" fmla="val -8775"/>
              <a:gd name="adj3" fmla="val 16667"/>
            </a:avLst>
          </a:prstGeom>
          <a:solidFill>
            <a:srgbClr val="FFC000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Answer</a:t>
            </a:r>
          </a:p>
        </p:txBody>
      </p:sp>
      <p:pic>
        <p:nvPicPr>
          <p:cNvPr id="37" name="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82"/>
          <a:stretch/>
        </p:blipFill>
        <p:spPr>
          <a:xfrm>
            <a:off x="8625118" y="2289915"/>
            <a:ext cx="2104215" cy="2591978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60298768-B9DD-4BAA-AAAA-CC62CFDBFE5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7878" y="2661842"/>
            <a:ext cx="1231802" cy="1256473"/>
          </a:xfrm>
          <a:prstGeom prst="rect">
            <a:avLst/>
          </a:prstGeom>
        </p:spPr>
      </p:pic>
      <p:sp>
        <p:nvSpPr>
          <p:cNvPr id="13" name="Horizontal Scroll 12"/>
          <p:cNvSpPr/>
          <p:nvPr/>
        </p:nvSpPr>
        <p:spPr>
          <a:xfrm>
            <a:off x="644976" y="1243532"/>
            <a:ext cx="7420858" cy="4776887"/>
          </a:xfrm>
          <a:prstGeom prst="horizontalScroll">
            <a:avLst>
              <a:gd name="adj" fmla="val 6392"/>
            </a:avLst>
          </a:prstGeom>
          <a:gradFill flip="none" rotWithShape="1">
            <a:gsLst>
              <a:gs pos="0">
                <a:srgbClr val="FFFABF"/>
              </a:gs>
              <a:gs pos="50000">
                <a:srgbClr val="FFFEEF"/>
              </a:gs>
              <a:gs pos="100000">
                <a:srgbClr val="FFFFFF"/>
              </a:gs>
            </a:gsLst>
            <a:lin ang="0" scaled="1"/>
            <a:tileRect/>
          </a:gradFill>
          <a:ln>
            <a:solidFill>
              <a:srgbClr val="FF000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___________?</a:t>
            </a:r>
          </a:p>
          <a:p>
            <a:pPr algn="ctr">
              <a:lnSpc>
                <a:spcPct val="150000"/>
              </a:lnSpc>
            </a:pPr>
            <a:r>
              <a:rPr lang="en-US" sz="4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have four: Maths, English, Art, IT.</a:t>
            </a:r>
            <a:endParaRPr lang="en-US" sz="4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Up Ribbon 13"/>
          <p:cNvSpPr/>
          <p:nvPr/>
        </p:nvSpPr>
        <p:spPr>
          <a:xfrm>
            <a:off x="3140416" y="942829"/>
            <a:ext cx="2723528" cy="527736"/>
          </a:xfrm>
          <a:prstGeom prst="ribbon2">
            <a:avLst>
              <a:gd name="adj1" fmla="val 11696"/>
              <a:gd name="adj2" fmla="val 71174"/>
            </a:avLst>
          </a:prstGeom>
          <a:solidFill>
            <a:srgbClr val="FFC000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Question 1</a:t>
            </a:r>
          </a:p>
        </p:txBody>
      </p:sp>
      <p:sp>
        <p:nvSpPr>
          <p:cNvPr id="26" name="矩形 3"/>
          <p:cNvSpPr/>
          <p:nvPr/>
        </p:nvSpPr>
        <p:spPr>
          <a:xfrm>
            <a:off x="274320" y="219406"/>
            <a:ext cx="3336181" cy="741466"/>
          </a:xfrm>
          <a:prstGeom prst="rect">
            <a:avLst/>
          </a:prstGeom>
        </p:spPr>
        <p:txBody>
          <a:bodyPr wrap="none">
            <a:prstTxWarp prst="textCurveUp">
              <a:avLst>
                <a:gd name="adj" fmla="val 49690"/>
              </a:avLst>
            </a:prstTxWarp>
            <a:spAutoFit/>
          </a:bodyPr>
          <a:lstStyle/>
          <a:p>
            <a:pPr algn="ctr"/>
            <a:r>
              <a:rPr lang="en-US" altLang="zh-CN" sz="6000" b="1" kern="100" dirty="0">
                <a:ln w="22225">
                  <a:solidFill>
                    <a:srgbClr val="FF1D1D"/>
                  </a:solidFill>
                  <a:prstDash val="solid"/>
                </a:ln>
                <a:solidFill>
                  <a:srgbClr val="FFFF4B"/>
                </a:solidFill>
                <a:effectLst>
                  <a:glow rad="101600">
                    <a:schemeClr val="bg1"/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Cooper Black" panose="0208090404030B0204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Ring The Golden Bell</a:t>
            </a:r>
            <a:endParaRPr lang="zh-CN" altLang="en-US" sz="6000" b="1" kern="100" dirty="0">
              <a:ln w="22225">
                <a:solidFill>
                  <a:srgbClr val="FF1D1D"/>
                </a:solidFill>
                <a:prstDash val="solid"/>
              </a:ln>
              <a:solidFill>
                <a:srgbClr val="FFFF4B"/>
              </a:solidFill>
              <a:effectLst>
                <a:glow rad="101600">
                  <a:schemeClr val="bg1"/>
                </a:glow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Cooper Black" panose="0208090404030B020404" pitchFamily="18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58" b="44707"/>
          <a:stretch/>
        </p:blipFill>
        <p:spPr>
          <a:xfrm flipH="1">
            <a:off x="274320" y="4007854"/>
            <a:ext cx="1865947" cy="2770251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066" r="68856" b="6667"/>
          <a:stretch/>
        </p:blipFill>
        <p:spPr>
          <a:xfrm>
            <a:off x="10714309" y="252936"/>
            <a:ext cx="1130219" cy="1981296"/>
          </a:xfrm>
          <a:prstGeom prst="rect">
            <a:avLst/>
          </a:prstGeom>
        </p:spPr>
      </p:pic>
      <p:sp>
        <p:nvSpPr>
          <p:cNvPr id="2" name="Right Arrow 1">
            <a:hlinkClick r:id="" action="ppaction://hlinkshowjump?jump=nextslide"/>
          </p:cNvPr>
          <p:cNvSpPr/>
          <p:nvPr/>
        </p:nvSpPr>
        <p:spPr>
          <a:xfrm>
            <a:off x="9468241" y="5796489"/>
            <a:ext cx="1181686" cy="765986"/>
          </a:xfrm>
          <a:prstGeom prst="rightArrow">
            <a:avLst>
              <a:gd name="adj1" fmla="val 57346"/>
              <a:gd name="adj2" fmla="val 44490"/>
            </a:avLst>
          </a:prstGeom>
          <a:solidFill>
            <a:srgbClr val="FFC000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Next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4600" y="219406"/>
            <a:ext cx="1055804" cy="908892"/>
          </a:xfrm>
          <a:prstGeom prst="rect">
            <a:avLst/>
          </a:prstGeom>
        </p:spPr>
      </p:pic>
      <p:sp>
        <p:nvSpPr>
          <p:cNvPr id="21" name="bong 1">
            <a:extLst>
              <a:ext uri="{FF2B5EF4-FFF2-40B4-BE49-F238E27FC236}">
                <a16:creationId xmlns:a16="http://schemas.microsoft.com/office/drawing/2014/main" id="{A4062C48-6705-48EA-923E-67E48155D3FB}"/>
              </a:ext>
            </a:extLst>
          </p:cNvPr>
          <p:cNvSpPr/>
          <p:nvPr/>
        </p:nvSpPr>
        <p:spPr>
          <a:xfrm>
            <a:off x="9092279" y="2718578"/>
            <a:ext cx="1143000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 Black" panose="020B0A04020102020204" pitchFamily="34" charset="0"/>
              </a:rPr>
              <a:t>1</a:t>
            </a:r>
          </a:p>
        </p:txBody>
      </p:sp>
      <p:sp>
        <p:nvSpPr>
          <p:cNvPr id="22" name="bong 2">
            <a:extLst>
              <a:ext uri="{FF2B5EF4-FFF2-40B4-BE49-F238E27FC236}">
                <a16:creationId xmlns:a16="http://schemas.microsoft.com/office/drawing/2014/main" id="{03C00BD4-DEE7-4096-8071-7CD02743FD6A}"/>
              </a:ext>
            </a:extLst>
          </p:cNvPr>
          <p:cNvSpPr/>
          <p:nvPr/>
        </p:nvSpPr>
        <p:spPr>
          <a:xfrm>
            <a:off x="9092279" y="2718578"/>
            <a:ext cx="1143000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 Black" panose="020B0A04020102020204" pitchFamily="34" charset="0"/>
              </a:rPr>
              <a:t>2</a:t>
            </a:r>
          </a:p>
        </p:txBody>
      </p:sp>
      <p:sp>
        <p:nvSpPr>
          <p:cNvPr id="23" name="bong 3">
            <a:extLst>
              <a:ext uri="{FF2B5EF4-FFF2-40B4-BE49-F238E27FC236}">
                <a16:creationId xmlns:a16="http://schemas.microsoft.com/office/drawing/2014/main" id="{5947274A-4B79-4ED1-A32F-4FA8696A83FB}"/>
              </a:ext>
            </a:extLst>
          </p:cNvPr>
          <p:cNvSpPr/>
          <p:nvPr/>
        </p:nvSpPr>
        <p:spPr>
          <a:xfrm>
            <a:off x="9092279" y="2718578"/>
            <a:ext cx="1143000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 Black" panose="020B0A04020102020204" pitchFamily="34" charset="0"/>
              </a:rPr>
              <a:t>3</a:t>
            </a:r>
          </a:p>
        </p:txBody>
      </p:sp>
      <p:sp>
        <p:nvSpPr>
          <p:cNvPr id="24" name="bong 4">
            <a:extLst>
              <a:ext uri="{FF2B5EF4-FFF2-40B4-BE49-F238E27FC236}">
                <a16:creationId xmlns:a16="http://schemas.microsoft.com/office/drawing/2014/main" id="{A0BB9C66-64DF-4BCE-BFD9-824659CB58A6}"/>
              </a:ext>
            </a:extLst>
          </p:cNvPr>
          <p:cNvSpPr/>
          <p:nvPr/>
        </p:nvSpPr>
        <p:spPr>
          <a:xfrm>
            <a:off x="9092279" y="2718578"/>
            <a:ext cx="1143000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 Black" panose="020B0A04020102020204" pitchFamily="34" charset="0"/>
              </a:rPr>
              <a:t>4</a:t>
            </a:r>
          </a:p>
        </p:txBody>
      </p:sp>
      <p:sp>
        <p:nvSpPr>
          <p:cNvPr id="25" name="bong 5">
            <a:extLst>
              <a:ext uri="{FF2B5EF4-FFF2-40B4-BE49-F238E27FC236}">
                <a16:creationId xmlns:a16="http://schemas.microsoft.com/office/drawing/2014/main" id="{EB705243-4906-461A-B415-B9740599574F}"/>
              </a:ext>
            </a:extLst>
          </p:cNvPr>
          <p:cNvSpPr/>
          <p:nvPr/>
        </p:nvSpPr>
        <p:spPr>
          <a:xfrm>
            <a:off x="9092279" y="2718578"/>
            <a:ext cx="1143000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 Black" panose="020B0A04020102020204" pitchFamily="34" charset="0"/>
              </a:rPr>
              <a:t>5</a:t>
            </a:r>
          </a:p>
        </p:txBody>
      </p:sp>
      <p:sp>
        <p:nvSpPr>
          <p:cNvPr id="27" name="bong 6">
            <a:extLst>
              <a:ext uri="{FF2B5EF4-FFF2-40B4-BE49-F238E27FC236}">
                <a16:creationId xmlns:a16="http://schemas.microsoft.com/office/drawing/2014/main" id="{B2854F7A-A328-4095-8917-BD5B8612BECF}"/>
              </a:ext>
            </a:extLst>
          </p:cNvPr>
          <p:cNvSpPr/>
          <p:nvPr/>
        </p:nvSpPr>
        <p:spPr>
          <a:xfrm>
            <a:off x="9092279" y="2718578"/>
            <a:ext cx="1143000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 Black" panose="020B0A04020102020204" pitchFamily="34" charset="0"/>
              </a:rPr>
              <a:t>6</a:t>
            </a:r>
          </a:p>
        </p:txBody>
      </p:sp>
      <p:sp>
        <p:nvSpPr>
          <p:cNvPr id="28" name="bong 7">
            <a:extLst>
              <a:ext uri="{FF2B5EF4-FFF2-40B4-BE49-F238E27FC236}">
                <a16:creationId xmlns:a16="http://schemas.microsoft.com/office/drawing/2014/main" id="{B197D04E-2039-4C9D-9256-57C1A1A18825}"/>
              </a:ext>
            </a:extLst>
          </p:cNvPr>
          <p:cNvSpPr/>
          <p:nvPr/>
        </p:nvSpPr>
        <p:spPr>
          <a:xfrm>
            <a:off x="9092279" y="2718578"/>
            <a:ext cx="1143000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 Black" panose="020B0A04020102020204" pitchFamily="34" charset="0"/>
              </a:rPr>
              <a:t>7</a:t>
            </a:r>
          </a:p>
        </p:txBody>
      </p:sp>
      <p:sp>
        <p:nvSpPr>
          <p:cNvPr id="29" name="bong 8">
            <a:extLst>
              <a:ext uri="{FF2B5EF4-FFF2-40B4-BE49-F238E27FC236}">
                <a16:creationId xmlns:a16="http://schemas.microsoft.com/office/drawing/2014/main" id="{EA5DC965-E5CB-4E58-BDE9-6F8C52280C2C}"/>
              </a:ext>
            </a:extLst>
          </p:cNvPr>
          <p:cNvSpPr/>
          <p:nvPr/>
        </p:nvSpPr>
        <p:spPr>
          <a:xfrm>
            <a:off x="9092279" y="2718578"/>
            <a:ext cx="1143000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 Black" panose="020B0A04020102020204" pitchFamily="34" charset="0"/>
              </a:rPr>
              <a:t>8</a:t>
            </a:r>
          </a:p>
        </p:txBody>
      </p:sp>
      <p:sp>
        <p:nvSpPr>
          <p:cNvPr id="35" name="bong 9">
            <a:extLst>
              <a:ext uri="{FF2B5EF4-FFF2-40B4-BE49-F238E27FC236}">
                <a16:creationId xmlns:a16="http://schemas.microsoft.com/office/drawing/2014/main" id="{5B7F1AC3-E31A-4BB6-95C3-A989A32B0059}"/>
              </a:ext>
            </a:extLst>
          </p:cNvPr>
          <p:cNvSpPr/>
          <p:nvPr/>
        </p:nvSpPr>
        <p:spPr>
          <a:xfrm>
            <a:off x="9092279" y="2718578"/>
            <a:ext cx="1143000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 Black" panose="020B0A04020102020204" pitchFamily="34" charset="0"/>
              </a:rPr>
              <a:t>9</a:t>
            </a:r>
          </a:p>
        </p:txBody>
      </p:sp>
      <p:sp>
        <p:nvSpPr>
          <p:cNvPr id="36" name="bong 10">
            <a:extLst>
              <a:ext uri="{FF2B5EF4-FFF2-40B4-BE49-F238E27FC236}">
                <a16:creationId xmlns:a16="http://schemas.microsoft.com/office/drawing/2014/main" id="{B487035C-B84F-4714-B48B-4602F7B2C2F3}"/>
              </a:ext>
            </a:extLst>
          </p:cNvPr>
          <p:cNvSpPr/>
          <p:nvPr/>
        </p:nvSpPr>
        <p:spPr>
          <a:xfrm>
            <a:off x="9092279" y="2718578"/>
            <a:ext cx="1143000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 Black" panose="020B0A04020102020204" pitchFamily="34" charset="0"/>
              </a:rPr>
              <a:t>10</a:t>
            </a:r>
          </a:p>
        </p:txBody>
      </p:sp>
      <p:sp>
        <p:nvSpPr>
          <p:cNvPr id="33" name="Vertical Scroll 32"/>
          <p:cNvSpPr/>
          <p:nvPr/>
        </p:nvSpPr>
        <p:spPr>
          <a:xfrm>
            <a:off x="8436490" y="1676933"/>
            <a:ext cx="3245188" cy="3910083"/>
          </a:xfrm>
          <a:prstGeom prst="verticalScroll">
            <a:avLst>
              <a:gd name="adj" fmla="val 8871"/>
            </a:avLst>
          </a:prstGeom>
          <a:gradFill flip="none" rotWithShape="1">
            <a:gsLst>
              <a:gs pos="0">
                <a:srgbClr val="FFFAB9"/>
              </a:gs>
              <a:gs pos="50000">
                <a:srgbClr val="FFFDDD"/>
              </a:gs>
              <a:gs pos="100000">
                <a:srgbClr val="FFFEEE"/>
              </a:gs>
            </a:gsLst>
            <a:lin ang="10800000" scaled="1"/>
            <a:tileRect/>
          </a:gradFill>
          <a:ln>
            <a:solidFill>
              <a:srgbClr val="FF000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many lessons do you have today</a:t>
            </a:r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3881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0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0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00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9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500"/>
                            </p:stCondLst>
                            <p:childTnLst>
                              <p:par>
                                <p:cTn id="5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32" grpId="0" animBg="1"/>
      <p:bldP spid="2" grpId="0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5" grpId="0" animBg="1"/>
      <p:bldP spid="35" grpId="1" animBg="1"/>
      <p:bldP spid="36" grpId="0" animBg="1"/>
      <p:bldP spid="36" grpId="1" animBg="1"/>
      <p:bldP spid="3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29" y="-9442"/>
            <a:ext cx="12193057" cy="6876884"/>
          </a:xfrm>
          <a:prstGeom prst="rect">
            <a:avLst/>
          </a:prstGeom>
        </p:spPr>
      </p:pic>
      <p:sp>
        <p:nvSpPr>
          <p:cNvPr id="32" name="ans"/>
          <p:cNvSpPr/>
          <p:nvPr/>
        </p:nvSpPr>
        <p:spPr>
          <a:xfrm>
            <a:off x="8625118" y="960872"/>
            <a:ext cx="1726094" cy="581048"/>
          </a:xfrm>
          <a:prstGeom prst="wedgeRoundRectCallout">
            <a:avLst>
              <a:gd name="adj1" fmla="val 69374"/>
              <a:gd name="adj2" fmla="val -8775"/>
              <a:gd name="adj3" fmla="val 16667"/>
            </a:avLst>
          </a:prstGeom>
          <a:solidFill>
            <a:srgbClr val="FFC000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Answer</a:t>
            </a:r>
          </a:p>
        </p:txBody>
      </p:sp>
      <p:pic>
        <p:nvPicPr>
          <p:cNvPr id="37" name="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82"/>
          <a:stretch/>
        </p:blipFill>
        <p:spPr>
          <a:xfrm>
            <a:off x="8625118" y="2289915"/>
            <a:ext cx="2104215" cy="2591978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60298768-B9DD-4BAA-AAAA-CC62CFDBFE5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7878" y="2661842"/>
            <a:ext cx="1231802" cy="1256473"/>
          </a:xfrm>
          <a:prstGeom prst="rect">
            <a:avLst/>
          </a:prstGeom>
        </p:spPr>
      </p:pic>
      <p:sp>
        <p:nvSpPr>
          <p:cNvPr id="13" name="Horizontal Scroll 12"/>
          <p:cNvSpPr/>
          <p:nvPr/>
        </p:nvSpPr>
        <p:spPr>
          <a:xfrm>
            <a:off x="644976" y="1243532"/>
            <a:ext cx="7420858" cy="4776887"/>
          </a:xfrm>
          <a:prstGeom prst="horizontalScroll">
            <a:avLst>
              <a:gd name="adj" fmla="val 6392"/>
            </a:avLst>
          </a:prstGeom>
          <a:gradFill flip="none" rotWithShape="1">
            <a:gsLst>
              <a:gs pos="0">
                <a:srgbClr val="FFFABF"/>
              </a:gs>
              <a:gs pos="50000">
                <a:srgbClr val="FFFEEF"/>
              </a:gs>
              <a:gs pos="100000">
                <a:srgbClr val="FFFFFF"/>
              </a:gs>
            </a:gsLst>
            <a:lin ang="0" scaled="1"/>
            <a:tileRect/>
          </a:gradFill>
          <a:ln>
            <a:solidFill>
              <a:srgbClr val="FF000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________________?</a:t>
            </a:r>
          </a:p>
          <a:p>
            <a:pPr algn="ctr"/>
            <a:r>
              <a:rPr lang="en-US" sz="4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have Maths everyday.</a:t>
            </a:r>
            <a:endParaRPr lang="en-US" sz="4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Up Ribbon 13"/>
          <p:cNvSpPr/>
          <p:nvPr/>
        </p:nvSpPr>
        <p:spPr>
          <a:xfrm>
            <a:off x="3140416" y="942829"/>
            <a:ext cx="2723528" cy="527736"/>
          </a:xfrm>
          <a:prstGeom prst="ribbon2">
            <a:avLst>
              <a:gd name="adj1" fmla="val 11696"/>
              <a:gd name="adj2" fmla="val 71174"/>
            </a:avLst>
          </a:prstGeom>
          <a:solidFill>
            <a:srgbClr val="FFC000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Question 2</a:t>
            </a:r>
            <a:endParaRPr lang="en-US" sz="20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矩形 3"/>
          <p:cNvSpPr/>
          <p:nvPr/>
        </p:nvSpPr>
        <p:spPr>
          <a:xfrm>
            <a:off x="274320" y="219406"/>
            <a:ext cx="3336181" cy="741466"/>
          </a:xfrm>
          <a:prstGeom prst="rect">
            <a:avLst/>
          </a:prstGeom>
        </p:spPr>
        <p:txBody>
          <a:bodyPr wrap="none">
            <a:prstTxWarp prst="textCurveUp">
              <a:avLst>
                <a:gd name="adj" fmla="val 49690"/>
              </a:avLst>
            </a:prstTxWarp>
            <a:spAutoFit/>
          </a:bodyPr>
          <a:lstStyle/>
          <a:p>
            <a:pPr algn="ctr"/>
            <a:r>
              <a:rPr lang="en-US" altLang="zh-CN" sz="6000" b="1" kern="100" dirty="0">
                <a:ln w="22225">
                  <a:solidFill>
                    <a:srgbClr val="FF1D1D"/>
                  </a:solidFill>
                  <a:prstDash val="solid"/>
                </a:ln>
                <a:solidFill>
                  <a:srgbClr val="FFFF4B"/>
                </a:solidFill>
                <a:effectLst>
                  <a:glow rad="101600">
                    <a:schemeClr val="bg1"/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Cooper Black" panose="0208090404030B0204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Ring The Golden Bell</a:t>
            </a:r>
            <a:endParaRPr lang="zh-CN" altLang="en-US" sz="6000" b="1" kern="100" dirty="0">
              <a:ln w="22225">
                <a:solidFill>
                  <a:srgbClr val="FF1D1D"/>
                </a:solidFill>
                <a:prstDash val="solid"/>
              </a:ln>
              <a:solidFill>
                <a:srgbClr val="FFFF4B"/>
              </a:solidFill>
              <a:effectLst>
                <a:glow rad="101600">
                  <a:schemeClr val="bg1"/>
                </a:glow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Cooper Black" panose="0208090404030B020404" pitchFamily="18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58" b="44707"/>
          <a:stretch/>
        </p:blipFill>
        <p:spPr>
          <a:xfrm flipH="1">
            <a:off x="274320" y="4007854"/>
            <a:ext cx="1865947" cy="2770251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066" r="68856" b="6667"/>
          <a:stretch/>
        </p:blipFill>
        <p:spPr>
          <a:xfrm>
            <a:off x="10714309" y="252936"/>
            <a:ext cx="1130219" cy="1981296"/>
          </a:xfrm>
          <a:prstGeom prst="rect">
            <a:avLst/>
          </a:prstGeom>
        </p:spPr>
      </p:pic>
      <p:sp>
        <p:nvSpPr>
          <p:cNvPr id="2" name="Right Arrow 1">
            <a:hlinkClick r:id="" action="ppaction://hlinkshowjump?jump=nextslide"/>
          </p:cNvPr>
          <p:cNvSpPr/>
          <p:nvPr/>
        </p:nvSpPr>
        <p:spPr>
          <a:xfrm>
            <a:off x="9468241" y="5796489"/>
            <a:ext cx="1181686" cy="765986"/>
          </a:xfrm>
          <a:prstGeom prst="rightArrow">
            <a:avLst>
              <a:gd name="adj1" fmla="val 57346"/>
              <a:gd name="adj2" fmla="val 44490"/>
            </a:avLst>
          </a:prstGeom>
          <a:solidFill>
            <a:srgbClr val="FFC000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Next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4600" y="219406"/>
            <a:ext cx="1055804" cy="908892"/>
          </a:xfrm>
          <a:prstGeom prst="rect">
            <a:avLst/>
          </a:prstGeom>
        </p:spPr>
      </p:pic>
      <p:sp>
        <p:nvSpPr>
          <p:cNvPr id="21" name="bong 1">
            <a:extLst>
              <a:ext uri="{FF2B5EF4-FFF2-40B4-BE49-F238E27FC236}">
                <a16:creationId xmlns:a16="http://schemas.microsoft.com/office/drawing/2014/main" id="{A4062C48-6705-48EA-923E-67E48155D3FB}"/>
              </a:ext>
            </a:extLst>
          </p:cNvPr>
          <p:cNvSpPr/>
          <p:nvPr/>
        </p:nvSpPr>
        <p:spPr>
          <a:xfrm>
            <a:off x="9092279" y="2718578"/>
            <a:ext cx="1143000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 Black" panose="020B0A04020102020204" pitchFamily="34" charset="0"/>
              </a:rPr>
              <a:t>1</a:t>
            </a:r>
          </a:p>
        </p:txBody>
      </p:sp>
      <p:sp>
        <p:nvSpPr>
          <p:cNvPr id="22" name="bong 2">
            <a:extLst>
              <a:ext uri="{FF2B5EF4-FFF2-40B4-BE49-F238E27FC236}">
                <a16:creationId xmlns:a16="http://schemas.microsoft.com/office/drawing/2014/main" id="{03C00BD4-DEE7-4096-8071-7CD02743FD6A}"/>
              </a:ext>
            </a:extLst>
          </p:cNvPr>
          <p:cNvSpPr/>
          <p:nvPr/>
        </p:nvSpPr>
        <p:spPr>
          <a:xfrm>
            <a:off x="9092279" y="2718578"/>
            <a:ext cx="1143000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 Black" panose="020B0A04020102020204" pitchFamily="34" charset="0"/>
              </a:rPr>
              <a:t>2</a:t>
            </a:r>
          </a:p>
        </p:txBody>
      </p:sp>
      <p:sp>
        <p:nvSpPr>
          <p:cNvPr id="23" name="bong 3">
            <a:extLst>
              <a:ext uri="{FF2B5EF4-FFF2-40B4-BE49-F238E27FC236}">
                <a16:creationId xmlns:a16="http://schemas.microsoft.com/office/drawing/2014/main" id="{5947274A-4B79-4ED1-A32F-4FA8696A83FB}"/>
              </a:ext>
            </a:extLst>
          </p:cNvPr>
          <p:cNvSpPr/>
          <p:nvPr/>
        </p:nvSpPr>
        <p:spPr>
          <a:xfrm>
            <a:off x="9092279" y="2718578"/>
            <a:ext cx="1143000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 Black" panose="020B0A04020102020204" pitchFamily="34" charset="0"/>
              </a:rPr>
              <a:t>3</a:t>
            </a:r>
          </a:p>
        </p:txBody>
      </p:sp>
      <p:sp>
        <p:nvSpPr>
          <p:cNvPr id="24" name="bong 4">
            <a:extLst>
              <a:ext uri="{FF2B5EF4-FFF2-40B4-BE49-F238E27FC236}">
                <a16:creationId xmlns:a16="http://schemas.microsoft.com/office/drawing/2014/main" id="{A0BB9C66-64DF-4BCE-BFD9-824659CB58A6}"/>
              </a:ext>
            </a:extLst>
          </p:cNvPr>
          <p:cNvSpPr/>
          <p:nvPr/>
        </p:nvSpPr>
        <p:spPr>
          <a:xfrm>
            <a:off x="9092279" y="2718578"/>
            <a:ext cx="1143000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 Black" panose="020B0A04020102020204" pitchFamily="34" charset="0"/>
              </a:rPr>
              <a:t>4</a:t>
            </a:r>
          </a:p>
        </p:txBody>
      </p:sp>
      <p:sp>
        <p:nvSpPr>
          <p:cNvPr id="25" name="bong 5">
            <a:extLst>
              <a:ext uri="{FF2B5EF4-FFF2-40B4-BE49-F238E27FC236}">
                <a16:creationId xmlns:a16="http://schemas.microsoft.com/office/drawing/2014/main" id="{EB705243-4906-461A-B415-B9740599574F}"/>
              </a:ext>
            </a:extLst>
          </p:cNvPr>
          <p:cNvSpPr/>
          <p:nvPr/>
        </p:nvSpPr>
        <p:spPr>
          <a:xfrm>
            <a:off x="9092279" y="2718578"/>
            <a:ext cx="1143000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 Black" panose="020B0A04020102020204" pitchFamily="34" charset="0"/>
              </a:rPr>
              <a:t>5</a:t>
            </a:r>
          </a:p>
        </p:txBody>
      </p:sp>
      <p:sp>
        <p:nvSpPr>
          <p:cNvPr id="27" name="bong 6">
            <a:extLst>
              <a:ext uri="{FF2B5EF4-FFF2-40B4-BE49-F238E27FC236}">
                <a16:creationId xmlns:a16="http://schemas.microsoft.com/office/drawing/2014/main" id="{B2854F7A-A328-4095-8917-BD5B8612BECF}"/>
              </a:ext>
            </a:extLst>
          </p:cNvPr>
          <p:cNvSpPr/>
          <p:nvPr/>
        </p:nvSpPr>
        <p:spPr>
          <a:xfrm>
            <a:off x="9092279" y="2718578"/>
            <a:ext cx="1143000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 Black" panose="020B0A04020102020204" pitchFamily="34" charset="0"/>
              </a:rPr>
              <a:t>6</a:t>
            </a:r>
          </a:p>
        </p:txBody>
      </p:sp>
      <p:sp>
        <p:nvSpPr>
          <p:cNvPr id="28" name="bong 7">
            <a:extLst>
              <a:ext uri="{FF2B5EF4-FFF2-40B4-BE49-F238E27FC236}">
                <a16:creationId xmlns:a16="http://schemas.microsoft.com/office/drawing/2014/main" id="{B197D04E-2039-4C9D-9256-57C1A1A18825}"/>
              </a:ext>
            </a:extLst>
          </p:cNvPr>
          <p:cNvSpPr/>
          <p:nvPr/>
        </p:nvSpPr>
        <p:spPr>
          <a:xfrm>
            <a:off x="9092279" y="2718578"/>
            <a:ext cx="1143000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 Black" panose="020B0A04020102020204" pitchFamily="34" charset="0"/>
              </a:rPr>
              <a:t>7</a:t>
            </a:r>
          </a:p>
        </p:txBody>
      </p:sp>
      <p:sp>
        <p:nvSpPr>
          <p:cNvPr id="29" name="bong 8">
            <a:extLst>
              <a:ext uri="{FF2B5EF4-FFF2-40B4-BE49-F238E27FC236}">
                <a16:creationId xmlns:a16="http://schemas.microsoft.com/office/drawing/2014/main" id="{EA5DC965-E5CB-4E58-BDE9-6F8C52280C2C}"/>
              </a:ext>
            </a:extLst>
          </p:cNvPr>
          <p:cNvSpPr/>
          <p:nvPr/>
        </p:nvSpPr>
        <p:spPr>
          <a:xfrm>
            <a:off x="9092279" y="2718578"/>
            <a:ext cx="1143000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 Black" panose="020B0A04020102020204" pitchFamily="34" charset="0"/>
              </a:rPr>
              <a:t>8</a:t>
            </a:r>
          </a:p>
        </p:txBody>
      </p:sp>
      <p:sp>
        <p:nvSpPr>
          <p:cNvPr id="35" name="bong 9">
            <a:extLst>
              <a:ext uri="{FF2B5EF4-FFF2-40B4-BE49-F238E27FC236}">
                <a16:creationId xmlns:a16="http://schemas.microsoft.com/office/drawing/2014/main" id="{5B7F1AC3-E31A-4BB6-95C3-A989A32B0059}"/>
              </a:ext>
            </a:extLst>
          </p:cNvPr>
          <p:cNvSpPr/>
          <p:nvPr/>
        </p:nvSpPr>
        <p:spPr>
          <a:xfrm>
            <a:off x="9092279" y="2718578"/>
            <a:ext cx="1143000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 Black" panose="020B0A04020102020204" pitchFamily="34" charset="0"/>
              </a:rPr>
              <a:t>9</a:t>
            </a:r>
          </a:p>
        </p:txBody>
      </p:sp>
      <p:sp>
        <p:nvSpPr>
          <p:cNvPr id="36" name="bong 10">
            <a:extLst>
              <a:ext uri="{FF2B5EF4-FFF2-40B4-BE49-F238E27FC236}">
                <a16:creationId xmlns:a16="http://schemas.microsoft.com/office/drawing/2014/main" id="{B487035C-B84F-4714-B48B-4602F7B2C2F3}"/>
              </a:ext>
            </a:extLst>
          </p:cNvPr>
          <p:cNvSpPr/>
          <p:nvPr/>
        </p:nvSpPr>
        <p:spPr>
          <a:xfrm>
            <a:off x="9092279" y="2718578"/>
            <a:ext cx="1143000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 Black" panose="020B0A04020102020204" pitchFamily="34" charset="0"/>
              </a:rPr>
              <a:t>10</a:t>
            </a:r>
          </a:p>
        </p:txBody>
      </p:sp>
      <p:sp>
        <p:nvSpPr>
          <p:cNvPr id="33" name="Vertical Scroll 32"/>
          <p:cNvSpPr/>
          <p:nvPr/>
        </p:nvSpPr>
        <p:spPr>
          <a:xfrm>
            <a:off x="8436490" y="1676933"/>
            <a:ext cx="3245188" cy="3910083"/>
          </a:xfrm>
          <a:prstGeom prst="verticalScroll">
            <a:avLst>
              <a:gd name="adj" fmla="val 8871"/>
            </a:avLst>
          </a:prstGeom>
          <a:gradFill flip="none" rotWithShape="1">
            <a:gsLst>
              <a:gs pos="0">
                <a:srgbClr val="FFFAB9"/>
              </a:gs>
              <a:gs pos="50000">
                <a:srgbClr val="FFFDDD"/>
              </a:gs>
              <a:gs pos="100000">
                <a:srgbClr val="FFFEEE"/>
              </a:gs>
            </a:gsLst>
            <a:lin ang="10800000" scaled="1"/>
            <a:tileRect/>
          </a:gradFill>
          <a:ln>
            <a:solidFill>
              <a:srgbClr val="FF000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often do you have Maths</a:t>
            </a:r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0311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0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0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00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9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500"/>
                            </p:stCondLst>
                            <p:childTnLst>
                              <p:par>
                                <p:cTn id="5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32" grpId="0" animBg="1"/>
      <p:bldP spid="2" grpId="0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5" grpId="0" animBg="1"/>
      <p:bldP spid="35" grpId="1" animBg="1"/>
      <p:bldP spid="36" grpId="0" animBg="1"/>
      <p:bldP spid="36" grpId="1" animBg="1"/>
      <p:bldP spid="3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29" y="-9442"/>
            <a:ext cx="12193057" cy="6876884"/>
          </a:xfrm>
          <a:prstGeom prst="rect">
            <a:avLst/>
          </a:prstGeom>
        </p:spPr>
      </p:pic>
      <p:sp>
        <p:nvSpPr>
          <p:cNvPr id="32" name="ans"/>
          <p:cNvSpPr/>
          <p:nvPr/>
        </p:nvSpPr>
        <p:spPr>
          <a:xfrm>
            <a:off x="8625118" y="960872"/>
            <a:ext cx="1726094" cy="581048"/>
          </a:xfrm>
          <a:prstGeom prst="wedgeRoundRectCallout">
            <a:avLst>
              <a:gd name="adj1" fmla="val 69374"/>
              <a:gd name="adj2" fmla="val -8775"/>
              <a:gd name="adj3" fmla="val 16667"/>
            </a:avLst>
          </a:prstGeom>
          <a:solidFill>
            <a:srgbClr val="FFC000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Answer</a:t>
            </a:r>
          </a:p>
        </p:txBody>
      </p:sp>
      <p:pic>
        <p:nvPicPr>
          <p:cNvPr id="37" name="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82"/>
          <a:stretch/>
        </p:blipFill>
        <p:spPr>
          <a:xfrm>
            <a:off x="8625118" y="2289915"/>
            <a:ext cx="2104215" cy="2591978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60298768-B9DD-4BAA-AAAA-CC62CFDBFE5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7878" y="2661842"/>
            <a:ext cx="1231802" cy="1256473"/>
          </a:xfrm>
          <a:prstGeom prst="rect">
            <a:avLst/>
          </a:prstGeom>
        </p:spPr>
      </p:pic>
      <p:sp>
        <p:nvSpPr>
          <p:cNvPr id="13" name="Horizontal Scroll 12"/>
          <p:cNvSpPr/>
          <p:nvPr/>
        </p:nvSpPr>
        <p:spPr>
          <a:xfrm>
            <a:off x="644976" y="1243532"/>
            <a:ext cx="7420858" cy="4776887"/>
          </a:xfrm>
          <a:prstGeom prst="horizontalScroll">
            <a:avLst>
              <a:gd name="adj" fmla="val 6392"/>
            </a:avLst>
          </a:prstGeom>
          <a:gradFill flip="none" rotWithShape="1">
            <a:gsLst>
              <a:gs pos="0">
                <a:srgbClr val="FFFABF"/>
              </a:gs>
              <a:gs pos="50000">
                <a:srgbClr val="FFFEEF"/>
              </a:gs>
              <a:gs pos="100000">
                <a:srgbClr val="FFFFFF"/>
              </a:gs>
            </a:gsLst>
            <a:lin ang="0" scaled="1"/>
            <a:tileRect/>
          </a:gradFill>
          <a:ln>
            <a:solidFill>
              <a:srgbClr val="FF000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________________?</a:t>
            </a:r>
          </a:p>
          <a:p>
            <a:pPr algn="ctr"/>
            <a:r>
              <a:rPr lang="en-US" sz="4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have English four times a week.</a:t>
            </a:r>
          </a:p>
        </p:txBody>
      </p:sp>
      <p:sp>
        <p:nvSpPr>
          <p:cNvPr id="14" name="Up Ribbon 13"/>
          <p:cNvSpPr/>
          <p:nvPr/>
        </p:nvSpPr>
        <p:spPr>
          <a:xfrm>
            <a:off x="3140416" y="942829"/>
            <a:ext cx="2723528" cy="527736"/>
          </a:xfrm>
          <a:prstGeom prst="ribbon2">
            <a:avLst>
              <a:gd name="adj1" fmla="val 11696"/>
              <a:gd name="adj2" fmla="val 71174"/>
            </a:avLst>
          </a:prstGeom>
          <a:solidFill>
            <a:srgbClr val="FFC000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Question 3</a:t>
            </a:r>
            <a:endParaRPr lang="en-US" sz="20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矩形 3"/>
          <p:cNvSpPr/>
          <p:nvPr/>
        </p:nvSpPr>
        <p:spPr>
          <a:xfrm>
            <a:off x="274320" y="219406"/>
            <a:ext cx="3336181" cy="741466"/>
          </a:xfrm>
          <a:prstGeom prst="rect">
            <a:avLst/>
          </a:prstGeom>
        </p:spPr>
        <p:txBody>
          <a:bodyPr wrap="none">
            <a:prstTxWarp prst="textCurveUp">
              <a:avLst>
                <a:gd name="adj" fmla="val 49690"/>
              </a:avLst>
            </a:prstTxWarp>
            <a:spAutoFit/>
          </a:bodyPr>
          <a:lstStyle/>
          <a:p>
            <a:pPr algn="ctr"/>
            <a:r>
              <a:rPr lang="en-US" altLang="zh-CN" sz="6000" b="1" kern="100" dirty="0">
                <a:ln w="22225">
                  <a:solidFill>
                    <a:srgbClr val="FF1D1D"/>
                  </a:solidFill>
                  <a:prstDash val="solid"/>
                </a:ln>
                <a:solidFill>
                  <a:srgbClr val="FFFF4B"/>
                </a:solidFill>
                <a:effectLst>
                  <a:glow rad="101600">
                    <a:schemeClr val="bg1"/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Cooper Black" panose="0208090404030B0204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Ring The Golden Bell</a:t>
            </a:r>
            <a:endParaRPr lang="zh-CN" altLang="en-US" sz="6000" b="1" kern="100" dirty="0">
              <a:ln w="22225">
                <a:solidFill>
                  <a:srgbClr val="FF1D1D"/>
                </a:solidFill>
                <a:prstDash val="solid"/>
              </a:ln>
              <a:solidFill>
                <a:srgbClr val="FFFF4B"/>
              </a:solidFill>
              <a:effectLst>
                <a:glow rad="101600">
                  <a:schemeClr val="bg1"/>
                </a:glow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Cooper Black" panose="0208090404030B020404" pitchFamily="18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58" b="44707"/>
          <a:stretch/>
        </p:blipFill>
        <p:spPr>
          <a:xfrm flipH="1">
            <a:off x="274320" y="4007854"/>
            <a:ext cx="1865947" cy="2770251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066" r="68856" b="6667"/>
          <a:stretch/>
        </p:blipFill>
        <p:spPr>
          <a:xfrm>
            <a:off x="10714309" y="252936"/>
            <a:ext cx="1130219" cy="1981296"/>
          </a:xfrm>
          <a:prstGeom prst="rect">
            <a:avLst/>
          </a:prstGeom>
        </p:spPr>
      </p:pic>
      <p:sp>
        <p:nvSpPr>
          <p:cNvPr id="2" name="Right Arrow 1">
            <a:hlinkClick r:id="" action="ppaction://hlinkshowjump?jump=nextslide"/>
          </p:cNvPr>
          <p:cNvSpPr/>
          <p:nvPr/>
        </p:nvSpPr>
        <p:spPr>
          <a:xfrm>
            <a:off x="9468241" y="5796489"/>
            <a:ext cx="1181686" cy="765986"/>
          </a:xfrm>
          <a:prstGeom prst="rightArrow">
            <a:avLst>
              <a:gd name="adj1" fmla="val 57346"/>
              <a:gd name="adj2" fmla="val 44490"/>
            </a:avLst>
          </a:prstGeom>
          <a:solidFill>
            <a:srgbClr val="FFC000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Next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4600" y="219406"/>
            <a:ext cx="1055804" cy="908892"/>
          </a:xfrm>
          <a:prstGeom prst="rect">
            <a:avLst/>
          </a:prstGeom>
        </p:spPr>
      </p:pic>
      <p:sp>
        <p:nvSpPr>
          <p:cNvPr id="21" name="bong 1">
            <a:extLst>
              <a:ext uri="{FF2B5EF4-FFF2-40B4-BE49-F238E27FC236}">
                <a16:creationId xmlns:a16="http://schemas.microsoft.com/office/drawing/2014/main" id="{A4062C48-6705-48EA-923E-67E48155D3FB}"/>
              </a:ext>
            </a:extLst>
          </p:cNvPr>
          <p:cNvSpPr/>
          <p:nvPr/>
        </p:nvSpPr>
        <p:spPr>
          <a:xfrm>
            <a:off x="9092279" y="2718578"/>
            <a:ext cx="1143000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 Black" panose="020B0A04020102020204" pitchFamily="34" charset="0"/>
              </a:rPr>
              <a:t>1</a:t>
            </a:r>
          </a:p>
        </p:txBody>
      </p:sp>
      <p:sp>
        <p:nvSpPr>
          <p:cNvPr id="22" name="bong 2">
            <a:extLst>
              <a:ext uri="{FF2B5EF4-FFF2-40B4-BE49-F238E27FC236}">
                <a16:creationId xmlns:a16="http://schemas.microsoft.com/office/drawing/2014/main" id="{03C00BD4-DEE7-4096-8071-7CD02743FD6A}"/>
              </a:ext>
            </a:extLst>
          </p:cNvPr>
          <p:cNvSpPr/>
          <p:nvPr/>
        </p:nvSpPr>
        <p:spPr>
          <a:xfrm>
            <a:off x="9092279" y="2718578"/>
            <a:ext cx="1143000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 Black" panose="020B0A04020102020204" pitchFamily="34" charset="0"/>
              </a:rPr>
              <a:t>2</a:t>
            </a:r>
          </a:p>
        </p:txBody>
      </p:sp>
      <p:sp>
        <p:nvSpPr>
          <p:cNvPr id="23" name="bong 3">
            <a:extLst>
              <a:ext uri="{FF2B5EF4-FFF2-40B4-BE49-F238E27FC236}">
                <a16:creationId xmlns:a16="http://schemas.microsoft.com/office/drawing/2014/main" id="{5947274A-4B79-4ED1-A32F-4FA8696A83FB}"/>
              </a:ext>
            </a:extLst>
          </p:cNvPr>
          <p:cNvSpPr/>
          <p:nvPr/>
        </p:nvSpPr>
        <p:spPr>
          <a:xfrm>
            <a:off x="9092279" y="2718578"/>
            <a:ext cx="1143000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 Black" panose="020B0A04020102020204" pitchFamily="34" charset="0"/>
              </a:rPr>
              <a:t>3</a:t>
            </a:r>
          </a:p>
        </p:txBody>
      </p:sp>
      <p:sp>
        <p:nvSpPr>
          <p:cNvPr id="24" name="bong 4">
            <a:extLst>
              <a:ext uri="{FF2B5EF4-FFF2-40B4-BE49-F238E27FC236}">
                <a16:creationId xmlns:a16="http://schemas.microsoft.com/office/drawing/2014/main" id="{A0BB9C66-64DF-4BCE-BFD9-824659CB58A6}"/>
              </a:ext>
            </a:extLst>
          </p:cNvPr>
          <p:cNvSpPr/>
          <p:nvPr/>
        </p:nvSpPr>
        <p:spPr>
          <a:xfrm>
            <a:off x="9092279" y="2718578"/>
            <a:ext cx="1143000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 Black" panose="020B0A04020102020204" pitchFamily="34" charset="0"/>
              </a:rPr>
              <a:t>4</a:t>
            </a:r>
          </a:p>
        </p:txBody>
      </p:sp>
      <p:sp>
        <p:nvSpPr>
          <p:cNvPr id="25" name="bong 5">
            <a:extLst>
              <a:ext uri="{FF2B5EF4-FFF2-40B4-BE49-F238E27FC236}">
                <a16:creationId xmlns:a16="http://schemas.microsoft.com/office/drawing/2014/main" id="{EB705243-4906-461A-B415-B9740599574F}"/>
              </a:ext>
            </a:extLst>
          </p:cNvPr>
          <p:cNvSpPr/>
          <p:nvPr/>
        </p:nvSpPr>
        <p:spPr>
          <a:xfrm>
            <a:off x="9092279" y="2718578"/>
            <a:ext cx="1143000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 Black" panose="020B0A04020102020204" pitchFamily="34" charset="0"/>
              </a:rPr>
              <a:t>5</a:t>
            </a:r>
          </a:p>
        </p:txBody>
      </p:sp>
      <p:sp>
        <p:nvSpPr>
          <p:cNvPr id="27" name="bong 6">
            <a:extLst>
              <a:ext uri="{FF2B5EF4-FFF2-40B4-BE49-F238E27FC236}">
                <a16:creationId xmlns:a16="http://schemas.microsoft.com/office/drawing/2014/main" id="{B2854F7A-A328-4095-8917-BD5B8612BECF}"/>
              </a:ext>
            </a:extLst>
          </p:cNvPr>
          <p:cNvSpPr/>
          <p:nvPr/>
        </p:nvSpPr>
        <p:spPr>
          <a:xfrm>
            <a:off x="9092279" y="2718578"/>
            <a:ext cx="1143000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 Black" panose="020B0A04020102020204" pitchFamily="34" charset="0"/>
              </a:rPr>
              <a:t>6</a:t>
            </a:r>
          </a:p>
        </p:txBody>
      </p:sp>
      <p:sp>
        <p:nvSpPr>
          <p:cNvPr id="28" name="bong 7">
            <a:extLst>
              <a:ext uri="{FF2B5EF4-FFF2-40B4-BE49-F238E27FC236}">
                <a16:creationId xmlns:a16="http://schemas.microsoft.com/office/drawing/2014/main" id="{B197D04E-2039-4C9D-9256-57C1A1A18825}"/>
              </a:ext>
            </a:extLst>
          </p:cNvPr>
          <p:cNvSpPr/>
          <p:nvPr/>
        </p:nvSpPr>
        <p:spPr>
          <a:xfrm>
            <a:off x="9092279" y="2718578"/>
            <a:ext cx="1143000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 Black" panose="020B0A04020102020204" pitchFamily="34" charset="0"/>
              </a:rPr>
              <a:t>7</a:t>
            </a:r>
          </a:p>
        </p:txBody>
      </p:sp>
      <p:sp>
        <p:nvSpPr>
          <p:cNvPr id="29" name="bong 8">
            <a:extLst>
              <a:ext uri="{FF2B5EF4-FFF2-40B4-BE49-F238E27FC236}">
                <a16:creationId xmlns:a16="http://schemas.microsoft.com/office/drawing/2014/main" id="{EA5DC965-E5CB-4E58-BDE9-6F8C52280C2C}"/>
              </a:ext>
            </a:extLst>
          </p:cNvPr>
          <p:cNvSpPr/>
          <p:nvPr/>
        </p:nvSpPr>
        <p:spPr>
          <a:xfrm>
            <a:off x="9092279" y="2718578"/>
            <a:ext cx="1143000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 Black" panose="020B0A04020102020204" pitchFamily="34" charset="0"/>
              </a:rPr>
              <a:t>8</a:t>
            </a:r>
          </a:p>
        </p:txBody>
      </p:sp>
      <p:sp>
        <p:nvSpPr>
          <p:cNvPr id="35" name="bong 9">
            <a:extLst>
              <a:ext uri="{FF2B5EF4-FFF2-40B4-BE49-F238E27FC236}">
                <a16:creationId xmlns:a16="http://schemas.microsoft.com/office/drawing/2014/main" id="{5B7F1AC3-E31A-4BB6-95C3-A989A32B0059}"/>
              </a:ext>
            </a:extLst>
          </p:cNvPr>
          <p:cNvSpPr/>
          <p:nvPr/>
        </p:nvSpPr>
        <p:spPr>
          <a:xfrm>
            <a:off x="9092279" y="2718578"/>
            <a:ext cx="1143000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 Black" panose="020B0A04020102020204" pitchFamily="34" charset="0"/>
              </a:rPr>
              <a:t>9</a:t>
            </a:r>
          </a:p>
        </p:txBody>
      </p:sp>
      <p:sp>
        <p:nvSpPr>
          <p:cNvPr id="36" name="bong 10">
            <a:extLst>
              <a:ext uri="{FF2B5EF4-FFF2-40B4-BE49-F238E27FC236}">
                <a16:creationId xmlns:a16="http://schemas.microsoft.com/office/drawing/2014/main" id="{B487035C-B84F-4714-B48B-4602F7B2C2F3}"/>
              </a:ext>
            </a:extLst>
          </p:cNvPr>
          <p:cNvSpPr/>
          <p:nvPr/>
        </p:nvSpPr>
        <p:spPr>
          <a:xfrm>
            <a:off x="9092279" y="2718578"/>
            <a:ext cx="1143000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 Black" panose="020B0A04020102020204" pitchFamily="34" charset="0"/>
              </a:rPr>
              <a:t>10</a:t>
            </a:r>
          </a:p>
        </p:txBody>
      </p:sp>
      <p:sp>
        <p:nvSpPr>
          <p:cNvPr id="33" name="Vertical Scroll 32"/>
          <p:cNvSpPr/>
          <p:nvPr/>
        </p:nvSpPr>
        <p:spPr>
          <a:xfrm>
            <a:off x="8436490" y="1676933"/>
            <a:ext cx="3245188" cy="3910083"/>
          </a:xfrm>
          <a:prstGeom prst="verticalScroll">
            <a:avLst>
              <a:gd name="adj" fmla="val 8871"/>
            </a:avLst>
          </a:prstGeom>
          <a:gradFill flip="none" rotWithShape="1">
            <a:gsLst>
              <a:gs pos="0">
                <a:srgbClr val="FFFAB9"/>
              </a:gs>
              <a:gs pos="50000">
                <a:srgbClr val="FFFDDD"/>
              </a:gs>
              <a:gs pos="100000">
                <a:srgbClr val="FFFEEE"/>
              </a:gs>
            </a:gsLst>
            <a:lin ang="10800000" scaled="1"/>
            <a:tileRect/>
          </a:gradFill>
          <a:ln>
            <a:solidFill>
              <a:srgbClr val="FF000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often do you have English</a:t>
            </a:r>
            <a:endParaRPr lang="en-US" sz="3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1506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0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0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00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9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500"/>
                            </p:stCondLst>
                            <p:childTnLst>
                              <p:par>
                                <p:cTn id="5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32" grpId="0" animBg="1"/>
      <p:bldP spid="2" grpId="0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5" grpId="0" animBg="1"/>
      <p:bldP spid="35" grpId="1" animBg="1"/>
      <p:bldP spid="36" grpId="0" animBg="1"/>
      <p:bldP spid="36" grpId="1" animBg="1"/>
      <p:bldP spid="3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29" y="-9442"/>
            <a:ext cx="12193057" cy="6876884"/>
          </a:xfrm>
          <a:prstGeom prst="rect">
            <a:avLst/>
          </a:prstGeom>
        </p:spPr>
      </p:pic>
      <p:sp>
        <p:nvSpPr>
          <p:cNvPr id="32" name="ans"/>
          <p:cNvSpPr/>
          <p:nvPr/>
        </p:nvSpPr>
        <p:spPr>
          <a:xfrm>
            <a:off x="8625118" y="960872"/>
            <a:ext cx="1726094" cy="581048"/>
          </a:xfrm>
          <a:prstGeom prst="wedgeRoundRectCallout">
            <a:avLst>
              <a:gd name="adj1" fmla="val 69374"/>
              <a:gd name="adj2" fmla="val -8775"/>
              <a:gd name="adj3" fmla="val 16667"/>
            </a:avLst>
          </a:prstGeom>
          <a:solidFill>
            <a:srgbClr val="FFC000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Answer</a:t>
            </a:r>
          </a:p>
        </p:txBody>
      </p:sp>
      <p:pic>
        <p:nvPicPr>
          <p:cNvPr id="37" name="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82"/>
          <a:stretch/>
        </p:blipFill>
        <p:spPr>
          <a:xfrm>
            <a:off x="8625118" y="2289915"/>
            <a:ext cx="2104215" cy="2591978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60298768-B9DD-4BAA-AAAA-CC62CFDBFE5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7878" y="2661842"/>
            <a:ext cx="1231802" cy="1256473"/>
          </a:xfrm>
          <a:prstGeom prst="rect">
            <a:avLst/>
          </a:prstGeom>
        </p:spPr>
      </p:pic>
      <p:sp>
        <p:nvSpPr>
          <p:cNvPr id="13" name="Horizontal Scroll 12"/>
          <p:cNvSpPr/>
          <p:nvPr/>
        </p:nvSpPr>
        <p:spPr>
          <a:xfrm>
            <a:off x="644976" y="1243532"/>
            <a:ext cx="7420858" cy="4776887"/>
          </a:xfrm>
          <a:prstGeom prst="horizontalScroll">
            <a:avLst>
              <a:gd name="adj" fmla="val 6392"/>
            </a:avLst>
          </a:prstGeom>
          <a:gradFill flip="none" rotWithShape="1">
            <a:gsLst>
              <a:gs pos="0">
                <a:srgbClr val="FFFABF"/>
              </a:gs>
              <a:gs pos="50000">
                <a:srgbClr val="FFFEEF"/>
              </a:gs>
              <a:gs pos="100000">
                <a:srgbClr val="FFFFFF"/>
              </a:gs>
            </a:gsLst>
            <a:lin ang="0" scaled="1"/>
            <a:tileRect/>
          </a:gradFill>
          <a:ln>
            <a:solidFill>
              <a:srgbClr val="FF000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________________?</a:t>
            </a:r>
          </a:p>
          <a:p>
            <a:pPr algn="ctr"/>
            <a:r>
              <a:rPr lang="en-US" sz="4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have Art twice a week.</a:t>
            </a:r>
            <a:endParaRPr lang="en-US" sz="4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Up Ribbon 13"/>
          <p:cNvSpPr/>
          <p:nvPr/>
        </p:nvSpPr>
        <p:spPr>
          <a:xfrm>
            <a:off x="3140416" y="942829"/>
            <a:ext cx="2723528" cy="527736"/>
          </a:xfrm>
          <a:prstGeom prst="ribbon2">
            <a:avLst>
              <a:gd name="adj1" fmla="val 11696"/>
              <a:gd name="adj2" fmla="val 71174"/>
            </a:avLst>
          </a:prstGeom>
          <a:solidFill>
            <a:srgbClr val="FFC000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Question 4</a:t>
            </a:r>
            <a:endParaRPr lang="en-US" sz="20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矩形 3"/>
          <p:cNvSpPr/>
          <p:nvPr/>
        </p:nvSpPr>
        <p:spPr>
          <a:xfrm>
            <a:off x="274320" y="219406"/>
            <a:ext cx="3336181" cy="741466"/>
          </a:xfrm>
          <a:prstGeom prst="rect">
            <a:avLst/>
          </a:prstGeom>
        </p:spPr>
        <p:txBody>
          <a:bodyPr wrap="none">
            <a:prstTxWarp prst="textCurveUp">
              <a:avLst>
                <a:gd name="adj" fmla="val 49690"/>
              </a:avLst>
            </a:prstTxWarp>
            <a:spAutoFit/>
          </a:bodyPr>
          <a:lstStyle/>
          <a:p>
            <a:pPr algn="ctr"/>
            <a:r>
              <a:rPr lang="en-US" altLang="zh-CN" sz="6000" b="1" kern="100" dirty="0">
                <a:ln w="22225">
                  <a:solidFill>
                    <a:srgbClr val="FF1D1D"/>
                  </a:solidFill>
                  <a:prstDash val="solid"/>
                </a:ln>
                <a:solidFill>
                  <a:srgbClr val="FFFF4B"/>
                </a:solidFill>
                <a:effectLst>
                  <a:glow rad="101600">
                    <a:schemeClr val="bg1"/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Cooper Black" panose="0208090404030B0204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Ring The Golden Bell</a:t>
            </a:r>
            <a:endParaRPr lang="zh-CN" altLang="en-US" sz="6000" b="1" kern="100" dirty="0">
              <a:ln w="22225">
                <a:solidFill>
                  <a:srgbClr val="FF1D1D"/>
                </a:solidFill>
                <a:prstDash val="solid"/>
              </a:ln>
              <a:solidFill>
                <a:srgbClr val="FFFF4B"/>
              </a:solidFill>
              <a:effectLst>
                <a:glow rad="101600">
                  <a:schemeClr val="bg1"/>
                </a:glow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Cooper Black" panose="0208090404030B020404" pitchFamily="18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58" b="44707"/>
          <a:stretch/>
        </p:blipFill>
        <p:spPr>
          <a:xfrm flipH="1">
            <a:off x="274320" y="4007854"/>
            <a:ext cx="1865947" cy="2770251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066" r="68856" b="6667"/>
          <a:stretch/>
        </p:blipFill>
        <p:spPr>
          <a:xfrm>
            <a:off x="10714309" y="252936"/>
            <a:ext cx="1130219" cy="1981296"/>
          </a:xfrm>
          <a:prstGeom prst="rect">
            <a:avLst/>
          </a:prstGeom>
        </p:spPr>
      </p:pic>
      <p:sp>
        <p:nvSpPr>
          <p:cNvPr id="2" name="Right Arrow 1">
            <a:hlinkClick r:id="" action="ppaction://hlinkshowjump?jump=nextslide"/>
          </p:cNvPr>
          <p:cNvSpPr/>
          <p:nvPr/>
        </p:nvSpPr>
        <p:spPr>
          <a:xfrm>
            <a:off x="9468241" y="5796489"/>
            <a:ext cx="1181686" cy="765986"/>
          </a:xfrm>
          <a:prstGeom prst="rightArrow">
            <a:avLst>
              <a:gd name="adj1" fmla="val 57346"/>
              <a:gd name="adj2" fmla="val 44490"/>
            </a:avLst>
          </a:prstGeom>
          <a:solidFill>
            <a:srgbClr val="FFC000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Next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4600" y="219406"/>
            <a:ext cx="1055804" cy="908892"/>
          </a:xfrm>
          <a:prstGeom prst="rect">
            <a:avLst/>
          </a:prstGeom>
        </p:spPr>
      </p:pic>
      <p:sp>
        <p:nvSpPr>
          <p:cNvPr id="21" name="bong 1">
            <a:extLst>
              <a:ext uri="{FF2B5EF4-FFF2-40B4-BE49-F238E27FC236}">
                <a16:creationId xmlns:a16="http://schemas.microsoft.com/office/drawing/2014/main" id="{A4062C48-6705-48EA-923E-67E48155D3FB}"/>
              </a:ext>
            </a:extLst>
          </p:cNvPr>
          <p:cNvSpPr/>
          <p:nvPr/>
        </p:nvSpPr>
        <p:spPr>
          <a:xfrm>
            <a:off x="9092279" y="2718578"/>
            <a:ext cx="1143000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 Black" panose="020B0A04020102020204" pitchFamily="34" charset="0"/>
              </a:rPr>
              <a:t>1</a:t>
            </a:r>
          </a:p>
        </p:txBody>
      </p:sp>
      <p:sp>
        <p:nvSpPr>
          <p:cNvPr id="22" name="bong 2">
            <a:extLst>
              <a:ext uri="{FF2B5EF4-FFF2-40B4-BE49-F238E27FC236}">
                <a16:creationId xmlns:a16="http://schemas.microsoft.com/office/drawing/2014/main" id="{03C00BD4-DEE7-4096-8071-7CD02743FD6A}"/>
              </a:ext>
            </a:extLst>
          </p:cNvPr>
          <p:cNvSpPr/>
          <p:nvPr/>
        </p:nvSpPr>
        <p:spPr>
          <a:xfrm>
            <a:off x="9092279" y="2718578"/>
            <a:ext cx="1143000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 Black" panose="020B0A04020102020204" pitchFamily="34" charset="0"/>
              </a:rPr>
              <a:t>2</a:t>
            </a:r>
          </a:p>
        </p:txBody>
      </p:sp>
      <p:sp>
        <p:nvSpPr>
          <p:cNvPr id="23" name="bong 3">
            <a:extLst>
              <a:ext uri="{FF2B5EF4-FFF2-40B4-BE49-F238E27FC236}">
                <a16:creationId xmlns:a16="http://schemas.microsoft.com/office/drawing/2014/main" id="{5947274A-4B79-4ED1-A32F-4FA8696A83FB}"/>
              </a:ext>
            </a:extLst>
          </p:cNvPr>
          <p:cNvSpPr/>
          <p:nvPr/>
        </p:nvSpPr>
        <p:spPr>
          <a:xfrm>
            <a:off x="9092279" y="2718578"/>
            <a:ext cx="1143000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 Black" panose="020B0A04020102020204" pitchFamily="34" charset="0"/>
              </a:rPr>
              <a:t>3</a:t>
            </a:r>
          </a:p>
        </p:txBody>
      </p:sp>
      <p:sp>
        <p:nvSpPr>
          <p:cNvPr id="24" name="bong 4">
            <a:extLst>
              <a:ext uri="{FF2B5EF4-FFF2-40B4-BE49-F238E27FC236}">
                <a16:creationId xmlns:a16="http://schemas.microsoft.com/office/drawing/2014/main" id="{A0BB9C66-64DF-4BCE-BFD9-824659CB58A6}"/>
              </a:ext>
            </a:extLst>
          </p:cNvPr>
          <p:cNvSpPr/>
          <p:nvPr/>
        </p:nvSpPr>
        <p:spPr>
          <a:xfrm>
            <a:off x="9092279" y="2718578"/>
            <a:ext cx="1143000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 Black" panose="020B0A04020102020204" pitchFamily="34" charset="0"/>
              </a:rPr>
              <a:t>4</a:t>
            </a:r>
          </a:p>
        </p:txBody>
      </p:sp>
      <p:sp>
        <p:nvSpPr>
          <p:cNvPr id="25" name="bong 5">
            <a:extLst>
              <a:ext uri="{FF2B5EF4-FFF2-40B4-BE49-F238E27FC236}">
                <a16:creationId xmlns:a16="http://schemas.microsoft.com/office/drawing/2014/main" id="{EB705243-4906-461A-B415-B9740599574F}"/>
              </a:ext>
            </a:extLst>
          </p:cNvPr>
          <p:cNvSpPr/>
          <p:nvPr/>
        </p:nvSpPr>
        <p:spPr>
          <a:xfrm>
            <a:off x="9092279" y="2718578"/>
            <a:ext cx="1143000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 Black" panose="020B0A04020102020204" pitchFamily="34" charset="0"/>
              </a:rPr>
              <a:t>5</a:t>
            </a:r>
          </a:p>
        </p:txBody>
      </p:sp>
      <p:sp>
        <p:nvSpPr>
          <p:cNvPr id="27" name="bong 6">
            <a:extLst>
              <a:ext uri="{FF2B5EF4-FFF2-40B4-BE49-F238E27FC236}">
                <a16:creationId xmlns:a16="http://schemas.microsoft.com/office/drawing/2014/main" id="{B2854F7A-A328-4095-8917-BD5B8612BECF}"/>
              </a:ext>
            </a:extLst>
          </p:cNvPr>
          <p:cNvSpPr/>
          <p:nvPr/>
        </p:nvSpPr>
        <p:spPr>
          <a:xfrm>
            <a:off x="9092279" y="2718578"/>
            <a:ext cx="1143000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 Black" panose="020B0A04020102020204" pitchFamily="34" charset="0"/>
              </a:rPr>
              <a:t>6</a:t>
            </a:r>
          </a:p>
        </p:txBody>
      </p:sp>
      <p:sp>
        <p:nvSpPr>
          <p:cNvPr id="28" name="bong 7">
            <a:extLst>
              <a:ext uri="{FF2B5EF4-FFF2-40B4-BE49-F238E27FC236}">
                <a16:creationId xmlns:a16="http://schemas.microsoft.com/office/drawing/2014/main" id="{B197D04E-2039-4C9D-9256-57C1A1A18825}"/>
              </a:ext>
            </a:extLst>
          </p:cNvPr>
          <p:cNvSpPr/>
          <p:nvPr/>
        </p:nvSpPr>
        <p:spPr>
          <a:xfrm>
            <a:off x="9092279" y="2718578"/>
            <a:ext cx="1143000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 Black" panose="020B0A04020102020204" pitchFamily="34" charset="0"/>
              </a:rPr>
              <a:t>7</a:t>
            </a:r>
          </a:p>
        </p:txBody>
      </p:sp>
      <p:sp>
        <p:nvSpPr>
          <p:cNvPr id="29" name="bong 8">
            <a:extLst>
              <a:ext uri="{FF2B5EF4-FFF2-40B4-BE49-F238E27FC236}">
                <a16:creationId xmlns:a16="http://schemas.microsoft.com/office/drawing/2014/main" id="{EA5DC965-E5CB-4E58-BDE9-6F8C52280C2C}"/>
              </a:ext>
            </a:extLst>
          </p:cNvPr>
          <p:cNvSpPr/>
          <p:nvPr/>
        </p:nvSpPr>
        <p:spPr>
          <a:xfrm>
            <a:off x="9092279" y="2718578"/>
            <a:ext cx="1143000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 Black" panose="020B0A04020102020204" pitchFamily="34" charset="0"/>
              </a:rPr>
              <a:t>8</a:t>
            </a:r>
          </a:p>
        </p:txBody>
      </p:sp>
      <p:sp>
        <p:nvSpPr>
          <p:cNvPr id="35" name="bong 9">
            <a:extLst>
              <a:ext uri="{FF2B5EF4-FFF2-40B4-BE49-F238E27FC236}">
                <a16:creationId xmlns:a16="http://schemas.microsoft.com/office/drawing/2014/main" id="{5B7F1AC3-E31A-4BB6-95C3-A989A32B0059}"/>
              </a:ext>
            </a:extLst>
          </p:cNvPr>
          <p:cNvSpPr/>
          <p:nvPr/>
        </p:nvSpPr>
        <p:spPr>
          <a:xfrm>
            <a:off x="9092279" y="2718578"/>
            <a:ext cx="1143000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 Black" panose="020B0A04020102020204" pitchFamily="34" charset="0"/>
              </a:rPr>
              <a:t>9</a:t>
            </a:r>
          </a:p>
        </p:txBody>
      </p:sp>
      <p:sp>
        <p:nvSpPr>
          <p:cNvPr id="36" name="bong 10">
            <a:extLst>
              <a:ext uri="{FF2B5EF4-FFF2-40B4-BE49-F238E27FC236}">
                <a16:creationId xmlns:a16="http://schemas.microsoft.com/office/drawing/2014/main" id="{B487035C-B84F-4714-B48B-4602F7B2C2F3}"/>
              </a:ext>
            </a:extLst>
          </p:cNvPr>
          <p:cNvSpPr/>
          <p:nvPr/>
        </p:nvSpPr>
        <p:spPr>
          <a:xfrm>
            <a:off x="9092279" y="2718578"/>
            <a:ext cx="1143000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 Black" panose="020B0A04020102020204" pitchFamily="34" charset="0"/>
              </a:rPr>
              <a:t>10</a:t>
            </a:r>
          </a:p>
        </p:txBody>
      </p:sp>
      <p:sp>
        <p:nvSpPr>
          <p:cNvPr id="33" name="Vertical Scroll 32"/>
          <p:cNvSpPr/>
          <p:nvPr/>
        </p:nvSpPr>
        <p:spPr>
          <a:xfrm>
            <a:off x="8436490" y="1676933"/>
            <a:ext cx="3245188" cy="3910083"/>
          </a:xfrm>
          <a:prstGeom prst="verticalScroll">
            <a:avLst>
              <a:gd name="adj" fmla="val 8871"/>
            </a:avLst>
          </a:prstGeom>
          <a:gradFill flip="none" rotWithShape="1">
            <a:gsLst>
              <a:gs pos="0">
                <a:srgbClr val="FFFAB9"/>
              </a:gs>
              <a:gs pos="50000">
                <a:srgbClr val="FFFDDD"/>
              </a:gs>
              <a:gs pos="100000">
                <a:srgbClr val="FFFEEE"/>
              </a:gs>
            </a:gsLst>
            <a:lin ang="10800000" scaled="1"/>
            <a:tileRect/>
          </a:gradFill>
          <a:ln>
            <a:solidFill>
              <a:srgbClr val="FF000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often do you have Art</a:t>
            </a:r>
            <a:endParaRPr lang="en-US" sz="3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2995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0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0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00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9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500"/>
                            </p:stCondLst>
                            <p:childTnLst>
                              <p:par>
                                <p:cTn id="5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32" grpId="0" animBg="1"/>
      <p:bldP spid="2" grpId="0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5" grpId="0" animBg="1"/>
      <p:bldP spid="35" grpId="1" animBg="1"/>
      <p:bldP spid="36" grpId="0" animBg="1"/>
      <p:bldP spid="36" grpId="1" animBg="1"/>
      <p:bldP spid="33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672</TotalTime>
  <Words>928</Words>
  <Application>Microsoft Office PowerPoint</Application>
  <PresentationFormat>Widescreen</PresentationFormat>
  <Paragraphs>253</Paragraphs>
  <Slides>26</Slides>
  <Notes>12</Notes>
  <HiddenSlides>0</HiddenSlides>
  <MMClips>2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26</vt:i4>
      </vt:variant>
    </vt:vector>
  </HeadingPairs>
  <TitlesOfParts>
    <vt:vector size="43" baseType="lpstr">
      <vt:lpstr>STHupo</vt:lpstr>
      <vt:lpstr>.VnAvant</vt:lpstr>
      <vt:lpstr>.VnShelley Allegro</vt:lpstr>
      <vt:lpstr>Arial</vt:lpstr>
      <vt:lpstr>Arial Black</vt:lpstr>
      <vt:lpstr>Bahnschrift SemiBold Condensed</vt:lpstr>
      <vt:lpstr>Calibri</vt:lpstr>
      <vt:lpstr>Calibri Light</vt:lpstr>
      <vt:lpstr>Century Gothic</vt:lpstr>
      <vt:lpstr>Cooper Black</vt:lpstr>
      <vt:lpstr>Tahoma</vt:lpstr>
      <vt:lpstr>Times New Roman</vt:lpstr>
      <vt:lpstr>Wingdings 3</vt:lpstr>
      <vt:lpstr>Office Theme</vt:lpstr>
      <vt:lpstr>Wisp</vt:lpstr>
      <vt:lpstr>2_Office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ismail - [2010]</dc:creator>
  <cp:lastModifiedBy>HP</cp:lastModifiedBy>
  <cp:revision>57</cp:revision>
  <dcterms:created xsi:type="dcterms:W3CDTF">2021-05-23T02:42:57Z</dcterms:created>
  <dcterms:modified xsi:type="dcterms:W3CDTF">2021-11-08T09:46:39Z</dcterms:modified>
</cp:coreProperties>
</file>