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809" r:id="rId2"/>
  </p:sldMasterIdLst>
  <p:notesMasterIdLst>
    <p:notesMasterId r:id="rId37"/>
  </p:notesMasterIdLst>
  <p:sldIdLst>
    <p:sldId id="322" r:id="rId3"/>
    <p:sldId id="256" r:id="rId4"/>
    <p:sldId id="321" r:id="rId5"/>
    <p:sldId id="257" r:id="rId6"/>
    <p:sldId id="258" r:id="rId7"/>
    <p:sldId id="307" r:id="rId8"/>
    <p:sldId id="304" r:id="rId9"/>
    <p:sldId id="305" r:id="rId10"/>
    <p:sldId id="306" r:id="rId11"/>
    <p:sldId id="302" r:id="rId12"/>
    <p:sldId id="303" r:id="rId13"/>
    <p:sldId id="308" r:id="rId14"/>
    <p:sldId id="309" r:id="rId15"/>
    <p:sldId id="259" r:id="rId16"/>
    <p:sldId id="260" r:id="rId17"/>
    <p:sldId id="262" r:id="rId18"/>
    <p:sldId id="289" r:id="rId19"/>
    <p:sldId id="290" r:id="rId20"/>
    <p:sldId id="311" r:id="rId21"/>
    <p:sldId id="291" r:id="rId22"/>
    <p:sldId id="312" r:id="rId23"/>
    <p:sldId id="292" r:id="rId24"/>
    <p:sldId id="310" r:id="rId25"/>
    <p:sldId id="313" r:id="rId26"/>
    <p:sldId id="314" r:id="rId27"/>
    <p:sldId id="317" r:id="rId28"/>
    <p:sldId id="315" r:id="rId29"/>
    <p:sldId id="316" r:id="rId30"/>
    <p:sldId id="301" r:id="rId31"/>
    <p:sldId id="264" r:id="rId32"/>
    <p:sldId id="265" r:id="rId33"/>
    <p:sldId id="318" r:id="rId34"/>
    <p:sldId id="319" r:id="rId35"/>
    <p:sldId id="26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EF9B7"/>
    <a:srgbClr val="FF0066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0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6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6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0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96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28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58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2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0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0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975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7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3308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0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1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3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CF586-B4B6-4AB0-B74E-51D6EA355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2BBCB-85FD-4226-A898-C6083ACBC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CE4B5-B819-49AD-AC0C-0413C6A5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0A004-F7B1-4763-81FB-A9B0D143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8D95-5870-44B8-92A5-34C4B87F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78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814D-80F2-4361-B11C-26067D4B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5EE58-EA93-410A-96F4-956CBF96A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3A2EB-1A9A-433F-9CAA-EC5D40F7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1E17B-0179-4087-AC51-209C745D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4C317-8D8D-4867-ACA3-620FDBEC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8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53143-1630-41E0-8424-6F56AE547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79079-66E0-4B3F-B053-842961FC9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8F556-F770-4193-A78A-78D21ACE9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2C47A-0ACC-4A39-A4A8-BEE258B06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5140F-CDC4-460A-B016-0AE30AACF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4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36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00366-0EAB-41FF-8174-FABF61639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2F7FF-3AF4-4CC1-8FC6-B8AC3CCF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B9107-003D-4E98-91B2-931CE78EF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275E1-CA62-46B1-92B1-8093F11D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31B3C-0957-4BE7-8D4F-5A34C9F3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8F82B-C0C6-413E-8A0B-01C8B449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01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E3FA-EE14-417C-A232-CAFB762D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A3EA0-2A73-4C4B-A1A5-D572D7E4C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4CA3C-6402-43FF-A254-10D179868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46E99-30A3-405A-A9B7-3059BD3B8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3B3F5-44ED-4C3E-9457-8F923CB6B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4CC93-0FB0-47D3-9530-DC7785A69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FB12E-4331-4CFE-AE09-5490E142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1286EE-A16D-4F84-B96F-15734C1D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80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95DF-68F2-4E8D-9C6C-FFA0C5BC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CAE8A2-5E8C-4E62-94F0-712C2B48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36AB47-F5BE-409E-A5AF-F27E12B7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BA884-878E-4CB3-B0DF-6506AA00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89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B0794-4CD7-4DBF-A6A8-9C5981C04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6DFC2-5BA5-4AB4-AA6A-6111A2119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020DB-5E15-4083-9557-0FFC73E0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75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C8E0A-E0E8-4A95-A15A-BA6222F2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59D94-560C-4105-919E-7AC8D49F4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3EFDB-C1C9-42B8-8088-6434263D9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9E312-01FC-4575-97BB-A8ED81CA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E5FD5-17C5-4946-AB0A-086AAAC7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0199D-CDD4-411D-AEEA-30128F5C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0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8B0A-B222-4AC5-B7BD-B02F685F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2E384-74F0-4CA8-8BCA-B879FB8537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28511-8FAF-4D27-9E5A-B24065385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C0DE0-6BFF-4EE5-8EA4-BCD619DF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D4579-3C70-49EB-A787-951353277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72EA1-D225-4780-A079-62D9E67A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7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F291-2CD2-43F2-98DD-DE974F4D9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CCE826-720B-437E-9F8E-2EF8598FB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7C7C4-8FFF-4189-9487-AC21E499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73A9A-A34F-4436-8BC6-CA6B3C3BC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F1485-09F7-4623-A933-B9C44AF4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7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3975F-3766-4ED1-998C-CE6DBCDF2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06CDA-30B2-48C6-BF2D-7218E54E3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C2E28-6610-4A0E-B76F-4E2ACBDF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93489-0A04-4094-A56C-B3ECD960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95599-CEAE-4419-A569-4C0E7511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8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77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7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958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779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98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335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150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81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2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3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1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3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4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08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1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54F13-C281-4B9B-A1D6-BC7CA7AD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CBDEA-A92B-413C-964E-00733722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0BCA9-49CC-47D2-B0D4-E3B59DB2A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24E8D-C96F-4B03-A713-9442FB381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9CD41-FBFD-415A-9B39-C998D97A2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7E9C8-5364-4602-9037-673F380D660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665" r:id="rId14"/>
    <p:sldLayoutId id="2147483666" r:id="rId15"/>
    <p:sldLayoutId id="2147483667" r:id="rId16"/>
    <p:sldLayoutId id="2147483676" r:id="rId17"/>
    <p:sldLayoutId id="214748367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19" Type="http://schemas.openxmlformats.org/officeDocument/2006/relationships/image" Target="../media/image50.png"/><Relationship Id="rId4" Type="http://schemas.openxmlformats.org/officeDocument/2006/relationships/audio" Target="../media/media4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7.wav"/><Relationship Id="rId7" Type="http://schemas.openxmlformats.org/officeDocument/2006/relationships/image" Target="../media/image5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393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195" y="1833843"/>
            <a:ext cx="1911158" cy="25469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3864" y="1833843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0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408" t="1664" r="15657" b="1289"/>
          <a:stretch/>
        </p:blipFill>
        <p:spPr>
          <a:xfrm>
            <a:off x="7855592" y="1843951"/>
            <a:ext cx="1932912" cy="2546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7479" y="1845779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19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585" y="38979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894" y="1833842"/>
            <a:ext cx="1905142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5683" t="2113" r="15966" b="1479"/>
          <a:stretch/>
        </p:blipFill>
        <p:spPr>
          <a:xfrm>
            <a:off x="2595269" y="1833841"/>
            <a:ext cx="1929208" cy="25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8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683" t="2113" r="15966" b="1479"/>
          <a:stretch/>
        </p:blipFill>
        <p:spPr>
          <a:xfrm>
            <a:off x="2516022" y="1833842"/>
            <a:ext cx="1929208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8543" y="1850774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889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5U6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957" y="907611"/>
            <a:ext cx="8564563" cy="533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34160" y="557205"/>
            <a:ext cx="8459216" cy="6014584"/>
            <a:chOff x="1116776" y="740086"/>
            <a:chExt cx="9461915" cy="67275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6776" y="740086"/>
              <a:ext cx="9411516" cy="31320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r="303"/>
            <a:stretch/>
          </p:blipFill>
          <p:spPr>
            <a:xfrm>
              <a:off x="1116776" y="3872177"/>
              <a:ext cx="9461915" cy="3595422"/>
            </a:xfrm>
            <a:prstGeom prst="rect">
              <a:avLst/>
            </a:prstGeom>
          </p:spPr>
        </p:pic>
      </p:grpSp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0441" y="5714999"/>
            <a:ext cx="511302" cy="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390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786592" y="41924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91" y="796734"/>
            <a:ext cx="8844649" cy="570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7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654932" y="3540528"/>
            <a:ext cx="3595086" cy="972845"/>
            <a:chOff x="1224753" y="2838634"/>
            <a:chExt cx="359508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lessons do you have today?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654932" y="1432519"/>
            <a:ext cx="3649836" cy="1273547"/>
            <a:chOff x="1654932" y="1432519"/>
            <a:chExt cx="3649836" cy="127354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___________.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979894" y="3351741"/>
            <a:ext cx="4399306" cy="971241"/>
            <a:chOff x="7075869" y="2799420"/>
            <a:chExt cx="4399306" cy="971241"/>
          </a:xfrm>
        </p:grpSpPr>
        <p:sp>
          <p:nvSpPr>
            <p:cNvPr id="21" name="Rounded Rectangle 20"/>
            <p:cNvSpPr/>
            <p:nvPr/>
          </p:nvSpPr>
          <p:spPr>
            <a:xfrm>
              <a:off x="7628045" y="2799420"/>
              <a:ext cx="3847130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______________.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40551" y="31176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955374" y="920005"/>
            <a:ext cx="5355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bạn có bao nhiêu môn học?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/>
          <p:cNvSpPr/>
          <p:nvPr/>
        </p:nvSpPr>
        <p:spPr>
          <a:xfrm>
            <a:off x="1229488" y="4604342"/>
            <a:ext cx="480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bạn có những môn gì?)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69601" y="1667788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số môn học</a:t>
            </a:r>
          </a:p>
        </p:txBody>
      </p:sp>
      <p:sp>
        <p:nvSpPr>
          <p:cNvPr id="26" name="Mspham-0936082789"/>
          <p:cNvSpPr/>
          <p:nvPr/>
        </p:nvSpPr>
        <p:spPr>
          <a:xfrm>
            <a:off x="7615951" y="4373509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41121" y="3595765"/>
            <a:ext cx="245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môn học</a:t>
            </a:r>
          </a:p>
        </p:txBody>
      </p:sp>
    </p:spTree>
    <p:extLst>
      <p:ext uri="{BB962C8B-B14F-4D97-AF65-F5344CB8AC3E}">
        <p14:creationId xmlns:p14="http://schemas.microsoft.com/office/powerpoint/2010/main" val="6637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1036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1445378">
            <a:off x="6219698" y="2047169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030429" y="95477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321434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21445378">
            <a:off x="5248474" y="2071868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30429" y="95477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385016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445378">
            <a:off x="7184598" y="2005782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385940" y="795700"/>
            <a:ext cx="3012703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Maths, Vietnamese and English.</a:t>
            </a:r>
          </a:p>
        </p:txBody>
      </p:sp>
    </p:spTree>
    <p:extLst>
      <p:ext uri="{BB962C8B-B14F-4D97-AF65-F5344CB8AC3E}">
        <p14:creationId xmlns:p14="http://schemas.microsoft.com/office/powerpoint/2010/main" val="273240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21445378">
            <a:off x="5721636" y="2106247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030429" y="954778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</p:txBody>
      </p:sp>
    </p:spTree>
    <p:extLst>
      <p:ext uri="{BB962C8B-B14F-4D97-AF65-F5344CB8AC3E}">
        <p14:creationId xmlns:p14="http://schemas.microsoft.com/office/powerpoint/2010/main" val="7330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445378">
            <a:off x="6671155" y="2024619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030429" y="95477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354198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385941" y="795700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 and Vietnamese.</a:t>
            </a:r>
          </a:p>
        </p:txBody>
      </p:sp>
      <p:sp>
        <p:nvSpPr>
          <p:cNvPr id="44" name="Rectangle 43"/>
          <p:cNvSpPr/>
          <p:nvPr/>
        </p:nvSpPr>
        <p:spPr>
          <a:xfrm rot="21445378">
            <a:off x="5725570" y="2097285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0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445378">
            <a:off x="7149872" y="2024618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385940" y="795700"/>
            <a:ext cx="3012703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Maths, Vietnamese and English.</a:t>
            </a:r>
          </a:p>
        </p:txBody>
      </p:sp>
    </p:spTree>
    <p:extLst>
      <p:ext uri="{BB962C8B-B14F-4D97-AF65-F5344CB8AC3E}">
        <p14:creationId xmlns:p14="http://schemas.microsoft.com/office/powerpoint/2010/main" val="2527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1445378">
            <a:off x="6685337" y="2041880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85941" y="795700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four.</a:t>
            </a:r>
          </a:p>
        </p:txBody>
      </p:sp>
    </p:spTree>
    <p:extLst>
      <p:ext uri="{BB962C8B-B14F-4D97-AF65-F5344CB8AC3E}">
        <p14:creationId xmlns:p14="http://schemas.microsoft.com/office/powerpoint/2010/main" val="41091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1445378">
            <a:off x="6219698" y="2077564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85941" y="795700"/>
            <a:ext cx="2838928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Maths, IT, Music, Vietnamese and PE.</a:t>
            </a:r>
          </a:p>
        </p:txBody>
      </p:sp>
    </p:spTree>
    <p:extLst>
      <p:ext uri="{BB962C8B-B14F-4D97-AF65-F5344CB8AC3E}">
        <p14:creationId xmlns:p14="http://schemas.microsoft.com/office/powerpoint/2010/main" val="15454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445378">
            <a:off x="5723193" y="2077564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385941" y="795700"/>
            <a:ext cx="3082150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Maths, Vietnamese and English.</a:t>
            </a:r>
          </a:p>
        </p:txBody>
      </p:sp>
    </p:spTree>
    <p:extLst>
      <p:ext uri="{BB962C8B-B14F-4D97-AF65-F5344CB8AC3E}">
        <p14:creationId xmlns:p14="http://schemas.microsoft.com/office/powerpoint/2010/main" val="5373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21371266">
            <a:off x="2949677" y="975111"/>
            <a:ext cx="6253317" cy="3626386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371" y="5401015"/>
            <a:ext cx="1731414" cy="932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2097" y="2065029"/>
            <a:ext cx="5208477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ernard MT Condensed" panose="020508060609050204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354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4" y="34492"/>
            <a:ext cx="1071111" cy="10224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5775" y="4055165"/>
            <a:ext cx="18078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015" y="1922580"/>
            <a:ext cx="609600" cy="673206"/>
          </a:xfrm>
          <a:prstGeom prst="rect">
            <a:avLst/>
          </a:prstGeom>
          <a:solidFill>
            <a:srgbClr val="E95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73410" y="3843624"/>
            <a:ext cx="609600" cy="673206"/>
          </a:xfrm>
          <a:prstGeom prst="rect">
            <a:avLst/>
          </a:prstGeom>
          <a:solidFill>
            <a:srgbClr val="F5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73410" y="5912034"/>
            <a:ext cx="609600" cy="673206"/>
          </a:xfrm>
          <a:prstGeom prst="rect">
            <a:avLst/>
          </a:prstGeom>
          <a:solidFill>
            <a:srgbClr val="37A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805C9-E63C-4DEF-A43D-6EFC569DFBE3}"/>
              </a:ext>
            </a:extLst>
          </p:cNvPr>
          <p:cNvSpPr txBox="1"/>
          <p:nvPr/>
        </p:nvSpPr>
        <p:spPr>
          <a:xfrm>
            <a:off x="3538330" y="1831651"/>
            <a:ext cx="865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subjects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1C0FD-3023-4B9B-B2A2-E5FB551CFEC3}"/>
              </a:ext>
            </a:extLst>
          </p:cNvPr>
          <p:cNvSpPr txBox="1"/>
          <p:nvPr/>
        </p:nvSpPr>
        <p:spPr>
          <a:xfrm>
            <a:off x="3535595" y="3700283"/>
            <a:ext cx="86536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Ask and answer how many lessons that some one has today (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Hỏi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đáp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về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số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lượng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entury Gothic" panose="020B0502020202020204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CB57F-4F74-4132-8FC4-A8ABBDA62A13}"/>
              </a:ext>
            </a:extLst>
          </p:cNvPr>
          <p:cNvSpPr txBox="1"/>
          <p:nvPr/>
        </p:nvSpPr>
        <p:spPr>
          <a:xfrm>
            <a:off x="3610512" y="5771584"/>
            <a:ext cx="8340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Practice speaking, listening and reading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.)</a:t>
            </a:r>
          </a:p>
        </p:txBody>
      </p:sp>
      <p:pic>
        <p:nvPicPr>
          <p:cNvPr id="26" name="Picture 6" descr="Aims and objective of the AIJN, the European Fruit Juice Association | AIJN  - European Fruit Juice Association">
            <a:extLst>
              <a:ext uri="{FF2B5EF4-FFF2-40B4-BE49-F238E27FC236}">
                <a16:creationId xmlns:a16="http://schemas.microsoft.com/office/drawing/2014/main" id="{EA465040-2217-4A01-9B57-621897D1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4" y="-95491"/>
            <a:ext cx="2018071" cy="20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787F-4948-471B-AEF7-BA4502698D58}"/>
              </a:ext>
            </a:extLst>
          </p:cNvPr>
          <p:cNvSpPr txBox="1"/>
          <p:nvPr/>
        </p:nvSpPr>
        <p:spPr>
          <a:xfrm>
            <a:off x="7277235" y="223930"/>
            <a:ext cx="4745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Mục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tiêu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995AE-ABC5-45BE-8E76-CDF906634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3" y="1574932"/>
            <a:ext cx="2243857" cy="469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5" grpId="0" animBg="1"/>
      <p:bldP spid="2" grpId="0"/>
      <p:bldP spid="21" grpId="0"/>
      <p:bldP spid="23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57" y="852263"/>
            <a:ext cx="11173242" cy="5538377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870732" y="360713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2549" b="6880"/>
          <a:stretch/>
        </p:blipFill>
        <p:spPr>
          <a:xfrm>
            <a:off x="10269581" y="257639"/>
            <a:ext cx="1122319" cy="634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4665" y="136688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4664" y="196150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64664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6776" y="196150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6776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6776" y="3778635"/>
            <a:ext cx="59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6776" y="4406516"/>
            <a:ext cx="59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33222" y="136688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33222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33222" y="32172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33222" y="49515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33222" y="55794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43" y="369007"/>
            <a:ext cx="365792" cy="371888"/>
          </a:xfrm>
          <a:prstGeom prst="rect">
            <a:avLst/>
          </a:prstGeom>
        </p:spPr>
      </p:pic>
      <p:pic>
        <p:nvPicPr>
          <p:cNvPr id="20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763" y="1034997"/>
            <a:ext cx="365792" cy="371888"/>
          </a:xfrm>
          <a:prstGeom prst="rect">
            <a:avLst/>
          </a:prstGeom>
        </p:spPr>
      </p:pic>
      <p:pic>
        <p:nvPicPr>
          <p:cNvPr id="21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7809" y="1051472"/>
            <a:ext cx="365792" cy="371888"/>
          </a:xfrm>
          <a:prstGeom prst="rect">
            <a:avLst/>
          </a:prstGeom>
        </p:spPr>
      </p:pic>
      <p:pic>
        <p:nvPicPr>
          <p:cNvPr id="22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361" y="1051472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2178" y="363137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21" y="763247"/>
            <a:ext cx="10845834" cy="5562444"/>
          </a:xfrm>
          <a:prstGeom prst="roundRect">
            <a:avLst>
              <a:gd name="adj" fmla="val 9959"/>
            </a:avLst>
          </a:prstGeom>
        </p:spPr>
      </p:pic>
      <p:sp>
        <p:nvSpPr>
          <p:cNvPr id="2" name="Rounded Rectangle 1"/>
          <p:cNvSpPr/>
          <p:nvPr/>
        </p:nvSpPr>
        <p:spPr>
          <a:xfrm>
            <a:off x="7170345" y="4055953"/>
            <a:ext cx="2055135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9227" y="3232125"/>
            <a:ext cx="2055135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50186" y="3232125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8598" y="4851373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7502" y="5597585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9388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7F4151-A19F-4E89-81B3-702D081C0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78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ECBAD-BB00-4298-ABA1-3DFB26D48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0"/>
            <a:ext cx="114792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AE08D6-8713-41BF-AB8F-DCD57DE99199}"/>
              </a:ext>
            </a:extLst>
          </p:cNvPr>
          <p:cNvSpPr txBox="1"/>
          <p:nvPr/>
        </p:nvSpPr>
        <p:spPr>
          <a:xfrm>
            <a:off x="3024554" y="731519"/>
            <a:ext cx="603972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Tuesday, November 2</a:t>
            </a:r>
            <a:r>
              <a:rPr lang="en-US" sz="3200" b="1" baseline="30000" dirty="0">
                <a:solidFill>
                  <a:srgbClr val="FFFF00"/>
                </a:solidFill>
              </a:rPr>
              <a:t>nd</a:t>
            </a:r>
            <a:r>
              <a:rPr lang="en-US" sz="3200" b="1" dirty="0">
                <a:solidFill>
                  <a:srgbClr val="FFFF00"/>
                </a:solidFill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195009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6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5126" y="880255"/>
            <a:ext cx="9720663" cy="5467873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9149" y="39209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89" r="736"/>
          <a:stretch/>
        </p:blipFill>
        <p:spPr>
          <a:xfrm>
            <a:off x="612057" y="809301"/>
            <a:ext cx="11066803" cy="5655502"/>
          </a:xfrm>
          <a:prstGeom prst="roundRect">
            <a:avLst>
              <a:gd name="adj" fmla="val 14839"/>
            </a:avLst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E14F144A-3383-4993-B872-C4A424D10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4543" y="438917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5060AF7D-4D7F-43C0-A4B0-5BB4D01A61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315" y="39319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34569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820440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527237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34034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940831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0440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527237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234034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940831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20440" y="293826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5769" y="2780154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346" y="285659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91" y="1012508"/>
            <a:ext cx="1235052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67" y="1012508"/>
            <a:ext cx="1237302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66" y="3926010"/>
            <a:ext cx="1231164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718" t="9234" r="22684" b="11716"/>
          <a:stretch/>
        </p:blipFill>
        <p:spPr>
          <a:xfrm>
            <a:off x="1448234" y="3926010"/>
            <a:ext cx="1194192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282" y="1012508"/>
            <a:ext cx="123723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5683" t="2113" r="15966" b="1479"/>
          <a:stretch/>
        </p:blipFill>
        <p:spPr>
          <a:xfrm>
            <a:off x="9632796" y="3926010"/>
            <a:ext cx="1246716" cy="1645920"/>
          </a:xfrm>
          <a:prstGeom prst="rect">
            <a:avLst/>
          </a:prstGeom>
        </p:spPr>
      </p:pic>
      <p:pic>
        <p:nvPicPr>
          <p:cNvPr id="1026" name="Picture 2" descr="Tiếng Anh lớp 5 tập 1 - Sách học sinh (kèm đĩa) – SachGiaoKhoa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93" y="1012508"/>
            <a:ext cx="1268064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5408" t="1664" r="15657" b="1289"/>
          <a:stretch/>
        </p:blipFill>
        <p:spPr>
          <a:xfrm>
            <a:off x="4145791" y="3926010"/>
            <a:ext cx="1249110" cy="16459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61797" y="2780154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58507" y="2771877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84535" y="2771877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5449" y="5678109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41477" y="5678109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38187" y="5669832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64215" y="5669832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5769" y="3186554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/mæ</a:t>
            </a:r>
            <a:r>
              <a:rPr lang="el-GR"/>
              <a:t>θ</a:t>
            </a:r>
            <a:r>
              <a:rPr lang="en-US"/>
              <a:t>s/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61797" y="3186554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58507" y="3178277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35" y="3178277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/ˈmjuːzɪk/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5449" y="6074349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/ɪt/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41477" y="6074349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/ˌpiː ˈiː/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38187" y="6066072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/ˈsaɪəns/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64215" y="6066072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/ɑːrt/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92906" y="285659"/>
            <a:ext cx="13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/ˈlesn</a:t>
            </a:r>
            <a:r>
              <a:rPr lang="en-US">
                <a:solidFill>
                  <a:srgbClr val="FF0066"/>
                </a:solidFill>
              </a:rPr>
              <a:t>z</a:t>
            </a:r>
            <a:r>
              <a:rPr lang="en-US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97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505" y="40517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408" t="1664" r="15657" b="1289"/>
          <a:stretch/>
        </p:blipFill>
        <p:spPr>
          <a:xfrm>
            <a:off x="7942564" y="1850774"/>
            <a:ext cx="1932912" cy="25469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8150" y="1833843"/>
            <a:ext cx="1911158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75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585" y="38979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556" y="1850774"/>
            <a:ext cx="1905142" cy="2546949"/>
          </a:xfrm>
          <a:prstGeom prst="rect">
            <a:avLst/>
          </a:prstGeom>
        </p:spPr>
      </p:pic>
      <p:pic>
        <p:nvPicPr>
          <p:cNvPr id="39" name="Picture 2" descr="Tiếng Anh lớp 5 tập 1 - Sách học sinh (kèm đĩa) – SachGiaoKhoa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44" y="1850774"/>
            <a:ext cx="1962242" cy="25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62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2603" y="40517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683" t="2113" r="15966" b="1479"/>
          <a:stretch/>
        </p:blipFill>
        <p:spPr>
          <a:xfrm>
            <a:off x="2557731" y="1864423"/>
            <a:ext cx="1929208" cy="254694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8911" y="1771826"/>
            <a:ext cx="1917185" cy="25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97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856" y="1850773"/>
            <a:ext cx="1905142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23718" t="9234" r="22684" b="11716"/>
          <a:stretch/>
        </p:blipFill>
        <p:spPr>
          <a:xfrm>
            <a:off x="2579764" y="1864423"/>
            <a:ext cx="184793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31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1349</Words>
  <Application>Microsoft Office PowerPoint</Application>
  <PresentationFormat>Widescreen</PresentationFormat>
  <Paragraphs>237</Paragraphs>
  <Slides>34</Slides>
  <Notes>13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Bahnschrift SemiBold Condensed</vt:lpstr>
      <vt:lpstr>Bernard MT Condensed</vt:lpstr>
      <vt:lpstr>Calibri</vt:lpstr>
      <vt:lpstr>Calibri Light</vt:lpstr>
      <vt:lpstr>Century Gothic</vt:lpstr>
      <vt:lpstr>Cooper Black</vt:lpstr>
      <vt:lpstr>Stencil</vt:lpstr>
      <vt:lpstr>Tahoma</vt:lpstr>
      <vt:lpstr>Times New Roman</vt:lpstr>
      <vt:lpstr>Wingdings 3</vt:lpstr>
      <vt:lpstr>Wisp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HP</cp:lastModifiedBy>
  <cp:revision>62</cp:revision>
  <dcterms:created xsi:type="dcterms:W3CDTF">2021-05-23T02:42:57Z</dcterms:created>
  <dcterms:modified xsi:type="dcterms:W3CDTF">2021-11-02T08:51:29Z</dcterms:modified>
</cp:coreProperties>
</file>