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56" r:id="rId3"/>
    <p:sldId id="357" r:id="rId4"/>
    <p:sldId id="363" r:id="rId5"/>
    <p:sldId id="258" r:id="rId6"/>
    <p:sldId id="355" r:id="rId7"/>
    <p:sldId id="327" r:id="rId8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291" r:id="rId20"/>
    <p:sldId id="348" r:id="rId21"/>
    <p:sldId id="292" r:id="rId22"/>
    <p:sldId id="293" r:id="rId23"/>
    <p:sldId id="294" r:id="rId24"/>
    <p:sldId id="295" r:id="rId25"/>
    <p:sldId id="296" r:id="rId26"/>
    <p:sldId id="362" r:id="rId27"/>
    <p:sldId id="364" r:id="rId28"/>
    <p:sldId id="36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DDDFF"/>
    <a:srgbClr val="DAF3FF"/>
    <a:srgbClr val="FF05FF"/>
    <a:srgbClr val="FF99FF"/>
    <a:srgbClr val="FFD992"/>
    <a:srgbClr val="6DC1B5"/>
    <a:srgbClr val="FFD1FF"/>
    <a:srgbClr val="BE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6615A-3C8F-41CB-8AFC-F3340996C9E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86D0-EE29-43C3-8481-8968E7F4086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" y="-640715"/>
            <a:ext cx="12312650" cy="77793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17" y="39"/>
            <a:ext cx="1686256" cy="1201457"/>
          </a:xfrm>
          <a:prstGeom prst="rect">
            <a:avLst/>
          </a:prstGeom>
        </p:spPr>
      </p:pic>
      <p:grpSp>
        <p:nvGrpSpPr>
          <p:cNvPr id="6" name="PA-组合 4"/>
          <p:cNvGrpSpPr/>
          <p:nvPr userDrawn="1">
            <p:custDataLst>
              <p:tags r:id="rId6"/>
            </p:custDataLst>
          </p:nvPr>
        </p:nvGrpSpPr>
        <p:grpSpPr>
          <a:xfrm>
            <a:off x="352425" y="-2148205"/>
            <a:ext cx="2234565" cy="3856355"/>
            <a:chOff x="182323" y="-1968501"/>
            <a:chExt cx="2607997" cy="4066879"/>
          </a:xfrm>
        </p:grpSpPr>
        <p:sp>
          <p:nvSpPr>
            <p:cNvPr id="7" name="PA-任意多边形 1"/>
            <p:cNvSpPr/>
            <p:nvPr>
              <p:custDataLst>
                <p:tags r:id="rId7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PA-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grpSp>
        <p:nvGrpSpPr>
          <p:cNvPr id="9" name="PA-组合 6"/>
          <p:cNvGrpSpPr/>
          <p:nvPr userDrawn="1">
            <p:custDataLst>
              <p:tags r:id="rId10"/>
            </p:custDataLst>
          </p:nvPr>
        </p:nvGrpSpPr>
        <p:grpSpPr>
          <a:xfrm>
            <a:off x="7983220" y="-3338830"/>
            <a:ext cx="9573260" cy="6310630"/>
            <a:chOff x="6365544" y="-3498687"/>
            <a:chExt cx="11661171" cy="7219788"/>
          </a:xfrm>
        </p:grpSpPr>
        <p:sp>
          <p:nvSpPr>
            <p:cNvPr id="11" name="PA-任意多边形 5"/>
            <p:cNvSpPr/>
            <p:nvPr>
              <p:custDataLst>
                <p:tags r:id="rId11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PA-图片 1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544" y="-335"/>
              <a:ext cx="5877230" cy="3721436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 userDrawn="1"/>
        </p:nvSpPr>
        <p:spPr>
          <a:xfrm>
            <a:off x="-120015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10290" y="5689600"/>
            <a:ext cx="1064260" cy="1064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6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7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8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9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image" Target="../media/image27.png"/><Relationship Id="rId5" Type="http://schemas.openxmlformats.org/officeDocument/2006/relationships/slide" Target="slide6.xml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40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image" Target="../media/image27.png"/><Relationship Id="rId5" Type="http://schemas.openxmlformats.org/officeDocument/2006/relationships/slide" Target="slide6.xml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41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image" Target="../media/image27.png"/><Relationship Id="rId5" Type="http://schemas.openxmlformats.org/officeDocument/2006/relationships/slide" Target="slide6.xml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42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tags" Target="../tags/tag7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4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4.wav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tags" Target="../tags/tag8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image" Target="../media/image9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7.wav"/><Relationship Id="rId6" Type="http://schemas.openxmlformats.org/officeDocument/2006/relationships/image" Target="../media/image55.png"/><Relationship Id="rId5" Type="http://schemas.openxmlformats.org/officeDocument/2006/relationships/image" Target="../media/image44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4.png"/><Relationship Id="rId7" Type="http://schemas.openxmlformats.org/officeDocument/2006/relationships/image" Target="../media/image9.png"/><Relationship Id="rId6" Type="http://schemas.openxmlformats.org/officeDocument/2006/relationships/image" Target="../media/image7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slide" Target="slide13.xml"/><Relationship Id="rId7" Type="http://schemas.openxmlformats.org/officeDocument/2006/relationships/slide" Target="slide12.xml"/><Relationship Id="rId6" Type="http://schemas.openxmlformats.org/officeDocument/2006/relationships/slide" Target="slide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0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9" Type="http://schemas.openxmlformats.org/officeDocument/2006/relationships/slide" Target="slide17.xml"/><Relationship Id="rId18" Type="http://schemas.openxmlformats.org/officeDocument/2006/relationships/image" Target="../media/image25.png"/><Relationship Id="rId17" Type="http://schemas.openxmlformats.org/officeDocument/2006/relationships/slide" Target="slide1.xml"/><Relationship Id="rId16" Type="http://schemas.openxmlformats.org/officeDocument/2006/relationships/image" Target="../media/image24.png"/><Relationship Id="rId15" Type="http://schemas.openxmlformats.org/officeDocument/2006/relationships/slide" Target="slide10.xml"/><Relationship Id="rId14" Type="http://schemas.openxmlformats.org/officeDocument/2006/relationships/slide" Target="slide9.xml"/><Relationship Id="rId13" Type="http://schemas.openxmlformats.org/officeDocument/2006/relationships/slide" Target="slide8.xml"/><Relationship Id="rId12" Type="http://schemas.openxmlformats.org/officeDocument/2006/relationships/slide" Target="slide7.xml"/><Relationship Id="rId11" Type="http://schemas.openxmlformats.org/officeDocument/2006/relationships/slide" Target="slide11.xml"/><Relationship Id="rId10" Type="http://schemas.openxmlformats.org/officeDocument/2006/relationships/slide" Target="slide1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4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18.png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6.png"/><Relationship Id="rId13" Type="http://schemas.openxmlformats.org/officeDocument/2006/relationships/image" Target="../media/image35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7" y="837297"/>
            <a:ext cx="5193403" cy="43579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0" y="711201"/>
            <a:ext cx="4484083" cy="6146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92941" y="2243993"/>
            <a:ext cx="3675467" cy="18503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ource Han Sans CN Bold" panose="020B0800000000000000" pitchFamily="34" charset="-122"/>
                <a:ea typeface="Source Han Sans CN Bold" panose="020B0800000000000000" pitchFamily="34" charset="-122"/>
              </a:rPr>
              <a:t>Welcome to </a:t>
            </a:r>
            <a:endParaRPr lang="en-US" altLang="zh-CN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ource Han Sans CN Bold" panose="020B0800000000000000" pitchFamily="34" charset="-122"/>
              <a:ea typeface="Source Han Sans CN Bold" panose="020B0800000000000000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ource Han Sans CN Bold" panose="020B0800000000000000" pitchFamily="34" charset="-122"/>
                <a:ea typeface="Source Han Sans CN Bold" panose="020B0800000000000000" pitchFamily="34" charset="-122"/>
              </a:rPr>
              <a:t>our class</a:t>
            </a:r>
            <a:endParaRPr lang="en-US" altLang="zh-CN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ource Han Sans CN Bold" panose="020B0800000000000000" pitchFamily="34" charset="-122"/>
              <a:ea typeface="Source Han Sans CN Bold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18" name="19795243">
            <a:hlinkClick r:id="" action="ppaction://media"/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6107" y="-678776"/>
            <a:ext cx="609600" cy="6096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719195" y="4094480"/>
            <a:ext cx="2106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Book : English 3</a:t>
            </a:r>
            <a:endParaRPr lang="en-US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Teacher : Miss Linh</a:t>
            </a:r>
            <a:endParaRPr lang="en-US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decel="5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That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Those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/>
          <a:srcRect l="7492" t="15302" r="6013" b="12134"/>
          <a:stretch>
            <a:fillRect/>
          </a:stretch>
        </p:blipFill>
        <p:spPr>
          <a:xfrm>
            <a:off x="4082825" y="1506038"/>
            <a:ext cx="3360708" cy="218507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is my pencil case.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05723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These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This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That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6201" y="1442813"/>
            <a:ext cx="3574902" cy="234392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726163" y="4255163"/>
            <a:ext cx="9263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are my pencil sharpeners.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This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Those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These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548" y="1511373"/>
            <a:ext cx="2953263" cy="217440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is my school bag.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rubbers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Pencil cases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rulers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1841" y="1566623"/>
            <a:ext cx="2065686" cy="215000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my_____.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87660" y="4998085"/>
            <a:ext cx="1381760" cy="1276350"/>
            <a:chOff x="16516" y="7871"/>
            <a:chExt cx="2176" cy="2010"/>
          </a:xfrm>
        </p:grpSpPr>
        <p:pic>
          <p:nvPicPr>
            <p:cNvPr id="57" name="NAM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1" y="7871"/>
              <a:ext cx="2104" cy="1939"/>
            </a:xfrm>
            <a:prstGeom prst="rect">
              <a:avLst/>
            </a:prstGeom>
          </p:spPr>
        </p:pic>
        <p:sp>
          <p:nvSpPr>
            <p:cNvPr id="58" name="10">
              <a:hlinkClick r:id="rId5" tooltip="" action="ppaction://hlinksldjump"/>
            </p:cNvPr>
            <p:cNvSpPr/>
            <p:nvPr/>
          </p:nvSpPr>
          <p:spPr>
            <a:xfrm>
              <a:off x="16516" y="7871"/>
              <a:ext cx="2176" cy="201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Back</a:t>
              </a:r>
              <a:endPara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notebooks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book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4567" y="980360"/>
            <a:ext cx="3303838" cy="247787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my_____.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50195" y="5016500"/>
            <a:ext cx="1381760" cy="1276350"/>
            <a:chOff x="16516" y="7871"/>
            <a:chExt cx="2176" cy="2010"/>
          </a:xfrm>
        </p:grpSpPr>
        <p:pic>
          <p:nvPicPr>
            <p:cNvPr id="46" name="NAM">
              <a:hlinkClick r:id="rId5" tooltip="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1" y="7871"/>
              <a:ext cx="2104" cy="1939"/>
            </a:xfrm>
            <a:prstGeom prst="rect">
              <a:avLst/>
            </a:prstGeom>
          </p:spPr>
        </p:pic>
        <p:sp>
          <p:nvSpPr>
            <p:cNvPr id="47" name="10">
              <a:hlinkClick r:id="rId5" tooltip="" action="ppaction://hlinksldjump"/>
            </p:cNvPr>
            <p:cNvSpPr/>
            <p:nvPr/>
          </p:nvSpPr>
          <p:spPr>
            <a:xfrm>
              <a:off x="16516" y="7871"/>
              <a:ext cx="2176" cy="201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Back</a:t>
              </a:r>
              <a:endPara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notebooks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notebook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0283" y="1706584"/>
            <a:ext cx="2512549" cy="193078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my_____.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87660" y="4998085"/>
            <a:ext cx="1381760" cy="1276350"/>
            <a:chOff x="16516" y="7871"/>
            <a:chExt cx="2176" cy="2010"/>
          </a:xfrm>
        </p:grpSpPr>
        <p:pic>
          <p:nvPicPr>
            <p:cNvPr id="49" name="NAM">
              <a:hlinkClick r:id="rId5" tooltip="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1" y="7871"/>
              <a:ext cx="2104" cy="1939"/>
            </a:xfrm>
            <a:prstGeom prst="rect">
              <a:avLst/>
            </a:prstGeom>
          </p:spPr>
        </p:pic>
        <p:sp>
          <p:nvSpPr>
            <p:cNvPr id="50" name="10">
              <a:hlinkClick r:id="rId5" action="ppaction://hlinksldjump"/>
            </p:cNvPr>
            <p:cNvSpPr/>
            <p:nvPr/>
          </p:nvSpPr>
          <p:spPr>
            <a:xfrm>
              <a:off x="16516" y="7871"/>
              <a:ext cx="2176" cy="201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Back</a:t>
              </a:r>
              <a:endPara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rulers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pen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ruler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495462">
            <a:off x="4460649" y="1962984"/>
            <a:ext cx="2359448" cy="121936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 _____.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340" y="685800"/>
            <a:ext cx="8909050" cy="2722245"/>
          </a:xfrm>
          <a:prstGeom prst="roundRect">
            <a:avLst>
              <a:gd name="adj" fmla="val 7628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3916970" y="-1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11" y="1251267"/>
            <a:ext cx="452423" cy="457200"/>
          </a:xfrm>
          <a:prstGeom prst="rect">
            <a:avLst/>
          </a:prstGeom>
        </p:spPr>
      </p:pic>
      <p:pic>
        <p:nvPicPr>
          <p:cNvPr id="14" name="Jolly Phonics - -r- Sound - Short Song 🎵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23340" y="1899285"/>
            <a:ext cx="8909050" cy="48844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9819640" y="2979420"/>
            <a:ext cx="2458085" cy="3070225"/>
            <a:chOff x="7164486" y="155290"/>
            <a:chExt cx="3273003" cy="343493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1482">
              <a:off x="8485156" y="155290"/>
              <a:ext cx="1952333" cy="343493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486" y="1983000"/>
              <a:ext cx="886959" cy="88695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8 This is my pe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4399280"/>
            <a:ext cx="8909050" cy="2722245"/>
          </a:xfrm>
          <a:prstGeom prst="roundRect">
            <a:avLst>
              <a:gd name="adj" fmla="val 7628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3916970" y="-1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9" y="5877820"/>
            <a:ext cx="452423" cy="457200"/>
          </a:xfrm>
          <a:prstGeom prst="rect">
            <a:avLst/>
          </a:prstGeom>
        </p:spPr>
      </p:pic>
      <p:pic>
        <p:nvPicPr>
          <p:cNvPr id="4" name="Jolly Phonics - -th- Sound - Short Song 🎵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52600" y="606425"/>
            <a:ext cx="8909685" cy="49136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587750"/>
            <a:ext cx="1813560" cy="23590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8 This is my pe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0595" y="1198245"/>
            <a:ext cx="9884410" cy="3827145"/>
          </a:xfrm>
          <a:prstGeom prst="roundRect">
            <a:avLst>
              <a:gd name="adj" fmla="val 2343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985760" y="2012950"/>
            <a:ext cx="145478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rulers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8918" y="3175754"/>
            <a:ext cx="122618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these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21" y="2137549"/>
            <a:ext cx="452423" cy="457200"/>
          </a:xfrm>
          <a:prstGeom prst="rect">
            <a:avLst/>
          </a:prstGeom>
        </p:spPr>
      </p:pic>
      <p:pic>
        <p:nvPicPr>
          <p:cNvPr id="10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956" y="3300799"/>
            <a:ext cx="452423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45" y="944245"/>
            <a:ext cx="3685540" cy="477012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27505" y="3534410"/>
            <a:ext cx="1198880" cy="172339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447540"/>
            <a:ext cx="16074390" cy="2410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8 This is my pen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8 This is my pen - Lesson 3 - 2 Listen and wri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67034" y="1289874"/>
            <a:ext cx="2362357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Unit 8: </a:t>
            </a:r>
            <a:endParaRPr lang="zh-CN" alt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1388755" y="2319594"/>
            <a:ext cx="941445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This is my p</a:t>
            </a:r>
            <a:r>
              <a:rPr lang="en-US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e</a:t>
            </a: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n</a:t>
            </a:r>
            <a:endParaRPr lang="en-US" altLang="zh-CN" sz="88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sp>
        <p:nvSpPr>
          <p:cNvPr id="5" name="MsPham4"/>
          <p:cNvSpPr txBox="1"/>
          <p:nvPr/>
        </p:nvSpPr>
        <p:spPr>
          <a:xfrm>
            <a:off x="6171291" y="4441078"/>
            <a:ext cx="291614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L</a:t>
            </a: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sson 3</a:t>
            </a:r>
            <a:endParaRPr lang="zh-CN" alt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9305"/>
            <a:ext cx="1802130" cy="40824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477500" y="4173220"/>
            <a:ext cx="1626235" cy="1304925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330"/>
            <a:ext cx="11167110" cy="2410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Tiếng Anh 3  Unit 8  Lesson 3  Chant  1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35641" y="1221292"/>
            <a:ext cx="7970410" cy="4415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411" y="447041"/>
            <a:ext cx="9299307" cy="6238240"/>
          </a:xfrm>
          <a:prstGeom prst="roundRect">
            <a:avLst>
              <a:gd name="adj" fmla="val 2617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302675" y="5968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sing.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191" y="492761"/>
            <a:ext cx="452423" cy="457200"/>
          </a:xfrm>
          <a:prstGeom prst="rect">
            <a:avLst/>
          </a:prstGeom>
        </p:spPr>
      </p:pic>
      <p:pic>
        <p:nvPicPr>
          <p:cNvPr id="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1614" y="44704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8 This is my pe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3680" y="763058"/>
            <a:ext cx="9255759" cy="5754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2760" y="1021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269" y="4658717"/>
            <a:ext cx="4295161" cy="836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66" y="2711097"/>
            <a:ext cx="4228648" cy="817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768" y="5533984"/>
            <a:ext cx="4285662" cy="883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269" y="3702570"/>
            <a:ext cx="4209643" cy="817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16" y="876220"/>
            <a:ext cx="603233" cy="41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15" y="1862265"/>
            <a:ext cx="603233" cy="411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55" y="877134"/>
            <a:ext cx="603233" cy="41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46" y="1887717"/>
            <a:ext cx="603233" cy="4117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350" y="68887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match.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350" y="1150540"/>
            <a:ext cx="9926320" cy="4825917"/>
          </a:xfrm>
          <a:prstGeom prst="roundRect">
            <a:avLst>
              <a:gd name="adj" fmla="val 312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106710" y="438912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1597" y="478923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5931" y="520966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8340" y="5209660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4750" y="5632467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6957" y="438912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9371" y="481491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5" y="4516120"/>
            <a:ext cx="16074390" cy="2410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4740" y="1073785"/>
            <a:ext cx="7679055" cy="4199255"/>
          </a:xfrm>
          <a:prstGeom prst="roundRect">
            <a:avLst>
              <a:gd name="adj" fmla="val 1054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3245485" y="488315"/>
            <a:ext cx="29927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447540"/>
            <a:ext cx="16074390" cy="24104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b="24837"/>
          <a:stretch>
            <a:fillRect/>
          </a:stretch>
        </p:blipFill>
        <p:spPr>
          <a:xfrm>
            <a:off x="-287020" y="1533525"/>
            <a:ext cx="5206365" cy="4200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椭圆 3"/>
          <p:cNvSpPr/>
          <p:nvPr/>
        </p:nvSpPr>
        <p:spPr>
          <a:xfrm>
            <a:off x="1113790" y="3790315"/>
            <a:ext cx="2088515" cy="206883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123815" y="3895090"/>
            <a:ext cx="2088515" cy="206883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9076055" y="3895090"/>
            <a:ext cx="2088515" cy="20688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785"/>
            <a:ext cx="16074390" cy="241046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8492490" y="1889125"/>
            <a:ext cx="323850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3. 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Prepare the new lesson : Unit 9  Lesson 1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09270" y="1888490"/>
            <a:ext cx="3373120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Using the new phonics “r” and “th” 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561205" y="1889125"/>
            <a:ext cx="305117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Do the homework in WB (SBT): page 34 - 35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835" y="1537335"/>
            <a:ext cx="3027045" cy="454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0" y="-1953260"/>
            <a:ext cx="8086090" cy="78720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216400" y="956310"/>
            <a:ext cx="6341745" cy="4523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Tuesday, November 30    2021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Unit 8: This is my pen - Lesson 3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Phonics</a:t>
            </a:r>
            <a:endParaRPr lang="en-US" sz="2400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- Phonic “r” : ruler -&gt; Those are rulers.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- Phonic “th” : these -&gt; These are pens.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Homework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 WB (SBT) : Page 34 - 35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 Prepare : Unit 9 - Lesson 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016875" y="965200"/>
            <a:ext cx="3803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1090295" y="-311150"/>
            <a:ext cx="8139430" cy="6884670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75" y="4447540"/>
            <a:ext cx="16074390" cy="241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30" y="2003425"/>
            <a:ext cx="1991995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对话气泡: 矩形 14"/>
          <p:cNvSpPr/>
          <p:nvPr/>
        </p:nvSpPr>
        <p:spPr>
          <a:xfrm>
            <a:off x="1076326" y="1474470"/>
            <a:ext cx="3530600" cy="2446781"/>
          </a:xfrm>
          <a:prstGeom prst="wedgeRectCallout">
            <a:avLst>
              <a:gd name="adj1" fmla="val 60510"/>
              <a:gd name="adj2" fmla="val 371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85" y="881380"/>
            <a:ext cx="5516245" cy="5516245"/>
          </a:xfrm>
          <a:prstGeom prst="rect">
            <a:avLst/>
          </a:prstGeom>
          <a:noFill/>
        </p:spPr>
      </p:pic>
      <p:sp>
        <p:nvSpPr>
          <p:cNvPr id="16" name="对话气泡: 矩形 15"/>
          <p:cNvSpPr/>
          <p:nvPr/>
        </p:nvSpPr>
        <p:spPr>
          <a:xfrm flipH="1">
            <a:off x="8141336" y="1064895"/>
            <a:ext cx="3530600" cy="2446781"/>
          </a:xfrm>
          <a:prstGeom prst="wedgeRectCallout">
            <a:avLst>
              <a:gd name="adj1" fmla="val 60510"/>
              <a:gd name="adj2" fmla="val 371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555" y="4650717"/>
            <a:ext cx="12192000" cy="2410483"/>
          </a:xfrm>
          <a:prstGeom prst="rect">
            <a:avLst/>
          </a:prstGeom>
        </p:spPr>
      </p:pic>
      <p:sp>
        <p:nvSpPr>
          <p:cNvPr id="2255" name="Google Shape;2255;p52"/>
          <p:cNvSpPr txBox="1"/>
          <p:nvPr/>
        </p:nvSpPr>
        <p:spPr>
          <a:xfrm>
            <a:off x="1136650" y="1203325"/>
            <a:ext cx="347027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1. 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2" name="Google Shape;2255;p52"/>
          <p:cNvSpPr txBox="1"/>
          <p:nvPr/>
        </p:nvSpPr>
        <p:spPr>
          <a:xfrm>
            <a:off x="8141335" y="812165"/>
            <a:ext cx="332930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2. </a:t>
            </a:r>
            <a:endParaRPr lang="en-US" altLang="en-GB" sz="240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Learn the phonics “r” and “th” .</a:t>
            </a:r>
            <a:endParaRPr lang="en-US" altLang="en-GB" sz="240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2254" name="Google Shape;2254;p52"/>
          <p:cNvSpPr txBox="1"/>
          <p:nvPr/>
        </p:nvSpPr>
        <p:spPr>
          <a:xfrm>
            <a:off x="1383030" y="2757170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Ôn tập lại từ vựng và mẫu câu.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3" name="Google Shape;2254;p52"/>
          <p:cNvSpPr txBox="1"/>
          <p:nvPr/>
        </p:nvSpPr>
        <p:spPr>
          <a:xfrm>
            <a:off x="8493125" y="2347595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Chúng ta sẽ học 2 âm mới  “r” and “th”  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26305" y="272188"/>
            <a:ext cx="6146165" cy="66802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ts val="4500"/>
              </a:lnSpc>
            </a:pPr>
            <a:r>
              <a:rPr lang="en-US" altLang="zh-CN" sz="5400" b="1" u="sng" dirty="0">
                <a:solidFill>
                  <a:srgbClr val="00B0F0"/>
                </a:solidFill>
                <a:effectLst/>
                <a:latin typeface="Microsoft YaHei" panose="020B0503020204020204" charset="-122"/>
                <a:ea typeface="Microsoft YaHei" panose="020B0503020204020204" charset="-122"/>
              </a:rPr>
              <a:t>Objectives</a:t>
            </a:r>
            <a:endParaRPr lang="en-US" altLang="zh-CN" sz="5400" b="1" u="sng" dirty="0">
              <a:solidFill>
                <a:srgbClr val="00B0F0"/>
              </a:solidFill>
              <a:effectLst/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2255" grpId="0"/>
      <p:bldP spid="2254" grpId="0"/>
      <p:bldP spid="2" grpId="0"/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044" y="164328"/>
            <a:ext cx="5881636" cy="54575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959" y="628650"/>
            <a:ext cx="3831471" cy="6057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40"/>
            <a:ext cx="11156950" cy="24104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816597" y="2809545"/>
            <a:ext cx="4622800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7200" dirty="0">
                <a:solidFill>
                  <a:srgbClr val="E34E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ource Han Sans CN Bold" panose="020B0800000000000000" pitchFamily="34" charset="-122"/>
                <a:cs typeface="Cooper Black" panose="0208090404030B020404" pitchFamily="18" charset="0"/>
              </a:rPr>
              <a:t>Warm up</a:t>
            </a:r>
            <a:endParaRPr lang="en-US" altLang="zh-CN" sz="7200" dirty="0">
              <a:solidFill>
                <a:srgbClr val="E34E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Source Han Sans CN Bold" panose="020B0800000000000000" pitchFamily="34" charset="-122"/>
              <a:cs typeface="Cooper Black" panose="0208090404030B0204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0" name="INSTRUCTIO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9" y="538108"/>
            <a:ext cx="10943115" cy="59305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796415" y="1390015"/>
            <a:ext cx="8693785" cy="4522470"/>
            <a:chOff x="26791" y="2375"/>
            <a:chExt cx="13691" cy="7122"/>
          </a:xfrm>
        </p:grpSpPr>
        <p:sp>
          <p:nvSpPr>
            <p:cNvPr id="32" name="Rectangle 5"/>
            <p:cNvSpPr/>
            <p:nvPr/>
          </p:nvSpPr>
          <p:spPr>
            <a:xfrm>
              <a:off x="26791" y="2375"/>
              <a:ext cx="13691" cy="7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</p:txBody>
        </p:sp>
        <p:pic>
          <p:nvPicPr>
            <p:cNvPr id="33" name="NAM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32138" y="3669"/>
              <a:ext cx="1324" cy="1221"/>
            </a:xfrm>
            <a:prstGeom prst="rect">
              <a:avLst/>
            </a:prstGeom>
          </p:spPr>
        </p:pic>
        <p:pic>
          <p:nvPicPr>
            <p:cNvPr id="34" name="NAM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3" y="3641"/>
              <a:ext cx="1324" cy="122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3" y="6596"/>
              <a:ext cx="761" cy="142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66" y="6727"/>
              <a:ext cx="1013" cy="1295"/>
            </a:xfrm>
            <a:prstGeom prst="rect">
              <a:avLst/>
            </a:prstGeom>
          </p:spPr>
        </p:pic>
      </p:grpSp>
      <p:pic>
        <p:nvPicPr>
          <p:cNvPr id="5" name="PLAY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449" y="5223383"/>
            <a:ext cx="2060627" cy="9144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6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Rectangle 66">
            <a:hlinkClick r:id="rId7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Rectangle 67">
            <a:hlinkClick r:id="rId8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Rectangle 68">
            <a:hlinkClick r:id="rId9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Rectangle 69">
            <a:hlinkClick r:id="rId10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1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Rectangle 80">
            <a:hlinkClick r:id="rId12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Rectangle 81">
            <a:hlinkClick r:id="rId13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3" name="Rectangle 82">
            <a:hlinkClick r:id="rId14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Rectangle 83">
            <a:hlinkClick r:id="rId15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42" name="HUYENHANGRAO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pic>
        <p:nvPicPr>
          <p:cNvPr id="40" name="NAM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35" y="5451926"/>
            <a:ext cx="1126908" cy="1038636"/>
          </a:xfrm>
          <a:prstGeom prst="rect">
            <a:avLst/>
          </a:prstGeom>
        </p:spPr>
      </p:pic>
      <p:sp>
        <p:nvSpPr>
          <p:cNvPr id="41" name="10">
            <a:hlinkClick r:id="rId19" action="ppaction://hlinksldjump"/>
          </p:cNvPr>
          <p:cNvSpPr/>
          <p:nvPr/>
        </p:nvSpPr>
        <p:spPr>
          <a:xfrm>
            <a:off x="10288222" y="5444157"/>
            <a:ext cx="1381684" cy="109103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End 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pen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pencil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pens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_____.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057">
            <a:off x="4148027" y="1327731"/>
            <a:ext cx="2856254" cy="188761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Those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That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This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8200" y="1324385"/>
            <a:ext cx="2352352" cy="252941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726163" y="4255163"/>
            <a:ext cx="9263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are my pencil sharpeners.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6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  <a:endParaRPr lang="en-US" sz="36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ruler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rubber.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pen.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/>
          <a:srcRect l="4843" t="41468" r="4151" b="40776"/>
          <a:stretch>
            <a:fillRect/>
          </a:stretch>
        </p:blipFill>
        <p:spPr>
          <a:xfrm rot="19394358">
            <a:off x="4258492" y="2119969"/>
            <a:ext cx="3009375" cy="95721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my _____.</a:t>
            </a:r>
            <a:endParaRPr lang="en-US" sz="4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190" y="1421765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1831</Words>
  <Application>WPS Presentation</Application>
  <PresentationFormat>Widescreen</PresentationFormat>
  <Paragraphs>483</Paragraphs>
  <Slides>26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SimSun</vt:lpstr>
      <vt:lpstr>Wingdings</vt:lpstr>
      <vt:lpstr>Edwardian Script ITC</vt:lpstr>
      <vt:lpstr>Source Han Sans CN Bold</vt:lpstr>
      <vt:lpstr>Times New Roman</vt:lpstr>
      <vt:lpstr>黑体</vt:lpstr>
      <vt:lpstr>Cooper Black</vt:lpstr>
      <vt:lpstr>Comfortaa</vt:lpstr>
      <vt:lpstr>Segoe Print</vt:lpstr>
      <vt:lpstr>Tahoma</vt:lpstr>
      <vt:lpstr>Microsoft YaHei</vt:lpstr>
      <vt:lpstr>Algerian</vt:lpstr>
      <vt:lpstr>Arial Black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137</cp:revision>
  <dcterms:created xsi:type="dcterms:W3CDTF">2020-11-11T06:40:00Z</dcterms:created>
  <dcterms:modified xsi:type="dcterms:W3CDTF">2021-11-26T08:57:05Z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C2AB29913FBA4BB8A32262132B92FF0D</vt:lpwstr>
  </property>
  <property fmtid="{D5CDD505-2E9C-101B-9397-08002B2CF9AE}" pid="3" name="KSOProductBuildVer">
    <vt:lpwstr>1033-11.2.0.10382</vt:lpwstr>
  </property>
</Properties>
</file>