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10.svg" ContentType="image/svg+xml"/>
  <Override PartName="/ppt/media/image11.svg" ContentType="image/svg+xml"/>
  <Override PartName="/ppt/media/image19.svg" ContentType="image/svg+xml"/>
  <Override PartName="/ppt/media/image2.svg" ContentType="image/svg+xml"/>
  <Override PartName="/ppt/media/image20.svg" ContentType="image/svg+xml"/>
  <Override PartName="/ppt/media/image21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  <p:sldMasterId id="2147483661" r:id="rId4"/>
    <p:sldMasterId id="2147483667" r:id="rId5"/>
    <p:sldMasterId id="2147483673" r:id="rId6"/>
    <p:sldMasterId id="2147483679" r:id="rId7"/>
    <p:sldMasterId id="2147483685" r:id="rId8"/>
  </p:sldMasterIdLst>
  <p:notesMasterIdLst>
    <p:notesMasterId r:id="rId10"/>
  </p:notesMasterIdLst>
  <p:sldIdLst>
    <p:sldId id="377" r:id="rId9"/>
    <p:sldId id="357" r:id="rId11"/>
    <p:sldId id="378" r:id="rId12"/>
    <p:sldId id="336" r:id="rId13"/>
    <p:sldId id="337" r:id="rId14"/>
    <p:sldId id="283" r:id="rId15"/>
    <p:sldId id="289" r:id="rId16"/>
    <p:sldId id="284" r:id="rId17"/>
    <p:sldId id="286" r:id="rId18"/>
    <p:sldId id="358" r:id="rId19"/>
    <p:sldId id="360" r:id="rId20"/>
    <p:sldId id="366" r:id="rId21"/>
    <p:sldId id="367" r:id="rId22"/>
    <p:sldId id="368" r:id="rId23"/>
    <p:sldId id="369" r:id="rId24"/>
    <p:sldId id="370" r:id="rId25"/>
    <p:sldId id="371" r:id="rId26"/>
    <p:sldId id="285" r:id="rId27"/>
    <p:sldId id="287" r:id="rId28"/>
    <p:sldId id="288" r:id="rId29"/>
    <p:sldId id="376" r:id="rId30"/>
    <p:sldId id="374" r:id="rId31"/>
    <p:sldId id="3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5FF"/>
    <a:srgbClr val="FFD1FF"/>
    <a:srgbClr val="7DDDFF"/>
    <a:srgbClr val="DAF3FF"/>
    <a:srgbClr val="FF99FF"/>
    <a:srgbClr val="FFD992"/>
    <a:srgbClr val="6DC1B5"/>
    <a:srgbClr val="BEE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71" autoAdjust="0"/>
    <p:restoredTop sz="94660"/>
  </p:normalViewPr>
  <p:slideViewPr>
    <p:cSldViewPr snapToGrid="0">
      <p:cViewPr varScale="1">
        <p:scale>
          <a:sx n="83" d="100"/>
          <a:sy n="83" d="100"/>
        </p:scale>
        <p:origin x="76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6615A-3C8F-41CB-8AFC-F3340996C9E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E86D0-EE29-43C3-8481-8968E7F4086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từng</a:t>
            </a:r>
            <a:r>
              <a:rPr lang="en-US" baseline="0" smtClean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từng</a:t>
            </a:r>
            <a:r>
              <a:rPr lang="en-US" baseline="0" smtClean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Ấn vào</a:t>
            </a:r>
            <a:r>
              <a:rPr lang="en-US" baseline="0" smtClean="0"/>
              <a:t> nút đỏ để chơi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từng</a:t>
            </a:r>
            <a:r>
              <a:rPr lang="en-US" baseline="0" smtClean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từng</a:t>
            </a:r>
            <a:r>
              <a:rPr lang="en-US" baseline="0" smtClean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từng</a:t>
            </a:r>
            <a:r>
              <a:rPr lang="en-US" baseline="0" smtClean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từng</a:t>
            </a:r>
            <a:r>
              <a:rPr lang="en-US" baseline="0" smtClean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từng</a:t>
            </a:r>
            <a:r>
              <a:rPr lang="en-US" baseline="0" smtClean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2CC72C-31F2-46CE-9F75-EABF6E0773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0FE4598-2C28-4FCD-9C11-EB7DF6EB97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2CC72C-31F2-46CE-9F75-EABF6E0773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0FE4598-2C28-4FCD-9C11-EB7DF6EB97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2CC72C-31F2-46CE-9F75-EABF6E0773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0FE4598-2C28-4FCD-9C11-EB7DF6EB97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2CC72C-31F2-46CE-9F75-EABF6E0773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0FE4598-2C28-4FCD-9C11-EB7DF6EB97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2CC72C-31F2-46CE-9F75-EABF6E0773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0FE4598-2C28-4FCD-9C11-EB7DF6EB97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2CC72C-31F2-46CE-9F75-EABF6E0773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0FE4598-2C28-4FCD-9C11-EB7DF6EB97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2CC72C-31F2-46CE-9F75-EABF6E0773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0FE4598-2C28-4FCD-9C11-EB7DF6EB97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svg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4.svg"/><Relationship Id="rId14" Type="http://schemas.openxmlformats.org/officeDocument/2006/relationships/image" Target="../media/image5.png"/><Relationship Id="rId13" Type="http://schemas.openxmlformats.org/officeDocument/2006/relationships/image" Target="../media/image3.svg"/><Relationship Id="rId12" Type="http://schemas.openxmlformats.org/officeDocument/2006/relationships/image" Target="../media/image4.png"/><Relationship Id="rId11" Type="http://schemas.openxmlformats.org/officeDocument/2006/relationships/image" Target="../media/image2.sv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1.svg"/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4" Type="http://schemas.openxmlformats.org/officeDocument/2006/relationships/image" Target="../media/image4.svg"/><Relationship Id="rId13" Type="http://schemas.openxmlformats.org/officeDocument/2006/relationships/image" Target="../media/image5.png"/><Relationship Id="rId12" Type="http://schemas.openxmlformats.org/officeDocument/2006/relationships/image" Target="../media/image3.svg"/><Relationship Id="rId11" Type="http://schemas.openxmlformats.org/officeDocument/2006/relationships/image" Target="../media/image4.png"/><Relationship Id="rId10" Type="http://schemas.openxmlformats.org/officeDocument/2006/relationships/image" Target="../media/image2.svg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1.svg"/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3.xml"/><Relationship Id="rId14" Type="http://schemas.openxmlformats.org/officeDocument/2006/relationships/image" Target="../media/image4.svg"/><Relationship Id="rId13" Type="http://schemas.openxmlformats.org/officeDocument/2006/relationships/image" Target="../media/image5.png"/><Relationship Id="rId12" Type="http://schemas.openxmlformats.org/officeDocument/2006/relationships/image" Target="../media/image3.svg"/><Relationship Id="rId11" Type="http://schemas.openxmlformats.org/officeDocument/2006/relationships/image" Target="../media/image4.png"/><Relationship Id="rId10" Type="http://schemas.openxmlformats.org/officeDocument/2006/relationships/image" Target="../media/image2.svg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1.svg"/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5" Type="http://schemas.openxmlformats.org/officeDocument/2006/relationships/theme" Target="../theme/theme4.xml"/><Relationship Id="rId14" Type="http://schemas.openxmlformats.org/officeDocument/2006/relationships/image" Target="../media/image4.svg"/><Relationship Id="rId13" Type="http://schemas.openxmlformats.org/officeDocument/2006/relationships/image" Target="../media/image5.png"/><Relationship Id="rId12" Type="http://schemas.openxmlformats.org/officeDocument/2006/relationships/image" Target="../media/image3.svg"/><Relationship Id="rId11" Type="http://schemas.openxmlformats.org/officeDocument/2006/relationships/image" Target="../media/image4.png"/><Relationship Id="rId10" Type="http://schemas.openxmlformats.org/officeDocument/2006/relationships/image" Target="../media/image2.svg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1.svg"/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5" Type="http://schemas.openxmlformats.org/officeDocument/2006/relationships/theme" Target="../theme/theme5.xml"/><Relationship Id="rId14" Type="http://schemas.openxmlformats.org/officeDocument/2006/relationships/image" Target="../media/image4.svg"/><Relationship Id="rId13" Type="http://schemas.openxmlformats.org/officeDocument/2006/relationships/image" Target="../media/image5.png"/><Relationship Id="rId12" Type="http://schemas.openxmlformats.org/officeDocument/2006/relationships/image" Target="../media/image3.svg"/><Relationship Id="rId11" Type="http://schemas.openxmlformats.org/officeDocument/2006/relationships/image" Target="../media/image4.png"/><Relationship Id="rId10" Type="http://schemas.openxmlformats.org/officeDocument/2006/relationships/image" Target="../media/image2.svg"/><Relationship Id="rId1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1.svg"/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5" Type="http://schemas.openxmlformats.org/officeDocument/2006/relationships/theme" Target="../theme/theme6.xml"/><Relationship Id="rId14" Type="http://schemas.openxmlformats.org/officeDocument/2006/relationships/image" Target="../media/image4.svg"/><Relationship Id="rId13" Type="http://schemas.openxmlformats.org/officeDocument/2006/relationships/image" Target="../media/image5.png"/><Relationship Id="rId12" Type="http://schemas.openxmlformats.org/officeDocument/2006/relationships/image" Target="../media/image3.svg"/><Relationship Id="rId11" Type="http://schemas.openxmlformats.org/officeDocument/2006/relationships/image" Target="../media/image4.png"/><Relationship Id="rId10" Type="http://schemas.openxmlformats.org/officeDocument/2006/relationships/image" Target="../media/image2.svg"/><Relationship Id="rId1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1.svg"/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5" Type="http://schemas.openxmlformats.org/officeDocument/2006/relationships/theme" Target="../theme/theme7.xml"/><Relationship Id="rId14" Type="http://schemas.openxmlformats.org/officeDocument/2006/relationships/image" Target="../media/image4.svg"/><Relationship Id="rId13" Type="http://schemas.openxmlformats.org/officeDocument/2006/relationships/image" Target="../media/image5.png"/><Relationship Id="rId12" Type="http://schemas.openxmlformats.org/officeDocument/2006/relationships/image" Target="../media/image3.svg"/><Relationship Id="rId11" Type="http://schemas.openxmlformats.org/officeDocument/2006/relationships/image" Target="../media/image4.png"/><Relationship Id="rId10" Type="http://schemas.openxmlformats.org/officeDocument/2006/relationships/image" Target="../media/image2.svg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 userDrawn="1"/>
        </p:nvSpPr>
        <p:spPr>
          <a:xfrm>
            <a:off x="57785" y="-63500"/>
            <a:ext cx="3113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13465" y="5103495"/>
            <a:ext cx="978535" cy="978535"/>
          </a:xfrm>
          <a:prstGeom prst="rect">
            <a:avLst/>
          </a:prstGeom>
        </p:spPr>
      </p:pic>
      <p:grpSp>
        <p:nvGrpSpPr>
          <p:cNvPr id="49" name="Group 48"/>
          <p:cNvGrpSpPr/>
          <p:nvPr userDrawn="1"/>
        </p:nvGrpSpPr>
        <p:grpSpPr>
          <a:xfrm>
            <a:off x="105410" y="95885"/>
            <a:ext cx="12280900" cy="6858000"/>
            <a:chOff x="0" y="-15"/>
            <a:chExt cx="19340" cy="10800"/>
          </a:xfrm>
        </p:grpSpPr>
        <p:pic>
          <p:nvPicPr>
            <p:cNvPr id="50" name="图形 6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540" y="-15"/>
              <a:ext cx="10800" cy="10800"/>
            </a:xfrm>
            <a:prstGeom prst="rect">
              <a:avLst/>
            </a:prstGeom>
          </p:spPr>
        </p:pic>
        <p:grpSp>
          <p:nvGrpSpPr>
            <p:cNvPr id="51" name="Group 50"/>
            <p:cNvGrpSpPr/>
            <p:nvPr/>
          </p:nvGrpSpPr>
          <p:grpSpPr>
            <a:xfrm>
              <a:off x="0" y="-15"/>
              <a:ext cx="19340" cy="10800"/>
              <a:chOff x="0" y="-15"/>
              <a:chExt cx="19340" cy="10800"/>
            </a:xfrm>
          </p:grpSpPr>
          <p:pic>
            <p:nvPicPr>
              <p:cNvPr id="52" name="图形 5"/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0" y="-15"/>
                <a:ext cx="10800" cy="10800"/>
              </a:xfrm>
              <a:prstGeom prst="rect">
                <a:avLst/>
              </a:prstGeom>
            </p:spPr>
          </p:pic>
          <p:grpSp>
            <p:nvGrpSpPr>
              <p:cNvPr id="53" name="Group 52"/>
              <p:cNvGrpSpPr/>
              <p:nvPr/>
            </p:nvGrpSpPr>
            <p:grpSpPr>
              <a:xfrm>
                <a:off x="140" y="150"/>
                <a:ext cx="19200" cy="10634"/>
                <a:chOff x="140" y="150"/>
                <a:chExt cx="19200" cy="10634"/>
              </a:xfrm>
            </p:grpSpPr>
            <p:pic>
              <p:nvPicPr>
                <p:cNvPr id="54" name="图形 15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1" y="150"/>
                  <a:ext cx="17178" cy="9903"/>
                </a:xfrm>
                <a:prstGeom prst="rect">
                  <a:avLst/>
                </a:prstGeom>
                <a:effectLst>
                  <a:outerShdw blurRad="152400" dist="38100" dir="2700000" sx="101000" sy="101000" algn="tl" rotWithShape="0">
                    <a:prstClr val="black">
                      <a:alpha val="21000"/>
                    </a:prstClr>
                  </a:outerShdw>
                </a:effectLst>
              </p:spPr>
            </p:pic>
            <p:pic>
              <p:nvPicPr>
                <p:cNvPr id="55" name="图形 14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" y="9426"/>
                  <a:ext cx="19200" cy="1359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6" name="图形 16"/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3720000">
            <a:off x="11183775" y="427458"/>
            <a:ext cx="440986" cy="4632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 userDrawn="1"/>
        </p:nvSpPr>
        <p:spPr>
          <a:xfrm>
            <a:off x="57785" y="-63500"/>
            <a:ext cx="3113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3465" y="5103495"/>
            <a:ext cx="978535" cy="978535"/>
          </a:xfrm>
          <a:prstGeom prst="rect">
            <a:avLst/>
          </a:prstGeom>
        </p:spPr>
      </p:pic>
      <p:grpSp>
        <p:nvGrpSpPr>
          <p:cNvPr id="49" name="Group 48"/>
          <p:cNvGrpSpPr/>
          <p:nvPr userDrawn="1"/>
        </p:nvGrpSpPr>
        <p:grpSpPr>
          <a:xfrm>
            <a:off x="105410" y="95885"/>
            <a:ext cx="12280900" cy="6858000"/>
            <a:chOff x="0" y="-15"/>
            <a:chExt cx="19340" cy="10800"/>
          </a:xfrm>
        </p:grpSpPr>
        <p:pic>
          <p:nvPicPr>
            <p:cNvPr id="50" name="图形 6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40" y="-15"/>
              <a:ext cx="10800" cy="10800"/>
            </a:xfrm>
            <a:prstGeom prst="rect">
              <a:avLst/>
            </a:prstGeom>
          </p:spPr>
        </p:pic>
        <p:grpSp>
          <p:nvGrpSpPr>
            <p:cNvPr id="51" name="Group 50"/>
            <p:cNvGrpSpPr/>
            <p:nvPr/>
          </p:nvGrpSpPr>
          <p:grpSpPr>
            <a:xfrm>
              <a:off x="0" y="-15"/>
              <a:ext cx="19340" cy="10800"/>
              <a:chOff x="0" y="-15"/>
              <a:chExt cx="19340" cy="10800"/>
            </a:xfrm>
          </p:grpSpPr>
          <p:pic>
            <p:nvPicPr>
              <p:cNvPr id="52" name="图形 5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0" y="-15"/>
                <a:ext cx="10800" cy="10800"/>
              </a:xfrm>
              <a:prstGeom prst="rect">
                <a:avLst/>
              </a:prstGeom>
            </p:spPr>
          </p:pic>
          <p:grpSp>
            <p:nvGrpSpPr>
              <p:cNvPr id="53" name="Group 52"/>
              <p:cNvGrpSpPr/>
              <p:nvPr/>
            </p:nvGrpSpPr>
            <p:grpSpPr>
              <a:xfrm>
                <a:off x="140" y="150"/>
                <a:ext cx="19200" cy="10634"/>
                <a:chOff x="140" y="150"/>
                <a:chExt cx="19200" cy="10634"/>
              </a:xfrm>
            </p:grpSpPr>
            <p:pic>
              <p:nvPicPr>
                <p:cNvPr id="54" name="图形 15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1" y="150"/>
                  <a:ext cx="17178" cy="9903"/>
                </a:xfrm>
                <a:prstGeom prst="rect">
                  <a:avLst/>
                </a:prstGeom>
                <a:effectLst>
                  <a:outerShdw blurRad="152400" dist="38100" dir="2700000" sx="101000" sy="101000" algn="tl" rotWithShape="0">
                    <a:prstClr val="black">
                      <a:alpha val="21000"/>
                    </a:prstClr>
                  </a:outerShdw>
                </a:effectLst>
              </p:spPr>
            </p:pic>
            <p:pic>
              <p:nvPicPr>
                <p:cNvPr id="55" name="图形 14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" y="9426"/>
                  <a:ext cx="19200" cy="1359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6" name="图形 16"/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720000">
            <a:off x="11183775" y="427458"/>
            <a:ext cx="440986" cy="4632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 userDrawn="1"/>
        </p:nvSpPr>
        <p:spPr>
          <a:xfrm>
            <a:off x="57785" y="-63500"/>
            <a:ext cx="3113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3465" y="5103495"/>
            <a:ext cx="978535" cy="978535"/>
          </a:xfrm>
          <a:prstGeom prst="rect">
            <a:avLst/>
          </a:prstGeom>
        </p:spPr>
      </p:pic>
      <p:grpSp>
        <p:nvGrpSpPr>
          <p:cNvPr id="49" name="Group 48"/>
          <p:cNvGrpSpPr/>
          <p:nvPr userDrawn="1"/>
        </p:nvGrpSpPr>
        <p:grpSpPr>
          <a:xfrm>
            <a:off x="105410" y="95885"/>
            <a:ext cx="12280900" cy="6858000"/>
            <a:chOff x="0" y="-15"/>
            <a:chExt cx="19340" cy="10800"/>
          </a:xfrm>
        </p:grpSpPr>
        <p:pic>
          <p:nvPicPr>
            <p:cNvPr id="50" name="图形 6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40" y="-15"/>
              <a:ext cx="10800" cy="10800"/>
            </a:xfrm>
            <a:prstGeom prst="rect">
              <a:avLst/>
            </a:prstGeom>
          </p:spPr>
        </p:pic>
        <p:grpSp>
          <p:nvGrpSpPr>
            <p:cNvPr id="51" name="Group 50"/>
            <p:cNvGrpSpPr/>
            <p:nvPr/>
          </p:nvGrpSpPr>
          <p:grpSpPr>
            <a:xfrm>
              <a:off x="0" y="-15"/>
              <a:ext cx="19340" cy="10800"/>
              <a:chOff x="0" y="-15"/>
              <a:chExt cx="19340" cy="10800"/>
            </a:xfrm>
          </p:grpSpPr>
          <p:pic>
            <p:nvPicPr>
              <p:cNvPr id="52" name="图形 5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0" y="-15"/>
                <a:ext cx="10800" cy="10800"/>
              </a:xfrm>
              <a:prstGeom prst="rect">
                <a:avLst/>
              </a:prstGeom>
            </p:spPr>
          </p:pic>
          <p:grpSp>
            <p:nvGrpSpPr>
              <p:cNvPr id="53" name="Group 52"/>
              <p:cNvGrpSpPr/>
              <p:nvPr/>
            </p:nvGrpSpPr>
            <p:grpSpPr>
              <a:xfrm>
                <a:off x="140" y="150"/>
                <a:ext cx="19200" cy="10634"/>
                <a:chOff x="140" y="150"/>
                <a:chExt cx="19200" cy="10634"/>
              </a:xfrm>
            </p:grpSpPr>
            <p:pic>
              <p:nvPicPr>
                <p:cNvPr id="54" name="图形 15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1" y="150"/>
                  <a:ext cx="17178" cy="9903"/>
                </a:xfrm>
                <a:prstGeom prst="rect">
                  <a:avLst/>
                </a:prstGeom>
                <a:effectLst>
                  <a:outerShdw blurRad="152400" dist="38100" dir="2700000" sx="101000" sy="101000" algn="tl" rotWithShape="0">
                    <a:prstClr val="black">
                      <a:alpha val="21000"/>
                    </a:prstClr>
                  </a:outerShdw>
                </a:effectLst>
              </p:spPr>
            </p:pic>
            <p:pic>
              <p:nvPicPr>
                <p:cNvPr id="55" name="图形 14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" y="9426"/>
                  <a:ext cx="19200" cy="1359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6" name="图形 16"/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720000">
            <a:off x="11183775" y="427458"/>
            <a:ext cx="440986" cy="4632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 userDrawn="1"/>
        </p:nvSpPr>
        <p:spPr>
          <a:xfrm>
            <a:off x="57785" y="-63500"/>
            <a:ext cx="3113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3465" y="5103495"/>
            <a:ext cx="978535" cy="978535"/>
          </a:xfrm>
          <a:prstGeom prst="rect">
            <a:avLst/>
          </a:prstGeom>
        </p:spPr>
      </p:pic>
      <p:grpSp>
        <p:nvGrpSpPr>
          <p:cNvPr id="49" name="Group 48"/>
          <p:cNvGrpSpPr/>
          <p:nvPr userDrawn="1"/>
        </p:nvGrpSpPr>
        <p:grpSpPr>
          <a:xfrm>
            <a:off x="105410" y="95885"/>
            <a:ext cx="12280900" cy="6858000"/>
            <a:chOff x="0" y="-15"/>
            <a:chExt cx="19340" cy="10800"/>
          </a:xfrm>
        </p:grpSpPr>
        <p:pic>
          <p:nvPicPr>
            <p:cNvPr id="50" name="图形 6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40" y="-15"/>
              <a:ext cx="10800" cy="10800"/>
            </a:xfrm>
            <a:prstGeom prst="rect">
              <a:avLst/>
            </a:prstGeom>
          </p:spPr>
        </p:pic>
        <p:grpSp>
          <p:nvGrpSpPr>
            <p:cNvPr id="51" name="Group 50"/>
            <p:cNvGrpSpPr/>
            <p:nvPr/>
          </p:nvGrpSpPr>
          <p:grpSpPr>
            <a:xfrm>
              <a:off x="0" y="-15"/>
              <a:ext cx="19340" cy="10800"/>
              <a:chOff x="0" y="-15"/>
              <a:chExt cx="19340" cy="10800"/>
            </a:xfrm>
          </p:grpSpPr>
          <p:pic>
            <p:nvPicPr>
              <p:cNvPr id="52" name="图形 5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0" y="-15"/>
                <a:ext cx="10800" cy="10800"/>
              </a:xfrm>
              <a:prstGeom prst="rect">
                <a:avLst/>
              </a:prstGeom>
            </p:spPr>
          </p:pic>
          <p:grpSp>
            <p:nvGrpSpPr>
              <p:cNvPr id="53" name="Group 52"/>
              <p:cNvGrpSpPr/>
              <p:nvPr/>
            </p:nvGrpSpPr>
            <p:grpSpPr>
              <a:xfrm>
                <a:off x="140" y="150"/>
                <a:ext cx="19200" cy="10634"/>
                <a:chOff x="140" y="150"/>
                <a:chExt cx="19200" cy="10634"/>
              </a:xfrm>
            </p:grpSpPr>
            <p:pic>
              <p:nvPicPr>
                <p:cNvPr id="54" name="图形 15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1" y="150"/>
                  <a:ext cx="17178" cy="9903"/>
                </a:xfrm>
                <a:prstGeom prst="rect">
                  <a:avLst/>
                </a:prstGeom>
                <a:effectLst>
                  <a:outerShdw blurRad="152400" dist="38100" dir="2700000" sx="101000" sy="101000" algn="tl" rotWithShape="0">
                    <a:prstClr val="black">
                      <a:alpha val="21000"/>
                    </a:prstClr>
                  </a:outerShdw>
                </a:effectLst>
              </p:spPr>
            </p:pic>
            <p:pic>
              <p:nvPicPr>
                <p:cNvPr id="55" name="图形 14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" y="9426"/>
                  <a:ext cx="19200" cy="1359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6" name="图形 16"/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720000">
            <a:off x="11183775" y="427458"/>
            <a:ext cx="440986" cy="4632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 userDrawn="1"/>
        </p:nvSpPr>
        <p:spPr>
          <a:xfrm>
            <a:off x="57785" y="-63500"/>
            <a:ext cx="3113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3465" y="5103495"/>
            <a:ext cx="978535" cy="978535"/>
          </a:xfrm>
          <a:prstGeom prst="rect">
            <a:avLst/>
          </a:prstGeom>
        </p:spPr>
      </p:pic>
      <p:grpSp>
        <p:nvGrpSpPr>
          <p:cNvPr id="49" name="Group 48"/>
          <p:cNvGrpSpPr/>
          <p:nvPr userDrawn="1"/>
        </p:nvGrpSpPr>
        <p:grpSpPr>
          <a:xfrm>
            <a:off x="105410" y="95885"/>
            <a:ext cx="12280900" cy="6858000"/>
            <a:chOff x="0" y="-15"/>
            <a:chExt cx="19340" cy="10800"/>
          </a:xfrm>
        </p:grpSpPr>
        <p:pic>
          <p:nvPicPr>
            <p:cNvPr id="50" name="图形 6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40" y="-15"/>
              <a:ext cx="10800" cy="10800"/>
            </a:xfrm>
            <a:prstGeom prst="rect">
              <a:avLst/>
            </a:prstGeom>
          </p:spPr>
        </p:pic>
        <p:grpSp>
          <p:nvGrpSpPr>
            <p:cNvPr id="51" name="Group 50"/>
            <p:cNvGrpSpPr/>
            <p:nvPr/>
          </p:nvGrpSpPr>
          <p:grpSpPr>
            <a:xfrm>
              <a:off x="0" y="-15"/>
              <a:ext cx="19340" cy="10800"/>
              <a:chOff x="0" y="-15"/>
              <a:chExt cx="19340" cy="10800"/>
            </a:xfrm>
          </p:grpSpPr>
          <p:pic>
            <p:nvPicPr>
              <p:cNvPr id="52" name="图形 5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0" y="-15"/>
                <a:ext cx="10800" cy="10800"/>
              </a:xfrm>
              <a:prstGeom prst="rect">
                <a:avLst/>
              </a:prstGeom>
            </p:spPr>
          </p:pic>
          <p:grpSp>
            <p:nvGrpSpPr>
              <p:cNvPr id="53" name="Group 52"/>
              <p:cNvGrpSpPr/>
              <p:nvPr/>
            </p:nvGrpSpPr>
            <p:grpSpPr>
              <a:xfrm>
                <a:off x="140" y="150"/>
                <a:ext cx="19200" cy="10634"/>
                <a:chOff x="140" y="150"/>
                <a:chExt cx="19200" cy="10634"/>
              </a:xfrm>
            </p:grpSpPr>
            <p:pic>
              <p:nvPicPr>
                <p:cNvPr id="54" name="图形 15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1" y="150"/>
                  <a:ext cx="17178" cy="9903"/>
                </a:xfrm>
                <a:prstGeom prst="rect">
                  <a:avLst/>
                </a:prstGeom>
                <a:effectLst>
                  <a:outerShdw blurRad="152400" dist="38100" dir="2700000" sx="101000" sy="101000" algn="tl" rotWithShape="0">
                    <a:prstClr val="black">
                      <a:alpha val="21000"/>
                    </a:prstClr>
                  </a:outerShdw>
                </a:effectLst>
              </p:spPr>
            </p:pic>
            <p:pic>
              <p:nvPicPr>
                <p:cNvPr id="55" name="图形 14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" y="9426"/>
                  <a:ext cx="19200" cy="1359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6" name="图形 16"/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720000">
            <a:off x="11183775" y="427458"/>
            <a:ext cx="440986" cy="4632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 userDrawn="1"/>
        </p:nvSpPr>
        <p:spPr>
          <a:xfrm>
            <a:off x="57785" y="-63500"/>
            <a:ext cx="3113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3465" y="5103495"/>
            <a:ext cx="978535" cy="978535"/>
          </a:xfrm>
          <a:prstGeom prst="rect">
            <a:avLst/>
          </a:prstGeom>
        </p:spPr>
      </p:pic>
      <p:grpSp>
        <p:nvGrpSpPr>
          <p:cNvPr id="49" name="Group 48"/>
          <p:cNvGrpSpPr/>
          <p:nvPr userDrawn="1"/>
        </p:nvGrpSpPr>
        <p:grpSpPr>
          <a:xfrm>
            <a:off x="105410" y="95885"/>
            <a:ext cx="12280900" cy="6858000"/>
            <a:chOff x="0" y="-15"/>
            <a:chExt cx="19340" cy="10800"/>
          </a:xfrm>
        </p:grpSpPr>
        <p:pic>
          <p:nvPicPr>
            <p:cNvPr id="50" name="图形 6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40" y="-15"/>
              <a:ext cx="10800" cy="10800"/>
            </a:xfrm>
            <a:prstGeom prst="rect">
              <a:avLst/>
            </a:prstGeom>
          </p:spPr>
        </p:pic>
        <p:grpSp>
          <p:nvGrpSpPr>
            <p:cNvPr id="51" name="Group 50"/>
            <p:cNvGrpSpPr/>
            <p:nvPr/>
          </p:nvGrpSpPr>
          <p:grpSpPr>
            <a:xfrm>
              <a:off x="0" y="-15"/>
              <a:ext cx="19340" cy="10800"/>
              <a:chOff x="0" y="-15"/>
              <a:chExt cx="19340" cy="10800"/>
            </a:xfrm>
          </p:grpSpPr>
          <p:pic>
            <p:nvPicPr>
              <p:cNvPr id="52" name="图形 5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0" y="-15"/>
                <a:ext cx="10800" cy="10800"/>
              </a:xfrm>
              <a:prstGeom prst="rect">
                <a:avLst/>
              </a:prstGeom>
            </p:spPr>
          </p:pic>
          <p:grpSp>
            <p:nvGrpSpPr>
              <p:cNvPr id="53" name="Group 52"/>
              <p:cNvGrpSpPr/>
              <p:nvPr/>
            </p:nvGrpSpPr>
            <p:grpSpPr>
              <a:xfrm>
                <a:off x="140" y="150"/>
                <a:ext cx="19200" cy="10634"/>
                <a:chOff x="140" y="150"/>
                <a:chExt cx="19200" cy="10634"/>
              </a:xfrm>
            </p:grpSpPr>
            <p:pic>
              <p:nvPicPr>
                <p:cNvPr id="54" name="图形 15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1" y="150"/>
                  <a:ext cx="17178" cy="9903"/>
                </a:xfrm>
                <a:prstGeom prst="rect">
                  <a:avLst/>
                </a:prstGeom>
                <a:effectLst>
                  <a:outerShdw blurRad="152400" dist="38100" dir="2700000" sx="101000" sy="101000" algn="tl" rotWithShape="0">
                    <a:prstClr val="black">
                      <a:alpha val="21000"/>
                    </a:prstClr>
                  </a:outerShdw>
                </a:effectLst>
              </p:spPr>
            </p:pic>
            <p:pic>
              <p:nvPicPr>
                <p:cNvPr id="55" name="图形 14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" y="9426"/>
                  <a:ext cx="19200" cy="1359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6" name="图形 16"/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720000">
            <a:off x="11183775" y="427458"/>
            <a:ext cx="440986" cy="4632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 userDrawn="1"/>
        </p:nvSpPr>
        <p:spPr>
          <a:xfrm>
            <a:off x="57785" y="-63500"/>
            <a:ext cx="3113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3465" y="5103495"/>
            <a:ext cx="978535" cy="978535"/>
          </a:xfrm>
          <a:prstGeom prst="rect">
            <a:avLst/>
          </a:prstGeom>
        </p:spPr>
      </p:pic>
      <p:grpSp>
        <p:nvGrpSpPr>
          <p:cNvPr id="49" name="Group 48"/>
          <p:cNvGrpSpPr/>
          <p:nvPr userDrawn="1"/>
        </p:nvGrpSpPr>
        <p:grpSpPr>
          <a:xfrm>
            <a:off x="105410" y="95885"/>
            <a:ext cx="12280900" cy="6858000"/>
            <a:chOff x="0" y="-15"/>
            <a:chExt cx="19340" cy="10800"/>
          </a:xfrm>
        </p:grpSpPr>
        <p:pic>
          <p:nvPicPr>
            <p:cNvPr id="50" name="图形 6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40" y="-15"/>
              <a:ext cx="10800" cy="10800"/>
            </a:xfrm>
            <a:prstGeom prst="rect">
              <a:avLst/>
            </a:prstGeom>
          </p:spPr>
        </p:pic>
        <p:grpSp>
          <p:nvGrpSpPr>
            <p:cNvPr id="51" name="Group 50"/>
            <p:cNvGrpSpPr/>
            <p:nvPr/>
          </p:nvGrpSpPr>
          <p:grpSpPr>
            <a:xfrm>
              <a:off x="0" y="-15"/>
              <a:ext cx="19340" cy="10800"/>
              <a:chOff x="0" y="-15"/>
              <a:chExt cx="19340" cy="10800"/>
            </a:xfrm>
          </p:grpSpPr>
          <p:pic>
            <p:nvPicPr>
              <p:cNvPr id="52" name="图形 5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0" y="-15"/>
                <a:ext cx="10800" cy="10800"/>
              </a:xfrm>
              <a:prstGeom prst="rect">
                <a:avLst/>
              </a:prstGeom>
            </p:spPr>
          </p:pic>
          <p:grpSp>
            <p:nvGrpSpPr>
              <p:cNvPr id="53" name="Group 52"/>
              <p:cNvGrpSpPr/>
              <p:nvPr/>
            </p:nvGrpSpPr>
            <p:grpSpPr>
              <a:xfrm>
                <a:off x="140" y="150"/>
                <a:ext cx="19200" cy="10634"/>
                <a:chOff x="140" y="150"/>
                <a:chExt cx="19200" cy="10634"/>
              </a:xfrm>
            </p:grpSpPr>
            <p:pic>
              <p:nvPicPr>
                <p:cNvPr id="54" name="图形 15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1" y="150"/>
                  <a:ext cx="17178" cy="9903"/>
                </a:xfrm>
                <a:prstGeom prst="rect">
                  <a:avLst/>
                </a:prstGeom>
                <a:effectLst>
                  <a:outerShdw blurRad="152400" dist="38100" dir="2700000" sx="101000" sy="101000" algn="tl" rotWithShape="0">
                    <a:prstClr val="black">
                      <a:alpha val="21000"/>
                    </a:prstClr>
                  </a:outerShdw>
                </a:effectLst>
              </p:spPr>
            </p:pic>
            <p:pic>
              <p:nvPicPr>
                <p:cNvPr id="55" name="图形 14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" y="9426"/>
                  <a:ext cx="19200" cy="1359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6" name="图形 16"/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720000">
            <a:off x="11183775" y="427458"/>
            <a:ext cx="440986" cy="4632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" Target="slide14.xml"/><Relationship Id="rId8" Type="http://schemas.microsoft.com/office/2007/relationships/hdphoto" Target="../media/image53.wdp"/><Relationship Id="rId7" Type="http://schemas.openxmlformats.org/officeDocument/2006/relationships/image" Target="../media/image52.png"/><Relationship Id="rId6" Type="http://schemas.openxmlformats.org/officeDocument/2006/relationships/slide" Target="slide11.xml"/><Relationship Id="rId5" Type="http://schemas.openxmlformats.org/officeDocument/2006/relationships/image" Target="../media/image51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4" Type="http://schemas.openxmlformats.org/officeDocument/2006/relationships/notesSlide" Target="../notesSlides/notesSlide4.xml"/><Relationship Id="rId23" Type="http://schemas.openxmlformats.org/officeDocument/2006/relationships/slideLayout" Target="../slideLayouts/slideLayout5.xml"/><Relationship Id="rId22" Type="http://schemas.openxmlformats.org/officeDocument/2006/relationships/image" Target="../media/image60.GIF"/><Relationship Id="rId21" Type="http://schemas.openxmlformats.org/officeDocument/2006/relationships/slide" Target="slide18.xml"/><Relationship Id="rId20" Type="http://schemas.openxmlformats.org/officeDocument/2006/relationships/image" Target="../media/image59.png"/><Relationship Id="rId2" Type="http://schemas.openxmlformats.org/officeDocument/2006/relationships/image" Target="../media/image50.png"/><Relationship Id="rId19" Type="http://schemas.microsoft.com/office/2007/relationships/hdphoto" Target="../media/image58.wdp"/><Relationship Id="rId18" Type="http://schemas.openxmlformats.org/officeDocument/2006/relationships/image" Target="../media/image57.png"/><Relationship Id="rId17" Type="http://schemas.openxmlformats.org/officeDocument/2006/relationships/slide" Target="slide17.xml"/><Relationship Id="rId16" Type="http://schemas.openxmlformats.org/officeDocument/2006/relationships/slide" Target="slide13.xml"/><Relationship Id="rId15" Type="http://schemas.openxmlformats.org/officeDocument/2006/relationships/slide" Target="slide16.xml"/><Relationship Id="rId14" Type="http://schemas.openxmlformats.org/officeDocument/2006/relationships/slide" Target="slide15.xml"/><Relationship Id="rId13" Type="http://schemas.openxmlformats.org/officeDocument/2006/relationships/image" Target="../media/image56.png"/><Relationship Id="rId12" Type="http://schemas.openxmlformats.org/officeDocument/2006/relationships/slide" Target="slide12.xml"/><Relationship Id="rId11" Type="http://schemas.microsoft.com/office/2007/relationships/hdphoto" Target="../media/image55.wdp"/><Relationship Id="rId10" Type="http://schemas.openxmlformats.org/officeDocument/2006/relationships/image" Target="../media/image54.png"/><Relationship Id="rId1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image" Target="../media/image67.png"/><Relationship Id="rId7" Type="http://schemas.openxmlformats.org/officeDocument/2006/relationships/slide" Target="slide10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8" Type="http://schemas.openxmlformats.org/officeDocument/2006/relationships/notesSlide" Target="../notesSlides/notesSlide5.xml"/><Relationship Id="rId17" Type="http://schemas.openxmlformats.org/officeDocument/2006/relationships/slideLayout" Target="../slideLayouts/slideLayout5.xml"/><Relationship Id="rId16" Type="http://schemas.openxmlformats.org/officeDocument/2006/relationships/audio" Target="../media/audio13.wav"/><Relationship Id="rId15" Type="http://schemas.openxmlformats.org/officeDocument/2006/relationships/audio" Target="../media/audio12.wav"/><Relationship Id="rId14" Type="http://schemas.openxmlformats.org/officeDocument/2006/relationships/image" Target="../media/image71.png"/><Relationship Id="rId13" Type="http://schemas.openxmlformats.org/officeDocument/2006/relationships/image" Target="../media/image34.png"/><Relationship Id="rId12" Type="http://schemas.microsoft.com/office/2007/relationships/hdphoto" Target="../media/image58.wdp"/><Relationship Id="rId11" Type="http://schemas.openxmlformats.org/officeDocument/2006/relationships/image" Target="../media/image70.png"/><Relationship Id="rId10" Type="http://schemas.openxmlformats.org/officeDocument/2006/relationships/image" Target="../media/image69.png"/><Relationship Id="rId1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8" Type="http://schemas.openxmlformats.org/officeDocument/2006/relationships/image" Target="../media/image69.png"/><Relationship Id="rId7" Type="http://schemas.openxmlformats.org/officeDocument/2006/relationships/image" Target="../media/image68.png"/><Relationship Id="rId6" Type="http://schemas.openxmlformats.org/officeDocument/2006/relationships/image" Target="../media/image67.png"/><Relationship Id="rId5" Type="http://schemas.openxmlformats.org/officeDocument/2006/relationships/slide" Target="slide10.xml"/><Relationship Id="rId4" Type="http://schemas.openxmlformats.org/officeDocument/2006/relationships/image" Target="../media/image66.GIF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8" Type="http://schemas.openxmlformats.org/officeDocument/2006/relationships/notesSlide" Target="../notesSlides/notesSlide6.xml"/><Relationship Id="rId17" Type="http://schemas.openxmlformats.org/officeDocument/2006/relationships/slideLayout" Target="../slideLayouts/slideLayout11.xml"/><Relationship Id="rId16" Type="http://schemas.openxmlformats.org/officeDocument/2006/relationships/audio" Target="../media/audio12.wav"/><Relationship Id="rId15" Type="http://schemas.openxmlformats.org/officeDocument/2006/relationships/audio" Target="../media/audio13.wav"/><Relationship Id="rId14" Type="http://schemas.openxmlformats.org/officeDocument/2006/relationships/image" Target="../media/image65.png"/><Relationship Id="rId13" Type="http://schemas.openxmlformats.org/officeDocument/2006/relationships/image" Target="../media/image61.png"/><Relationship Id="rId12" Type="http://schemas.openxmlformats.org/officeDocument/2006/relationships/image" Target="../media/image71.png"/><Relationship Id="rId11" Type="http://schemas.openxmlformats.org/officeDocument/2006/relationships/image" Target="../media/image33.png"/><Relationship Id="rId10" Type="http://schemas.microsoft.com/office/2007/relationships/hdphoto" Target="../media/image58.wdp"/><Relationship Id="rId1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image" Target="../media/image67.png"/><Relationship Id="rId7" Type="http://schemas.openxmlformats.org/officeDocument/2006/relationships/slide" Target="slide10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8" Type="http://schemas.openxmlformats.org/officeDocument/2006/relationships/notesSlide" Target="../notesSlides/notesSlide7.xml"/><Relationship Id="rId17" Type="http://schemas.openxmlformats.org/officeDocument/2006/relationships/slideLayout" Target="../slideLayouts/slideLayout16.xml"/><Relationship Id="rId16" Type="http://schemas.openxmlformats.org/officeDocument/2006/relationships/audio" Target="../media/audio13.wav"/><Relationship Id="rId15" Type="http://schemas.openxmlformats.org/officeDocument/2006/relationships/audio" Target="../media/audio12.wav"/><Relationship Id="rId14" Type="http://schemas.openxmlformats.org/officeDocument/2006/relationships/image" Target="../media/image71.png"/><Relationship Id="rId13" Type="http://schemas.openxmlformats.org/officeDocument/2006/relationships/image" Target="../media/image32.png"/><Relationship Id="rId12" Type="http://schemas.microsoft.com/office/2007/relationships/hdphoto" Target="../media/image58.wdp"/><Relationship Id="rId11" Type="http://schemas.openxmlformats.org/officeDocument/2006/relationships/image" Target="../media/image70.png"/><Relationship Id="rId10" Type="http://schemas.openxmlformats.org/officeDocument/2006/relationships/image" Target="../media/image69.png"/><Relationship Id="rId1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image" Target="../media/image67.png"/><Relationship Id="rId7" Type="http://schemas.openxmlformats.org/officeDocument/2006/relationships/slide" Target="slide10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8" Type="http://schemas.openxmlformats.org/officeDocument/2006/relationships/notesSlide" Target="../notesSlides/notesSlide8.xml"/><Relationship Id="rId17" Type="http://schemas.openxmlformats.org/officeDocument/2006/relationships/slideLayout" Target="../slideLayouts/slideLayout21.xml"/><Relationship Id="rId16" Type="http://schemas.openxmlformats.org/officeDocument/2006/relationships/audio" Target="../media/audio12.wav"/><Relationship Id="rId15" Type="http://schemas.openxmlformats.org/officeDocument/2006/relationships/audio" Target="../media/audio13.wav"/><Relationship Id="rId14" Type="http://schemas.openxmlformats.org/officeDocument/2006/relationships/image" Target="../media/image31.png"/><Relationship Id="rId13" Type="http://schemas.openxmlformats.org/officeDocument/2006/relationships/image" Target="../media/image72.png"/><Relationship Id="rId12" Type="http://schemas.microsoft.com/office/2007/relationships/hdphoto" Target="../media/image58.wdp"/><Relationship Id="rId11" Type="http://schemas.openxmlformats.org/officeDocument/2006/relationships/image" Target="../media/image70.png"/><Relationship Id="rId10" Type="http://schemas.openxmlformats.org/officeDocument/2006/relationships/image" Target="../media/image69.png"/><Relationship Id="rId1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image" Target="../media/image67.png"/><Relationship Id="rId7" Type="http://schemas.openxmlformats.org/officeDocument/2006/relationships/slide" Target="slide10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8" Type="http://schemas.openxmlformats.org/officeDocument/2006/relationships/notesSlide" Target="../notesSlides/notesSlide9.xml"/><Relationship Id="rId17" Type="http://schemas.openxmlformats.org/officeDocument/2006/relationships/slideLayout" Target="../slideLayouts/slideLayout26.xml"/><Relationship Id="rId16" Type="http://schemas.openxmlformats.org/officeDocument/2006/relationships/audio" Target="../media/audio13.wav"/><Relationship Id="rId15" Type="http://schemas.openxmlformats.org/officeDocument/2006/relationships/audio" Target="../media/audio12.wav"/><Relationship Id="rId14" Type="http://schemas.openxmlformats.org/officeDocument/2006/relationships/image" Target="../media/image71.png"/><Relationship Id="rId13" Type="http://schemas.openxmlformats.org/officeDocument/2006/relationships/image" Target="../media/image30.png"/><Relationship Id="rId12" Type="http://schemas.microsoft.com/office/2007/relationships/hdphoto" Target="../media/image58.wdp"/><Relationship Id="rId11" Type="http://schemas.openxmlformats.org/officeDocument/2006/relationships/image" Target="../media/image70.png"/><Relationship Id="rId10" Type="http://schemas.openxmlformats.org/officeDocument/2006/relationships/image" Target="../media/image69.png"/><Relationship Id="rId1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6" Type="http://schemas.openxmlformats.org/officeDocument/2006/relationships/slide" Target="slide10.xml"/><Relationship Id="rId5" Type="http://schemas.openxmlformats.org/officeDocument/2006/relationships/image" Target="../media/image66.GIF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8" Type="http://schemas.openxmlformats.org/officeDocument/2006/relationships/notesSlide" Target="../notesSlides/notesSlide10.xml"/><Relationship Id="rId17" Type="http://schemas.openxmlformats.org/officeDocument/2006/relationships/slideLayout" Target="../slideLayouts/slideLayout31.xml"/><Relationship Id="rId16" Type="http://schemas.openxmlformats.org/officeDocument/2006/relationships/audio" Target="../media/audio12.wav"/><Relationship Id="rId15" Type="http://schemas.openxmlformats.org/officeDocument/2006/relationships/audio" Target="../media/audio13.wav"/><Relationship Id="rId14" Type="http://schemas.openxmlformats.org/officeDocument/2006/relationships/image" Target="../media/image61.png"/><Relationship Id="rId13" Type="http://schemas.openxmlformats.org/officeDocument/2006/relationships/image" Target="../media/image72.png"/><Relationship Id="rId12" Type="http://schemas.openxmlformats.org/officeDocument/2006/relationships/image" Target="../media/image29.png"/><Relationship Id="rId11" Type="http://schemas.microsoft.com/office/2007/relationships/hdphoto" Target="../media/image58.wdp"/><Relationship Id="rId10" Type="http://schemas.openxmlformats.org/officeDocument/2006/relationships/image" Target="../media/image70.png"/><Relationship Id="rId1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image" Target="../media/image67.png"/><Relationship Id="rId7" Type="http://schemas.openxmlformats.org/officeDocument/2006/relationships/slide" Target="slide10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8" Type="http://schemas.openxmlformats.org/officeDocument/2006/relationships/notesSlide" Target="../notesSlides/notesSlide11.xml"/><Relationship Id="rId17" Type="http://schemas.openxmlformats.org/officeDocument/2006/relationships/slideLayout" Target="../slideLayouts/slideLayout36.xml"/><Relationship Id="rId16" Type="http://schemas.openxmlformats.org/officeDocument/2006/relationships/audio" Target="../media/audio12.wav"/><Relationship Id="rId15" Type="http://schemas.openxmlformats.org/officeDocument/2006/relationships/audio" Target="../media/audio13.wav"/><Relationship Id="rId14" Type="http://schemas.openxmlformats.org/officeDocument/2006/relationships/image" Target="../media/image71.png"/><Relationship Id="rId13" Type="http://schemas.openxmlformats.org/officeDocument/2006/relationships/image" Target="../media/image28.png"/><Relationship Id="rId12" Type="http://schemas.microsoft.com/office/2007/relationships/hdphoto" Target="../media/image58.wdp"/><Relationship Id="rId11" Type="http://schemas.openxmlformats.org/officeDocument/2006/relationships/image" Target="../media/image70.png"/><Relationship Id="rId10" Type="http://schemas.openxmlformats.org/officeDocument/2006/relationships/image" Target="../media/image69.png"/><Relationship Id="rId1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18.wav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audio" Target="../media/audio15.wav"/><Relationship Id="rId3" Type="http://schemas.openxmlformats.org/officeDocument/2006/relationships/audio" Target="../media/audio14.wav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8.svg"/><Relationship Id="rId7" Type="http://schemas.openxmlformats.org/officeDocument/2006/relationships/image" Target="../media/image13.png"/><Relationship Id="rId6" Type="http://schemas.openxmlformats.org/officeDocument/2006/relationships/image" Target="../media/image7.svg"/><Relationship Id="rId5" Type="http://schemas.openxmlformats.org/officeDocument/2006/relationships/image" Target="../media/image12.png"/><Relationship Id="rId4" Type="http://schemas.openxmlformats.org/officeDocument/2006/relationships/image" Target="../media/image6.svg"/><Relationship Id="rId3" Type="http://schemas.openxmlformats.org/officeDocument/2006/relationships/image" Target="../media/image11.png"/><Relationship Id="rId2" Type="http://schemas.openxmlformats.org/officeDocument/2006/relationships/image" Target="../media/image5.svg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4.xml"/><Relationship Id="rId14" Type="http://schemas.openxmlformats.org/officeDocument/2006/relationships/image" Target="../media/image11.svg"/><Relationship Id="rId13" Type="http://schemas.openxmlformats.org/officeDocument/2006/relationships/image" Target="../media/image16.png"/><Relationship Id="rId12" Type="http://schemas.openxmlformats.org/officeDocument/2006/relationships/image" Target="../media/image10.svg"/><Relationship Id="rId11" Type="http://schemas.openxmlformats.org/officeDocument/2006/relationships/image" Target="../media/image15.png"/><Relationship Id="rId10" Type="http://schemas.openxmlformats.org/officeDocument/2006/relationships/image" Target="../media/image9.sv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21.svg"/><Relationship Id="rId7" Type="http://schemas.openxmlformats.org/officeDocument/2006/relationships/image" Target="../media/image82.png"/><Relationship Id="rId6" Type="http://schemas.openxmlformats.org/officeDocument/2006/relationships/image" Target="../media/image20.svg"/><Relationship Id="rId5" Type="http://schemas.openxmlformats.org/officeDocument/2006/relationships/image" Target="../media/image81.png"/><Relationship Id="rId4" Type="http://schemas.openxmlformats.org/officeDocument/2006/relationships/image" Target="../media/image19.sv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37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5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7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29" y="284093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17" name="图形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05" y="2740025"/>
            <a:ext cx="6090285" cy="3427730"/>
          </a:xfrm>
          <a:prstGeom prst="rect">
            <a:avLst/>
          </a:prstGeom>
        </p:spPr>
      </p:pic>
      <p:sp>
        <p:nvSpPr>
          <p:cNvPr id="2" name="object 22"/>
          <p:cNvSpPr txBox="1">
            <a:spLocks noGrp="1"/>
          </p:cNvSpPr>
          <p:nvPr/>
        </p:nvSpPr>
        <p:spPr>
          <a:xfrm>
            <a:off x="653415" y="1338580"/>
            <a:ext cx="5991225" cy="1836420"/>
          </a:xfrm>
          <a:prstGeom prst="rect">
            <a:avLst/>
          </a:prstGeom>
        </p:spPr>
        <p:txBody>
          <a:bodyPr vert="horz" wrap="square" lIns="0" tIns="148166" rIns="0" bIns="0" rtlCol="0">
            <a:prstTxWarp prst="textPlain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6450" indent="0" algn="ctr">
              <a:lnSpc>
                <a:spcPct val="100000"/>
              </a:lnSpc>
              <a:spcBef>
                <a:spcPts val="1750"/>
              </a:spcBef>
              <a:buNone/>
            </a:pPr>
            <a:r>
              <a:rPr sz="6000" b="1" spc="17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Welcome</a:t>
            </a:r>
            <a:endParaRPr sz="6000" b="1" spc="17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806450" indent="0" algn="ctr">
              <a:lnSpc>
                <a:spcPct val="100000"/>
              </a:lnSpc>
              <a:spcBef>
                <a:spcPts val="1650"/>
              </a:spcBef>
              <a:buNone/>
            </a:pPr>
            <a:r>
              <a:rPr sz="6000" b="1" spc="9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our</a:t>
            </a:r>
            <a:r>
              <a:rPr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6000" b="1" spc="17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Class!</a:t>
            </a:r>
            <a:endParaRPr sz="6000" b="1" spc="175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bject 23"/>
          <p:cNvSpPr txBox="1"/>
          <p:nvPr/>
        </p:nvSpPr>
        <p:spPr>
          <a:xfrm>
            <a:off x="1866900" y="3947795"/>
            <a:ext cx="4643755" cy="1129030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2400" spc="-10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Book: English 3</a:t>
            </a:r>
            <a:endParaRPr lang="en-US" sz="2400" spc="-10" dirty="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2400" spc="-1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sz="2400" spc="-4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sz="2400" spc="-8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sz="2400" spc="4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sz="2400" spc="-4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sz="2400" spc="-8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sz="2400" spc="-4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400" spc="-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sz="2400" spc="-14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sz="2400" spc="-13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ss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400" spc="-5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sz="2400" spc="-5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inh</a:t>
            </a:r>
            <a:endParaRPr lang="en-US" sz="2400" spc="-5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" name="59dce9f0ebfec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692" y="-78908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" y="-2354604"/>
            <a:ext cx="12134850" cy="92983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6044" y="1447800"/>
            <a:ext cx="5257800" cy="1295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</a:rPr>
              <a:t>GAME </a:t>
            </a:r>
            <a:endParaRPr lang="en-US" sz="3600" b="1" smtClean="0">
              <a:solidFill>
                <a:schemeClr val="bg1"/>
              </a:solidFill>
            </a:endParaRPr>
          </a:p>
          <a:p>
            <a:pPr algn="ctr"/>
            <a:r>
              <a:rPr lang="en-US" sz="3600" b="1" i="1" smtClean="0">
                <a:solidFill>
                  <a:schemeClr val="bg1"/>
                </a:solidFill>
              </a:rPr>
              <a:t>Dream Garden</a:t>
            </a:r>
            <a:endParaRPr lang="en-US" sz="3600" b="1" i="1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7516654" y="2082691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9097329" y="274320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20" y="6370955"/>
            <a:ext cx="572770" cy="572770"/>
          </a:xfrm>
          <a:prstGeom prst="rect">
            <a:avLst/>
          </a:prstGeom>
        </p:spPr>
      </p:pic>
      <p:pic>
        <p:nvPicPr>
          <p:cNvPr id="7" name="cỏ 1" descr="Grass - Blades Of Grass Cartoon Clipart - Large Size Png Image - Pik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28258" y="3072550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ỏ 4" descr="Grass Cartoon - Un Brin D Herbe - (1170x2335) Png Clipart Download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759" y="3380395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ỏ 2" descr="Grass - Blades Of Grass Cartoon Clipart - Large Size Png Image - PikPng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71454" y="4849993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ỏ 5" descr="Grass - Blades Of Grass Cartoon Clipart - Large Size Png Image - PikPng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050711" y="315912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ỏ 6" descr="Grass - Blades Of Grass Cartoon Clipart - Large Size Png Image - PikPng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496789" y="3380026"/>
            <a:ext cx="1197371" cy="16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ỏ 3" descr="Grass - Blades Of Grass Cartoon Clipart - Large Size Png Image - PikPng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1602423" y="1905420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ỏ 7" descr="Grass - Blades Of Grass Cartoon Clipart - Large Size Png Image - PikPng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11002645" y="1753870"/>
            <a:ext cx="1507490" cy="147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>
            <a:fillRect/>
          </a:stretch>
        </p:blipFill>
        <p:spPr>
          <a:xfrm rot="10800000">
            <a:off x="9336405" y="1314450"/>
            <a:ext cx="740410" cy="768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>
            <a:fillRect/>
          </a:stretch>
        </p:blipFill>
        <p:spPr>
          <a:xfrm>
            <a:off x="11506835" y="824865"/>
            <a:ext cx="685165" cy="775335"/>
          </a:xfrm>
          <a:prstGeom prst="rect">
            <a:avLst/>
          </a:prstGeom>
        </p:spPr>
      </p:pic>
      <p:pic>
        <p:nvPicPr>
          <p:cNvPr id="15" name="Picture 14" descr="unnamed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393170" y="5918200"/>
            <a:ext cx="1116965" cy="11169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795" y="3085064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 smtClean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smtClean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40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Those are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5116" y="55176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That is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32" y="3180582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68" y="56233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311" y="4309683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These are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294" y="4422018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95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548" y="2673316"/>
            <a:ext cx="1364284" cy="13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68265"/>
          <a:stretch>
            <a:fillRect/>
          </a:stretch>
        </p:blipFill>
        <p:spPr bwMode="auto">
          <a:xfrm>
            <a:off x="2763461" y="5322675"/>
            <a:ext cx="1038340" cy="13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9417" y="3955664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1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am Character clipart. Free download transparent .PNG | Creazilla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164" y="512978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635500" y="-48895"/>
            <a:ext cx="2706370" cy="484505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>
              <a:fillRect/>
            </a:stretch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>
              <a:fillRect/>
            </a:stretch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2" name="Rectangle 31"/>
          <p:cNvSpPr/>
          <p:nvPr/>
        </p:nvSpPr>
        <p:spPr>
          <a:xfrm>
            <a:off x="6436575" y="820302"/>
            <a:ext cx="4445941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2800">
                <a:solidFill>
                  <a:srgbClr val="FF0000"/>
                </a:solidFill>
                <a:latin typeface="Cooper Black" panose="0208090404030B020404" pitchFamily="18" charset="0"/>
                <a:cs typeface="Cooper Black" panose="0208090404030B020404" pitchFamily="18" charset="0"/>
              </a:rPr>
              <a:t>_____ my pencil case.</a:t>
            </a:r>
            <a:endParaRPr lang="en-US" sz="2800" dirty="0">
              <a:solidFill>
                <a:srgbClr val="FF0000"/>
              </a:solidFill>
              <a:latin typeface="Cooper Black" panose="0208090404030B020404" pitchFamily="18" charset="0"/>
              <a:cs typeface="Cooper Black" panose="0208090404030B0204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3"/>
          <a:srcRect l="-721" t="-500" r="9157" b="16560"/>
          <a:stretch>
            <a:fillRect/>
          </a:stretch>
        </p:blipFill>
        <p:spPr>
          <a:xfrm>
            <a:off x="4874260" y="617855"/>
            <a:ext cx="1763395" cy="1407160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7623810" y="1391285"/>
            <a:ext cx="1643380" cy="16446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32" grpId="0"/>
      <p:bldP spid="9" grpId="1" animBg="1"/>
      <p:bldP spid="6" grpId="1" animBg="1"/>
      <p:bldP spid="5" grpId="1" animBg="1"/>
      <p:bldP spid="9" grpId="2" animBg="1"/>
      <p:bldP spid="6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795" y="3085064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 smtClean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smtClean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40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Those are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5116" y="55176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This is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68" y="5623350"/>
            <a:ext cx="734142" cy="7075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564" y="320726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95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548" y="2673316"/>
            <a:ext cx="1364284" cy="13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68265"/>
          <a:stretch>
            <a:fillRect/>
          </a:stretch>
        </p:blipFill>
        <p:spPr bwMode="auto">
          <a:xfrm>
            <a:off x="2763461" y="5322675"/>
            <a:ext cx="1038340" cy="13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1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am Character clipart. Free download transparent .PNG | Creazilla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89" y="512978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232275" y="-48895"/>
            <a:ext cx="2706370" cy="484505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>
              <a:fillRect/>
            </a:stretch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>
              <a:fillRect/>
            </a:stretch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" name="Rectangle 31"/>
          <p:cNvSpPr/>
          <p:nvPr/>
        </p:nvSpPr>
        <p:spPr>
          <a:xfrm>
            <a:off x="6364781" y="682507"/>
            <a:ext cx="359063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2800">
                <a:solidFill>
                  <a:srgbClr val="FF0000"/>
                </a:solidFill>
                <a:latin typeface="Cooper Black" panose="0208090404030B020404" pitchFamily="18" charset="0"/>
                <a:cs typeface="Cooper Black" panose="0208090404030B020404" pitchFamily="18" charset="0"/>
              </a:rPr>
              <a:t>_______ my pencils.</a:t>
            </a:r>
            <a:endParaRPr lang="en-US" sz="2800" i="0" dirty="0">
              <a:solidFill>
                <a:srgbClr val="FF0000"/>
              </a:solidFill>
              <a:effectLst/>
              <a:latin typeface="Cooper Black" panose="0208090404030B020404" pitchFamily="18" charset="0"/>
              <a:cs typeface="Cooper Black" panose="0208090404030B0204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8190" y="389255"/>
            <a:ext cx="1282700" cy="13798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362575" y="1024890"/>
            <a:ext cx="1643380" cy="16446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311" y="4309683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These are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652" y="4458837"/>
            <a:ext cx="725543" cy="711583"/>
          </a:xfrm>
          <a:prstGeom prst="rect">
            <a:avLst/>
          </a:prstGeom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1777" y="3941059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5" grpId="0" animBg="1"/>
      <p:bldP spid="9" grpId="0" animBg="1"/>
      <p:bldP spid="6" grpId="0" animBg="1"/>
      <p:bldP spid="5" grpId="1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795" y="3085064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 smtClean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smtClean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40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Those are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5116" y="55176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Those is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32" y="3180582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68" y="56233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311" y="4309683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These are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564" y="4422018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95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548" y="2673316"/>
            <a:ext cx="1364284" cy="13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68265"/>
          <a:stretch>
            <a:fillRect/>
          </a:stretch>
        </p:blipFill>
        <p:spPr bwMode="auto">
          <a:xfrm>
            <a:off x="2763461" y="5322675"/>
            <a:ext cx="1038340" cy="13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9417" y="3955664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1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am Character clipart. Free download transparent .PNG | Creazilla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89" y="512978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635500" y="-48895"/>
            <a:ext cx="2706370" cy="484505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>
              <a:fillRect/>
            </a:stretch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>
              <a:fillRect/>
            </a:stretch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" name="Rectangle 31"/>
          <p:cNvSpPr/>
          <p:nvPr/>
        </p:nvSpPr>
        <p:spPr>
          <a:xfrm>
            <a:off x="6265086" y="627897"/>
            <a:ext cx="4031439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2800">
                <a:solidFill>
                  <a:srgbClr val="FF0000"/>
                </a:solidFill>
                <a:latin typeface="Cooper Black" panose="0208090404030B020404" pitchFamily="18" charset="0"/>
                <a:cs typeface="Cooper Black" panose="0208090404030B020404" pitchFamily="18" charset="0"/>
              </a:rPr>
              <a:t>_____ my school bags</a:t>
            </a:r>
            <a:endParaRPr lang="en-US" sz="2800" i="0" dirty="0">
              <a:solidFill>
                <a:srgbClr val="FF0000"/>
              </a:solidFill>
              <a:effectLst/>
              <a:latin typeface="Cooper Black" panose="0208090404030B020404" pitchFamily="18" charset="0"/>
              <a:cs typeface="Cooper Black" panose="0208090404030B0204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9675" y="628015"/>
            <a:ext cx="1245235" cy="10064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85297" y="1037786"/>
            <a:ext cx="1630957" cy="16322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1" animBg="1"/>
      <p:bldP spid="2" grpId="0"/>
      <p:bldP spid="5" grpId="0" animBg="1"/>
      <p:bldP spid="9" grpId="0" animBg="1"/>
      <p:bldP spid="6" grpId="0" animBg="1"/>
      <p:bldP spid="9" grpId="1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795" y="3085064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 smtClean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smtClean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40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That is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5116" y="55176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Those are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312" y="5634222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08" y="3265595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311" y="4309683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These are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294" y="4422018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66699" y="199636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548" y="2673316"/>
            <a:ext cx="1364284" cy="13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68265"/>
          <a:stretch>
            <a:fillRect/>
          </a:stretch>
        </p:blipFill>
        <p:spPr bwMode="auto">
          <a:xfrm>
            <a:off x="2763461" y="5322675"/>
            <a:ext cx="1038340" cy="13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9417" y="3955664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1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am Character clipart. Free download transparent .PNG | Creazilla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89" y="512978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587240" y="-3810"/>
            <a:ext cx="2706370" cy="484505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>
              <a:fillRect/>
            </a:stretch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>
              <a:fillRect/>
            </a:stretch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72652" y="1232776"/>
            <a:ext cx="1613658" cy="1485190"/>
          </a:xfrm>
          <a:prstGeom prst="rect">
            <a:avLst/>
          </a:prstGeom>
        </p:spPr>
      </p:pic>
      <p:sp>
        <p:nvSpPr>
          <p:cNvPr id="2" name="Rectangle 31"/>
          <p:cNvSpPr/>
          <p:nvPr/>
        </p:nvSpPr>
        <p:spPr>
          <a:xfrm>
            <a:off x="6155723" y="732037"/>
            <a:ext cx="4231493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2800">
                <a:solidFill>
                  <a:srgbClr val="FF0000"/>
                </a:solidFill>
                <a:latin typeface="Cooper Black" panose="0208090404030B020404" pitchFamily="18" charset="0"/>
                <a:cs typeface="Cooper Black" panose="0208090404030B020404" pitchFamily="18" charset="0"/>
              </a:rPr>
              <a:t>____ pencil sharpeners.</a:t>
            </a:r>
            <a:endParaRPr lang="en-US" sz="2800" dirty="0">
              <a:solidFill>
                <a:srgbClr val="FF0000"/>
              </a:solidFill>
              <a:latin typeface="Cooper Black" panose="0208090404030B020404" pitchFamily="18" charset="0"/>
              <a:cs typeface="Cooper Black" panose="0208090404030B0204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4050" y="825500"/>
            <a:ext cx="1477645" cy="9690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5" grpId="0" animBg="1"/>
      <p:bldP spid="9" grpId="0" animBg="1"/>
      <p:bldP spid="6" grpId="0" animBg="1"/>
      <p:bldP spid="5" grpId="1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795" y="3085064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 smtClean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smtClean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40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rubbers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5116" y="55176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rulers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32" y="3180582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68" y="56233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311" y="4309683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rubber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294" y="4422018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05434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548" y="2673316"/>
            <a:ext cx="1364284" cy="13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68265"/>
          <a:stretch>
            <a:fillRect/>
          </a:stretch>
        </p:blipFill>
        <p:spPr bwMode="auto">
          <a:xfrm>
            <a:off x="2763461" y="5322675"/>
            <a:ext cx="1038340" cy="13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9417" y="3955664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1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am Character clipart. Free download transparent .PNG | Creazilla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89" y="512978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415155" y="-48895"/>
            <a:ext cx="2706370" cy="484505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>
              <a:fillRect/>
            </a:stretch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>
              <a:fillRect/>
            </a:stretch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" name="Rectangle 31"/>
          <p:cNvSpPr/>
          <p:nvPr/>
        </p:nvSpPr>
        <p:spPr>
          <a:xfrm>
            <a:off x="4760136" y="883167"/>
            <a:ext cx="359063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2800">
                <a:solidFill>
                  <a:srgbClr val="FF0000"/>
                </a:solidFill>
                <a:latin typeface="Cooper Black" panose="0208090404030B020404" pitchFamily="18" charset="0"/>
                <a:cs typeface="Cooper Black" panose="0208090404030B020404" pitchFamily="18" charset="0"/>
              </a:rPr>
              <a:t>These are my _____.</a:t>
            </a:r>
            <a:endParaRPr lang="en-US" sz="2800" dirty="0">
              <a:solidFill>
                <a:srgbClr val="FF0000"/>
              </a:solidFill>
              <a:latin typeface="Cooper Black" panose="0208090404030B020404" pitchFamily="18" charset="0"/>
              <a:cs typeface="Cooper Black" panose="0208090404030B0204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66530" y="328295"/>
            <a:ext cx="1384300" cy="144081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39496" y="1018680"/>
            <a:ext cx="1630957" cy="16322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5" grpId="0" animBg="1"/>
      <p:bldP spid="9" grpId="0" animBg="1"/>
      <p:bldP spid="6" grpId="0" animBg="1"/>
      <p:bldP spid="9" grpId="1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14810" y="3113004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 smtClean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smtClean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40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books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5116" y="55176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school bag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68" y="56233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311" y="4309683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notebooks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24" y="3238378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04799" y="164076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548" y="2673316"/>
            <a:ext cx="1364284" cy="13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68265"/>
          <a:stretch>
            <a:fillRect/>
          </a:stretch>
        </p:blipFill>
        <p:spPr bwMode="auto">
          <a:xfrm>
            <a:off x="2763461" y="5322675"/>
            <a:ext cx="1038340" cy="13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9417" y="3955664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1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am Character clipart. Free download transparent .PNG | Creazilla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324" y="5120261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260850" y="-39370"/>
            <a:ext cx="2706370" cy="484505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>
              <a:fillRect/>
            </a:stretch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>
              <a:fillRect/>
            </a:stretch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" name="Rectangle 31"/>
          <p:cNvSpPr/>
          <p:nvPr/>
        </p:nvSpPr>
        <p:spPr>
          <a:xfrm>
            <a:off x="6305091" y="904122"/>
            <a:ext cx="359063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2800">
                <a:solidFill>
                  <a:srgbClr val="FF0000"/>
                </a:solidFill>
                <a:latin typeface="Cooper Black" panose="0208090404030B020404" pitchFamily="18" charset="0"/>
                <a:cs typeface="Cooper Black" panose="0208090404030B020404" pitchFamily="18" charset="0"/>
              </a:rPr>
              <a:t>Those are my_____.</a:t>
            </a:r>
            <a:endParaRPr lang="en-US" sz="2800" dirty="0">
              <a:solidFill>
                <a:srgbClr val="FF0000"/>
              </a:solidFill>
              <a:latin typeface="Cooper Black" panose="0208090404030B020404" pitchFamily="18" charset="0"/>
              <a:cs typeface="Cooper Black" panose="0208090404030B0204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63745" y="521970"/>
            <a:ext cx="1646555" cy="12655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46792" y="886701"/>
            <a:ext cx="1613658" cy="1485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667" y="4531862"/>
            <a:ext cx="725543" cy="7115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5" grpId="0" animBg="1"/>
      <p:bldP spid="9" grpId="0" animBg="1"/>
      <p:bldP spid="6" grpId="0" animBg="1"/>
      <p:bldP spid="5" grpId="1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795" y="3085064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 smtClean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smtClean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40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rubbers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5116" y="55176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rulers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87" y="5634222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983" y="3183045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311" y="4309683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pencil cases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479" y="440868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95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548" y="2673316"/>
            <a:ext cx="1364284" cy="13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68265"/>
          <a:stretch>
            <a:fillRect/>
          </a:stretch>
        </p:blipFill>
        <p:spPr bwMode="auto">
          <a:xfrm>
            <a:off x="2763461" y="5322675"/>
            <a:ext cx="1038340" cy="13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9417" y="3955664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1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am Character clipart. Free download transparent .PNG | Creazilla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89" y="512978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184650" y="-48895"/>
            <a:ext cx="2706370" cy="484505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>
              <a:fillRect/>
            </a:stretch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>
              <a:fillRect/>
            </a:stretch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" name="Rectangle 31"/>
          <p:cNvSpPr/>
          <p:nvPr/>
        </p:nvSpPr>
        <p:spPr>
          <a:xfrm>
            <a:off x="6703871" y="730767"/>
            <a:ext cx="359063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2800">
                <a:solidFill>
                  <a:srgbClr val="FF0000"/>
                </a:solidFill>
                <a:latin typeface="Cooper Black" panose="0208090404030B020404" pitchFamily="18" charset="0"/>
                <a:cs typeface="Cooper Black" panose="0208090404030B020404" pitchFamily="18" charset="0"/>
              </a:rPr>
              <a:t>These are my_____.</a:t>
            </a:r>
            <a:endParaRPr lang="en-US" sz="2800" dirty="0">
              <a:solidFill>
                <a:srgbClr val="FF0000"/>
              </a:solidFill>
              <a:latin typeface="Cooper Black" panose="0208090404030B020404" pitchFamily="18" charset="0"/>
              <a:cs typeface="Cooper Black" panose="0208090404030B0204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535462">
            <a:off x="4998085" y="838835"/>
            <a:ext cx="1534795" cy="7931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9538" y="1037617"/>
            <a:ext cx="1630957" cy="16322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  <p:bldP spid="5" grpId="1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885" y="70631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Listen and number.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982" y="1306723"/>
            <a:ext cx="10674036" cy="3641191"/>
          </a:xfrm>
          <a:prstGeom prst="roundRect">
            <a:avLst>
              <a:gd name="adj" fmla="val 13683"/>
            </a:avLst>
          </a:prstGeom>
        </p:spPr>
      </p:pic>
      <p:sp>
        <p:nvSpPr>
          <p:cNvPr id="4" name="Oval 3"/>
          <p:cNvSpPr/>
          <p:nvPr/>
        </p:nvSpPr>
        <p:spPr>
          <a:xfrm>
            <a:off x="10247517" y="4342180"/>
            <a:ext cx="365760" cy="365760"/>
          </a:xfrm>
          <a:prstGeom prst="ellipse">
            <a:avLst/>
          </a:prstGeom>
          <a:solidFill>
            <a:srgbClr val="00B0F0">
              <a:alpha val="0"/>
            </a:srgb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.VnBlack" panose="020B7200000000000000" pitchFamily="34" charset="0"/>
              </a:rPr>
              <a:t>1</a:t>
            </a:r>
            <a:endParaRPr lang="en-US" sz="3200" b="1">
              <a:solidFill>
                <a:sysClr val="windowText" lastClr="000000"/>
              </a:solidFill>
              <a:latin typeface=".VnBlack" panose="020B72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619340" y="4333127"/>
            <a:ext cx="365760" cy="365760"/>
          </a:xfrm>
          <a:prstGeom prst="ellipse">
            <a:avLst/>
          </a:prstGeom>
          <a:solidFill>
            <a:srgbClr val="00B0F0">
              <a:alpha val="0"/>
            </a:srgb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.VnBlack" panose="020B7200000000000000" pitchFamily="34" charset="0"/>
              </a:rPr>
              <a:t>2</a:t>
            </a:r>
            <a:endParaRPr lang="en-US" sz="3200" b="1">
              <a:solidFill>
                <a:sysClr val="windowText" lastClr="000000"/>
              </a:solidFill>
              <a:latin typeface=".VnBlack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272454" y="4333127"/>
            <a:ext cx="365760" cy="365760"/>
          </a:xfrm>
          <a:prstGeom prst="ellipse">
            <a:avLst/>
          </a:prstGeom>
          <a:solidFill>
            <a:srgbClr val="00B0F0">
              <a:alpha val="0"/>
            </a:srgb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.VnBlack" panose="020B7200000000000000" pitchFamily="34" charset="0"/>
              </a:rPr>
              <a:t>3</a:t>
            </a:r>
            <a:endParaRPr lang="en-US" sz="3200" b="1">
              <a:solidFill>
                <a:sysClr val="windowText" lastClr="000000"/>
              </a:solidFill>
              <a:latin typeface=".VnBlack" panose="020B72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945897" y="4333127"/>
            <a:ext cx="365760" cy="365760"/>
          </a:xfrm>
          <a:prstGeom prst="ellipse">
            <a:avLst/>
          </a:prstGeom>
          <a:solidFill>
            <a:srgbClr val="00B0F0">
              <a:alpha val="0"/>
            </a:srgb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.VnBlack" panose="020B7200000000000000" pitchFamily="34" charset="0"/>
              </a:rPr>
              <a:t>4</a:t>
            </a:r>
            <a:endParaRPr lang="en-US" sz="3200" b="1">
              <a:solidFill>
                <a:sysClr val="windowText" lastClr="000000"/>
              </a:solidFill>
              <a:latin typeface=".VnBlack" panose="020B7200000000000000" pitchFamily="34" charset="0"/>
            </a:endParaRPr>
          </a:p>
        </p:txBody>
      </p:sp>
      <p:pic>
        <p:nvPicPr>
          <p:cNvPr id="9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379" y="5551277"/>
            <a:ext cx="452423" cy="457200"/>
          </a:xfrm>
          <a:prstGeom prst="rect">
            <a:avLst/>
          </a:prstGeom>
        </p:spPr>
      </p:pic>
      <p:sp>
        <p:nvSpPr>
          <p:cNvPr id="10" name="Star: 32 Points 9"/>
          <p:cNvSpPr/>
          <p:nvPr/>
        </p:nvSpPr>
        <p:spPr>
          <a:xfrm>
            <a:off x="7619340" y="5551277"/>
            <a:ext cx="457200" cy="457200"/>
          </a:xfrm>
          <a:prstGeom prst="star32">
            <a:avLst/>
          </a:prstGeom>
          <a:solidFill>
            <a:srgbClr val="FFD1FF"/>
          </a:solidFill>
          <a:ln>
            <a:solidFill>
              <a:srgbClr val="FF05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tar: 32 Points 10"/>
          <p:cNvSpPr/>
          <p:nvPr/>
        </p:nvSpPr>
        <p:spPr>
          <a:xfrm>
            <a:off x="8197382" y="5551277"/>
            <a:ext cx="457200" cy="457200"/>
          </a:xfrm>
          <a:prstGeom prst="star32">
            <a:avLst/>
          </a:prstGeom>
          <a:solidFill>
            <a:srgbClr val="FFD1FF"/>
          </a:solidFill>
          <a:ln>
            <a:solidFill>
              <a:srgbClr val="FF05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tar: 32 Points 11"/>
          <p:cNvSpPr/>
          <p:nvPr/>
        </p:nvSpPr>
        <p:spPr>
          <a:xfrm>
            <a:off x="8775424" y="5551277"/>
            <a:ext cx="457200" cy="457200"/>
          </a:xfrm>
          <a:prstGeom prst="star32">
            <a:avLst/>
          </a:prstGeom>
          <a:solidFill>
            <a:srgbClr val="FFD1FF"/>
          </a:solidFill>
          <a:ln>
            <a:solidFill>
              <a:srgbClr val="FF05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tar: 32 Points 12"/>
          <p:cNvSpPr/>
          <p:nvPr/>
        </p:nvSpPr>
        <p:spPr>
          <a:xfrm>
            <a:off x="9353465" y="5551277"/>
            <a:ext cx="457200" cy="457200"/>
          </a:xfrm>
          <a:prstGeom prst="star32">
            <a:avLst/>
          </a:prstGeom>
          <a:solidFill>
            <a:srgbClr val="FFD1FF"/>
          </a:solidFill>
          <a:ln>
            <a:solidFill>
              <a:srgbClr val="FF05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8 This is my pen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8 This is my pen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8 This is my pen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8 This is my pen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8 This is my pen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414" y="856195"/>
            <a:ext cx="9931245" cy="55242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71290" y="395605"/>
            <a:ext cx="505206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 Read and write.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9619" y="4226994"/>
            <a:ext cx="16121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 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56165" y="4629113"/>
            <a:ext cx="15086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  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28027" y="4630687"/>
            <a:ext cx="11576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</a:t>
            </a:r>
            <a:endParaRPr lang="en-US" sz="2400" b="1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79160" y="5043835"/>
            <a:ext cx="3123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bag  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94010" y="5458557"/>
            <a:ext cx="3123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 </a:t>
            </a:r>
            <a:endParaRPr lang="en-US" sz="2400" b="1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85062" y="5868007"/>
            <a:ext cx="3123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 cases 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57191" y="5873279"/>
            <a:ext cx="3123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 </a:t>
            </a:r>
            <a:endParaRPr lang="en-US" sz="2400" b="1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37115" y="5457413"/>
            <a:ext cx="3123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notebooks</a:t>
            </a:r>
            <a:endParaRPr lang="en-US" sz="2400" b="1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9" grpId="0"/>
      <p:bldP spid="21" grpId="0"/>
      <p:bldP spid="10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35585" y="4938395"/>
            <a:ext cx="10824210" cy="1751965"/>
            <a:chOff x="-3244851" y="761996"/>
            <a:chExt cx="20227716" cy="3886203"/>
          </a:xfrm>
        </p:grpSpPr>
        <p:pic>
          <p:nvPicPr>
            <p:cNvPr id="6" name="图形 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3680655" y="761996"/>
              <a:ext cx="3302210" cy="3886201"/>
            </a:xfrm>
            <a:prstGeom prst="rect">
              <a:avLst/>
            </a:prstGeom>
          </p:spPr>
        </p:pic>
        <p:pic>
          <p:nvPicPr>
            <p:cNvPr id="7" name="图形 6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308429" y="800098"/>
              <a:ext cx="3809994" cy="3809994"/>
            </a:xfrm>
            <a:prstGeom prst="rect">
              <a:avLst/>
            </a:prstGeom>
          </p:spPr>
        </p:pic>
        <p:pic>
          <p:nvPicPr>
            <p:cNvPr id="8" name="图形 7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30763" y="781046"/>
              <a:ext cx="3210292" cy="3848098"/>
            </a:xfrm>
            <a:prstGeom prst="rect">
              <a:avLst/>
            </a:prstGeom>
          </p:spPr>
        </p:pic>
        <p:pic>
          <p:nvPicPr>
            <p:cNvPr id="9" name="图形 8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505905" y="819146"/>
              <a:ext cx="3009900" cy="3810000"/>
            </a:xfrm>
            <a:prstGeom prst="rect">
              <a:avLst/>
            </a:prstGeom>
          </p:spPr>
        </p:pic>
        <p:pic>
          <p:nvPicPr>
            <p:cNvPr id="10" name="图形 9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589441" y="800097"/>
              <a:ext cx="3313009" cy="3848100"/>
            </a:xfrm>
            <a:prstGeom prst="rect">
              <a:avLst/>
            </a:prstGeom>
          </p:spPr>
        </p:pic>
        <p:pic>
          <p:nvPicPr>
            <p:cNvPr id="11" name="图形 10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3244851" y="761999"/>
              <a:ext cx="2828925" cy="3886200"/>
            </a:xfrm>
            <a:prstGeom prst="rect">
              <a:avLst/>
            </a:prstGeom>
          </p:spPr>
        </p:pic>
      </p:grpSp>
      <p:pic>
        <p:nvPicPr>
          <p:cNvPr id="19" name="图形 18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9506" y="660805"/>
            <a:ext cx="1636337" cy="2573039"/>
          </a:xfrm>
          <a:prstGeom prst="rect">
            <a:avLst/>
          </a:prstGeom>
        </p:spPr>
      </p:pic>
      <p:sp>
        <p:nvSpPr>
          <p:cNvPr id="20" name="标题 1"/>
          <p:cNvSpPr txBox="1"/>
          <p:nvPr/>
        </p:nvSpPr>
        <p:spPr>
          <a:xfrm>
            <a:off x="1726644" y="798283"/>
            <a:ext cx="956901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+mn-lt"/>
                <a:ea typeface="Microsoft YaHei" panose="020B0503020204020204" charset="-122"/>
              </a:rPr>
              <a:t>Unit 8:</a:t>
            </a:r>
            <a:endParaRPr lang="zh-CN" altLang="en-US" b="1" dirty="0"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  <a:latin typeface="+mn-lt"/>
              <a:ea typeface="Microsoft YaHei" panose="020B050302020402020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961244" y="3914207"/>
            <a:ext cx="6308198" cy="475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CN" sz="2800" b="1" dirty="0">
                <a:latin typeface="Microsoft YaHei" panose="020B0503020204020204" charset="-122"/>
                <a:ea typeface="Microsoft YaHei" panose="020B0503020204020204" charset="-122"/>
              </a:rPr>
              <a:t>Lesson 2</a:t>
            </a:r>
            <a:endParaRPr lang="en-US" altLang="zh-CN" sz="2800" b="1" dirty="0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4" name="MsPham5"/>
          <p:cNvSpPr txBox="1"/>
          <p:nvPr/>
        </p:nvSpPr>
        <p:spPr>
          <a:xfrm>
            <a:off x="1567190" y="2124014"/>
            <a:ext cx="9414455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黑体" panose="02010609060101010101" pitchFamily="2" charset="-122"/>
              </a:rPr>
              <a:t>This is my p</a:t>
            </a:r>
            <a:r>
              <a:rPr lang="en-US" sz="88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黑体" panose="02010609060101010101" pitchFamily="2" charset="-122"/>
              </a:rPr>
              <a:t>e</a:t>
            </a:r>
            <a:r>
              <a:rPr lang="en-US" altLang="zh-CN" sz="88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黑体" panose="02010609060101010101" pitchFamily="2" charset="-122"/>
              </a:rPr>
              <a:t>n</a:t>
            </a:r>
            <a:endParaRPr lang="en-US" altLang="zh-CN" sz="8800" dirty="0">
              <a:ln w="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4793" y="1144205"/>
            <a:ext cx="10968567" cy="3376993"/>
            <a:chOff x="-3777476" y="-734377"/>
            <a:chExt cx="19905967" cy="5048251"/>
          </a:xfrm>
        </p:grpSpPr>
        <p:pic>
          <p:nvPicPr>
            <p:cNvPr id="1026" name="Picture 2" descr="https://s.sachmem.vn/public/images/TA3T1SHS/U8-L2-6-1-uijwutnhehecbpvx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77476" y="-734376"/>
              <a:ext cx="9525000" cy="504824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TA3T1SHS/U8-L2-6-2-ztdggjrgscytzeb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3492" y="-734377"/>
              <a:ext cx="9524999" cy="504825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1232825" y="65233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 Let's write.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9470" y="4744228"/>
            <a:ext cx="5006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These _____ my _____ ______ and __________.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22510" y="4759319"/>
            <a:ext cx="1809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8925" y="4759319"/>
            <a:ext cx="1809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20163" y="4774410"/>
            <a:ext cx="606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endParaRPr lang="en-US" sz="3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56484" y="5251762"/>
            <a:ext cx="1809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 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2105" y="5241368"/>
            <a:ext cx="1809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 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23803" y="5266853"/>
            <a:ext cx="606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endParaRPr lang="en-US" sz="3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47722" y="5259307"/>
            <a:ext cx="1809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45793" y="4551718"/>
            <a:ext cx="49264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Those ___ my ______ _____ and ___________.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14570" y="4586906"/>
            <a:ext cx="1809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910126" y="4581452"/>
            <a:ext cx="1809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pencils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49923" y="5090327"/>
            <a:ext cx="606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endParaRPr lang="en-US" sz="3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642807" y="5059252"/>
            <a:ext cx="1267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rulers 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27857" y="5059251"/>
            <a:ext cx="1809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rulers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564686" y="5074343"/>
            <a:ext cx="606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endParaRPr lang="en-US" sz="3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670153" y="5079312"/>
            <a:ext cx="1809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pencils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9" y="1325328"/>
            <a:ext cx="2805232" cy="42078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3200257" y="2463404"/>
            <a:ext cx="2213986" cy="3978432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394835" y="1090930"/>
            <a:ext cx="4461510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 b="1">
                <a:solidFill>
                  <a:schemeClr val="accent2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Review the sentences (singular and plural noun) .</a:t>
            </a:r>
            <a:endParaRPr lang="en-US" sz="2800" b="1">
              <a:solidFill>
                <a:schemeClr val="accent2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993130" y="2619375"/>
            <a:ext cx="4232275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Do the homework in WB (SBT): B(1,2,3)  page 33</a:t>
            </a:r>
            <a:endParaRPr lang="en-US" sz="2800" b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031990" y="4234180"/>
            <a:ext cx="4107815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 b="1">
                <a:solidFill>
                  <a:srgbClr val="7030A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Prepare the new lesson : Unit 8: Lesson 3</a:t>
            </a:r>
            <a:endParaRPr lang="en-US" sz="2800" b="1">
              <a:solidFill>
                <a:srgbClr val="7030A0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形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54702" y="1325507"/>
            <a:ext cx="438150" cy="971550"/>
          </a:xfrm>
          <a:prstGeom prst="rect">
            <a:avLst/>
          </a:prstGeom>
        </p:spPr>
      </p:pic>
      <p:pic>
        <p:nvPicPr>
          <p:cNvPr id="5" name="图形 8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4687468" y="3019109"/>
            <a:ext cx="971550" cy="438150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42403" y="4234240"/>
            <a:ext cx="438150" cy="971550"/>
          </a:xfrm>
          <a:prstGeom prst="rect">
            <a:avLst/>
          </a:prstGeom>
        </p:spPr>
      </p:pic>
      <p:sp>
        <p:nvSpPr>
          <p:cNvPr id="6" name="MsPham5"/>
          <p:cNvSpPr txBox="1"/>
          <p:nvPr/>
        </p:nvSpPr>
        <p:spPr>
          <a:xfrm>
            <a:off x="-668655" y="585470"/>
            <a:ext cx="563372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 defTabSz="1500505">
              <a:spcBef>
                <a:spcPct val="50000"/>
              </a:spcBef>
            </a:pPr>
            <a:r>
              <a:rPr lang="en-US" altLang="zh-CN" sz="54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黑体" panose="02010609060101010101" pitchFamily="2" charset="-122"/>
              </a:rPr>
              <a:t>Home link</a:t>
            </a:r>
            <a:endParaRPr lang="en-US" altLang="zh-CN" sz="5400" dirty="0">
              <a:ln w="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41"/>
          <p:cNvSpPr/>
          <p:nvPr/>
        </p:nvSpPr>
        <p:spPr>
          <a:xfrm>
            <a:off x="8705850" y="660400"/>
            <a:ext cx="1580515" cy="828675"/>
          </a:xfrm>
          <a:custGeom>
            <a:avLst/>
            <a:gdLst/>
            <a:ahLst/>
            <a:cxnLst/>
            <a:rect l="l" t="t" r="r" b="b"/>
            <a:pathLst>
              <a:path w="2482215" h="1108710">
                <a:moveTo>
                  <a:pt x="2481643" y="552450"/>
                </a:moveTo>
                <a:lnTo>
                  <a:pt x="2471432" y="500380"/>
                </a:lnTo>
                <a:lnTo>
                  <a:pt x="2446401" y="454660"/>
                </a:lnTo>
                <a:lnTo>
                  <a:pt x="2409279" y="416560"/>
                </a:lnTo>
                <a:lnTo>
                  <a:pt x="2367838" y="391160"/>
                </a:lnTo>
                <a:lnTo>
                  <a:pt x="2322245" y="375920"/>
                </a:lnTo>
                <a:lnTo>
                  <a:pt x="2274252" y="369570"/>
                </a:lnTo>
                <a:lnTo>
                  <a:pt x="2225624" y="370840"/>
                </a:lnTo>
                <a:lnTo>
                  <a:pt x="2178100" y="378460"/>
                </a:lnTo>
                <a:lnTo>
                  <a:pt x="2110968" y="400050"/>
                </a:lnTo>
                <a:lnTo>
                  <a:pt x="2047113" y="430530"/>
                </a:lnTo>
                <a:lnTo>
                  <a:pt x="2020963" y="392430"/>
                </a:lnTo>
                <a:lnTo>
                  <a:pt x="1987778" y="361950"/>
                </a:lnTo>
                <a:lnTo>
                  <a:pt x="1948878" y="337820"/>
                </a:lnTo>
                <a:lnTo>
                  <a:pt x="1938032" y="334010"/>
                </a:lnTo>
                <a:lnTo>
                  <a:pt x="1905533" y="322580"/>
                </a:lnTo>
                <a:lnTo>
                  <a:pt x="1854606" y="314960"/>
                </a:lnTo>
                <a:lnTo>
                  <a:pt x="1803196" y="316230"/>
                </a:lnTo>
                <a:lnTo>
                  <a:pt x="1752574" y="325120"/>
                </a:lnTo>
                <a:lnTo>
                  <a:pt x="1703959" y="341630"/>
                </a:lnTo>
                <a:lnTo>
                  <a:pt x="1662480" y="363220"/>
                </a:lnTo>
                <a:lnTo>
                  <a:pt x="1623390" y="387350"/>
                </a:lnTo>
                <a:lnTo>
                  <a:pt x="1619288" y="334010"/>
                </a:lnTo>
                <a:lnTo>
                  <a:pt x="1608582" y="281940"/>
                </a:lnTo>
                <a:lnTo>
                  <a:pt x="1591144" y="229870"/>
                </a:lnTo>
                <a:lnTo>
                  <a:pt x="1566811" y="181610"/>
                </a:lnTo>
                <a:lnTo>
                  <a:pt x="1535658" y="138430"/>
                </a:lnTo>
                <a:lnTo>
                  <a:pt x="1498447" y="99060"/>
                </a:lnTo>
                <a:lnTo>
                  <a:pt x="1455991" y="66040"/>
                </a:lnTo>
                <a:lnTo>
                  <a:pt x="1409141" y="38100"/>
                </a:lnTo>
                <a:lnTo>
                  <a:pt x="1365567" y="20320"/>
                </a:lnTo>
                <a:lnTo>
                  <a:pt x="1320571" y="7620"/>
                </a:lnTo>
                <a:lnTo>
                  <a:pt x="1274737" y="1270"/>
                </a:lnTo>
                <a:lnTo>
                  <a:pt x="1228674" y="0"/>
                </a:lnTo>
                <a:lnTo>
                  <a:pt x="1182992" y="3810"/>
                </a:lnTo>
                <a:lnTo>
                  <a:pt x="1138288" y="13970"/>
                </a:lnTo>
                <a:lnTo>
                  <a:pt x="1095171" y="30480"/>
                </a:lnTo>
                <a:lnTo>
                  <a:pt x="1054227" y="52070"/>
                </a:lnTo>
                <a:lnTo>
                  <a:pt x="1016076" y="81280"/>
                </a:lnTo>
                <a:lnTo>
                  <a:pt x="976731" y="119380"/>
                </a:lnTo>
                <a:lnTo>
                  <a:pt x="943965" y="163830"/>
                </a:lnTo>
                <a:lnTo>
                  <a:pt x="918629" y="213360"/>
                </a:lnTo>
                <a:lnTo>
                  <a:pt x="901522" y="265430"/>
                </a:lnTo>
                <a:lnTo>
                  <a:pt x="857250" y="264160"/>
                </a:lnTo>
                <a:lnTo>
                  <a:pt x="813231" y="267970"/>
                </a:lnTo>
                <a:lnTo>
                  <a:pt x="770750" y="279400"/>
                </a:lnTo>
                <a:lnTo>
                  <a:pt x="731088" y="298450"/>
                </a:lnTo>
                <a:lnTo>
                  <a:pt x="677430" y="351790"/>
                </a:lnTo>
                <a:lnTo>
                  <a:pt x="650570" y="421640"/>
                </a:lnTo>
                <a:lnTo>
                  <a:pt x="603478" y="415290"/>
                </a:lnTo>
                <a:lnTo>
                  <a:pt x="556056" y="411480"/>
                </a:lnTo>
                <a:lnTo>
                  <a:pt x="508469" y="408940"/>
                </a:lnTo>
                <a:lnTo>
                  <a:pt x="460908" y="410210"/>
                </a:lnTo>
                <a:lnTo>
                  <a:pt x="413575" y="412750"/>
                </a:lnTo>
                <a:lnTo>
                  <a:pt x="366649" y="417830"/>
                </a:lnTo>
                <a:lnTo>
                  <a:pt x="320319" y="426720"/>
                </a:lnTo>
                <a:lnTo>
                  <a:pt x="274764" y="439420"/>
                </a:lnTo>
                <a:lnTo>
                  <a:pt x="230187" y="455930"/>
                </a:lnTo>
                <a:lnTo>
                  <a:pt x="186766" y="476250"/>
                </a:lnTo>
                <a:lnTo>
                  <a:pt x="140411" y="504190"/>
                </a:lnTo>
                <a:lnTo>
                  <a:pt x="97040" y="535940"/>
                </a:lnTo>
                <a:lnTo>
                  <a:pt x="58254" y="574040"/>
                </a:lnTo>
                <a:lnTo>
                  <a:pt x="25615" y="617220"/>
                </a:lnTo>
                <a:lnTo>
                  <a:pt x="2882" y="668020"/>
                </a:lnTo>
                <a:lnTo>
                  <a:pt x="0" y="694690"/>
                </a:lnTo>
                <a:lnTo>
                  <a:pt x="5448" y="722630"/>
                </a:lnTo>
                <a:lnTo>
                  <a:pt x="31572" y="760730"/>
                </a:lnTo>
                <a:lnTo>
                  <a:pt x="70180" y="787400"/>
                </a:lnTo>
                <a:lnTo>
                  <a:pt x="115087" y="803910"/>
                </a:lnTo>
                <a:lnTo>
                  <a:pt x="162699" y="812800"/>
                </a:lnTo>
                <a:lnTo>
                  <a:pt x="211569" y="815340"/>
                </a:lnTo>
                <a:lnTo>
                  <a:pt x="260286" y="810260"/>
                </a:lnTo>
                <a:lnTo>
                  <a:pt x="307416" y="798830"/>
                </a:lnTo>
                <a:lnTo>
                  <a:pt x="300774" y="842010"/>
                </a:lnTo>
                <a:lnTo>
                  <a:pt x="303453" y="886460"/>
                </a:lnTo>
                <a:lnTo>
                  <a:pt x="315302" y="929640"/>
                </a:lnTo>
                <a:lnTo>
                  <a:pt x="336181" y="969010"/>
                </a:lnTo>
                <a:lnTo>
                  <a:pt x="371627" y="1007110"/>
                </a:lnTo>
                <a:lnTo>
                  <a:pt x="415404" y="1032510"/>
                </a:lnTo>
                <a:lnTo>
                  <a:pt x="464743" y="1046480"/>
                </a:lnTo>
                <a:lnTo>
                  <a:pt x="516890" y="1047750"/>
                </a:lnTo>
                <a:lnTo>
                  <a:pt x="542874" y="1043940"/>
                </a:lnTo>
                <a:lnTo>
                  <a:pt x="568083" y="1036320"/>
                </a:lnTo>
                <a:lnTo>
                  <a:pt x="586168" y="1028700"/>
                </a:lnTo>
                <a:lnTo>
                  <a:pt x="592188" y="1026160"/>
                </a:lnTo>
                <a:lnTo>
                  <a:pt x="614908" y="1013460"/>
                </a:lnTo>
                <a:lnTo>
                  <a:pt x="646696" y="1049020"/>
                </a:lnTo>
                <a:lnTo>
                  <a:pt x="685266" y="1078230"/>
                </a:lnTo>
                <a:lnTo>
                  <a:pt x="729081" y="1097280"/>
                </a:lnTo>
                <a:lnTo>
                  <a:pt x="776643" y="1108710"/>
                </a:lnTo>
                <a:lnTo>
                  <a:pt x="831557" y="1108710"/>
                </a:lnTo>
                <a:lnTo>
                  <a:pt x="885405" y="1099820"/>
                </a:lnTo>
                <a:lnTo>
                  <a:pt x="914933" y="1089660"/>
                </a:lnTo>
                <a:lnTo>
                  <a:pt x="937082" y="1082040"/>
                </a:lnTo>
                <a:lnTo>
                  <a:pt x="985418" y="1056640"/>
                </a:lnTo>
                <a:lnTo>
                  <a:pt x="1030071" y="1023620"/>
                </a:lnTo>
                <a:lnTo>
                  <a:pt x="1070368" y="985520"/>
                </a:lnTo>
                <a:lnTo>
                  <a:pt x="1109649" y="1017270"/>
                </a:lnTo>
                <a:lnTo>
                  <a:pt x="1152588" y="1043940"/>
                </a:lnTo>
                <a:lnTo>
                  <a:pt x="1198549" y="1065530"/>
                </a:lnTo>
                <a:lnTo>
                  <a:pt x="1246847" y="1080770"/>
                </a:lnTo>
                <a:lnTo>
                  <a:pt x="1296835" y="1089660"/>
                </a:lnTo>
                <a:lnTo>
                  <a:pt x="1348295" y="1092200"/>
                </a:lnTo>
                <a:lnTo>
                  <a:pt x="1399311" y="1088390"/>
                </a:lnTo>
                <a:lnTo>
                  <a:pt x="1449209" y="1076960"/>
                </a:lnTo>
                <a:lnTo>
                  <a:pt x="1459522" y="1073150"/>
                </a:lnTo>
                <a:lnTo>
                  <a:pt x="1497342" y="1059180"/>
                </a:lnTo>
                <a:lnTo>
                  <a:pt x="1543062" y="1035050"/>
                </a:lnTo>
                <a:lnTo>
                  <a:pt x="1596504" y="996950"/>
                </a:lnTo>
                <a:lnTo>
                  <a:pt x="1642910" y="951230"/>
                </a:lnTo>
                <a:lnTo>
                  <a:pt x="1685632" y="979170"/>
                </a:lnTo>
                <a:lnTo>
                  <a:pt x="1732267" y="999490"/>
                </a:lnTo>
                <a:lnTo>
                  <a:pt x="1781632" y="1013460"/>
                </a:lnTo>
                <a:lnTo>
                  <a:pt x="1832521" y="1017270"/>
                </a:lnTo>
                <a:lnTo>
                  <a:pt x="1883727" y="1013460"/>
                </a:lnTo>
                <a:lnTo>
                  <a:pt x="1932266" y="1000760"/>
                </a:lnTo>
                <a:lnTo>
                  <a:pt x="1940750" y="996950"/>
                </a:lnTo>
                <a:lnTo>
                  <a:pt x="1977529" y="980440"/>
                </a:lnTo>
                <a:lnTo>
                  <a:pt x="2018614" y="951230"/>
                </a:lnTo>
                <a:lnTo>
                  <a:pt x="2054606" y="916940"/>
                </a:lnTo>
                <a:lnTo>
                  <a:pt x="2084565" y="876300"/>
                </a:lnTo>
                <a:lnTo>
                  <a:pt x="2113013" y="819150"/>
                </a:lnTo>
                <a:lnTo>
                  <a:pt x="2128126" y="755650"/>
                </a:lnTo>
                <a:lnTo>
                  <a:pt x="2181783" y="758190"/>
                </a:lnTo>
                <a:lnTo>
                  <a:pt x="2217382" y="755650"/>
                </a:lnTo>
                <a:lnTo>
                  <a:pt x="2235187" y="754380"/>
                </a:lnTo>
                <a:lnTo>
                  <a:pt x="2287740" y="744220"/>
                </a:lnTo>
                <a:lnTo>
                  <a:pt x="2303462" y="739140"/>
                </a:lnTo>
                <a:lnTo>
                  <a:pt x="2338844" y="727710"/>
                </a:lnTo>
                <a:lnTo>
                  <a:pt x="2381250" y="707390"/>
                </a:lnTo>
                <a:lnTo>
                  <a:pt x="2420086" y="679450"/>
                </a:lnTo>
                <a:lnTo>
                  <a:pt x="2452154" y="646430"/>
                </a:lnTo>
                <a:lnTo>
                  <a:pt x="2474303" y="604520"/>
                </a:lnTo>
                <a:lnTo>
                  <a:pt x="2481643" y="552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/>
        </p:txBody>
      </p:sp>
      <p:sp>
        <p:nvSpPr>
          <p:cNvPr id="3" name="Text Box 2"/>
          <p:cNvSpPr txBox="1"/>
          <p:nvPr/>
        </p:nvSpPr>
        <p:spPr>
          <a:xfrm>
            <a:off x="3281680" y="374650"/>
            <a:ext cx="633222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Thursday, November 25     2021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Unit 8: This is my pen - Lesson 2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 i="1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 Note</a:t>
            </a:r>
            <a:endParaRPr lang="en-US" sz="2000" i="1" u="sng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Danh từ (N) là những từ chỉ đồ dùng, đồ vật.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Nếu danh từ ở số ít sẽ không thêm gì hết.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ex : pen , ruler , .......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Nếu danh từ ở số nhiều thì chúng ta thêm “s”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ex:  pens , rulers ,.... 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2. Model Sentences</a:t>
            </a:r>
            <a:endParaRPr lang="en-US" sz="2000" u="sng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These are my .......... (school things) 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Those are my .......... (school things) 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3. Homework</a:t>
            </a: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8" name="Text Box 47"/>
          <p:cNvSpPr txBox="1"/>
          <p:nvPr/>
        </p:nvSpPr>
        <p:spPr>
          <a:xfrm>
            <a:off x="6543675" y="374650"/>
            <a:ext cx="475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</a:t>
            </a:r>
            <a:endParaRPr lang="en-US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85" y="3505200"/>
            <a:ext cx="3503930" cy="335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ject 3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6688472" y="14866"/>
            <a:ext cx="1909954" cy="690756"/>
          </a:xfrm>
          <a:prstGeom prst="rect">
            <a:avLst/>
          </a:prstGeom>
        </p:spPr>
      </p:pic>
      <p:pic>
        <p:nvPicPr>
          <p:cNvPr id="5" name="Goodbye Song for Kids - Kindergarten, Preschool &amp; ESL - Fun Kids English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35" y="7486650"/>
            <a:ext cx="619125" cy="619125"/>
          </a:xfrm>
          <a:prstGeom prst="rect">
            <a:avLst/>
          </a:prstGeom>
        </p:spPr>
      </p:pic>
      <p:pic>
        <p:nvPicPr>
          <p:cNvPr id="27" name="图形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111" y="2168583"/>
            <a:ext cx="2962275" cy="3924300"/>
          </a:xfrm>
          <a:prstGeom prst="rect">
            <a:avLst/>
          </a:prstGeom>
        </p:spPr>
      </p:pic>
      <p:sp>
        <p:nvSpPr>
          <p:cNvPr id="20" name="标题 1"/>
          <p:cNvSpPr txBox="1"/>
          <p:nvPr/>
        </p:nvSpPr>
        <p:spPr>
          <a:xfrm>
            <a:off x="4702810" y="3917950"/>
            <a:ext cx="6073775" cy="10966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8800" b="1" dirty="0"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Microsoft YaHei" panose="020B0503020204020204" charset="-122"/>
                <a:ea typeface="Microsoft YaHei" panose="020B0503020204020204" charset="-122"/>
              </a:rPr>
              <a:t>THANK YOU</a:t>
            </a:r>
            <a:endParaRPr lang="zh-CN" altLang="en-US" sz="8800" b="1" dirty="0"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  <a:latin typeface="Microsoft YaHei" panose="020B0503020204020204" charset="-122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5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29" y="30885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7" name="图形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89710" y="411888"/>
            <a:ext cx="6146165" cy="66802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5400" b="1" u="sng" dirty="0">
                <a:solidFill>
                  <a:srgbClr val="00B0F0"/>
                </a:solidFill>
                <a:effectLst/>
                <a:latin typeface="Microsoft YaHei" panose="020B0503020204020204" charset="-122"/>
                <a:ea typeface="Microsoft YaHei" panose="020B0503020204020204" charset="-122"/>
              </a:rPr>
              <a:t>Objectives</a:t>
            </a:r>
            <a:endParaRPr lang="en-US" altLang="zh-CN" sz="5400" b="1" u="sng" dirty="0">
              <a:solidFill>
                <a:srgbClr val="00B0F0"/>
              </a:solidFill>
              <a:effectLst/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15977" y="1188757"/>
            <a:ext cx="4260569" cy="3449864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1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9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20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21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3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24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25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26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27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28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29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0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1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2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3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4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5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6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7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8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9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0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1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2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3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4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5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6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7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8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9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0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1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2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3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4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5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6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7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8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9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0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1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2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3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4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5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6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7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8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9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0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1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2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3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4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5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6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7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8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9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0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1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2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3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4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5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6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7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8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9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0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1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2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3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4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5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6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7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8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9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00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01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02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03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4" name="组合 103"/>
          <p:cNvGrpSpPr/>
          <p:nvPr/>
        </p:nvGrpSpPr>
        <p:grpSpPr>
          <a:xfrm flipH="1">
            <a:off x="7187780" y="976452"/>
            <a:ext cx="3995685" cy="3232557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5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06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07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08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09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10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11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grpSp>
          <p:nvGrpSpPr>
            <p:cNvPr id="112" name="组合 111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3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14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15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16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17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18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19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0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1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2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3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4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5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6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7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8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9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0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1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2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3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4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5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6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7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8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9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0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1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2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3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4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5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6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7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8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9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0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1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2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3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4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5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6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7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8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9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0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1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2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3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4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5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6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7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8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9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0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1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2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3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4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5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6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7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8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9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80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81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82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83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84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85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86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87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88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89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90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91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92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93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916" y="2379724"/>
            <a:ext cx="4762291" cy="4090600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sp>
        <p:nvSpPr>
          <p:cNvPr id="2255" name="Google Shape;2255;p52"/>
          <p:cNvSpPr txBox="1"/>
          <p:nvPr/>
        </p:nvSpPr>
        <p:spPr>
          <a:xfrm>
            <a:off x="1061085" y="2225040"/>
            <a:ext cx="3482975" cy="114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400">
                <a:solidFill>
                  <a:srgbClr val="00B050"/>
                </a:solidFill>
                <a:latin typeface="Cooper Black" panose="0208090404030B020404" pitchFamily="18" charset="0"/>
                <a:ea typeface="Comfortaa"/>
                <a:cs typeface="Cooper Black" panose="0208090404030B020404" pitchFamily="18" charset="0"/>
                <a:sym typeface="Comfortaa"/>
              </a:rPr>
              <a:t>Review the  words and sentences.</a:t>
            </a:r>
            <a:endParaRPr lang="en-US" altLang="en-GB" sz="2400">
              <a:solidFill>
                <a:srgbClr val="00B050"/>
              </a:solidFill>
              <a:latin typeface="Cooper Black" panose="0208090404030B020404" pitchFamily="18" charset="0"/>
              <a:ea typeface="Comfortaa"/>
              <a:cs typeface="Cooper Black" panose="0208090404030B020404" pitchFamily="18" charset="0"/>
              <a:sym typeface="Comfortaa"/>
            </a:endParaRPr>
          </a:p>
        </p:txBody>
      </p:sp>
      <p:sp>
        <p:nvSpPr>
          <p:cNvPr id="2254" name="Google Shape;2254;p52"/>
          <p:cNvSpPr txBox="1"/>
          <p:nvPr/>
        </p:nvSpPr>
        <p:spPr>
          <a:xfrm>
            <a:off x="1219200" y="4321175"/>
            <a:ext cx="2977515" cy="11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3833" rIns="121900" bIns="0" anchor="ctr" anchorCtr="0">
            <a:noAutofit/>
          </a:bodyPr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000">
                <a:solidFill>
                  <a:schemeClr val="dk1"/>
                </a:solidFill>
                <a:latin typeface="Tahoma" panose="020B0604030504040204" pitchFamily="34" charset="0"/>
                <a:ea typeface="Comfortaa"/>
                <a:cs typeface="Tahoma" panose="020B0604030504040204" pitchFamily="34" charset="0"/>
                <a:sym typeface="Comfortaa"/>
              </a:rPr>
              <a:t>Ôn tập lại từ vựng và mẫu câu.</a:t>
            </a:r>
            <a:endParaRPr lang="en-US" altLang="en-GB" sz="2000">
              <a:solidFill>
                <a:schemeClr val="dk1"/>
              </a:solidFill>
              <a:latin typeface="Tahoma" panose="020B0604030504040204" pitchFamily="34" charset="0"/>
              <a:ea typeface="Comfortaa"/>
              <a:cs typeface="Tahoma" panose="020B0604030504040204" pitchFamily="34" charset="0"/>
              <a:sym typeface="Comfortaa"/>
            </a:endParaRPr>
          </a:p>
        </p:txBody>
      </p:sp>
      <p:sp>
        <p:nvSpPr>
          <p:cNvPr id="9" name="Google Shape;2255;p52"/>
          <p:cNvSpPr txBox="1"/>
          <p:nvPr/>
        </p:nvSpPr>
        <p:spPr>
          <a:xfrm>
            <a:off x="7623175" y="1998345"/>
            <a:ext cx="3482975" cy="114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400">
                <a:solidFill>
                  <a:srgbClr val="00B050"/>
                </a:solidFill>
                <a:latin typeface="Cooper Black" panose="0208090404030B020404" pitchFamily="18" charset="0"/>
                <a:ea typeface="Comfortaa"/>
                <a:cs typeface="Cooper Black" panose="0208090404030B020404" pitchFamily="18" charset="0"/>
                <a:sym typeface="Comfortaa"/>
              </a:rPr>
              <a:t>Learn the singular and plural nous .</a:t>
            </a:r>
            <a:endParaRPr lang="en-US" altLang="en-GB" sz="2400">
              <a:solidFill>
                <a:srgbClr val="00B050"/>
              </a:solidFill>
              <a:latin typeface="Cooper Black" panose="0208090404030B020404" pitchFamily="18" charset="0"/>
              <a:ea typeface="Comfortaa"/>
              <a:cs typeface="Cooper Black" panose="0208090404030B020404" pitchFamily="18" charset="0"/>
              <a:sym typeface="Comfortaa"/>
            </a:endParaRPr>
          </a:p>
        </p:txBody>
      </p:sp>
      <p:sp>
        <p:nvSpPr>
          <p:cNvPr id="194" name="Google Shape;2254;p52"/>
          <p:cNvSpPr txBox="1"/>
          <p:nvPr/>
        </p:nvSpPr>
        <p:spPr>
          <a:xfrm>
            <a:off x="8253730" y="4321175"/>
            <a:ext cx="2977515" cy="11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3833" rIns="121900" bIns="0" anchor="ctr" anchorCtr="0">
            <a:noAutofit/>
          </a:bodyPr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000">
                <a:solidFill>
                  <a:schemeClr val="dk1"/>
                </a:solidFill>
                <a:latin typeface="Tahoma" panose="020B0604030504040204" pitchFamily="34" charset="0"/>
                <a:ea typeface="Comfortaa"/>
                <a:cs typeface="Tahoma" panose="020B0604030504040204" pitchFamily="34" charset="0"/>
                <a:sym typeface="Comfortaa"/>
              </a:rPr>
              <a:t>Học về danh từ số ít và danh từ số nhiều.</a:t>
            </a:r>
            <a:endParaRPr lang="en-US" altLang="en-GB" sz="2000">
              <a:solidFill>
                <a:schemeClr val="dk1"/>
              </a:solidFill>
              <a:latin typeface="Tahoma" panose="020B0604030504040204" pitchFamily="34" charset="0"/>
              <a:ea typeface="Comfortaa"/>
              <a:cs typeface="Tahoma" panose="020B0604030504040204" pitchFamily="34" charset="0"/>
              <a:sym typeface="Comforta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55" grpId="0"/>
      <p:bldP spid="2254" grpId="0"/>
      <p:bldP spid="9" grpId="0"/>
      <p:bldP spid="1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224625" y="1042272"/>
            <a:ext cx="1994213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090934" y="3940963"/>
            <a:ext cx="1717811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335840" y="1042272"/>
            <a:ext cx="3026347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8983399" y="1042272"/>
            <a:ext cx="2045931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908778" y="3940963"/>
            <a:ext cx="1695749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479189" y="1042272"/>
            <a:ext cx="2387207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287449" y="249382"/>
            <a:ext cx="5695950" cy="640080"/>
          </a:xfrm>
          <a:prstGeom prst="roundRect">
            <a:avLst>
              <a:gd name="adj" fmla="val 50000"/>
            </a:avLst>
          </a:prstGeom>
          <a:solidFill>
            <a:srgbClr val="6DC1B5"/>
          </a:solidFill>
          <a:ln>
            <a:solidFill>
              <a:srgbClr val="6DC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Singular (số ít)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24625" y="3104779"/>
            <a:ext cx="1989730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rubber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116386" y="5995523"/>
            <a:ext cx="1713948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9623" y="1326180"/>
            <a:ext cx="1570488" cy="14080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9062" t="5937" r="19375" b="5937"/>
          <a:stretch>
            <a:fillRect/>
          </a:stretch>
        </p:blipFill>
        <p:spPr>
          <a:xfrm rot="900000">
            <a:off x="9425499" y="1285220"/>
            <a:ext cx="1161730" cy="15383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27262">
            <a:off x="3071017" y="4350627"/>
            <a:ext cx="1338524" cy="12008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857" y="1400552"/>
            <a:ext cx="1790064" cy="1317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925" y="1503303"/>
            <a:ext cx="1523129" cy="10537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0057">
            <a:off x="997202" y="4330263"/>
            <a:ext cx="1765184" cy="116655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928349" y="5995523"/>
            <a:ext cx="1691937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320708" y="3104779"/>
            <a:ext cx="3019544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pencil sharpener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97688" y="3104779"/>
            <a:ext cx="2074450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04560" y="3940963"/>
            <a:ext cx="2466400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470906" y="3104779"/>
            <a:ext cx="2381839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school bag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718301" y="5995523"/>
            <a:ext cx="2460854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pencil case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7492" t="15302" r="6013" b="12134"/>
          <a:stretch>
            <a:fillRect/>
          </a:stretch>
        </p:blipFill>
        <p:spPr>
          <a:xfrm>
            <a:off x="4919418" y="4267195"/>
            <a:ext cx="2037029" cy="1324442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9221581" y="3940963"/>
            <a:ext cx="1850557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9221581" y="5995523"/>
            <a:ext cx="1846397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446" y="4118074"/>
            <a:ext cx="1343920" cy="1622784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7270993" y="3940963"/>
            <a:ext cx="1850557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277170" y="5995523"/>
            <a:ext cx="1846397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ruler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4843" t="41468" r="4151" b="40776"/>
          <a:stretch>
            <a:fillRect/>
          </a:stretch>
        </p:blipFill>
        <p:spPr>
          <a:xfrm rot="19394358">
            <a:off x="7299474" y="4734503"/>
            <a:ext cx="1824075" cy="5801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5" grpId="0" animBg="1"/>
      <p:bldP spid="21" grpId="0" animBg="1"/>
      <p:bldP spid="17" grpId="0" animBg="1"/>
      <p:bldP spid="23" grpId="0" animBg="1"/>
      <p:bldP spid="29" grpId="0" animBg="1"/>
      <p:bldP spid="32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8983399" y="1042272"/>
            <a:ext cx="2218001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946229" y="1042272"/>
            <a:ext cx="1994213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84254" y="3940963"/>
            <a:ext cx="1717811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013804" y="1042272"/>
            <a:ext cx="3266693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785953" y="3940963"/>
            <a:ext cx="1695749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353859" y="1042272"/>
            <a:ext cx="2556178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287449" y="249382"/>
            <a:ext cx="5695950" cy="640080"/>
          </a:xfrm>
          <a:prstGeom prst="roundRect">
            <a:avLst>
              <a:gd name="adj" fmla="val 50000"/>
            </a:avLst>
          </a:prstGeom>
          <a:solidFill>
            <a:srgbClr val="6DC1B5"/>
          </a:solidFill>
          <a:ln>
            <a:solidFill>
              <a:srgbClr val="6DC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Plural  (số nhiều)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46229" y="3104779"/>
            <a:ext cx="1989730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rubber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09706" y="5995523"/>
            <a:ext cx="1713948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05524" y="5995523"/>
            <a:ext cx="1691937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19942" y="3104779"/>
            <a:ext cx="3259350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pencil sharpener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97687" y="3104779"/>
            <a:ext cx="2248919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49831" y="3961022"/>
            <a:ext cx="2657461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363275" y="3104779"/>
            <a:ext cx="2550430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school bag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563572" y="6015582"/>
            <a:ext cx="2651485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pencil case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221581" y="3940963"/>
            <a:ext cx="1850557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9221581" y="5995523"/>
            <a:ext cx="1846397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270993" y="3940963"/>
            <a:ext cx="1850557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277170" y="5995523"/>
            <a:ext cx="1846397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ruler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8250" y="4373320"/>
            <a:ext cx="1697374" cy="12730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495462">
            <a:off x="7408322" y="4502804"/>
            <a:ext cx="1706062" cy="881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858" y="1322422"/>
            <a:ext cx="1816765" cy="139610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04" y="1243166"/>
            <a:ext cx="1493649" cy="155461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549" y="1194640"/>
            <a:ext cx="2584928" cy="169483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0658" y="1210818"/>
            <a:ext cx="2164268" cy="174970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5922" y="4099353"/>
            <a:ext cx="1700931" cy="182895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1644" y="4119412"/>
            <a:ext cx="2536156" cy="2206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387" y="3826994"/>
            <a:ext cx="2237426" cy="20545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3" grpId="0" animBg="1"/>
      <p:bldP spid="19" grpId="0" animBg="1"/>
      <p:bldP spid="21" grpId="0" animBg="1"/>
      <p:bldP spid="25" grpId="0" animBg="1"/>
      <p:bldP spid="29" grpId="0" animBg="1"/>
      <p:bldP spid="30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2350" y="41455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3047" y="1388265"/>
            <a:ext cx="10693722" cy="4072738"/>
          </a:xfrm>
          <a:prstGeom prst="roundRect">
            <a:avLst>
              <a:gd name="adj" fmla="val 12690"/>
            </a:avLst>
          </a:prstGeom>
        </p:spPr>
      </p:pic>
      <p:pic>
        <p:nvPicPr>
          <p:cNvPr id="2" name="unit-8-lesson-2-ex-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0700" y="33591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6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3889" y="2971800"/>
            <a:ext cx="10444986" cy="3076127"/>
          </a:xfrm>
          <a:prstGeom prst="roundRect">
            <a:avLst>
              <a:gd name="adj" fmla="val 11690"/>
            </a:avLst>
          </a:prstGeom>
        </p:spPr>
      </p:pic>
      <p:sp>
        <p:nvSpPr>
          <p:cNvPr id="10" name="Rectangle 9"/>
          <p:cNvSpPr/>
          <p:nvPr/>
        </p:nvSpPr>
        <p:spPr>
          <a:xfrm>
            <a:off x="173010" y="41294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 flipH="1">
            <a:off x="2545080" y="1805191"/>
            <a:ext cx="3723588" cy="11666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2"/>
          </p:cNvCxnSpPr>
          <p:nvPr/>
        </p:nvCxnSpPr>
        <p:spPr>
          <a:xfrm flipH="1">
            <a:off x="4739640" y="1805191"/>
            <a:ext cx="1529028" cy="11666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2"/>
          </p:cNvCxnSpPr>
          <p:nvPr/>
        </p:nvCxnSpPr>
        <p:spPr>
          <a:xfrm>
            <a:off x="6268668" y="1805191"/>
            <a:ext cx="1069682" cy="11666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2"/>
          </p:cNvCxnSpPr>
          <p:nvPr/>
        </p:nvCxnSpPr>
        <p:spPr>
          <a:xfrm>
            <a:off x="6268668" y="1805191"/>
            <a:ext cx="3574822" cy="136472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036320" y="5105400"/>
            <a:ext cx="2346960" cy="91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561998" y="5135880"/>
            <a:ext cx="2416483" cy="91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157250" y="5135880"/>
            <a:ext cx="2598130" cy="91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762999" y="5135880"/>
            <a:ext cx="2457913" cy="91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324904" flipH="1">
            <a:off x="871271" y="2736500"/>
            <a:ext cx="742156" cy="8668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324904" flipH="1">
            <a:off x="3544079" y="2887287"/>
            <a:ext cx="742156" cy="8668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324904" flipH="1">
            <a:off x="6216621" y="2519964"/>
            <a:ext cx="742156" cy="8668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372945" flipH="1">
            <a:off x="9319660" y="2645046"/>
            <a:ext cx="742156" cy="866838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494279" y="-639445"/>
            <a:ext cx="7641590" cy="3636645"/>
            <a:chOff x="2202290" y="1048821"/>
            <a:chExt cx="3636495" cy="3636495"/>
          </a:xfrm>
        </p:grpSpPr>
        <p:pic>
          <p:nvPicPr>
            <p:cNvPr id="2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2290" y="1048821"/>
              <a:ext cx="3636495" cy="3636495"/>
            </a:xfrm>
            <a:prstGeom prst="rect">
              <a:avLst/>
            </a:prstGeom>
          </p:spPr>
        </p:pic>
        <p:sp>
          <p:nvSpPr>
            <p:cNvPr id="26" name="TextBox 11"/>
            <p:cNvSpPr txBox="1"/>
            <p:nvPr/>
          </p:nvSpPr>
          <p:spPr>
            <a:xfrm>
              <a:off x="2463076" y="2800714"/>
              <a:ext cx="3050558" cy="583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>
                <a:defRPr/>
              </a:pPr>
              <a:r>
                <a:rPr lang="en-US" altLang="zh-CN" sz="3200" b="1" dirty="0">
                  <a:solidFill>
                    <a:srgbClr val="FF0000"/>
                  </a:solidFill>
                  <a:latin typeface="Microsoft YaHei" panose="020B0503020204020204" charset="-122"/>
                  <a:ea typeface="Microsoft YaHei" panose="020B0503020204020204" charset="-122"/>
                  <a:sym typeface="Arial" panose="020B0604020202020204"/>
                </a:rPr>
                <a:t>These are my_________.</a:t>
              </a:r>
              <a:endParaRPr lang="en-US" altLang="zh-CN" sz="3200" b="1" dirty="0">
                <a:solidFill>
                  <a:srgbClr val="FF0000"/>
                </a:solidFill>
                <a:latin typeface="Microsoft YaHei" panose="020B0503020204020204" charset="-122"/>
                <a:ea typeface="Microsoft YaHei" panose="020B0503020204020204" charset="-122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bldLvl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ttps://s.sachmem.vn/public/images/TA3T1SHS/U8-L2-2-2-kpiuwwgcrgbfrkpm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481" y="-489128"/>
            <a:ext cx="1081023" cy="86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.sachmem.vn/public/images/TA3T1SHS/U8-L2-2-3-onkjwfzwvjxdvsh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274" y="-260641"/>
            <a:ext cx="1080909" cy="86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s://s.sachmem.vn/public/images/TA3T1SHS/U8-L2-2-5-maokyqbkwdxjpvo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8636" y="-47394"/>
            <a:ext cx="1079726" cy="86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.sachmem.vn/public/images/TA3T1SHS/U8-L2-2-6-hpcyarfdjsnapzs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367" y="-260641"/>
            <a:ext cx="1080909" cy="86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30475"/>
          <a:stretch>
            <a:fillRect/>
          </a:stretch>
        </p:blipFill>
        <p:spPr>
          <a:xfrm>
            <a:off x="950089" y="3102610"/>
            <a:ext cx="10444986" cy="2138680"/>
          </a:xfrm>
          <a:prstGeom prst="roundRect">
            <a:avLst>
              <a:gd name="adj" fmla="val 11690"/>
            </a:avLst>
          </a:prstGeom>
        </p:spPr>
      </p:pic>
      <p:sp>
        <p:nvSpPr>
          <p:cNvPr id="10" name="Rectangle 9"/>
          <p:cNvSpPr/>
          <p:nvPr/>
        </p:nvSpPr>
        <p:spPr>
          <a:xfrm>
            <a:off x="4555780" y="14370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 flipH="1">
            <a:off x="2468880" y="1805191"/>
            <a:ext cx="3799788" cy="136472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2"/>
          </p:cNvCxnSpPr>
          <p:nvPr/>
        </p:nvCxnSpPr>
        <p:spPr>
          <a:xfrm flipH="1">
            <a:off x="4856480" y="1805191"/>
            <a:ext cx="1412188" cy="136472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2"/>
          </p:cNvCxnSpPr>
          <p:nvPr/>
        </p:nvCxnSpPr>
        <p:spPr>
          <a:xfrm>
            <a:off x="6268668" y="1805191"/>
            <a:ext cx="1049014" cy="129741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2"/>
          </p:cNvCxnSpPr>
          <p:nvPr/>
        </p:nvCxnSpPr>
        <p:spPr>
          <a:xfrm>
            <a:off x="6268668" y="1805191"/>
            <a:ext cx="3574822" cy="136472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40327" flipH="1">
            <a:off x="460604" y="5643418"/>
            <a:ext cx="742156" cy="8668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17340" flipH="1">
            <a:off x="3727450" y="5761990"/>
            <a:ext cx="742950" cy="8674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97340" flipH="1">
            <a:off x="6216650" y="5767070"/>
            <a:ext cx="717550" cy="8375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78256">
            <a:off x="9191444" y="5531503"/>
            <a:ext cx="742156" cy="866838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494279" y="-639445"/>
            <a:ext cx="7641590" cy="3636645"/>
            <a:chOff x="2202290" y="1048821"/>
            <a:chExt cx="3636495" cy="3636495"/>
          </a:xfrm>
        </p:grpSpPr>
        <p:pic>
          <p:nvPicPr>
            <p:cNvPr id="2" name="图片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2290" y="1048821"/>
              <a:ext cx="3636495" cy="3636495"/>
            </a:xfrm>
            <a:prstGeom prst="rect">
              <a:avLst/>
            </a:prstGeom>
          </p:spPr>
        </p:pic>
        <p:sp>
          <p:nvSpPr>
            <p:cNvPr id="26" name="TextBox 11"/>
            <p:cNvSpPr txBox="1"/>
            <p:nvPr/>
          </p:nvSpPr>
          <p:spPr>
            <a:xfrm>
              <a:off x="2463076" y="2800714"/>
              <a:ext cx="3050558" cy="583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>
                <a:defRPr/>
              </a:pPr>
              <a:r>
                <a:rPr lang="en-US" altLang="zh-CN" sz="3200" b="1" dirty="0">
                  <a:solidFill>
                    <a:srgbClr val="FF0000"/>
                  </a:solidFill>
                  <a:latin typeface="Microsoft YaHei" panose="020B0503020204020204" charset="-122"/>
                  <a:ea typeface="Microsoft YaHei" panose="020B0503020204020204" charset="-122"/>
                  <a:sym typeface="Arial" panose="020B0604020202020204"/>
                </a:rPr>
                <a:t>Those are my_________.</a:t>
              </a:r>
              <a:endParaRPr lang="en-US" altLang="zh-CN" sz="3200" b="1" dirty="0">
                <a:solidFill>
                  <a:srgbClr val="FF0000"/>
                </a:solidFill>
                <a:latin typeface="Microsoft YaHei" panose="020B0503020204020204" charset="-122"/>
                <a:ea typeface="Microsoft YaHei" panose="020B0503020204020204" charset="-122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429" y="1376681"/>
            <a:ext cx="4644003" cy="4471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925" y="1278966"/>
            <a:ext cx="5216714" cy="45693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42350" y="3742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491020" y="4495232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.VnBlack" panose="020B7200000000000000" pitchFamily="34" charset="0"/>
              </a:rPr>
              <a:t>1</a:t>
            </a:r>
            <a:endParaRPr lang="en-US" b="1">
              <a:solidFill>
                <a:schemeClr val="bg1"/>
              </a:solidFill>
              <a:latin typeface=".VnBlack" panose="020B7200000000000000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256670" y="5284204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.VnBlack" panose="020B7200000000000000" pitchFamily="34" charset="0"/>
              </a:rPr>
              <a:t>2</a:t>
            </a:r>
            <a:endParaRPr lang="en-US" b="1">
              <a:solidFill>
                <a:schemeClr val="bg1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8683817" y="4269582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.VnBlack" panose="020B7200000000000000" pitchFamily="34" charset="0"/>
              </a:rPr>
              <a:t>3</a:t>
            </a:r>
            <a:endParaRPr lang="en-US" b="1">
              <a:solidFill>
                <a:schemeClr val="bg1"/>
              </a:solidFill>
              <a:latin typeface=".VnBlack" panose="020B7200000000000000" pitchFamily="34" charset="0"/>
            </a:endParaRPr>
          </a:p>
        </p:txBody>
      </p:sp>
      <p:pic>
        <p:nvPicPr>
          <p:cNvPr id="2050" name="Picture 2" descr="https://s.sachmem.vn/public/images/v2/TA3T1SHS/U8-L1-3-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133" y="2121745"/>
            <a:ext cx="913548" cy="53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images/v2/TA3T1SHS/U8-L1-3-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9788">
            <a:off x="8779800" y="2258063"/>
            <a:ext cx="539554" cy="13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val 38"/>
          <p:cNvSpPr/>
          <p:nvPr/>
        </p:nvSpPr>
        <p:spPr>
          <a:xfrm>
            <a:off x="6693471" y="4452462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.VnBlack" panose="020B7200000000000000" pitchFamily="34" charset="0"/>
              </a:rPr>
              <a:t>4</a:t>
            </a:r>
            <a:endParaRPr lang="en-US" b="1">
              <a:solidFill>
                <a:schemeClr val="bg1"/>
              </a:solidFill>
              <a:latin typeface=".VnBlack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9722" y="1589326"/>
            <a:ext cx="1393929" cy="520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_________.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20430" y="1469745"/>
            <a:ext cx="2115710" cy="520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________________.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43873" y="1578978"/>
            <a:ext cx="1745625" cy="44970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80903" y="1578978"/>
            <a:ext cx="3020234" cy="44970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033827" y="1540448"/>
            <a:ext cx="3020234" cy="44970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notebook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033827" y="1565584"/>
            <a:ext cx="3020234" cy="44970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pencil cases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allAtOnce"/>
      <p:bldP spid="45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1865</Words>
  <Application>WPS Presentation</Application>
  <PresentationFormat>Widescreen</PresentationFormat>
  <Paragraphs>248</Paragraphs>
  <Slides>23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23</vt:i4>
      </vt:variant>
    </vt:vector>
  </HeadingPairs>
  <TitlesOfParts>
    <vt:vector size="49" baseType="lpstr">
      <vt:lpstr>Arial</vt:lpstr>
      <vt:lpstr>SimSun</vt:lpstr>
      <vt:lpstr>Wingdings</vt:lpstr>
      <vt:lpstr>Edwardian Script ITC</vt:lpstr>
      <vt:lpstr>Tahoma</vt:lpstr>
      <vt:lpstr>Times New Roman</vt:lpstr>
      <vt:lpstr>Microsoft YaHei</vt:lpstr>
      <vt:lpstr>Cooper Black</vt:lpstr>
      <vt:lpstr>黑体</vt:lpstr>
      <vt:lpstr>汉仪良品线简</vt:lpstr>
      <vt:lpstr>Comfortaa</vt:lpstr>
      <vt:lpstr>Segoe Print</vt:lpstr>
      <vt:lpstr>Arial</vt:lpstr>
      <vt:lpstr>.VnBlack</vt:lpstr>
      <vt:lpstr>Arial Unicode MS</vt:lpstr>
      <vt:lpstr>Calibri</vt:lpstr>
      <vt:lpstr>Arial-Rounded</vt:lpstr>
      <vt:lpstr>Sitka Text</vt:lpstr>
      <vt:lpstr>Calibri Light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145</cp:revision>
  <dcterms:created xsi:type="dcterms:W3CDTF">2020-11-11T06:40:00Z</dcterms:created>
  <dcterms:modified xsi:type="dcterms:W3CDTF">2021-11-17T10:39:11Z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A2DBF802643E423390AF184ACFBA29B7</vt:lpwstr>
  </property>
  <property fmtid="{D5CDD505-2E9C-101B-9397-08002B2CF9AE}" pid="3" name="KSOProductBuildVer">
    <vt:lpwstr>1033-11.2.0.10351</vt:lpwstr>
  </property>
</Properties>
</file>