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3"/>
  </p:sldMasterIdLst>
  <p:notesMasterIdLst>
    <p:notesMasterId r:id="rId5"/>
  </p:notesMasterIdLst>
  <p:sldIdLst>
    <p:sldId id="320" r:id="rId4"/>
    <p:sldId id="371" r:id="rId6"/>
    <p:sldId id="398" r:id="rId7"/>
    <p:sldId id="40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401" r:id="rId19"/>
    <p:sldId id="328" r:id="rId20"/>
    <p:sldId id="391" r:id="rId21"/>
    <p:sldId id="329" r:id="rId22"/>
    <p:sldId id="334" r:id="rId23"/>
    <p:sldId id="335" r:id="rId24"/>
    <p:sldId id="337" r:id="rId25"/>
    <p:sldId id="423" r:id="rId26"/>
    <p:sldId id="424" r:id="rId27"/>
    <p:sldId id="42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BE0C"/>
    <a:srgbClr val="731417"/>
    <a:srgbClr val="FF3139"/>
    <a:srgbClr val="FEF9B7"/>
    <a:srgbClr val="FFF2CC"/>
    <a:srgbClr val="DAF3FF"/>
    <a:srgbClr val="F7C0BE"/>
    <a:srgbClr val="FFA29A"/>
    <a:srgbClr val="E54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9" autoAdjust="0"/>
    <p:restoredTop sz="94434" autoAdjust="0"/>
  </p:normalViewPr>
  <p:slideViewPr>
    <p:cSldViewPr snapToGrid="0">
      <p:cViewPr varScale="1">
        <p:scale>
          <a:sx n="83" d="100"/>
          <a:sy n="83" d="100"/>
        </p:scale>
        <p:origin x="7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3D421-22DF-4E6E-9EF5-7D513BC668F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6D7FD-6814-4409-BAAC-5DDDA3236E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image" Target="../media/image2.png"/><Relationship Id="rId32" Type="http://schemas.openxmlformats.org/officeDocument/2006/relationships/image" Target="../media/image1.emf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12" Type="http://schemas.openxmlformats.org/officeDocument/2006/relationships/image" Target="../media/image1.emf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" y="6594793"/>
            <a:ext cx="1219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作品，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为了您和包图网以及原创作者的利益，请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勿复制、传播、销售，否则将承担法律责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任！包图网将对作品进行维权，按照传播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下载次数进行十倍的索取赔偿！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</p:txBody>
      </p:sp>
      <p:sp>
        <p:nvSpPr>
          <p:cNvPr id="3" name="Text Box 2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1205845" y="5608955"/>
            <a:ext cx="986155" cy="9861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" y="6594793"/>
            <a:ext cx="1219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作品，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为了您和包图网以及原创作者的利益，请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勿复制、传播、销售，否则将承担法律责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任！包图网将对作品进行维权，按照传播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sym typeface="+mn-ea"/>
              </a:rPr>
              <a:t>下载次数进行十倍的索取赔偿！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2.png"/><Relationship Id="rId6" Type="http://schemas.openxmlformats.org/officeDocument/2006/relationships/image" Target="../media/image25.png"/><Relationship Id="rId5" Type="http://schemas.openxmlformats.org/officeDocument/2006/relationships/slide" Target="slide6.xml"/><Relationship Id="rId4" Type="http://schemas.openxmlformats.org/officeDocument/2006/relationships/image" Target="../media/image22.png"/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2.png"/><Relationship Id="rId6" Type="http://schemas.openxmlformats.org/officeDocument/2006/relationships/image" Target="../media/image25.png"/><Relationship Id="rId5" Type="http://schemas.openxmlformats.org/officeDocument/2006/relationships/slide" Target="slide6.xml"/><Relationship Id="rId4" Type="http://schemas.openxmlformats.org/officeDocument/2006/relationships/image" Target="../media/image22.png"/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20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2.png"/><Relationship Id="rId6" Type="http://schemas.openxmlformats.org/officeDocument/2006/relationships/image" Target="../media/image25.png"/><Relationship Id="rId5" Type="http://schemas.openxmlformats.org/officeDocument/2006/relationships/slide" Target="slide6.xml"/><Relationship Id="rId4" Type="http://schemas.openxmlformats.org/officeDocument/2006/relationships/image" Target="../media/image22.png"/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21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2.png"/><Relationship Id="rId7" Type="http://schemas.openxmlformats.org/officeDocument/2006/relationships/image" Target="../media/image28.jpeg"/><Relationship Id="rId6" Type="http://schemas.openxmlformats.org/officeDocument/2006/relationships/slide" Target="slide6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22.xml"/><Relationship Id="rId10" Type="http://schemas.openxmlformats.org/officeDocument/2006/relationships/audio" Target="../media/audio4.wav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2.png"/><Relationship Id="rId7" Type="http://schemas.openxmlformats.org/officeDocument/2006/relationships/image" Target="../media/image29.jpeg"/><Relationship Id="rId6" Type="http://schemas.openxmlformats.org/officeDocument/2006/relationships/slide" Target="slide6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4.wav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image" Target="../media/image8.png"/><Relationship Id="rId7" Type="http://schemas.openxmlformats.org/officeDocument/2006/relationships/image" Target="../media/image35.png"/><Relationship Id="rId6" Type="http://schemas.openxmlformats.org/officeDocument/2006/relationships/tags" Target="../tags/tag2.xml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8.png"/><Relationship Id="rId7" Type="http://schemas.openxmlformats.org/officeDocument/2006/relationships/image" Target="../media/image36.png"/><Relationship Id="rId6" Type="http://schemas.openxmlformats.org/officeDocument/2006/relationships/tags" Target="../tags/tag3.xml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image" Target="../media/image6.png"/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audio" Target="../media/audio9.wav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emf"/><Relationship Id="rId8" Type="http://schemas.openxmlformats.org/officeDocument/2006/relationships/image" Target="../media/image6.png"/><Relationship Id="rId7" Type="http://schemas.openxmlformats.org/officeDocument/2006/relationships/image" Target="../media/image9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1" Type="http://schemas.openxmlformats.org/officeDocument/2006/relationships/slideLayout" Target="../slideLayouts/slideLayout29.xml"/><Relationship Id="rId10" Type="http://schemas.openxmlformats.org/officeDocument/2006/relationships/image" Target="../media/image48.emf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9.png"/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6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.xml"/><Relationship Id="rId4" Type="http://schemas.openxmlformats.org/officeDocument/2006/relationships/image" Target="../media/image12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2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0" Type="http://schemas.openxmlformats.org/officeDocument/2006/relationships/slideLayout" Target="../slideLayouts/slideLayout15.xml"/><Relationship Id="rId2" Type="http://schemas.openxmlformats.org/officeDocument/2006/relationships/image" Target="../media/image20.png"/><Relationship Id="rId19" Type="http://schemas.openxmlformats.org/officeDocument/2006/relationships/audio" Target="../media/audio2.wav"/><Relationship Id="rId18" Type="http://schemas.openxmlformats.org/officeDocument/2006/relationships/audio" Target="../media/audio1.wav"/><Relationship Id="rId17" Type="http://schemas.openxmlformats.org/officeDocument/2006/relationships/image" Target="../media/image2.png"/><Relationship Id="rId16" Type="http://schemas.openxmlformats.org/officeDocument/2006/relationships/slide" Target="slide14.xml"/><Relationship Id="rId15" Type="http://schemas.openxmlformats.org/officeDocument/2006/relationships/slide" Target="slide13.xml"/><Relationship Id="rId14" Type="http://schemas.openxmlformats.org/officeDocument/2006/relationships/slide" Target="slide12.xml"/><Relationship Id="rId13" Type="http://schemas.openxmlformats.org/officeDocument/2006/relationships/slide" Target="slide11.xml"/><Relationship Id="rId12" Type="http://schemas.openxmlformats.org/officeDocument/2006/relationships/slide" Target="slide10.xml"/><Relationship Id="rId11" Type="http://schemas.openxmlformats.org/officeDocument/2006/relationships/slide" Target="slide9.xml"/><Relationship Id="rId10" Type="http://schemas.openxmlformats.org/officeDocument/2006/relationships/slide" Target="slide8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2.png"/><Relationship Id="rId6" Type="http://schemas.openxmlformats.org/officeDocument/2006/relationships/slide" Target="slide6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0" Type="http://schemas.openxmlformats.org/officeDocument/2006/relationships/slideLayout" Target="../slideLayouts/slideLayout16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2.png"/><Relationship Id="rId6" Type="http://schemas.openxmlformats.org/officeDocument/2006/relationships/image" Target="../media/image25.png"/><Relationship Id="rId5" Type="http://schemas.openxmlformats.org/officeDocument/2006/relationships/slide" Target="slide6.xml"/><Relationship Id="rId4" Type="http://schemas.openxmlformats.org/officeDocument/2006/relationships/image" Target="../media/image22.png"/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2.png"/><Relationship Id="rId6" Type="http://schemas.openxmlformats.org/officeDocument/2006/relationships/image" Target="../media/image25.png"/><Relationship Id="rId5" Type="http://schemas.openxmlformats.org/officeDocument/2006/relationships/slide" Target="slide6.xml"/><Relationship Id="rId4" Type="http://schemas.openxmlformats.org/officeDocument/2006/relationships/image" Target="../media/image22.png"/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73" y="-156749"/>
            <a:ext cx="5005787" cy="165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54" y="-156591"/>
            <a:ext cx="7487477" cy="2378788"/>
          </a:xfrm>
          <a:prstGeom prst="rect">
            <a:avLst/>
          </a:prstGeom>
        </p:spPr>
      </p:pic>
      <p:pic>
        <p:nvPicPr>
          <p:cNvPr id="5" name="图片 4" descr="边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560" y="0"/>
            <a:ext cx="6786245" cy="5784850"/>
          </a:xfrm>
          <a:prstGeom prst="rect">
            <a:avLst/>
          </a:prstGeom>
        </p:spPr>
      </p:pic>
      <p:pic>
        <p:nvPicPr>
          <p:cNvPr id="4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745" y="5649595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60215"/>
            <a:ext cx="2597785" cy="2597785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ject 22"/>
          <p:cNvSpPr txBox="1">
            <a:spLocks noGrp="1"/>
          </p:cNvSpPr>
          <p:nvPr/>
        </p:nvSpPr>
        <p:spPr>
          <a:xfrm>
            <a:off x="3088640" y="2545715"/>
            <a:ext cx="599122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6000" b="1" spc="17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6000" b="1" spc="17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6000" b="1" spc="9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b="1" spc="1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6000" b="1" spc="1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36110" y="4610100"/>
            <a:ext cx="4643755" cy="75946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spc="-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4715" y="470927"/>
            <a:ext cx="1153607" cy="12447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8" name="Rounded Rectangle 37">
            <a:hlinkClick r:id="rId5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39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43" name="Google Shape;3917;p34"/>
            <p:cNvSpPr txBox="1"/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Is that my school.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4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48" name="Google Shape;3917;p34"/>
            <p:cNvSpPr txBox="1"/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That is my school.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53" name="Google Shape;3917;p34"/>
            <p:cNvSpPr txBox="1"/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That is school my.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644042" y="3675662"/>
            <a:ext cx="5227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Is / school / that / my .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 Box 1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2660" y="470927"/>
            <a:ext cx="1153607" cy="12447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46" name="Rounded Rectangle 45">
            <a:hlinkClick r:id="rId5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47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51" name="Google Shape;3917;p34"/>
            <p:cNvSpPr txBox="1"/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Is this the gym.</a:t>
              </a:r>
              <a:endParaRPr lang="en-US" dirty="0"/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56" name="Google Shape;3917;p34"/>
            <p:cNvSpPr txBox="1"/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This is the gym.</a:t>
              </a:r>
              <a:endParaRPr lang="en-US" dirty="0"/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61" name="Google Shape;3917;p34"/>
            <p:cNvSpPr txBox="1"/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>
                  <a:latin typeface="Arial Black" panose="020B0A04020102020204" pitchFamily="34" charset="0"/>
                </a:rPr>
                <a:t>This the gym.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405906" y="2900119"/>
            <a:ext cx="4572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Gym / this / the / is.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 Box 1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3610" y="470927"/>
            <a:ext cx="1153607" cy="124478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6" name="Rounded Rectangle 65">
            <a:hlinkClick r:id="rId5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67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71" name="Google Shape;3917;p34"/>
            <p:cNvSpPr txBox="1"/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The library is large?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76" name="Google Shape;3917;p34"/>
            <p:cNvSpPr txBox="1"/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Is the library large?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7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8" name="Horizontal Scroll 7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80" name="Oval 7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81" name="Google Shape;3917;p34"/>
            <p:cNvSpPr txBox="1"/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Is the large library?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78620" y="3417330"/>
            <a:ext cx="5658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Large / library / is / the ?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 Box 1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135" name="Horizontal Scroll 13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137" name="Oval 13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38" name="Google Shape;3917;p34"/>
            <p:cNvSpPr txBox="1"/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Yes, it is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60" y="585862"/>
            <a:ext cx="1153607" cy="1244781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45" name="Rounded Rectangle 144">
            <a:hlinkClick r:id="rId6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146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147" name="Horizontal Scroll 146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149" name="Oval 148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50" name="Google Shape;3917;p34"/>
            <p:cNvSpPr txBox="1"/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No, it isn’t.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1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52" name="Horizontal Scroll 15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154" name="Oval 153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55" name="Google Shape;3917;p34"/>
            <p:cNvSpPr txBox="1"/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Wow, it’s new.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58935" y="1788956"/>
            <a:ext cx="51058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Is the computer room </a:t>
            </a:r>
            <a:endParaRPr lang="en-US" sz="3600" b="1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new?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>
            <a:fillRect/>
          </a:stretch>
        </p:blipFill>
        <p:spPr>
          <a:xfrm>
            <a:off x="1543942" y="2882946"/>
            <a:ext cx="4117516" cy="2805801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1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26" name="Horizontal Scroll 25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8" name="Oval 27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9" name="Google Shape;3917;p34"/>
            <p:cNvSpPr txBox="1"/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>
                  <a:latin typeface="Arial Black" panose="020B0A04020102020204" pitchFamily="34" charset="0"/>
                </a:rPr>
                <a:t>nice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75" y="470927"/>
            <a:ext cx="1153607" cy="12447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6" name="Rounded Rectangle 35">
            <a:hlinkClick r:id="rId6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37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38" name="Horizontal Scroll 3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0" name="Oval 3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41" name="Google Shape;3917;p34"/>
            <p:cNvSpPr txBox="1"/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>
                  <a:latin typeface="Arial Black" panose="020B0A04020102020204" pitchFamily="34" charset="0"/>
                </a:rPr>
                <a:t>old</a:t>
              </a:r>
              <a:endParaRPr lang="en-US" sz="40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2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43" name="Horizontal Scroll 4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45" name="Oval 4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46" name="Google Shape;3917;p34"/>
            <p:cNvSpPr txBox="1"/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>
                  <a:latin typeface="Arial Black" panose="020B0A04020102020204" pitchFamily="34" charset="0"/>
                </a:rPr>
                <a:t>small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591833" y="4954142"/>
            <a:ext cx="2052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Yes, it is.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0621"/>
          <a:stretch>
            <a:fillRect/>
          </a:stretch>
        </p:blipFill>
        <p:spPr>
          <a:xfrm>
            <a:off x="1648277" y="2547454"/>
            <a:ext cx="3395647" cy="2342983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9" name="Rectangle 48"/>
          <p:cNvSpPr/>
          <p:nvPr/>
        </p:nvSpPr>
        <p:spPr>
          <a:xfrm>
            <a:off x="1247782" y="1769642"/>
            <a:ext cx="5319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Is the classroom _____?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 Box 1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pic>
        <p:nvPicPr>
          <p:cNvPr id="13" name="图片 12" descr="8c028dabe04d64ea3c3aa11767f6d8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163320"/>
            <a:ext cx="7476490" cy="5035550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1433195"/>
            <a:ext cx="4658995" cy="465899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904865" y="3337560"/>
            <a:ext cx="424180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8000">
                <a:latin typeface="Cooper Black" panose="0208090404030B020404" charset="0"/>
                <a:cs typeface="Cooper Black" panose="0208090404030B020404" charset="0"/>
              </a:rPr>
              <a:t>Phonics</a:t>
            </a:r>
            <a:endParaRPr lang="en-US" sz="8000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969760" y="1873250"/>
            <a:ext cx="21120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“g” and “ l”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760" y="625475"/>
            <a:ext cx="10000615" cy="2995295"/>
          </a:xfrm>
          <a:prstGeom prst="roundRect">
            <a:avLst>
              <a:gd name="adj" fmla="val 10977"/>
            </a:avLst>
          </a:prstGeom>
        </p:spPr>
      </p:pic>
      <p:sp>
        <p:nvSpPr>
          <p:cNvPr id="5" name="Rounded Rectangle 4"/>
          <p:cNvSpPr/>
          <p:nvPr/>
        </p:nvSpPr>
        <p:spPr>
          <a:xfrm>
            <a:off x="4331970" y="-286"/>
            <a:ext cx="435800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73" y="1268853"/>
            <a:ext cx="452423" cy="457200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995" y="457200"/>
            <a:ext cx="11304270" cy="73704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olly Phonics - -g- Sound - Short Song 🎵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43075" y="2550160"/>
            <a:ext cx="7534275" cy="3657600"/>
          </a:xfrm>
          <a:prstGeom prst="rect">
            <a:avLst/>
          </a:prstGeom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9975" y="4673600"/>
            <a:ext cx="2597785" cy="259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7 That's my school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ounded Rectangle 4"/>
          <p:cNvSpPr/>
          <p:nvPr/>
        </p:nvSpPr>
        <p:spPr>
          <a:xfrm>
            <a:off x="4331970" y="-286"/>
            <a:ext cx="435800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8440" y="3862705"/>
            <a:ext cx="9568180" cy="2995295"/>
          </a:xfrm>
          <a:prstGeom prst="roundRect">
            <a:avLst>
              <a:gd name="adj" fmla="val 10977"/>
            </a:avLst>
          </a:prstGeom>
        </p:spPr>
      </p:pic>
      <p:pic>
        <p:nvPicPr>
          <p:cNvPr id="13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129" y="5788916"/>
            <a:ext cx="452423" cy="457200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-1365885"/>
            <a:ext cx="11498580" cy="84461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olly Phonics - -l- Sound - Short Song 🎵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33295" y="1226185"/>
            <a:ext cx="7969250" cy="3988435"/>
          </a:xfrm>
          <a:prstGeom prst="rect">
            <a:avLst/>
          </a:prstGeom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2885" y="4260215"/>
            <a:ext cx="2597785" cy="259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7 That's my school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830" y="2938066"/>
            <a:ext cx="10510867" cy="2557859"/>
          </a:xfrm>
          <a:prstGeom prst="round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70850" y="3333799"/>
            <a:ext cx="1069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Georgia" panose="02040502050405020303" pitchFamily="18" charset="0"/>
              </a:rPr>
              <a:t>gym</a:t>
            </a:r>
            <a:endParaRPr lang="en-US" sz="3200" b="1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8525" y="4208720"/>
            <a:ext cx="1353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Georgia" panose="02040502050405020303" pitchFamily="18" charset="0"/>
              </a:rPr>
              <a:t>Look </a:t>
            </a:r>
            <a:endParaRPr lang="en-US" sz="3200" b="1">
              <a:solidFill>
                <a:srgbClr val="00B0F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66800" y="950261"/>
            <a:ext cx="3375356" cy="457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229" y="3397934"/>
            <a:ext cx="452423" cy="457200"/>
          </a:xfrm>
          <a:prstGeom prst="rect">
            <a:avLst/>
          </a:prstGeom>
        </p:spPr>
      </p:pic>
      <p:pic>
        <p:nvPicPr>
          <p:cNvPr id="13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443" y="4311976"/>
            <a:ext cx="452423" cy="457200"/>
          </a:xfrm>
          <a:prstGeom prst="rect">
            <a:avLst/>
          </a:prstGeom>
        </p:spPr>
      </p:pic>
      <p:pic>
        <p:nvPicPr>
          <p:cNvPr id="2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" y="718185"/>
            <a:ext cx="1066165" cy="920115"/>
          </a:xfrm>
          <a:prstGeom prst="rect">
            <a:avLst/>
          </a:prstGeom>
        </p:spPr>
      </p:pic>
      <p:pic>
        <p:nvPicPr>
          <p:cNvPr id="3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535" y="1502410"/>
            <a:ext cx="5096510" cy="4089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39151" y="2293016"/>
            <a:ext cx="4248866" cy="3212558"/>
            <a:chOff x="4087813" y="1089025"/>
            <a:chExt cx="3319463" cy="2509838"/>
          </a:xfrm>
          <a:solidFill>
            <a:srgbClr val="3E3E3C"/>
          </a:solidFill>
        </p:grpSpPr>
        <p:sp>
          <p:nvSpPr>
            <p:cNvPr id="7" name="Freeform 24"/>
            <p:cNvSpPr>
              <a:spLocks noEditPoints="1"/>
            </p:cNvSpPr>
            <p:nvPr/>
          </p:nvSpPr>
          <p:spPr bwMode="auto">
            <a:xfrm>
              <a:off x="4087813" y="1089025"/>
              <a:ext cx="3319463" cy="2509838"/>
            </a:xfrm>
            <a:custGeom>
              <a:avLst/>
              <a:gdLst>
                <a:gd name="T0" fmla="*/ 244 w 432"/>
                <a:gd name="T1" fmla="*/ 326 h 326"/>
                <a:gd name="T2" fmla="*/ 244 w 432"/>
                <a:gd name="T3" fmla="*/ 326 h 326"/>
                <a:gd name="T4" fmla="*/ 171 w 432"/>
                <a:gd name="T5" fmla="*/ 307 h 326"/>
                <a:gd name="T6" fmla="*/ 80 w 432"/>
                <a:gd name="T7" fmla="*/ 281 h 326"/>
                <a:gd name="T8" fmla="*/ 73 w 432"/>
                <a:gd name="T9" fmla="*/ 268 h 326"/>
                <a:gd name="T10" fmla="*/ 73 w 432"/>
                <a:gd name="T11" fmla="*/ 265 h 326"/>
                <a:gd name="T12" fmla="*/ 72 w 432"/>
                <a:gd name="T13" fmla="*/ 265 h 326"/>
                <a:gd name="T14" fmla="*/ 68 w 432"/>
                <a:gd name="T15" fmla="*/ 259 h 326"/>
                <a:gd name="T16" fmla="*/ 24 w 432"/>
                <a:gd name="T17" fmla="*/ 144 h 326"/>
                <a:gd name="T18" fmla="*/ 3 w 432"/>
                <a:gd name="T19" fmla="*/ 93 h 326"/>
                <a:gd name="T20" fmla="*/ 13 w 432"/>
                <a:gd name="T21" fmla="*/ 74 h 326"/>
                <a:gd name="T22" fmla="*/ 204 w 432"/>
                <a:gd name="T23" fmla="*/ 2 h 326"/>
                <a:gd name="T24" fmla="*/ 213 w 432"/>
                <a:gd name="T25" fmla="*/ 2 h 326"/>
                <a:gd name="T26" fmla="*/ 222 w 432"/>
                <a:gd name="T27" fmla="*/ 13 h 326"/>
                <a:gd name="T28" fmla="*/ 249 w 432"/>
                <a:gd name="T29" fmla="*/ 85 h 326"/>
                <a:gd name="T30" fmla="*/ 274 w 432"/>
                <a:gd name="T31" fmla="*/ 151 h 326"/>
                <a:gd name="T32" fmla="*/ 422 w 432"/>
                <a:gd name="T33" fmla="*/ 182 h 326"/>
                <a:gd name="T34" fmla="*/ 429 w 432"/>
                <a:gd name="T35" fmla="*/ 190 h 326"/>
                <a:gd name="T36" fmla="*/ 429 w 432"/>
                <a:gd name="T37" fmla="*/ 191 h 326"/>
                <a:gd name="T38" fmla="*/ 428 w 432"/>
                <a:gd name="T39" fmla="*/ 215 h 326"/>
                <a:gd name="T40" fmla="*/ 427 w 432"/>
                <a:gd name="T41" fmla="*/ 215 h 326"/>
                <a:gd name="T42" fmla="*/ 244 w 432"/>
                <a:gd name="T43" fmla="*/ 326 h 326"/>
                <a:gd name="T44" fmla="*/ 77 w 432"/>
                <a:gd name="T45" fmla="*/ 267 h 326"/>
                <a:gd name="T46" fmla="*/ 77 w 432"/>
                <a:gd name="T47" fmla="*/ 268 h 326"/>
                <a:gd name="T48" fmla="*/ 81 w 432"/>
                <a:gd name="T49" fmla="*/ 278 h 326"/>
                <a:gd name="T50" fmla="*/ 172 w 432"/>
                <a:gd name="T51" fmla="*/ 303 h 326"/>
                <a:gd name="T52" fmla="*/ 244 w 432"/>
                <a:gd name="T53" fmla="*/ 322 h 326"/>
                <a:gd name="T54" fmla="*/ 425 w 432"/>
                <a:gd name="T55" fmla="*/ 212 h 326"/>
                <a:gd name="T56" fmla="*/ 427 w 432"/>
                <a:gd name="T57" fmla="*/ 199 h 326"/>
                <a:gd name="T58" fmla="*/ 425 w 432"/>
                <a:gd name="T59" fmla="*/ 200 h 326"/>
                <a:gd name="T60" fmla="*/ 242 w 432"/>
                <a:gd name="T61" fmla="*/ 311 h 326"/>
                <a:gd name="T62" fmla="*/ 241 w 432"/>
                <a:gd name="T63" fmla="*/ 311 h 326"/>
                <a:gd name="T64" fmla="*/ 168 w 432"/>
                <a:gd name="T65" fmla="*/ 292 h 326"/>
                <a:gd name="T66" fmla="*/ 77 w 432"/>
                <a:gd name="T67" fmla="*/ 267 h 326"/>
                <a:gd name="T68" fmla="*/ 81 w 432"/>
                <a:gd name="T69" fmla="*/ 264 h 326"/>
                <a:gd name="T70" fmla="*/ 169 w 432"/>
                <a:gd name="T71" fmla="*/ 289 h 326"/>
                <a:gd name="T72" fmla="*/ 241 w 432"/>
                <a:gd name="T73" fmla="*/ 307 h 326"/>
                <a:gd name="T74" fmla="*/ 242 w 432"/>
                <a:gd name="T75" fmla="*/ 307 h 326"/>
                <a:gd name="T76" fmla="*/ 423 w 432"/>
                <a:gd name="T77" fmla="*/ 197 h 326"/>
                <a:gd name="T78" fmla="*/ 425 w 432"/>
                <a:gd name="T79" fmla="*/ 191 h 326"/>
                <a:gd name="T80" fmla="*/ 425 w 432"/>
                <a:gd name="T81" fmla="*/ 190 h 326"/>
                <a:gd name="T82" fmla="*/ 424 w 432"/>
                <a:gd name="T83" fmla="*/ 189 h 326"/>
                <a:gd name="T84" fmla="*/ 421 w 432"/>
                <a:gd name="T85" fmla="*/ 186 h 326"/>
                <a:gd name="T86" fmla="*/ 274 w 432"/>
                <a:gd name="T87" fmla="*/ 156 h 326"/>
                <a:gd name="T88" fmla="*/ 273 w 432"/>
                <a:gd name="T89" fmla="*/ 156 h 326"/>
                <a:gd name="T90" fmla="*/ 271 w 432"/>
                <a:gd name="T91" fmla="*/ 155 h 326"/>
                <a:gd name="T92" fmla="*/ 181 w 432"/>
                <a:gd name="T93" fmla="*/ 206 h 326"/>
                <a:gd name="T94" fmla="*/ 81 w 432"/>
                <a:gd name="T95" fmla="*/ 264 h 326"/>
                <a:gd name="T96" fmla="*/ 208 w 432"/>
                <a:gd name="T97" fmla="*/ 5 h 326"/>
                <a:gd name="T98" fmla="*/ 205 w 432"/>
                <a:gd name="T99" fmla="*/ 5 h 326"/>
                <a:gd name="T100" fmla="*/ 15 w 432"/>
                <a:gd name="T101" fmla="*/ 78 h 326"/>
                <a:gd name="T102" fmla="*/ 7 w 432"/>
                <a:gd name="T103" fmla="*/ 91 h 326"/>
                <a:gd name="T104" fmla="*/ 28 w 432"/>
                <a:gd name="T105" fmla="*/ 142 h 326"/>
                <a:gd name="T106" fmla="*/ 71 w 432"/>
                <a:gd name="T107" fmla="*/ 258 h 326"/>
                <a:gd name="T108" fmla="*/ 74 w 432"/>
                <a:gd name="T109" fmla="*/ 261 h 326"/>
                <a:gd name="T110" fmla="*/ 76 w 432"/>
                <a:gd name="T111" fmla="*/ 261 h 326"/>
                <a:gd name="T112" fmla="*/ 179 w 432"/>
                <a:gd name="T113" fmla="*/ 203 h 326"/>
                <a:gd name="T114" fmla="*/ 269 w 432"/>
                <a:gd name="T115" fmla="*/ 152 h 326"/>
                <a:gd name="T116" fmla="*/ 245 w 432"/>
                <a:gd name="T117" fmla="*/ 86 h 326"/>
                <a:gd name="T118" fmla="*/ 218 w 432"/>
                <a:gd name="T119" fmla="*/ 14 h 326"/>
                <a:gd name="T120" fmla="*/ 212 w 432"/>
                <a:gd name="T121" fmla="*/ 6 h 326"/>
                <a:gd name="T122" fmla="*/ 208 w 432"/>
                <a:gd name="T123" fmla="*/ 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2" h="326">
                  <a:moveTo>
                    <a:pt x="244" y="326"/>
                  </a:moveTo>
                  <a:cubicBezTo>
                    <a:pt x="244" y="326"/>
                    <a:pt x="244" y="326"/>
                    <a:pt x="244" y="326"/>
                  </a:cubicBezTo>
                  <a:cubicBezTo>
                    <a:pt x="230" y="325"/>
                    <a:pt x="204" y="317"/>
                    <a:pt x="171" y="307"/>
                  </a:cubicBezTo>
                  <a:cubicBezTo>
                    <a:pt x="143" y="299"/>
                    <a:pt x="112" y="289"/>
                    <a:pt x="80" y="281"/>
                  </a:cubicBezTo>
                  <a:cubicBezTo>
                    <a:pt x="76" y="280"/>
                    <a:pt x="73" y="269"/>
                    <a:pt x="73" y="268"/>
                  </a:cubicBezTo>
                  <a:cubicBezTo>
                    <a:pt x="73" y="265"/>
                    <a:pt x="73" y="265"/>
                    <a:pt x="73" y="265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0" y="264"/>
                    <a:pt x="68" y="262"/>
                    <a:pt x="68" y="259"/>
                  </a:cubicBezTo>
                  <a:cubicBezTo>
                    <a:pt x="50" y="207"/>
                    <a:pt x="37" y="175"/>
                    <a:pt x="24" y="144"/>
                  </a:cubicBezTo>
                  <a:cubicBezTo>
                    <a:pt x="17" y="128"/>
                    <a:pt x="10" y="111"/>
                    <a:pt x="3" y="93"/>
                  </a:cubicBezTo>
                  <a:cubicBezTo>
                    <a:pt x="0" y="85"/>
                    <a:pt x="6" y="77"/>
                    <a:pt x="13" y="74"/>
                  </a:cubicBezTo>
                  <a:cubicBezTo>
                    <a:pt x="56" y="55"/>
                    <a:pt x="165" y="15"/>
                    <a:pt x="204" y="2"/>
                  </a:cubicBezTo>
                  <a:cubicBezTo>
                    <a:pt x="207" y="0"/>
                    <a:pt x="210" y="1"/>
                    <a:pt x="213" y="2"/>
                  </a:cubicBezTo>
                  <a:cubicBezTo>
                    <a:pt x="217" y="4"/>
                    <a:pt x="220" y="8"/>
                    <a:pt x="222" y="13"/>
                  </a:cubicBezTo>
                  <a:cubicBezTo>
                    <a:pt x="232" y="41"/>
                    <a:pt x="239" y="61"/>
                    <a:pt x="249" y="85"/>
                  </a:cubicBezTo>
                  <a:cubicBezTo>
                    <a:pt x="255" y="103"/>
                    <a:pt x="263" y="123"/>
                    <a:pt x="274" y="151"/>
                  </a:cubicBezTo>
                  <a:cubicBezTo>
                    <a:pt x="292" y="155"/>
                    <a:pt x="366" y="169"/>
                    <a:pt x="422" y="182"/>
                  </a:cubicBezTo>
                  <a:cubicBezTo>
                    <a:pt x="426" y="183"/>
                    <a:pt x="428" y="186"/>
                    <a:pt x="429" y="190"/>
                  </a:cubicBezTo>
                  <a:cubicBezTo>
                    <a:pt x="429" y="190"/>
                    <a:pt x="429" y="190"/>
                    <a:pt x="429" y="191"/>
                  </a:cubicBezTo>
                  <a:cubicBezTo>
                    <a:pt x="431" y="197"/>
                    <a:pt x="432" y="208"/>
                    <a:pt x="428" y="215"/>
                  </a:cubicBezTo>
                  <a:cubicBezTo>
                    <a:pt x="428" y="215"/>
                    <a:pt x="428" y="215"/>
                    <a:pt x="427" y="215"/>
                  </a:cubicBezTo>
                  <a:cubicBezTo>
                    <a:pt x="385" y="246"/>
                    <a:pt x="261" y="326"/>
                    <a:pt x="244" y="326"/>
                  </a:cubicBezTo>
                  <a:close/>
                  <a:moveTo>
                    <a:pt x="77" y="267"/>
                  </a:moveTo>
                  <a:cubicBezTo>
                    <a:pt x="77" y="268"/>
                    <a:pt x="77" y="268"/>
                    <a:pt x="77" y="268"/>
                  </a:cubicBezTo>
                  <a:cubicBezTo>
                    <a:pt x="78" y="270"/>
                    <a:pt x="80" y="277"/>
                    <a:pt x="81" y="278"/>
                  </a:cubicBezTo>
                  <a:cubicBezTo>
                    <a:pt x="113" y="285"/>
                    <a:pt x="144" y="295"/>
                    <a:pt x="172" y="303"/>
                  </a:cubicBezTo>
                  <a:cubicBezTo>
                    <a:pt x="205" y="313"/>
                    <a:pt x="231" y="321"/>
                    <a:pt x="244" y="322"/>
                  </a:cubicBezTo>
                  <a:cubicBezTo>
                    <a:pt x="258" y="323"/>
                    <a:pt x="379" y="245"/>
                    <a:pt x="425" y="212"/>
                  </a:cubicBezTo>
                  <a:cubicBezTo>
                    <a:pt x="427" y="209"/>
                    <a:pt x="427" y="204"/>
                    <a:pt x="427" y="199"/>
                  </a:cubicBezTo>
                  <a:cubicBezTo>
                    <a:pt x="426" y="199"/>
                    <a:pt x="426" y="200"/>
                    <a:pt x="425" y="200"/>
                  </a:cubicBezTo>
                  <a:cubicBezTo>
                    <a:pt x="382" y="232"/>
                    <a:pt x="259" y="311"/>
                    <a:pt x="242" y="311"/>
                  </a:cubicBezTo>
                  <a:cubicBezTo>
                    <a:pt x="241" y="311"/>
                    <a:pt x="241" y="311"/>
                    <a:pt x="241" y="311"/>
                  </a:cubicBezTo>
                  <a:cubicBezTo>
                    <a:pt x="228" y="311"/>
                    <a:pt x="201" y="303"/>
                    <a:pt x="168" y="292"/>
                  </a:cubicBezTo>
                  <a:cubicBezTo>
                    <a:pt x="140" y="284"/>
                    <a:pt x="109" y="275"/>
                    <a:pt x="77" y="267"/>
                  </a:cubicBezTo>
                  <a:close/>
                  <a:moveTo>
                    <a:pt x="81" y="264"/>
                  </a:moveTo>
                  <a:cubicBezTo>
                    <a:pt x="112" y="271"/>
                    <a:pt x="142" y="280"/>
                    <a:pt x="169" y="289"/>
                  </a:cubicBezTo>
                  <a:cubicBezTo>
                    <a:pt x="202" y="299"/>
                    <a:pt x="229" y="307"/>
                    <a:pt x="241" y="307"/>
                  </a:cubicBezTo>
                  <a:cubicBezTo>
                    <a:pt x="242" y="307"/>
                    <a:pt x="242" y="307"/>
                    <a:pt x="242" y="307"/>
                  </a:cubicBezTo>
                  <a:cubicBezTo>
                    <a:pt x="257" y="307"/>
                    <a:pt x="377" y="230"/>
                    <a:pt x="423" y="197"/>
                  </a:cubicBezTo>
                  <a:cubicBezTo>
                    <a:pt x="424" y="196"/>
                    <a:pt x="425" y="194"/>
                    <a:pt x="425" y="191"/>
                  </a:cubicBezTo>
                  <a:cubicBezTo>
                    <a:pt x="425" y="191"/>
                    <a:pt x="425" y="190"/>
                    <a:pt x="425" y="190"/>
                  </a:cubicBezTo>
                  <a:cubicBezTo>
                    <a:pt x="424" y="190"/>
                    <a:pt x="424" y="189"/>
                    <a:pt x="424" y="189"/>
                  </a:cubicBezTo>
                  <a:cubicBezTo>
                    <a:pt x="424" y="188"/>
                    <a:pt x="423" y="187"/>
                    <a:pt x="421" y="186"/>
                  </a:cubicBezTo>
                  <a:cubicBezTo>
                    <a:pt x="366" y="173"/>
                    <a:pt x="295" y="159"/>
                    <a:pt x="274" y="156"/>
                  </a:cubicBezTo>
                  <a:cubicBezTo>
                    <a:pt x="274" y="156"/>
                    <a:pt x="274" y="156"/>
                    <a:pt x="273" y="156"/>
                  </a:cubicBezTo>
                  <a:cubicBezTo>
                    <a:pt x="272" y="157"/>
                    <a:pt x="271" y="156"/>
                    <a:pt x="271" y="155"/>
                  </a:cubicBezTo>
                  <a:cubicBezTo>
                    <a:pt x="262" y="158"/>
                    <a:pt x="219" y="183"/>
                    <a:pt x="181" y="206"/>
                  </a:cubicBezTo>
                  <a:cubicBezTo>
                    <a:pt x="141" y="230"/>
                    <a:pt x="99" y="255"/>
                    <a:pt x="81" y="264"/>
                  </a:cubicBezTo>
                  <a:close/>
                  <a:moveTo>
                    <a:pt x="208" y="5"/>
                  </a:moveTo>
                  <a:cubicBezTo>
                    <a:pt x="207" y="5"/>
                    <a:pt x="206" y="5"/>
                    <a:pt x="205" y="5"/>
                  </a:cubicBezTo>
                  <a:cubicBezTo>
                    <a:pt x="167" y="19"/>
                    <a:pt x="58" y="59"/>
                    <a:pt x="15" y="78"/>
                  </a:cubicBezTo>
                  <a:cubicBezTo>
                    <a:pt x="9" y="80"/>
                    <a:pt x="5" y="86"/>
                    <a:pt x="7" y="91"/>
                  </a:cubicBezTo>
                  <a:cubicBezTo>
                    <a:pt x="14" y="110"/>
                    <a:pt x="21" y="126"/>
                    <a:pt x="28" y="142"/>
                  </a:cubicBezTo>
                  <a:cubicBezTo>
                    <a:pt x="41" y="173"/>
                    <a:pt x="54" y="206"/>
                    <a:pt x="71" y="258"/>
                  </a:cubicBezTo>
                  <a:cubicBezTo>
                    <a:pt x="72" y="259"/>
                    <a:pt x="73" y="261"/>
                    <a:pt x="74" y="261"/>
                  </a:cubicBezTo>
                  <a:cubicBezTo>
                    <a:pt x="75" y="261"/>
                    <a:pt x="75" y="261"/>
                    <a:pt x="76" y="261"/>
                  </a:cubicBezTo>
                  <a:cubicBezTo>
                    <a:pt x="93" y="254"/>
                    <a:pt x="137" y="228"/>
                    <a:pt x="179" y="203"/>
                  </a:cubicBezTo>
                  <a:cubicBezTo>
                    <a:pt x="232" y="171"/>
                    <a:pt x="260" y="155"/>
                    <a:pt x="269" y="152"/>
                  </a:cubicBezTo>
                  <a:cubicBezTo>
                    <a:pt x="259" y="124"/>
                    <a:pt x="252" y="104"/>
                    <a:pt x="245" y="86"/>
                  </a:cubicBezTo>
                  <a:cubicBezTo>
                    <a:pt x="236" y="63"/>
                    <a:pt x="228" y="43"/>
                    <a:pt x="218" y="14"/>
                  </a:cubicBezTo>
                  <a:cubicBezTo>
                    <a:pt x="217" y="10"/>
                    <a:pt x="214" y="7"/>
                    <a:pt x="212" y="6"/>
                  </a:cubicBezTo>
                  <a:cubicBezTo>
                    <a:pt x="210" y="5"/>
                    <a:pt x="209" y="5"/>
                    <a:pt x="20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8" name="Freeform 25"/>
            <p:cNvSpPr>
              <a:spLocks noEditPoints="1"/>
            </p:cNvSpPr>
            <p:nvPr/>
          </p:nvSpPr>
          <p:spPr bwMode="auto">
            <a:xfrm>
              <a:off x="4249738" y="1243013"/>
              <a:ext cx="1804988" cy="1701800"/>
            </a:xfrm>
            <a:custGeom>
              <a:avLst/>
              <a:gdLst>
                <a:gd name="T0" fmla="*/ 61 w 235"/>
                <a:gd name="T1" fmla="*/ 221 h 221"/>
                <a:gd name="T2" fmla="*/ 61 w 235"/>
                <a:gd name="T3" fmla="*/ 221 h 221"/>
                <a:gd name="T4" fmla="*/ 51 w 235"/>
                <a:gd name="T5" fmla="*/ 214 h 221"/>
                <a:gd name="T6" fmla="*/ 2 w 235"/>
                <a:gd name="T7" fmla="*/ 82 h 221"/>
                <a:gd name="T8" fmla="*/ 8 w 235"/>
                <a:gd name="T9" fmla="*/ 69 h 221"/>
                <a:gd name="T10" fmla="*/ 180 w 235"/>
                <a:gd name="T11" fmla="*/ 1 h 221"/>
                <a:gd name="T12" fmla="*/ 184 w 235"/>
                <a:gd name="T13" fmla="*/ 0 h 221"/>
                <a:gd name="T14" fmla="*/ 194 w 235"/>
                <a:gd name="T15" fmla="*/ 7 h 221"/>
                <a:gd name="T16" fmla="*/ 233 w 235"/>
                <a:gd name="T17" fmla="*/ 118 h 221"/>
                <a:gd name="T18" fmla="*/ 228 w 235"/>
                <a:gd name="T19" fmla="*/ 130 h 221"/>
                <a:gd name="T20" fmla="*/ 66 w 235"/>
                <a:gd name="T21" fmla="*/ 219 h 221"/>
                <a:gd name="T22" fmla="*/ 61 w 235"/>
                <a:gd name="T23" fmla="*/ 221 h 221"/>
                <a:gd name="T24" fmla="*/ 184 w 235"/>
                <a:gd name="T25" fmla="*/ 4 h 221"/>
                <a:gd name="T26" fmla="*/ 182 w 235"/>
                <a:gd name="T27" fmla="*/ 5 h 221"/>
                <a:gd name="T28" fmla="*/ 9 w 235"/>
                <a:gd name="T29" fmla="*/ 73 h 221"/>
                <a:gd name="T30" fmla="*/ 5 w 235"/>
                <a:gd name="T31" fmla="*/ 81 h 221"/>
                <a:gd name="T32" fmla="*/ 54 w 235"/>
                <a:gd name="T33" fmla="*/ 212 h 221"/>
                <a:gd name="T34" fmla="*/ 61 w 235"/>
                <a:gd name="T35" fmla="*/ 217 h 221"/>
                <a:gd name="T36" fmla="*/ 61 w 235"/>
                <a:gd name="T37" fmla="*/ 217 h 221"/>
                <a:gd name="T38" fmla="*/ 64 w 235"/>
                <a:gd name="T39" fmla="*/ 216 h 221"/>
                <a:gd name="T40" fmla="*/ 226 w 235"/>
                <a:gd name="T41" fmla="*/ 127 h 221"/>
                <a:gd name="T42" fmla="*/ 230 w 235"/>
                <a:gd name="T43" fmla="*/ 119 h 221"/>
                <a:gd name="T44" fmla="*/ 190 w 235"/>
                <a:gd name="T45" fmla="*/ 9 h 221"/>
                <a:gd name="T46" fmla="*/ 184 w 235"/>
                <a:gd name="T47" fmla="*/ 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5" h="221">
                  <a:moveTo>
                    <a:pt x="61" y="221"/>
                  </a:moveTo>
                  <a:cubicBezTo>
                    <a:pt x="61" y="221"/>
                    <a:pt x="61" y="221"/>
                    <a:pt x="61" y="221"/>
                  </a:cubicBezTo>
                  <a:cubicBezTo>
                    <a:pt x="56" y="221"/>
                    <a:pt x="52" y="218"/>
                    <a:pt x="51" y="214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0" y="77"/>
                    <a:pt x="2" y="71"/>
                    <a:pt x="8" y="69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81" y="1"/>
                    <a:pt x="183" y="0"/>
                    <a:pt x="184" y="0"/>
                  </a:cubicBezTo>
                  <a:cubicBezTo>
                    <a:pt x="188" y="0"/>
                    <a:pt x="192" y="3"/>
                    <a:pt x="194" y="7"/>
                  </a:cubicBezTo>
                  <a:cubicBezTo>
                    <a:pt x="233" y="118"/>
                    <a:pt x="233" y="118"/>
                    <a:pt x="233" y="118"/>
                  </a:cubicBezTo>
                  <a:cubicBezTo>
                    <a:pt x="235" y="123"/>
                    <a:pt x="233" y="128"/>
                    <a:pt x="228" y="130"/>
                  </a:cubicBezTo>
                  <a:cubicBezTo>
                    <a:pt x="66" y="219"/>
                    <a:pt x="66" y="219"/>
                    <a:pt x="66" y="219"/>
                  </a:cubicBezTo>
                  <a:cubicBezTo>
                    <a:pt x="64" y="220"/>
                    <a:pt x="62" y="221"/>
                    <a:pt x="61" y="221"/>
                  </a:cubicBezTo>
                  <a:close/>
                  <a:moveTo>
                    <a:pt x="184" y="4"/>
                  </a:moveTo>
                  <a:cubicBezTo>
                    <a:pt x="183" y="4"/>
                    <a:pt x="182" y="5"/>
                    <a:pt x="182" y="5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6" y="74"/>
                    <a:pt x="4" y="78"/>
                    <a:pt x="5" y="81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5" y="215"/>
                    <a:pt x="58" y="217"/>
                    <a:pt x="61" y="217"/>
                  </a:cubicBezTo>
                  <a:cubicBezTo>
                    <a:pt x="61" y="217"/>
                    <a:pt x="61" y="217"/>
                    <a:pt x="61" y="217"/>
                  </a:cubicBezTo>
                  <a:cubicBezTo>
                    <a:pt x="62" y="217"/>
                    <a:pt x="63" y="216"/>
                    <a:pt x="64" y="216"/>
                  </a:cubicBezTo>
                  <a:cubicBezTo>
                    <a:pt x="226" y="127"/>
                    <a:pt x="226" y="127"/>
                    <a:pt x="226" y="127"/>
                  </a:cubicBezTo>
                  <a:cubicBezTo>
                    <a:pt x="229" y="125"/>
                    <a:pt x="231" y="122"/>
                    <a:pt x="230" y="119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89" y="6"/>
                    <a:pt x="187" y="4"/>
                    <a:pt x="1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14" name="Freeform 26"/>
            <p:cNvSpPr>
              <a:spLocks noEditPoints="1"/>
            </p:cNvSpPr>
            <p:nvPr/>
          </p:nvSpPr>
          <p:spPr bwMode="auto">
            <a:xfrm>
              <a:off x="4948238" y="2359025"/>
              <a:ext cx="1866900" cy="909638"/>
            </a:xfrm>
            <a:custGeom>
              <a:avLst/>
              <a:gdLst>
                <a:gd name="T0" fmla="*/ 83 w 243"/>
                <a:gd name="T1" fmla="*/ 118 h 118"/>
                <a:gd name="T2" fmla="*/ 77 w 243"/>
                <a:gd name="T3" fmla="*/ 117 h 118"/>
                <a:gd name="T4" fmla="*/ 5 w 243"/>
                <a:gd name="T5" fmla="*/ 99 h 118"/>
                <a:gd name="T6" fmla="*/ 1 w 243"/>
                <a:gd name="T7" fmla="*/ 94 h 118"/>
                <a:gd name="T8" fmla="*/ 4 w 243"/>
                <a:gd name="T9" fmla="*/ 88 h 118"/>
                <a:gd name="T10" fmla="*/ 150 w 243"/>
                <a:gd name="T11" fmla="*/ 5 h 118"/>
                <a:gd name="T12" fmla="*/ 173 w 243"/>
                <a:gd name="T13" fmla="*/ 1 h 118"/>
                <a:gd name="T14" fmla="*/ 237 w 243"/>
                <a:gd name="T15" fmla="*/ 15 h 118"/>
                <a:gd name="T16" fmla="*/ 242 w 243"/>
                <a:gd name="T17" fmla="*/ 20 h 118"/>
                <a:gd name="T18" fmla="*/ 239 w 243"/>
                <a:gd name="T19" fmla="*/ 26 h 118"/>
                <a:gd name="T20" fmla="*/ 96 w 243"/>
                <a:gd name="T21" fmla="*/ 114 h 118"/>
                <a:gd name="T22" fmla="*/ 83 w 243"/>
                <a:gd name="T23" fmla="*/ 118 h 118"/>
                <a:gd name="T24" fmla="*/ 166 w 243"/>
                <a:gd name="T25" fmla="*/ 5 h 118"/>
                <a:gd name="T26" fmla="*/ 152 w 243"/>
                <a:gd name="T27" fmla="*/ 8 h 118"/>
                <a:gd name="T28" fmla="*/ 6 w 243"/>
                <a:gd name="T29" fmla="*/ 91 h 118"/>
                <a:gd name="T30" fmla="*/ 5 w 243"/>
                <a:gd name="T31" fmla="*/ 94 h 118"/>
                <a:gd name="T32" fmla="*/ 6 w 243"/>
                <a:gd name="T33" fmla="*/ 95 h 118"/>
                <a:gd name="T34" fmla="*/ 78 w 243"/>
                <a:gd name="T35" fmla="*/ 113 h 118"/>
                <a:gd name="T36" fmla="*/ 94 w 243"/>
                <a:gd name="T37" fmla="*/ 111 h 118"/>
                <a:gd name="T38" fmla="*/ 237 w 243"/>
                <a:gd name="T39" fmla="*/ 23 h 118"/>
                <a:gd name="T40" fmla="*/ 238 w 243"/>
                <a:gd name="T41" fmla="*/ 20 h 118"/>
                <a:gd name="T42" fmla="*/ 237 w 243"/>
                <a:gd name="T43" fmla="*/ 19 h 118"/>
                <a:gd name="T44" fmla="*/ 172 w 243"/>
                <a:gd name="T45" fmla="*/ 5 h 118"/>
                <a:gd name="T46" fmla="*/ 166 w 243"/>
                <a:gd name="T4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18">
                  <a:moveTo>
                    <a:pt x="83" y="118"/>
                  </a:moveTo>
                  <a:cubicBezTo>
                    <a:pt x="81" y="118"/>
                    <a:pt x="79" y="118"/>
                    <a:pt x="77" y="117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3" y="99"/>
                    <a:pt x="1" y="97"/>
                    <a:pt x="1" y="94"/>
                  </a:cubicBezTo>
                  <a:cubicBezTo>
                    <a:pt x="0" y="92"/>
                    <a:pt x="2" y="89"/>
                    <a:pt x="4" y="88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7" y="1"/>
                    <a:pt x="165" y="0"/>
                    <a:pt x="173" y="1"/>
                  </a:cubicBezTo>
                  <a:cubicBezTo>
                    <a:pt x="237" y="15"/>
                    <a:pt x="237" y="15"/>
                    <a:pt x="237" y="15"/>
                  </a:cubicBezTo>
                  <a:cubicBezTo>
                    <a:pt x="240" y="15"/>
                    <a:pt x="242" y="17"/>
                    <a:pt x="242" y="20"/>
                  </a:cubicBezTo>
                  <a:cubicBezTo>
                    <a:pt x="243" y="22"/>
                    <a:pt x="242" y="25"/>
                    <a:pt x="239" y="26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2" y="117"/>
                    <a:pt x="88" y="118"/>
                    <a:pt x="83" y="118"/>
                  </a:cubicBezTo>
                  <a:close/>
                  <a:moveTo>
                    <a:pt x="166" y="5"/>
                  </a:moveTo>
                  <a:cubicBezTo>
                    <a:pt x="161" y="5"/>
                    <a:pt x="157" y="6"/>
                    <a:pt x="152" y="8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5" y="92"/>
                    <a:pt x="5" y="93"/>
                    <a:pt x="5" y="94"/>
                  </a:cubicBezTo>
                  <a:cubicBezTo>
                    <a:pt x="5" y="94"/>
                    <a:pt x="5" y="95"/>
                    <a:pt x="6" y="95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4" y="115"/>
                    <a:pt x="90" y="114"/>
                    <a:pt x="94" y="111"/>
                  </a:cubicBezTo>
                  <a:cubicBezTo>
                    <a:pt x="237" y="23"/>
                    <a:pt x="237" y="23"/>
                    <a:pt x="237" y="23"/>
                  </a:cubicBezTo>
                  <a:cubicBezTo>
                    <a:pt x="239" y="22"/>
                    <a:pt x="238" y="21"/>
                    <a:pt x="238" y="20"/>
                  </a:cubicBezTo>
                  <a:cubicBezTo>
                    <a:pt x="238" y="20"/>
                    <a:pt x="238" y="19"/>
                    <a:pt x="237" y="19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70" y="5"/>
                    <a:pt x="168" y="5"/>
                    <a:pt x="16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15" name="Freeform 27"/>
            <p:cNvSpPr>
              <a:spLocks noEditPoints="1"/>
            </p:cNvSpPr>
            <p:nvPr/>
          </p:nvSpPr>
          <p:spPr bwMode="auto">
            <a:xfrm>
              <a:off x="6192838" y="2728913"/>
              <a:ext cx="622300" cy="407988"/>
            </a:xfrm>
            <a:custGeom>
              <a:avLst/>
              <a:gdLst>
                <a:gd name="T0" fmla="*/ 20 w 81"/>
                <a:gd name="T1" fmla="*/ 53 h 53"/>
                <a:gd name="T2" fmla="*/ 16 w 81"/>
                <a:gd name="T3" fmla="*/ 52 h 53"/>
                <a:gd name="T4" fmla="*/ 5 w 81"/>
                <a:gd name="T5" fmla="*/ 48 h 53"/>
                <a:gd name="T6" fmla="*/ 0 w 81"/>
                <a:gd name="T7" fmla="*/ 42 h 53"/>
                <a:gd name="T8" fmla="*/ 4 w 81"/>
                <a:gd name="T9" fmla="*/ 35 h 53"/>
                <a:gd name="T10" fmla="*/ 54 w 81"/>
                <a:gd name="T11" fmla="*/ 3 h 53"/>
                <a:gd name="T12" fmla="*/ 66 w 81"/>
                <a:gd name="T13" fmla="*/ 2 h 53"/>
                <a:gd name="T14" fmla="*/ 76 w 81"/>
                <a:gd name="T15" fmla="*/ 5 h 53"/>
                <a:gd name="T16" fmla="*/ 81 w 81"/>
                <a:gd name="T17" fmla="*/ 11 h 53"/>
                <a:gd name="T18" fmla="*/ 78 w 81"/>
                <a:gd name="T19" fmla="*/ 18 h 53"/>
                <a:gd name="T20" fmla="*/ 27 w 81"/>
                <a:gd name="T21" fmla="*/ 51 h 53"/>
                <a:gd name="T22" fmla="*/ 20 w 81"/>
                <a:gd name="T23" fmla="*/ 53 h 53"/>
                <a:gd name="T24" fmla="*/ 62 w 81"/>
                <a:gd name="T25" fmla="*/ 5 h 53"/>
                <a:gd name="T26" fmla="*/ 57 w 81"/>
                <a:gd name="T27" fmla="*/ 6 h 53"/>
                <a:gd name="T28" fmla="*/ 6 w 81"/>
                <a:gd name="T29" fmla="*/ 38 h 53"/>
                <a:gd name="T30" fmla="*/ 4 w 81"/>
                <a:gd name="T31" fmla="*/ 41 h 53"/>
                <a:gd name="T32" fmla="*/ 6 w 81"/>
                <a:gd name="T33" fmla="*/ 44 h 53"/>
                <a:gd name="T34" fmla="*/ 17 w 81"/>
                <a:gd name="T35" fmla="*/ 48 h 53"/>
                <a:gd name="T36" fmla="*/ 24 w 81"/>
                <a:gd name="T37" fmla="*/ 47 h 53"/>
                <a:gd name="T38" fmla="*/ 76 w 81"/>
                <a:gd name="T39" fmla="*/ 15 h 53"/>
                <a:gd name="T40" fmla="*/ 77 w 81"/>
                <a:gd name="T41" fmla="*/ 12 h 53"/>
                <a:gd name="T42" fmla="*/ 75 w 81"/>
                <a:gd name="T43" fmla="*/ 9 h 53"/>
                <a:gd name="T44" fmla="*/ 65 w 81"/>
                <a:gd name="T45" fmla="*/ 5 h 53"/>
                <a:gd name="T46" fmla="*/ 62 w 81"/>
                <a:gd name="T47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" h="53">
                  <a:moveTo>
                    <a:pt x="20" y="53"/>
                  </a:moveTo>
                  <a:cubicBezTo>
                    <a:pt x="18" y="53"/>
                    <a:pt x="17" y="52"/>
                    <a:pt x="16" y="52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2" y="47"/>
                    <a:pt x="1" y="45"/>
                    <a:pt x="0" y="42"/>
                  </a:cubicBezTo>
                  <a:cubicBezTo>
                    <a:pt x="0" y="39"/>
                    <a:pt x="1" y="36"/>
                    <a:pt x="4" y="35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8" y="1"/>
                    <a:pt x="62" y="0"/>
                    <a:pt x="66" y="2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9" y="6"/>
                    <a:pt x="81" y="8"/>
                    <a:pt x="81" y="11"/>
                  </a:cubicBezTo>
                  <a:cubicBezTo>
                    <a:pt x="81" y="14"/>
                    <a:pt x="80" y="17"/>
                    <a:pt x="78" y="18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5" y="52"/>
                    <a:pt x="22" y="53"/>
                    <a:pt x="20" y="53"/>
                  </a:cubicBezTo>
                  <a:close/>
                  <a:moveTo>
                    <a:pt x="62" y="5"/>
                  </a:moveTo>
                  <a:cubicBezTo>
                    <a:pt x="60" y="5"/>
                    <a:pt x="58" y="5"/>
                    <a:pt x="57" y="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9"/>
                    <a:pt x="4" y="40"/>
                    <a:pt x="4" y="41"/>
                  </a:cubicBezTo>
                  <a:cubicBezTo>
                    <a:pt x="4" y="43"/>
                    <a:pt x="5" y="44"/>
                    <a:pt x="6" y="44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9" y="49"/>
                    <a:pt x="22" y="49"/>
                    <a:pt x="24" y="47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7" y="12"/>
                  </a:cubicBezTo>
                  <a:cubicBezTo>
                    <a:pt x="77" y="10"/>
                    <a:pt x="76" y="9"/>
                    <a:pt x="75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5"/>
                    <a:pt x="63" y="5"/>
                    <a:pt x="6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16" name="Freeform 28"/>
            <p:cNvSpPr/>
            <p:nvPr/>
          </p:nvSpPr>
          <p:spPr bwMode="auto">
            <a:xfrm>
              <a:off x="4087813" y="1682750"/>
              <a:ext cx="592138" cy="1454150"/>
            </a:xfrm>
            <a:custGeom>
              <a:avLst/>
              <a:gdLst>
                <a:gd name="T0" fmla="*/ 73 w 77"/>
                <a:gd name="T1" fmla="*/ 189 h 189"/>
                <a:gd name="T2" fmla="*/ 65 w 77"/>
                <a:gd name="T3" fmla="*/ 184 h 189"/>
                <a:gd name="T4" fmla="*/ 1 w 77"/>
                <a:gd name="T5" fmla="*/ 24 h 189"/>
                <a:gd name="T6" fmla="*/ 1 w 77"/>
                <a:gd name="T7" fmla="*/ 24 h 189"/>
                <a:gd name="T8" fmla="*/ 0 w 77"/>
                <a:gd name="T9" fmla="*/ 17 h 189"/>
                <a:gd name="T10" fmla="*/ 0 w 77"/>
                <a:gd name="T11" fmla="*/ 16 h 189"/>
                <a:gd name="T12" fmla="*/ 1 w 77"/>
                <a:gd name="T13" fmla="*/ 13 h 189"/>
                <a:gd name="T14" fmla="*/ 8 w 77"/>
                <a:gd name="T15" fmla="*/ 0 h 189"/>
                <a:gd name="T16" fmla="*/ 10 w 77"/>
                <a:gd name="T17" fmla="*/ 1 h 189"/>
                <a:gd name="T18" fmla="*/ 9 w 77"/>
                <a:gd name="T19" fmla="*/ 4 h 189"/>
                <a:gd name="T20" fmla="*/ 9 w 77"/>
                <a:gd name="T21" fmla="*/ 4 h 189"/>
                <a:gd name="T22" fmla="*/ 5 w 77"/>
                <a:gd name="T23" fmla="*/ 14 h 189"/>
                <a:gd name="T24" fmla="*/ 4 w 77"/>
                <a:gd name="T25" fmla="*/ 17 h 189"/>
                <a:gd name="T26" fmla="*/ 5 w 77"/>
                <a:gd name="T27" fmla="*/ 23 h 189"/>
                <a:gd name="T28" fmla="*/ 68 w 77"/>
                <a:gd name="T29" fmla="*/ 182 h 189"/>
                <a:gd name="T30" fmla="*/ 68 w 77"/>
                <a:gd name="T31" fmla="*/ 182 h 189"/>
                <a:gd name="T32" fmla="*/ 74 w 77"/>
                <a:gd name="T33" fmla="*/ 185 h 189"/>
                <a:gd name="T34" fmla="*/ 76 w 77"/>
                <a:gd name="T35" fmla="*/ 187 h 189"/>
                <a:gd name="T36" fmla="*/ 75 w 77"/>
                <a:gd name="T37" fmla="*/ 189 h 189"/>
                <a:gd name="T38" fmla="*/ 73 w 77"/>
                <a:gd name="T39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189">
                  <a:moveTo>
                    <a:pt x="73" y="189"/>
                  </a:moveTo>
                  <a:cubicBezTo>
                    <a:pt x="68" y="189"/>
                    <a:pt x="65" y="184"/>
                    <a:pt x="65" y="184"/>
                  </a:cubicBezTo>
                  <a:cubicBezTo>
                    <a:pt x="39" y="116"/>
                    <a:pt x="7" y="35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1" y="14"/>
                    <a:pt x="1" y="13"/>
                  </a:cubicBezTo>
                  <a:cubicBezTo>
                    <a:pt x="5" y="2"/>
                    <a:pt x="6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2"/>
                    <a:pt x="10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6" y="12"/>
                    <a:pt x="5" y="14"/>
                  </a:cubicBezTo>
                  <a:cubicBezTo>
                    <a:pt x="5" y="15"/>
                    <a:pt x="4" y="16"/>
                    <a:pt x="4" y="17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3" y="37"/>
                    <a:pt x="59" y="158"/>
                    <a:pt x="68" y="182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8" y="182"/>
                    <a:pt x="71" y="186"/>
                    <a:pt x="74" y="185"/>
                  </a:cubicBezTo>
                  <a:cubicBezTo>
                    <a:pt x="75" y="185"/>
                    <a:pt x="76" y="186"/>
                    <a:pt x="76" y="187"/>
                  </a:cubicBezTo>
                  <a:cubicBezTo>
                    <a:pt x="77" y="188"/>
                    <a:pt x="76" y="189"/>
                    <a:pt x="75" y="189"/>
                  </a:cubicBezTo>
                  <a:cubicBezTo>
                    <a:pt x="74" y="189"/>
                    <a:pt x="74" y="189"/>
                    <a:pt x="73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17" name="Freeform 29"/>
            <p:cNvSpPr/>
            <p:nvPr/>
          </p:nvSpPr>
          <p:spPr bwMode="auto">
            <a:xfrm>
              <a:off x="5070475" y="2382838"/>
              <a:ext cx="1284288" cy="754063"/>
            </a:xfrm>
            <a:custGeom>
              <a:avLst/>
              <a:gdLst>
                <a:gd name="T0" fmla="*/ 2 w 167"/>
                <a:gd name="T1" fmla="*/ 98 h 98"/>
                <a:gd name="T2" fmla="*/ 0 w 167"/>
                <a:gd name="T3" fmla="*/ 97 h 98"/>
                <a:gd name="T4" fmla="*/ 1 w 167"/>
                <a:gd name="T5" fmla="*/ 95 h 98"/>
                <a:gd name="T6" fmla="*/ 164 w 167"/>
                <a:gd name="T7" fmla="*/ 0 h 98"/>
                <a:gd name="T8" fmla="*/ 167 w 167"/>
                <a:gd name="T9" fmla="*/ 1 h 98"/>
                <a:gd name="T10" fmla="*/ 166 w 167"/>
                <a:gd name="T11" fmla="*/ 4 h 98"/>
                <a:gd name="T12" fmla="*/ 3 w 167"/>
                <a:gd name="T13" fmla="*/ 98 h 98"/>
                <a:gd name="T14" fmla="*/ 2 w 167"/>
                <a:gd name="T1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98">
                  <a:moveTo>
                    <a:pt x="2" y="98"/>
                  </a:moveTo>
                  <a:cubicBezTo>
                    <a:pt x="1" y="98"/>
                    <a:pt x="1" y="98"/>
                    <a:pt x="0" y="97"/>
                  </a:cubicBezTo>
                  <a:cubicBezTo>
                    <a:pt x="0" y="97"/>
                    <a:pt x="0" y="95"/>
                    <a:pt x="1" y="95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5" y="0"/>
                    <a:pt x="166" y="0"/>
                    <a:pt x="167" y="1"/>
                  </a:cubicBezTo>
                  <a:cubicBezTo>
                    <a:pt x="167" y="2"/>
                    <a:pt x="167" y="3"/>
                    <a:pt x="166" y="4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2" y="98"/>
                    <a:pt x="2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18" name="Freeform 30"/>
            <p:cNvSpPr/>
            <p:nvPr/>
          </p:nvSpPr>
          <p:spPr bwMode="auto">
            <a:xfrm>
              <a:off x="5240338" y="2413000"/>
              <a:ext cx="1290638" cy="769938"/>
            </a:xfrm>
            <a:custGeom>
              <a:avLst/>
              <a:gdLst>
                <a:gd name="T0" fmla="*/ 2 w 168"/>
                <a:gd name="T1" fmla="*/ 100 h 100"/>
                <a:gd name="T2" fmla="*/ 0 w 168"/>
                <a:gd name="T3" fmla="*/ 99 h 100"/>
                <a:gd name="T4" fmla="*/ 1 w 168"/>
                <a:gd name="T5" fmla="*/ 97 h 100"/>
                <a:gd name="T6" fmla="*/ 165 w 168"/>
                <a:gd name="T7" fmla="*/ 1 h 100"/>
                <a:gd name="T8" fmla="*/ 168 w 168"/>
                <a:gd name="T9" fmla="*/ 1 h 100"/>
                <a:gd name="T10" fmla="*/ 167 w 168"/>
                <a:gd name="T11" fmla="*/ 4 h 100"/>
                <a:gd name="T12" fmla="*/ 3 w 168"/>
                <a:gd name="T13" fmla="*/ 100 h 100"/>
                <a:gd name="T14" fmla="*/ 2 w 168"/>
                <a:gd name="T1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00">
                  <a:moveTo>
                    <a:pt x="2" y="100"/>
                  </a:moveTo>
                  <a:cubicBezTo>
                    <a:pt x="1" y="100"/>
                    <a:pt x="1" y="100"/>
                    <a:pt x="0" y="99"/>
                  </a:cubicBezTo>
                  <a:cubicBezTo>
                    <a:pt x="0" y="98"/>
                    <a:pt x="0" y="97"/>
                    <a:pt x="1" y="97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6" y="0"/>
                    <a:pt x="167" y="0"/>
                    <a:pt x="168" y="1"/>
                  </a:cubicBezTo>
                  <a:cubicBezTo>
                    <a:pt x="168" y="2"/>
                    <a:pt x="168" y="4"/>
                    <a:pt x="167" y="4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2" y="100"/>
                    <a:pt x="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19" name="Freeform 31"/>
            <p:cNvSpPr/>
            <p:nvPr/>
          </p:nvSpPr>
          <p:spPr bwMode="auto">
            <a:xfrm>
              <a:off x="5408613" y="2452688"/>
              <a:ext cx="1276350" cy="784225"/>
            </a:xfrm>
            <a:custGeom>
              <a:avLst/>
              <a:gdLst>
                <a:gd name="T0" fmla="*/ 2 w 166"/>
                <a:gd name="T1" fmla="*/ 102 h 102"/>
                <a:gd name="T2" fmla="*/ 1 w 166"/>
                <a:gd name="T3" fmla="*/ 101 h 102"/>
                <a:gd name="T4" fmla="*/ 1 w 166"/>
                <a:gd name="T5" fmla="*/ 99 h 102"/>
                <a:gd name="T6" fmla="*/ 162 w 166"/>
                <a:gd name="T7" fmla="*/ 0 h 102"/>
                <a:gd name="T8" fmla="*/ 165 w 166"/>
                <a:gd name="T9" fmla="*/ 1 h 102"/>
                <a:gd name="T10" fmla="*/ 164 w 166"/>
                <a:gd name="T11" fmla="*/ 4 h 102"/>
                <a:gd name="T12" fmla="*/ 3 w 166"/>
                <a:gd name="T13" fmla="*/ 102 h 102"/>
                <a:gd name="T14" fmla="*/ 2 w 166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" h="102">
                  <a:moveTo>
                    <a:pt x="2" y="102"/>
                  </a:moveTo>
                  <a:cubicBezTo>
                    <a:pt x="2" y="102"/>
                    <a:pt x="1" y="102"/>
                    <a:pt x="1" y="101"/>
                  </a:cubicBezTo>
                  <a:cubicBezTo>
                    <a:pt x="0" y="100"/>
                    <a:pt x="0" y="99"/>
                    <a:pt x="1" y="99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3" y="0"/>
                    <a:pt x="165" y="0"/>
                    <a:pt x="165" y="1"/>
                  </a:cubicBezTo>
                  <a:cubicBezTo>
                    <a:pt x="166" y="2"/>
                    <a:pt x="165" y="3"/>
                    <a:pt x="164" y="4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2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0" name="Freeform 32"/>
            <p:cNvSpPr/>
            <p:nvPr/>
          </p:nvSpPr>
          <p:spPr bwMode="auto">
            <a:xfrm>
              <a:off x="5694363" y="3028950"/>
              <a:ext cx="206375" cy="85725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1" name="Freeform 33"/>
            <p:cNvSpPr/>
            <p:nvPr/>
          </p:nvSpPr>
          <p:spPr bwMode="auto">
            <a:xfrm>
              <a:off x="6300788" y="2660650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3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3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3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9"/>
                    <a:pt x="26" y="10"/>
                  </a:cubicBezTo>
                  <a:cubicBezTo>
                    <a:pt x="26" y="10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2" name="Freeform 34"/>
            <p:cNvSpPr/>
            <p:nvPr/>
          </p:nvSpPr>
          <p:spPr bwMode="auto">
            <a:xfrm>
              <a:off x="6477000" y="2552700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1 w 27"/>
                <a:gd name="T7" fmla="*/ 2 h 12"/>
                <a:gd name="T8" fmla="*/ 3 w 27"/>
                <a:gd name="T9" fmla="*/ 1 h 12"/>
                <a:gd name="T10" fmla="*/ 26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3" name="Freeform 35"/>
            <p:cNvSpPr/>
            <p:nvPr/>
          </p:nvSpPr>
          <p:spPr bwMode="auto">
            <a:xfrm>
              <a:off x="5562600" y="3114675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1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4" name="Freeform 36"/>
            <p:cNvSpPr/>
            <p:nvPr/>
          </p:nvSpPr>
          <p:spPr bwMode="auto">
            <a:xfrm>
              <a:off x="5486400" y="2990850"/>
              <a:ext cx="200025" cy="92075"/>
            </a:xfrm>
            <a:custGeom>
              <a:avLst/>
              <a:gdLst>
                <a:gd name="T0" fmla="*/ 24 w 26"/>
                <a:gd name="T1" fmla="*/ 12 h 12"/>
                <a:gd name="T2" fmla="*/ 23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3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5" name="Freeform 37"/>
            <p:cNvSpPr/>
            <p:nvPr/>
          </p:nvSpPr>
          <p:spPr bwMode="auto">
            <a:xfrm>
              <a:off x="5232400" y="3006725"/>
              <a:ext cx="200025" cy="92075"/>
            </a:xfrm>
            <a:custGeom>
              <a:avLst/>
              <a:gdLst>
                <a:gd name="T0" fmla="*/ 24 w 26"/>
                <a:gd name="T1" fmla="*/ 12 h 12"/>
                <a:gd name="T2" fmla="*/ 24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0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6" name="Freeform 38"/>
            <p:cNvSpPr/>
            <p:nvPr/>
          </p:nvSpPr>
          <p:spPr bwMode="auto">
            <a:xfrm>
              <a:off x="5048250" y="2974975"/>
              <a:ext cx="207963" cy="93663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1 h 12"/>
                <a:gd name="T4" fmla="*/ 2 w 27"/>
                <a:gd name="T5" fmla="*/ 4 h 12"/>
                <a:gd name="T6" fmla="*/ 1 w 27"/>
                <a:gd name="T7" fmla="*/ 2 h 12"/>
                <a:gd name="T8" fmla="*/ 3 w 27"/>
                <a:gd name="T9" fmla="*/ 0 h 12"/>
                <a:gd name="T10" fmla="*/ 25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7" name="Freeform 39"/>
            <p:cNvSpPr/>
            <p:nvPr/>
          </p:nvSpPr>
          <p:spPr bwMode="auto">
            <a:xfrm>
              <a:off x="5202238" y="2890838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4 w 26"/>
                <a:gd name="T3" fmla="*/ 11 h 11"/>
                <a:gd name="T4" fmla="*/ 1 w 26"/>
                <a:gd name="T5" fmla="*/ 4 h 11"/>
                <a:gd name="T6" fmla="*/ 0 w 26"/>
                <a:gd name="T7" fmla="*/ 2 h 11"/>
                <a:gd name="T8" fmla="*/ 3 w 26"/>
                <a:gd name="T9" fmla="*/ 0 h 11"/>
                <a:gd name="T10" fmla="*/ 25 w 26"/>
                <a:gd name="T11" fmla="*/ 8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8" name="Freeform 40"/>
            <p:cNvSpPr/>
            <p:nvPr/>
          </p:nvSpPr>
          <p:spPr bwMode="auto">
            <a:xfrm>
              <a:off x="5394325" y="2914650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3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2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3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9"/>
                    <a:pt x="26" y="10"/>
                  </a:cubicBezTo>
                  <a:cubicBezTo>
                    <a:pt x="26" y="10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9" name="Freeform 41"/>
            <p:cNvSpPr/>
            <p:nvPr/>
          </p:nvSpPr>
          <p:spPr bwMode="auto">
            <a:xfrm>
              <a:off x="5570538" y="2798763"/>
              <a:ext cx="207963" cy="84138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0" name="Freeform 42"/>
            <p:cNvSpPr/>
            <p:nvPr/>
          </p:nvSpPr>
          <p:spPr bwMode="auto">
            <a:xfrm>
              <a:off x="5740400" y="2706688"/>
              <a:ext cx="206375" cy="84138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5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6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1" name="Freeform 43"/>
            <p:cNvSpPr/>
            <p:nvPr/>
          </p:nvSpPr>
          <p:spPr bwMode="auto">
            <a:xfrm>
              <a:off x="5892800" y="2613025"/>
              <a:ext cx="207963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5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6" y="11"/>
                    <a:pt x="26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2" name="Freeform 44"/>
            <p:cNvSpPr/>
            <p:nvPr/>
          </p:nvSpPr>
          <p:spPr bwMode="auto">
            <a:xfrm>
              <a:off x="6046788" y="2528888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4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3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3" name="Freeform 45"/>
            <p:cNvSpPr/>
            <p:nvPr/>
          </p:nvSpPr>
          <p:spPr bwMode="auto">
            <a:xfrm>
              <a:off x="6176963" y="2444750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1 w 27"/>
                <a:gd name="T5" fmla="*/ 5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4" name="Freeform 46"/>
            <p:cNvSpPr/>
            <p:nvPr/>
          </p:nvSpPr>
          <p:spPr bwMode="auto">
            <a:xfrm>
              <a:off x="6230938" y="2552700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1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7 w 27"/>
                <a:gd name="T13" fmla="*/ 11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7" y="9"/>
                    <a:pt x="27" y="11"/>
                  </a:cubicBezTo>
                  <a:cubicBezTo>
                    <a:pt x="26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5" name="Freeform 47"/>
            <p:cNvSpPr/>
            <p:nvPr/>
          </p:nvSpPr>
          <p:spPr bwMode="auto">
            <a:xfrm>
              <a:off x="6100763" y="2636838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0 w 27"/>
                <a:gd name="T7" fmla="*/ 2 h 12"/>
                <a:gd name="T8" fmla="*/ 3 w 27"/>
                <a:gd name="T9" fmla="*/ 0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6" name="Freeform 48"/>
            <p:cNvSpPr/>
            <p:nvPr/>
          </p:nvSpPr>
          <p:spPr bwMode="auto">
            <a:xfrm>
              <a:off x="5954713" y="2728913"/>
              <a:ext cx="207963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2 h 11"/>
                <a:gd name="T8" fmla="*/ 3 w 27"/>
                <a:gd name="T9" fmla="*/ 0 h 11"/>
                <a:gd name="T10" fmla="*/ 25 w 27"/>
                <a:gd name="T11" fmla="*/ 8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7" name="Freeform 49"/>
            <p:cNvSpPr/>
            <p:nvPr/>
          </p:nvSpPr>
          <p:spPr bwMode="auto">
            <a:xfrm>
              <a:off x="5786438" y="2828925"/>
              <a:ext cx="198438" cy="92075"/>
            </a:xfrm>
            <a:custGeom>
              <a:avLst/>
              <a:gdLst>
                <a:gd name="T0" fmla="*/ 24 w 26"/>
                <a:gd name="T1" fmla="*/ 12 h 12"/>
                <a:gd name="T2" fmla="*/ 24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8" name="Freeform 50"/>
            <p:cNvSpPr/>
            <p:nvPr/>
          </p:nvSpPr>
          <p:spPr bwMode="auto">
            <a:xfrm>
              <a:off x="5662613" y="2906713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9" name="Freeform 51"/>
            <p:cNvSpPr/>
            <p:nvPr/>
          </p:nvSpPr>
          <p:spPr bwMode="auto">
            <a:xfrm>
              <a:off x="5356225" y="2814638"/>
              <a:ext cx="192088" cy="84138"/>
            </a:xfrm>
            <a:custGeom>
              <a:avLst/>
              <a:gdLst>
                <a:gd name="T0" fmla="*/ 23 w 25"/>
                <a:gd name="T1" fmla="*/ 11 h 11"/>
                <a:gd name="T2" fmla="*/ 22 w 25"/>
                <a:gd name="T3" fmla="*/ 10 h 11"/>
                <a:gd name="T4" fmla="*/ 1 w 25"/>
                <a:gd name="T5" fmla="*/ 4 h 11"/>
                <a:gd name="T6" fmla="*/ 0 w 25"/>
                <a:gd name="T7" fmla="*/ 2 h 11"/>
                <a:gd name="T8" fmla="*/ 3 w 25"/>
                <a:gd name="T9" fmla="*/ 0 h 11"/>
                <a:gd name="T10" fmla="*/ 23 w 25"/>
                <a:gd name="T11" fmla="*/ 7 h 11"/>
                <a:gd name="T12" fmla="*/ 25 w 25"/>
                <a:gd name="T13" fmla="*/ 9 h 11"/>
                <a:gd name="T14" fmla="*/ 23 w 2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1">
                  <a:moveTo>
                    <a:pt x="23" y="11"/>
                  </a:moveTo>
                  <a:cubicBezTo>
                    <a:pt x="23" y="11"/>
                    <a:pt x="22" y="11"/>
                    <a:pt x="22" y="1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5" y="8"/>
                    <a:pt x="25" y="9"/>
                  </a:cubicBezTo>
                  <a:cubicBezTo>
                    <a:pt x="24" y="10"/>
                    <a:pt x="24" y="11"/>
                    <a:pt x="2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0" name="Freeform 52"/>
            <p:cNvSpPr/>
            <p:nvPr/>
          </p:nvSpPr>
          <p:spPr bwMode="auto">
            <a:xfrm>
              <a:off x="5494338" y="2720975"/>
              <a:ext cx="206375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2 h 11"/>
                <a:gd name="T8" fmla="*/ 3 w 27"/>
                <a:gd name="T9" fmla="*/ 0 h 11"/>
                <a:gd name="T10" fmla="*/ 25 w 27"/>
                <a:gd name="T11" fmla="*/ 8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1" name="Freeform 53"/>
            <p:cNvSpPr/>
            <p:nvPr/>
          </p:nvSpPr>
          <p:spPr bwMode="auto">
            <a:xfrm>
              <a:off x="5646738" y="2628900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2" name="Freeform 54"/>
            <p:cNvSpPr/>
            <p:nvPr/>
          </p:nvSpPr>
          <p:spPr bwMode="auto">
            <a:xfrm>
              <a:off x="5816600" y="2544763"/>
              <a:ext cx="207963" cy="84138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3" name="Freeform 55"/>
            <p:cNvSpPr/>
            <p:nvPr/>
          </p:nvSpPr>
          <p:spPr bwMode="auto">
            <a:xfrm>
              <a:off x="5978525" y="2436813"/>
              <a:ext cx="198438" cy="92075"/>
            </a:xfrm>
            <a:custGeom>
              <a:avLst/>
              <a:gdLst>
                <a:gd name="T0" fmla="*/ 24 w 26"/>
                <a:gd name="T1" fmla="*/ 12 h 12"/>
                <a:gd name="T2" fmla="*/ 23 w 26"/>
                <a:gd name="T3" fmla="*/ 12 h 12"/>
                <a:gd name="T4" fmla="*/ 1 w 26"/>
                <a:gd name="T5" fmla="*/ 5 h 12"/>
                <a:gd name="T6" fmla="*/ 0 w 26"/>
                <a:gd name="T7" fmla="*/ 2 h 12"/>
                <a:gd name="T8" fmla="*/ 2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3" y="1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4" name="Freeform 56"/>
            <p:cNvSpPr/>
            <p:nvPr/>
          </p:nvSpPr>
          <p:spPr bwMode="auto">
            <a:xfrm>
              <a:off x="4264025" y="1296988"/>
              <a:ext cx="1760538" cy="908050"/>
            </a:xfrm>
            <a:custGeom>
              <a:avLst/>
              <a:gdLst>
                <a:gd name="T0" fmla="*/ 226 w 229"/>
                <a:gd name="T1" fmla="*/ 118 h 118"/>
                <a:gd name="T2" fmla="*/ 225 w 229"/>
                <a:gd name="T3" fmla="*/ 118 h 118"/>
                <a:gd name="T4" fmla="*/ 224 w 229"/>
                <a:gd name="T5" fmla="*/ 116 h 118"/>
                <a:gd name="T6" fmla="*/ 195 w 229"/>
                <a:gd name="T7" fmla="*/ 36 h 118"/>
                <a:gd name="T8" fmla="*/ 181 w 229"/>
                <a:gd name="T9" fmla="*/ 4 h 118"/>
                <a:gd name="T10" fmla="*/ 134 w 229"/>
                <a:gd name="T11" fmla="*/ 22 h 118"/>
                <a:gd name="T12" fmla="*/ 113 w 229"/>
                <a:gd name="T13" fmla="*/ 32 h 118"/>
                <a:gd name="T14" fmla="*/ 66 w 229"/>
                <a:gd name="T15" fmla="*/ 50 h 118"/>
                <a:gd name="T16" fmla="*/ 4 w 229"/>
                <a:gd name="T17" fmla="*/ 75 h 118"/>
                <a:gd name="T18" fmla="*/ 1 w 229"/>
                <a:gd name="T19" fmla="*/ 75 h 118"/>
                <a:gd name="T20" fmla="*/ 2 w 229"/>
                <a:gd name="T21" fmla="*/ 72 h 118"/>
                <a:gd name="T22" fmla="*/ 65 w 229"/>
                <a:gd name="T23" fmla="*/ 46 h 118"/>
                <a:gd name="T24" fmla="*/ 112 w 229"/>
                <a:gd name="T25" fmla="*/ 28 h 118"/>
                <a:gd name="T26" fmla="*/ 132 w 229"/>
                <a:gd name="T27" fmla="*/ 18 h 118"/>
                <a:gd name="T28" fmla="*/ 182 w 229"/>
                <a:gd name="T29" fmla="*/ 0 h 118"/>
                <a:gd name="T30" fmla="*/ 185 w 229"/>
                <a:gd name="T31" fmla="*/ 1 h 118"/>
                <a:gd name="T32" fmla="*/ 199 w 229"/>
                <a:gd name="T33" fmla="*/ 35 h 118"/>
                <a:gd name="T34" fmla="*/ 226 w 229"/>
                <a:gd name="T35" fmla="*/ 106 h 118"/>
                <a:gd name="T36" fmla="*/ 228 w 229"/>
                <a:gd name="T37" fmla="*/ 107 h 118"/>
                <a:gd name="T38" fmla="*/ 227 w 229"/>
                <a:gd name="T39" fmla="*/ 117 h 118"/>
                <a:gd name="T40" fmla="*/ 226 w 229"/>
                <a:gd name="T4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9" h="118">
                  <a:moveTo>
                    <a:pt x="226" y="118"/>
                  </a:moveTo>
                  <a:cubicBezTo>
                    <a:pt x="226" y="118"/>
                    <a:pt x="225" y="118"/>
                    <a:pt x="225" y="118"/>
                  </a:cubicBezTo>
                  <a:cubicBezTo>
                    <a:pt x="225" y="118"/>
                    <a:pt x="224" y="117"/>
                    <a:pt x="224" y="116"/>
                  </a:cubicBezTo>
                  <a:cubicBezTo>
                    <a:pt x="219" y="89"/>
                    <a:pt x="207" y="62"/>
                    <a:pt x="195" y="36"/>
                  </a:cubicBezTo>
                  <a:cubicBezTo>
                    <a:pt x="191" y="26"/>
                    <a:pt x="186" y="15"/>
                    <a:pt x="181" y="4"/>
                  </a:cubicBezTo>
                  <a:cubicBezTo>
                    <a:pt x="163" y="7"/>
                    <a:pt x="149" y="14"/>
                    <a:pt x="134" y="22"/>
                  </a:cubicBezTo>
                  <a:cubicBezTo>
                    <a:pt x="127" y="25"/>
                    <a:pt x="121" y="29"/>
                    <a:pt x="113" y="32"/>
                  </a:cubicBezTo>
                  <a:cubicBezTo>
                    <a:pt x="98" y="39"/>
                    <a:pt x="82" y="44"/>
                    <a:pt x="66" y="50"/>
                  </a:cubicBezTo>
                  <a:cubicBezTo>
                    <a:pt x="45" y="57"/>
                    <a:pt x="24" y="65"/>
                    <a:pt x="4" y="75"/>
                  </a:cubicBezTo>
                  <a:cubicBezTo>
                    <a:pt x="3" y="76"/>
                    <a:pt x="1" y="76"/>
                    <a:pt x="1" y="75"/>
                  </a:cubicBezTo>
                  <a:cubicBezTo>
                    <a:pt x="0" y="74"/>
                    <a:pt x="1" y="72"/>
                    <a:pt x="2" y="72"/>
                  </a:cubicBezTo>
                  <a:cubicBezTo>
                    <a:pt x="22" y="61"/>
                    <a:pt x="44" y="53"/>
                    <a:pt x="65" y="46"/>
                  </a:cubicBezTo>
                  <a:cubicBezTo>
                    <a:pt x="80" y="41"/>
                    <a:pt x="96" y="35"/>
                    <a:pt x="112" y="28"/>
                  </a:cubicBezTo>
                  <a:cubicBezTo>
                    <a:pt x="119" y="25"/>
                    <a:pt x="126" y="22"/>
                    <a:pt x="132" y="18"/>
                  </a:cubicBezTo>
                  <a:cubicBezTo>
                    <a:pt x="148" y="10"/>
                    <a:pt x="163" y="2"/>
                    <a:pt x="182" y="0"/>
                  </a:cubicBezTo>
                  <a:cubicBezTo>
                    <a:pt x="183" y="0"/>
                    <a:pt x="184" y="0"/>
                    <a:pt x="185" y="1"/>
                  </a:cubicBezTo>
                  <a:cubicBezTo>
                    <a:pt x="189" y="12"/>
                    <a:pt x="194" y="23"/>
                    <a:pt x="199" y="35"/>
                  </a:cubicBezTo>
                  <a:cubicBezTo>
                    <a:pt x="209" y="58"/>
                    <a:pt x="220" y="81"/>
                    <a:pt x="226" y="106"/>
                  </a:cubicBezTo>
                  <a:cubicBezTo>
                    <a:pt x="226" y="106"/>
                    <a:pt x="227" y="106"/>
                    <a:pt x="228" y="107"/>
                  </a:cubicBezTo>
                  <a:cubicBezTo>
                    <a:pt x="229" y="111"/>
                    <a:pt x="229" y="114"/>
                    <a:pt x="227" y="117"/>
                  </a:cubicBezTo>
                  <a:cubicBezTo>
                    <a:pt x="227" y="118"/>
                    <a:pt x="226" y="118"/>
                    <a:pt x="2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5" name="Freeform 57"/>
            <p:cNvSpPr/>
            <p:nvPr/>
          </p:nvSpPr>
          <p:spPr bwMode="auto">
            <a:xfrm>
              <a:off x="5978525" y="3436938"/>
              <a:ext cx="68263" cy="153988"/>
            </a:xfrm>
            <a:custGeom>
              <a:avLst/>
              <a:gdLst>
                <a:gd name="T0" fmla="*/ 1 w 9"/>
                <a:gd name="T1" fmla="*/ 20 h 20"/>
                <a:gd name="T2" fmla="*/ 3 w 9"/>
                <a:gd name="T3" fmla="*/ 10 h 20"/>
                <a:gd name="T4" fmla="*/ 4 w 9"/>
                <a:gd name="T5" fmla="*/ 1 h 20"/>
                <a:gd name="T6" fmla="*/ 8 w 9"/>
                <a:gd name="T7" fmla="*/ 0 h 20"/>
                <a:gd name="T8" fmla="*/ 7 w 9"/>
                <a:gd name="T9" fmla="*/ 11 h 20"/>
                <a:gd name="T10" fmla="*/ 5 w 9"/>
                <a:gd name="T11" fmla="*/ 19 h 20"/>
                <a:gd name="T12" fmla="*/ 1 w 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1" y="20"/>
                  </a:moveTo>
                  <a:cubicBezTo>
                    <a:pt x="0" y="17"/>
                    <a:pt x="1" y="13"/>
                    <a:pt x="3" y="10"/>
                  </a:cubicBezTo>
                  <a:cubicBezTo>
                    <a:pt x="4" y="6"/>
                    <a:pt x="5" y="3"/>
                    <a:pt x="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3"/>
                    <a:pt x="8" y="7"/>
                    <a:pt x="7" y="11"/>
                  </a:cubicBezTo>
                  <a:cubicBezTo>
                    <a:pt x="5" y="14"/>
                    <a:pt x="4" y="17"/>
                    <a:pt x="5" y="19"/>
                  </a:cubicBezTo>
                  <a:lnTo>
                    <a:pt x="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6" name="Freeform 58"/>
            <p:cNvSpPr/>
            <p:nvPr/>
          </p:nvSpPr>
          <p:spPr bwMode="auto">
            <a:xfrm>
              <a:off x="6054725" y="3398838"/>
              <a:ext cx="61913" cy="138113"/>
            </a:xfrm>
            <a:custGeom>
              <a:avLst/>
              <a:gdLst>
                <a:gd name="T0" fmla="*/ 4 w 8"/>
                <a:gd name="T1" fmla="*/ 18 h 18"/>
                <a:gd name="T2" fmla="*/ 0 w 8"/>
                <a:gd name="T3" fmla="*/ 18 h 18"/>
                <a:gd name="T4" fmla="*/ 4 w 8"/>
                <a:gd name="T5" fmla="*/ 0 h 18"/>
                <a:gd name="T6" fmla="*/ 8 w 8"/>
                <a:gd name="T7" fmla="*/ 2 h 18"/>
                <a:gd name="T8" fmla="*/ 4 w 8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" y="13"/>
                    <a:pt x="2" y="6"/>
                    <a:pt x="4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6"/>
                    <a:pt x="5" y="1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7" name="Freeform 59"/>
            <p:cNvSpPr/>
            <p:nvPr/>
          </p:nvSpPr>
          <p:spPr bwMode="auto">
            <a:xfrm>
              <a:off x="6130925" y="3368675"/>
              <a:ext cx="61913" cy="122238"/>
            </a:xfrm>
            <a:custGeom>
              <a:avLst/>
              <a:gdLst>
                <a:gd name="T0" fmla="*/ 3 w 8"/>
                <a:gd name="T1" fmla="*/ 16 h 16"/>
                <a:gd name="T2" fmla="*/ 0 w 8"/>
                <a:gd name="T3" fmla="*/ 15 h 16"/>
                <a:gd name="T4" fmla="*/ 3 w 8"/>
                <a:gd name="T5" fmla="*/ 2 h 16"/>
                <a:gd name="T6" fmla="*/ 7 w 8"/>
                <a:gd name="T7" fmla="*/ 0 h 16"/>
                <a:gd name="T8" fmla="*/ 3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3" y="16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4" y="6"/>
                    <a:pt x="4" y="3"/>
                    <a:pt x="3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4"/>
                    <a:pt x="7" y="9"/>
                    <a:pt x="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8" name="Freeform 60"/>
            <p:cNvSpPr>
              <a:spLocks noEditPoints="1"/>
            </p:cNvSpPr>
            <p:nvPr/>
          </p:nvSpPr>
          <p:spPr bwMode="auto">
            <a:xfrm>
              <a:off x="4718050" y="3144838"/>
              <a:ext cx="38100" cy="123825"/>
            </a:xfrm>
            <a:custGeom>
              <a:avLst/>
              <a:gdLst>
                <a:gd name="T0" fmla="*/ 3 w 5"/>
                <a:gd name="T1" fmla="*/ 16 h 16"/>
                <a:gd name="T2" fmla="*/ 3 w 5"/>
                <a:gd name="T3" fmla="*/ 16 h 16"/>
                <a:gd name="T4" fmla="*/ 1 w 5"/>
                <a:gd name="T5" fmla="*/ 13 h 16"/>
                <a:gd name="T6" fmla="*/ 0 w 5"/>
                <a:gd name="T7" fmla="*/ 0 h 16"/>
                <a:gd name="T8" fmla="*/ 4 w 5"/>
                <a:gd name="T9" fmla="*/ 0 h 16"/>
                <a:gd name="T10" fmla="*/ 5 w 5"/>
                <a:gd name="T11" fmla="*/ 13 h 16"/>
                <a:gd name="T12" fmla="*/ 5 w 5"/>
                <a:gd name="T13" fmla="*/ 13 h 16"/>
                <a:gd name="T14" fmla="*/ 3 w 5"/>
                <a:gd name="T15" fmla="*/ 16 h 16"/>
                <a:gd name="T16" fmla="*/ 3 w 5"/>
                <a:gd name="T17" fmla="*/ 13 h 16"/>
                <a:gd name="T18" fmla="*/ 5 w 5"/>
                <a:gd name="T19" fmla="*/ 13 h 16"/>
                <a:gd name="T20" fmla="*/ 3 w 5"/>
                <a:gd name="T21" fmla="*/ 12 h 16"/>
                <a:gd name="T22" fmla="*/ 3 w 5"/>
                <a:gd name="T2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6">
                  <a:moveTo>
                    <a:pt x="3" y="16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3"/>
                  </a:cubicBezTo>
                  <a:cubicBezTo>
                    <a:pt x="1" y="9"/>
                    <a:pt x="1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5" y="9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6"/>
                    <a:pt x="3" y="16"/>
                  </a:cubicBez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4" y="12"/>
                    <a:pt x="3" y="12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9" name="Freeform 61"/>
            <p:cNvSpPr/>
            <p:nvPr/>
          </p:nvSpPr>
          <p:spPr bwMode="auto">
            <a:xfrm>
              <a:off x="4779963" y="3160713"/>
              <a:ext cx="38100" cy="114300"/>
            </a:xfrm>
            <a:custGeom>
              <a:avLst/>
              <a:gdLst>
                <a:gd name="T0" fmla="*/ 0 w 5"/>
                <a:gd name="T1" fmla="*/ 15 h 15"/>
                <a:gd name="T2" fmla="*/ 1 w 5"/>
                <a:gd name="T3" fmla="*/ 0 h 15"/>
                <a:gd name="T4" fmla="*/ 5 w 5"/>
                <a:gd name="T5" fmla="*/ 0 h 15"/>
                <a:gd name="T6" fmla="*/ 4 w 5"/>
                <a:gd name="T7" fmla="*/ 15 h 15"/>
                <a:gd name="T8" fmla="*/ 0 w 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15"/>
                  </a:moveTo>
                  <a:cubicBezTo>
                    <a:pt x="0" y="9"/>
                    <a:pt x="0" y="4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4"/>
                    <a:pt x="4" y="9"/>
                    <a:pt x="4" y="15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0" name="Freeform 62"/>
            <p:cNvSpPr/>
            <p:nvPr/>
          </p:nvSpPr>
          <p:spPr bwMode="auto">
            <a:xfrm>
              <a:off x="4864100" y="3190875"/>
              <a:ext cx="38100" cy="84138"/>
            </a:xfrm>
            <a:custGeom>
              <a:avLst/>
              <a:gdLst>
                <a:gd name="T0" fmla="*/ 1 w 5"/>
                <a:gd name="T1" fmla="*/ 11 h 11"/>
                <a:gd name="T2" fmla="*/ 1 w 5"/>
                <a:gd name="T3" fmla="*/ 0 h 11"/>
                <a:gd name="T4" fmla="*/ 5 w 5"/>
                <a:gd name="T5" fmla="*/ 1 h 11"/>
                <a:gd name="T6" fmla="*/ 5 w 5"/>
                <a:gd name="T7" fmla="*/ 11 h 11"/>
                <a:gd name="T8" fmla="*/ 1 w 5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1" y="11"/>
                  </a:moveTo>
                  <a:cubicBezTo>
                    <a:pt x="0" y="7"/>
                    <a:pt x="0" y="3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4"/>
                    <a:pt x="4" y="7"/>
                    <a:pt x="5" y="11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7 That's my school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7 That's my school - Lesson 3 - 2 Listen and writ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iếng Anh 3  Unit 7  Lesson 3  Chant  1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30413" y="1222563"/>
            <a:ext cx="7845108" cy="4412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60" y="883586"/>
            <a:ext cx="9144000" cy="561634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0485" y="1222676"/>
            <a:ext cx="2633675" cy="457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1971" y="1548470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3411" y="2152226"/>
            <a:ext cx="365760" cy="369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7 That's my school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90" y="628015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355" y="1033145"/>
            <a:ext cx="5096510" cy="408940"/>
          </a:xfrm>
          <a:prstGeom prst="rect">
            <a:avLst/>
          </a:prstGeom>
        </p:spPr>
      </p:pic>
      <p:pic>
        <p:nvPicPr>
          <p:cNvPr id="8806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70" y="1548130"/>
            <a:ext cx="6033135" cy="5240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2"/>
          <p:cNvPicPr>
            <a:picLocks noChangeAspect="1"/>
          </p:cNvPicPr>
          <p:nvPr/>
        </p:nvPicPr>
        <p:blipFill>
          <a:blip r:embed="rId4"/>
          <a:srcRect l="34732" t="20266" r="29912"/>
          <a:stretch>
            <a:fillRect/>
          </a:stretch>
        </p:blipFill>
        <p:spPr>
          <a:xfrm>
            <a:off x="8082280" y="2760980"/>
            <a:ext cx="3721100" cy="5932805"/>
          </a:xfrm>
          <a:prstGeom prst="rect">
            <a:avLst/>
          </a:prstGeom>
        </p:spPr>
      </p:pic>
      <p:sp>
        <p:nvSpPr>
          <p:cNvPr id="113" name="文本框 20"/>
          <p:cNvSpPr txBox="1"/>
          <p:nvPr/>
        </p:nvSpPr>
        <p:spPr>
          <a:xfrm>
            <a:off x="2475865" y="2908935"/>
            <a:ext cx="485648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That’s my 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school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0" name="文本框 20"/>
          <p:cNvSpPr txBox="1"/>
          <p:nvPr/>
        </p:nvSpPr>
        <p:spPr>
          <a:xfrm>
            <a:off x="4296929" y="2010410"/>
            <a:ext cx="1443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7:</a:t>
            </a:r>
            <a:endParaRPr lang="en-US" altLang="zh-CN" sz="3600" dirty="0">
              <a:solidFill>
                <a:srgbClr val="00B0F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1830070" y="572770"/>
            <a:ext cx="263906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rPr>
              <a:t>Lesson 3</a:t>
            </a:r>
            <a:endParaRPr lang="en-US" altLang="zh-CN" sz="24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zihun59hao-chuangcuhei" panose="00000500000000000000" pitchFamily="2" charset="-122"/>
              <a:ea typeface="zihun59hao-chuangcuhei" panose="00000500000000000000" pitchFamily="2" charset="-122"/>
              <a:cs typeface="+mn-ea"/>
              <a:sym typeface="zihun59hao-chuangcuhei" panose="00000500000000000000" pitchFamily="2" charset="-122"/>
            </a:endParaRPr>
          </a:p>
        </p:txBody>
      </p:sp>
      <p:sp>
        <p:nvSpPr>
          <p:cNvPr id="8" name="文本框 20"/>
          <p:cNvSpPr txBox="1"/>
          <p:nvPr/>
        </p:nvSpPr>
        <p:spPr>
          <a:xfrm>
            <a:off x="2466340" y="2908935"/>
            <a:ext cx="485648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That’s my 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school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20"/>
          <p:cNvSpPr txBox="1"/>
          <p:nvPr/>
        </p:nvSpPr>
        <p:spPr>
          <a:xfrm>
            <a:off x="4287404" y="2010410"/>
            <a:ext cx="1443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7:</a:t>
            </a:r>
            <a:endParaRPr lang="en-US" altLang="zh-CN" sz="3600" dirty="0">
              <a:solidFill>
                <a:srgbClr val="00B0F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76470" y="355266"/>
            <a:ext cx="3222553" cy="4572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Read and match.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0" y="1981835"/>
            <a:ext cx="7200265" cy="4473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960" y="5106035"/>
            <a:ext cx="3551555" cy="51943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4" r="-1"/>
          <a:stretch>
            <a:fillRect/>
          </a:stretch>
        </p:blipFill>
        <p:spPr>
          <a:xfrm>
            <a:off x="3863975" y="5904230"/>
            <a:ext cx="3521710" cy="512445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945" y="4307840"/>
            <a:ext cx="3544570" cy="51943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21"/>
          <a:stretch>
            <a:fillRect/>
          </a:stretch>
        </p:blipFill>
        <p:spPr>
          <a:xfrm>
            <a:off x="4034790" y="3594100"/>
            <a:ext cx="3514725" cy="512445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20" y="2865755"/>
            <a:ext cx="466725" cy="318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35" y="2794000"/>
            <a:ext cx="466725" cy="318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0" y="2037080"/>
            <a:ext cx="466725" cy="318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0" y="2037080"/>
            <a:ext cx="466725" cy="318770"/>
          </a:xfrm>
          <a:prstGeom prst="rect">
            <a:avLst/>
          </a:prstGeom>
        </p:spPr>
      </p:pic>
      <p:pic>
        <p:nvPicPr>
          <p:cNvPr id="12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4" name="图片 9" descr="波浪线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6575" y="854075"/>
            <a:ext cx="5096510" cy="408940"/>
          </a:xfrm>
          <a:prstGeom prst="rect">
            <a:avLst/>
          </a:prstGeom>
        </p:spPr>
      </p:pic>
      <p:sp>
        <p:nvSpPr>
          <p:cNvPr id="15" name="Oval 5"/>
          <p:cNvSpPr>
            <a:spLocks noChangeArrowheads="1"/>
          </p:cNvSpPr>
          <p:nvPr/>
        </p:nvSpPr>
        <p:spPr bwMode="auto">
          <a:xfrm flipH="1">
            <a:off x="7930515" y="6144260"/>
            <a:ext cx="3405505" cy="3333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latin typeface="zihun59hao-chuangcuhei" panose="00000500000000000000" pitchFamily="2" charset="-122"/>
              <a:ea typeface="zihun59hao-chuangcuhei" panose="00000500000000000000" pitchFamily="2" charset="-122"/>
              <a:cs typeface="+mn-ea"/>
              <a:sym typeface="zihun59hao-chuangcuhei" panose="00000500000000000000" pitchFamily="2" charset="-122"/>
            </a:endParaRPr>
          </a:p>
        </p:txBody>
      </p:sp>
      <p:grpSp>
        <p:nvGrpSpPr>
          <p:cNvPr id="23" name="组合 33"/>
          <p:cNvGrpSpPr/>
          <p:nvPr/>
        </p:nvGrpSpPr>
        <p:grpSpPr>
          <a:xfrm flipH="1">
            <a:off x="8351520" y="2472690"/>
            <a:ext cx="2790190" cy="3874135"/>
            <a:chOff x="6065838" y="2187575"/>
            <a:chExt cx="3355975" cy="4094163"/>
          </a:xfrm>
        </p:grpSpPr>
        <p:sp>
          <p:nvSpPr>
            <p:cNvPr id="24" name="Freeform 14"/>
            <p:cNvSpPr/>
            <p:nvPr/>
          </p:nvSpPr>
          <p:spPr bwMode="auto">
            <a:xfrm>
              <a:off x="8180388" y="3546475"/>
              <a:ext cx="328613" cy="190500"/>
            </a:xfrm>
            <a:custGeom>
              <a:avLst/>
              <a:gdLst>
                <a:gd name="T0" fmla="*/ 176 w 176"/>
                <a:gd name="T1" fmla="*/ 63 h 102"/>
                <a:gd name="T2" fmla="*/ 115 w 176"/>
                <a:gd name="T3" fmla="*/ 49 h 102"/>
                <a:gd name="T4" fmla="*/ 59 w 176"/>
                <a:gd name="T5" fmla="*/ 99 h 102"/>
                <a:gd name="T6" fmla="*/ 3 w 176"/>
                <a:gd name="T7" fmla="*/ 65 h 102"/>
                <a:gd name="T8" fmla="*/ 51 w 176"/>
                <a:gd name="T9" fmla="*/ 0 h 102"/>
                <a:gd name="T10" fmla="*/ 176 w 176"/>
                <a:gd name="T11" fmla="*/ 6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102">
                  <a:moveTo>
                    <a:pt x="176" y="63"/>
                  </a:moveTo>
                  <a:cubicBezTo>
                    <a:pt x="176" y="63"/>
                    <a:pt x="129" y="49"/>
                    <a:pt x="115" y="49"/>
                  </a:cubicBezTo>
                  <a:cubicBezTo>
                    <a:pt x="101" y="50"/>
                    <a:pt x="71" y="102"/>
                    <a:pt x="59" y="99"/>
                  </a:cubicBezTo>
                  <a:cubicBezTo>
                    <a:pt x="47" y="96"/>
                    <a:pt x="7" y="88"/>
                    <a:pt x="3" y="65"/>
                  </a:cubicBezTo>
                  <a:cubicBezTo>
                    <a:pt x="0" y="41"/>
                    <a:pt x="51" y="0"/>
                    <a:pt x="51" y="0"/>
                  </a:cubicBezTo>
                  <a:cubicBezTo>
                    <a:pt x="51" y="0"/>
                    <a:pt x="159" y="44"/>
                    <a:pt x="176" y="63"/>
                  </a:cubicBezTo>
                  <a:close/>
                </a:path>
              </a:pathLst>
            </a:custGeom>
            <a:solidFill>
              <a:srgbClr val="F2CE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7980363" y="2513013"/>
              <a:ext cx="1441450" cy="1484312"/>
            </a:xfrm>
            <a:custGeom>
              <a:avLst/>
              <a:gdLst>
                <a:gd name="T0" fmla="*/ 0 w 770"/>
                <a:gd name="T1" fmla="*/ 763 h 793"/>
                <a:gd name="T2" fmla="*/ 753 w 770"/>
                <a:gd name="T3" fmla="*/ 0 h 793"/>
                <a:gd name="T4" fmla="*/ 770 w 770"/>
                <a:gd name="T5" fmla="*/ 16 h 793"/>
                <a:gd name="T6" fmla="*/ 45 w 770"/>
                <a:gd name="T7" fmla="*/ 793 h 793"/>
                <a:gd name="T8" fmla="*/ 0 w 770"/>
                <a:gd name="T9" fmla="*/ 76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793">
                  <a:moveTo>
                    <a:pt x="0" y="763"/>
                  </a:moveTo>
                  <a:cubicBezTo>
                    <a:pt x="0" y="763"/>
                    <a:pt x="700" y="39"/>
                    <a:pt x="753" y="0"/>
                  </a:cubicBezTo>
                  <a:cubicBezTo>
                    <a:pt x="753" y="0"/>
                    <a:pt x="762" y="8"/>
                    <a:pt x="770" y="16"/>
                  </a:cubicBezTo>
                  <a:cubicBezTo>
                    <a:pt x="770" y="16"/>
                    <a:pt x="97" y="744"/>
                    <a:pt x="45" y="793"/>
                  </a:cubicBezTo>
                  <a:cubicBezTo>
                    <a:pt x="45" y="793"/>
                    <a:pt x="7" y="791"/>
                    <a:pt x="0" y="763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6" name="Freeform 16"/>
            <p:cNvSpPr/>
            <p:nvPr/>
          </p:nvSpPr>
          <p:spPr bwMode="auto">
            <a:xfrm>
              <a:off x="8418513" y="3548063"/>
              <a:ext cx="142875" cy="119062"/>
            </a:xfrm>
            <a:custGeom>
              <a:avLst/>
              <a:gdLst>
                <a:gd name="T0" fmla="*/ 77 w 77"/>
                <a:gd name="T1" fmla="*/ 28 h 64"/>
                <a:gd name="T2" fmla="*/ 24 w 77"/>
                <a:gd name="T3" fmla="*/ 4 h 64"/>
                <a:gd name="T4" fmla="*/ 4 w 77"/>
                <a:gd name="T5" fmla="*/ 41 h 64"/>
                <a:gd name="T6" fmla="*/ 58 w 77"/>
                <a:gd name="T7" fmla="*/ 64 h 64"/>
                <a:gd name="T8" fmla="*/ 77 w 77"/>
                <a:gd name="T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4">
                  <a:moveTo>
                    <a:pt x="77" y="28"/>
                  </a:moveTo>
                  <a:cubicBezTo>
                    <a:pt x="77" y="28"/>
                    <a:pt x="33" y="7"/>
                    <a:pt x="24" y="4"/>
                  </a:cubicBezTo>
                  <a:cubicBezTo>
                    <a:pt x="15" y="0"/>
                    <a:pt x="0" y="30"/>
                    <a:pt x="4" y="41"/>
                  </a:cubicBezTo>
                  <a:cubicBezTo>
                    <a:pt x="9" y="53"/>
                    <a:pt x="50" y="64"/>
                    <a:pt x="58" y="64"/>
                  </a:cubicBezTo>
                  <a:cubicBezTo>
                    <a:pt x="65" y="64"/>
                    <a:pt x="77" y="28"/>
                    <a:pt x="77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7" name="Freeform 17"/>
            <p:cNvSpPr/>
            <p:nvPr/>
          </p:nvSpPr>
          <p:spPr bwMode="auto">
            <a:xfrm>
              <a:off x="8307388" y="3602038"/>
              <a:ext cx="152400" cy="141287"/>
            </a:xfrm>
            <a:custGeom>
              <a:avLst/>
              <a:gdLst>
                <a:gd name="T0" fmla="*/ 47 w 81"/>
                <a:gd name="T1" fmla="*/ 19 h 75"/>
                <a:gd name="T2" fmla="*/ 74 w 81"/>
                <a:gd name="T3" fmla="*/ 62 h 75"/>
                <a:gd name="T4" fmla="*/ 17 w 81"/>
                <a:gd name="T5" fmla="*/ 36 h 75"/>
                <a:gd name="T6" fmla="*/ 47 w 81"/>
                <a:gd name="T7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75">
                  <a:moveTo>
                    <a:pt x="47" y="19"/>
                  </a:moveTo>
                  <a:cubicBezTo>
                    <a:pt x="47" y="19"/>
                    <a:pt x="81" y="49"/>
                    <a:pt x="74" y="62"/>
                  </a:cubicBezTo>
                  <a:cubicBezTo>
                    <a:pt x="68" y="75"/>
                    <a:pt x="34" y="72"/>
                    <a:pt x="17" y="36"/>
                  </a:cubicBezTo>
                  <a:cubicBezTo>
                    <a:pt x="0" y="0"/>
                    <a:pt x="38" y="10"/>
                    <a:pt x="47" y="1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8" name="Freeform 18"/>
            <p:cNvSpPr/>
            <p:nvPr/>
          </p:nvSpPr>
          <p:spPr bwMode="auto">
            <a:xfrm>
              <a:off x="8270876" y="3665538"/>
              <a:ext cx="120650" cy="117475"/>
            </a:xfrm>
            <a:custGeom>
              <a:avLst/>
              <a:gdLst>
                <a:gd name="T0" fmla="*/ 21 w 65"/>
                <a:gd name="T1" fmla="*/ 1 h 63"/>
                <a:gd name="T2" fmla="*/ 64 w 65"/>
                <a:gd name="T3" fmla="*/ 35 h 63"/>
                <a:gd name="T4" fmla="*/ 33 w 65"/>
                <a:gd name="T5" fmla="*/ 51 h 63"/>
                <a:gd name="T6" fmla="*/ 21 w 65"/>
                <a:gd name="T7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3">
                  <a:moveTo>
                    <a:pt x="21" y="1"/>
                  </a:moveTo>
                  <a:cubicBezTo>
                    <a:pt x="34" y="0"/>
                    <a:pt x="65" y="24"/>
                    <a:pt x="64" y="35"/>
                  </a:cubicBezTo>
                  <a:cubicBezTo>
                    <a:pt x="63" y="46"/>
                    <a:pt x="51" y="63"/>
                    <a:pt x="33" y="51"/>
                  </a:cubicBezTo>
                  <a:cubicBezTo>
                    <a:pt x="14" y="38"/>
                    <a:pt x="0" y="2"/>
                    <a:pt x="21" y="1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9" name="Freeform 19"/>
            <p:cNvSpPr/>
            <p:nvPr/>
          </p:nvSpPr>
          <p:spPr bwMode="auto">
            <a:xfrm>
              <a:off x="8148638" y="3492500"/>
              <a:ext cx="301625" cy="192087"/>
            </a:xfrm>
            <a:custGeom>
              <a:avLst/>
              <a:gdLst>
                <a:gd name="T0" fmla="*/ 12 w 161"/>
                <a:gd name="T1" fmla="*/ 62 h 103"/>
                <a:gd name="T2" fmla="*/ 54 w 161"/>
                <a:gd name="T3" fmla="*/ 5 h 103"/>
                <a:gd name="T4" fmla="*/ 143 w 161"/>
                <a:gd name="T5" fmla="*/ 48 h 103"/>
                <a:gd name="T6" fmla="*/ 113 w 161"/>
                <a:gd name="T7" fmla="*/ 71 h 103"/>
                <a:gd name="T8" fmla="*/ 69 w 161"/>
                <a:gd name="T9" fmla="*/ 48 h 103"/>
                <a:gd name="T10" fmla="*/ 37 w 161"/>
                <a:gd name="T11" fmla="*/ 94 h 103"/>
                <a:gd name="T12" fmla="*/ 12 w 161"/>
                <a:gd name="T13" fmla="*/ 6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03">
                  <a:moveTo>
                    <a:pt x="12" y="62"/>
                  </a:moveTo>
                  <a:cubicBezTo>
                    <a:pt x="12" y="62"/>
                    <a:pt x="42" y="11"/>
                    <a:pt x="54" y="5"/>
                  </a:cubicBezTo>
                  <a:cubicBezTo>
                    <a:pt x="67" y="0"/>
                    <a:pt x="126" y="48"/>
                    <a:pt x="143" y="48"/>
                  </a:cubicBezTo>
                  <a:cubicBezTo>
                    <a:pt x="161" y="49"/>
                    <a:pt x="131" y="75"/>
                    <a:pt x="113" y="71"/>
                  </a:cubicBezTo>
                  <a:cubicBezTo>
                    <a:pt x="96" y="67"/>
                    <a:pt x="69" y="48"/>
                    <a:pt x="69" y="48"/>
                  </a:cubicBezTo>
                  <a:cubicBezTo>
                    <a:pt x="69" y="48"/>
                    <a:pt x="73" y="85"/>
                    <a:pt x="37" y="94"/>
                  </a:cubicBezTo>
                  <a:cubicBezTo>
                    <a:pt x="0" y="103"/>
                    <a:pt x="12" y="62"/>
                    <a:pt x="12" y="62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0" name="Freeform 20"/>
            <p:cNvSpPr/>
            <p:nvPr/>
          </p:nvSpPr>
          <p:spPr bwMode="auto">
            <a:xfrm>
              <a:off x="6911976" y="3429000"/>
              <a:ext cx="1323975" cy="612775"/>
            </a:xfrm>
            <a:custGeom>
              <a:avLst/>
              <a:gdLst>
                <a:gd name="T0" fmla="*/ 60 w 708"/>
                <a:gd name="T1" fmla="*/ 6 h 328"/>
                <a:gd name="T2" fmla="*/ 668 w 708"/>
                <a:gd name="T3" fmla="*/ 92 h 328"/>
                <a:gd name="T4" fmla="*/ 708 w 708"/>
                <a:gd name="T5" fmla="*/ 155 h 328"/>
                <a:gd name="T6" fmla="*/ 88 w 708"/>
                <a:gd name="T7" fmla="*/ 105 h 328"/>
                <a:gd name="T8" fmla="*/ 60 w 708"/>
                <a:gd name="T9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28">
                  <a:moveTo>
                    <a:pt x="60" y="6"/>
                  </a:moveTo>
                  <a:cubicBezTo>
                    <a:pt x="79" y="0"/>
                    <a:pt x="350" y="233"/>
                    <a:pt x="668" y="92"/>
                  </a:cubicBezTo>
                  <a:cubicBezTo>
                    <a:pt x="668" y="92"/>
                    <a:pt x="698" y="111"/>
                    <a:pt x="708" y="155"/>
                  </a:cubicBezTo>
                  <a:cubicBezTo>
                    <a:pt x="708" y="155"/>
                    <a:pt x="375" y="328"/>
                    <a:pt x="88" y="105"/>
                  </a:cubicBezTo>
                  <a:cubicBezTo>
                    <a:pt x="88" y="105"/>
                    <a:pt x="0" y="23"/>
                    <a:pt x="60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1" name="Freeform 21"/>
            <p:cNvSpPr/>
            <p:nvPr/>
          </p:nvSpPr>
          <p:spPr bwMode="auto">
            <a:xfrm>
              <a:off x="6867526" y="2490788"/>
              <a:ext cx="254000" cy="552450"/>
            </a:xfrm>
            <a:custGeom>
              <a:avLst/>
              <a:gdLst>
                <a:gd name="T0" fmla="*/ 64 w 136"/>
                <a:gd name="T1" fmla="*/ 13 h 295"/>
                <a:gd name="T2" fmla="*/ 77 w 136"/>
                <a:gd name="T3" fmla="*/ 197 h 295"/>
                <a:gd name="T4" fmla="*/ 64 w 136"/>
                <a:gd name="T5" fmla="*/ 1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95">
                  <a:moveTo>
                    <a:pt x="64" y="13"/>
                  </a:moveTo>
                  <a:cubicBezTo>
                    <a:pt x="64" y="13"/>
                    <a:pt x="136" y="99"/>
                    <a:pt x="77" y="197"/>
                  </a:cubicBezTo>
                  <a:cubicBezTo>
                    <a:pt x="18" y="295"/>
                    <a:pt x="0" y="0"/>
                    <a:pt x="64" y="13"/>
                  </a:cubicBez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2" name="Freeform 22"/>
            <p:cNvSpPr/>
            <p:nvPr/>
          </p:nvSpPr>
          <p:spPr bwMode="auto">
            <a:xfrm>
              <a:off x="6399213" y="2408238"/>
              <a:ext cx="693738" cy="968375"/>
            </a:xfrm>
            <a:custGeom>
              <a:avLst/>
              <a:gdLst>
                <a:gd name="T0" fmla="*/ 302 w 371"/>
                <a:gd name="T1" fmla="*/ 84 h 517"/>
                <a:gd name="T2" fmla="*/ 360 w 371"/>
                <a:gd name="T3" fmla="*/ 406 h 517"/>
                <a:gd name="T4" fmla="*/ 109 w 371"/>
                <a:gd name="T5" fmla="*/ 479 h 517"/>
                <a:gd name="T6" fmla="*/ 35 w 371"/>
                <a:gd name="T7" fmla="*/ 301 h 517"/>
                <a:gd name="T8" fmla="*/ 54 w 371"/>
                <a:gd name="T9" fmla="*/ 76 h 517"/>
                <a:gd name="T10" fmla="*/ 302 w 371"/>
                <a:gd name="T11" fmla="*/ 8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517">
                  <a:moveTo>
                    <a:pt x="302" y="84"/>
                  </a:moveTo>
                  <a:cubicBezTo>
                    <a:pt x="302" y="84"/>
                    <a:pt x="371" y="305"/>
                    <a:pt x="360" y="406"/>
                  </a:cubicBezTo>
                  <a:cubicBezTo>
                    <a:pt x="349" y="508"/>
                    <a:pt x="152" y="517"/>
                    <a:pt x="109" y="479"/>
                  </a:cubicBezTo>
                  <a:cubicBezTo>
                    <a:pt x="65" y="442"/>
                    <a:pt x="35" y="301"/>
                    <a:pt x="35" y="301"/>
                  </a:cubicBezTo>
                  <a:cubicBezTo>
                    <a:pt x="35" y="301"/>
                    <a:pt x="0" y="121"/>
                    <a:pt x="54" y="76"/>
                  </a:cubicBezTo>
                  <a:cubicBezTo>
                    <a:pt x="108" y="31"/>
                    <a:pt x="263" y="0"/>
                    <a:pt x="302" y="84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3" name="Freeform 23"/>
            <p:cNvSpPr/>
            <p:nvPr/>
          </p:nvSpPr>
          <p:spPr bwMode="auto">
            <a:xfrm>
              <a:off x="6103938" y="2187575"/>
              <a:ext cx="1173163" cy="896937"/>
            </a:xfrm>
            <a:custGeom>
              <a:avLst/>
              <a:gdLst>
                <a:gd name="T0" fmla="*/ 208 w 627"/>
                <a:gd name="T1" fmla="*/ 464 h 479"/>
                <a:gd name="T2" fmla="*/ 229 w 627"/>
                <a:gd name="T3" fmla="*/ 453 h 479"/>
                <a:gd name="T4" fmla="*/ 208 w 627"/>
                <a:gd name="T5" fmla="*/ 256 h 479"/>
                <a:gd name="T6" fmla="*/ 266 w 627"/>
                <a:gd name="T7" fmla="*/ 269 h 479"/>
                <a:gd name="T8" fmla="*/ 257 w 627"/>
                <a:gd name="T9" fmla="*/ 235 h 479"/>
                <a:gd name="T10" fmla="*/ 357 w 627"/>
                <a:gd name="T11" fmla="*/ 252 h 479"/>
                <a:gd name="T12" fmla="*/ 336 w 627"/>
                <a:gd name="T13" fmla="*/ 216 h 479"/>
                <a:gd name="T14" fmla="*/ 485 w 627"/>
                <a:gd name="T15" fmla="*/ 231 h 479"/>
                <a:gd name="T16" fmla="*/ 460 w 627"/>
                <a:gd name="T17" fmla="*/ 202 h 479"/>
                <a:gd name="T18" fmla="*/ 475 w 627"/>
                <a:gd name="T19" fmla="*/ 36 h 479"/>
                <a:gd name="T20" fmla="*/ 430 w 627"/>
                <a:gd name="T21" fmla="*/ 79 h 479"/>
                <a:gd name="T22" fmla="*/ 281 w 627"/>
                <a:gd name="T23" fmla="*/ 36 h 479"/>
                <a:gd name="T24" fmla="*/ 306 w 627"/>
                <a:gd name="T25" fmla="*/ 96 h 479"/>
                <a:gd name="T26" fmla="*/ 97 w 627"/>
                <a:gd name="T27" fmla="*/ 188 h 479"/>
                <a:gd name="T28" fmla="*/ 82 w 627"/>
                <a:gd name="T29" fmla="*/ 130 h 479"/>
                <a:gd name="T30" fmla="*/ 54 w 627"/>
                <a:gd name="T31" fmla="*/ 197 h 479"/>
                <a:gd name="T32" fmla="*/ 0 w 627"/>
                <a:gd name="T33" fmla="*/ 220 h 479"/>
                <a:gd name="T34" fmla="*/ 37 w 627"/>
                <a:gd name="T35" fmla="*/ 266 h 479"/>
                <a:gd name="T36" fmla="*/ 161 w 627"/>
                <a:gd name="T37" fmla="*/ 479 h 479"/>
                <a:gd name="T38" fmla="*/ 208 w 627"/>
                <a:gd name="T39" fmla="*/ 46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7" h="479">
                  <a:moveTo>
                    <a:pt x="208" y="464"/>
                  </a:moveTo>
                  <a:cubicBezTo>
                    <a:pt x="229" y="453"/>
                    <a:pt x="229" y="453"/>
                    <a:pt x="229" y="453"/>
                  </a:cubicBezTo>
                  <a:cubicBezTo>
                    <a:pt x="229" y="453"/>
                    <a:pt x="244" y="286"/>
                    <a:pt x="208" y="256"/>
                  </a:cubicBezTo>
                  <a:cubicBezTo>
                    <a:pt x="208" y="256"/>
                    <a:pt x="253" y="276"/>
                    <a:pt x="266" y="269"/>
                  </a:cubicBezTo>
                  <a:cubicBezTo>
                    <a:pt x="280" y="261"/>
                    <a:pt x="257" y="235"/>
                    <a:pt x="257" y="235"/>
                  </a:cubicBezTo>
                  <a:cubicBezTo>
                    <a:pt x="257" y="235"/>
                    <a:pt x="340" y="261"/>
                    <a:pt x="357" y="252"/>
                  </a:cubicBezTo>
                  <a:cubicBezTo>
                    <a:pt x="374" y="242"/>
                    <a:pt x="336" y="216"/>
                    <a:pt x="336" y="216"/>
                  </a:cubicBezTo>
                  <a:cubicBezTo>
                    <a:pt x="336" y="216"/>
                    <a:pt x="474" y="252"/>
                    <a:pt x="485" y="231"/>
                  </a:cubicBezTo>
                  <a:cubicBezTo>
                    <a:pt x="496" y="210"/>
                    <a:pt x="460" y="202"/>
                    <a:pt x="460" y="202"/>
                  </a:cubicBezTo>
                  <a:cubicBezTo>
                    <a:pt x="460" y="202"/>
                    <a:pt x="627" y="128"/>
                    <a:pt x="475" y="36"/>
                  </a:cubicBezTo>
                  <a:cubicBezTo>
                    <a:pt x="475" y="36"/>
                    <a:pt x="449" y="32"/>
                    <a:pt x="430" y="79"/>
                  </a:cubicBezTo>
                  <a:cubicBezTo>
                    <a:pt x="430" y="79"/>
                    <a:pt x="302" y="0"/>
                    <a:pt x="281" y="36"/>
                  </a:cubicBezTo>
                  <a:cubicBezTo>
                    <a:pt x="261" y="72"/>
                    <a:pt x="306" y="96"/>
                    <a:pt x="306" y="96"/>
                  </a:cubicBezTo>
                  <a:cubicBezTo>
                    <a:pt x="306" y="96"/>
                    <a:pt x="141" y="83"/>
                    <a:pt x="97" y="188"/>
                  </a:cubicBezTo>
                  <a:cubicBezTo>
                    <a:pt x="97" y="188"/>
                    <a:pt x="90" y="135"/>
                    <a:pt x="82" y="130"/>
                  </a:cubicBezTo>
                  <a:cubicBezTo>
                    <a:pt x="75" y="124"/>
                    <a:pt x="41" y="145"/>
                    <a:pt x="54" y="197"/>
                  </a:cubicBezTo>
                  <a:cubicBezTo>
                    <a:pt x="54" y="197"/>
                    <a:pt x="0" y="177"/>
                    <a:pt x="0" y="220"/>
                  </a:cubicBezTo>
                  <a:cubicBezTo>
                    <a:pt x="0" y="263"/>
                    <a:pt x="37" y="266"/>
                    <a:pt x="37" y="266"/>
                  </a:cubicBezTo>
                  <a:cubicBezTo>
                    <a:pt x="37" y="266"/>
                    <a:pt x="26" y="432"/>
                    <a:pt x="161" y="479"/>
                  </a:cubicBezTo>
                  <a:lnTo>
                    <a:pt x="208" y="464"/>
                  </a:ln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4" name="Freeform 24"/>
            <p:cNvSpPr/>
            <p:nvPr/>
          </p:nvSpPr>
          <p:spPr bwMode="auto">
            <a:xfrm>
              <a:off x="6303963" y="2974975"/>
              <a:ext cx="298450" cy="320675"/>
            </a:xfrm>
            <a:custGeom>
              <a:avLst/>
              <a:gdLst>
                <a:gd name="T0" fmla="*/ 109 w 160"/>
                <a:gd name="T1" fmla="*/ 39 h 171"/>
                <a:gd name="T2" fmla="*/ 36 w 160"/>
                <a:gd name="T3" fmla="*/ 20 h 171"/>
                <a:gd name="T4" fmla="*/ 126 w 160"/>
                <a:gd name="T5" fmla="*/ 124 h 171"/>
                <a:gd name="T6" fmla="*/ 109 w 160"/>
                <a:gd name="T7" fmla="*/ 3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171">
                  <a:moveTo>
                    <a:pt x="109" y="39"/>
                  </a:moveTo>
                  <a:cubicBezTo>
                    <a:pt x="109" y="39"/>
                    <a:pt x="71" y="0"/>
                    <a:pt x="36" y="20"/>
                  </a:cubicBezTo>
                  <a:cubicBezTo>
                    <a:pt x="0" y="41"/>
                    <a:pt x="47" y="171"/>
                    <a:pt x="126" y="124"/>
                  </a:cubicBezTo>
                  <a:cubicBezTo>
                    <a:pt x="160" y="105"/>
                    <a:pt x="109" y="39"/>
                    <a:pt x="109" y="3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5" name="Freeform 25"/>
            <p:cNvSpPr/>
            <p:nvPr/>
          </p:nvSpPr>
          <p:spPr bwMode="auto">
            <a:xfrm>
              <a:off x="6881813" y="2776538"/>
              <a:ext cx="128588" cy="165100"/>
            </a:xfrm>
            <a:custGeom>
              <a:avLst/>
              <a:gdLst>
                <a:gd name="T0" fmla="*/ 9 w 69"/>
                <a:gd name="T1" fmla="*/ 0 h 88"/>
                <a:gd name="T2" fmla="*/ 9 w 69"/>
                <a:gd name="T3" fmla="*/ 58 h 88"/>
                <a:gd name="T4" fmla="*/ 56 w 69"/>
                <a:gd name="T5" fmla="*/ 58 h 88"/>
                <a:gd name="T6" fmla="*/ 24 w 69"/>
                <a:gd name="T7" fmla="*/ 88 h 88"/>
                <a:gd name="T8" fmla="*/ 69 w 69"/>
                <a:gd name="T9" fmla="*/ 68 h 88"/>
                <a:gd name="T10" fmla="*/ 26 w 69"/>
                <a:gd name="T11" fmla="*/ 49 h 88"/>
                <a:gd name="T12" fmla="*/ 9 w 69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88">
                  <a:moveTo>
                    <a:pt x="9" y="0"/>
                  </a:moveTo>
                  <a:cubicBezTo>
                    <a:pt x="9" y="0"/>
                    <a:pt x="0" y="45"/>
                    <a:pt x="9" y="58"/>
                  </a:cubicBezTo>
                  <a:cubicBezTo>
                    <a:pt x="18" y="70"/>
                    <a:pt x="52" y="44"/>
                    <a:pt x="56" y="58"/>
                  </a:cubicBezTo>
                  <a:cubicBezTo>
                    <a:pt x="59" y="71"/>
                    <a:pt x="55" y="83"/>
                    <a:pt x="24" y="88"/>
                  </a:cubicBezTo>
                  <a:cubicBezTo>
                    <a:pt x="24" y="88"/>
                    <a:pt x="69" y="87"/>
                    <a:pt x="69" y="68"/>
                  </a:cubicBezTo>
                  <a:cubicBezTo>
                    <a:pt x="69" y="39"/>
                    <a:pt x="51" y="36"/>
                    <a:pt x="26" y="49"/>
                  </a:cubicBezTo>
                  <a:cubicBezTo>
                    <a:pt x="9" y="58"/>
                    <a:pt x="9" y="25"/>
                    <a:pt x="9" y="0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6" name="Freeform 26"/>
            <p:cNvSpPr/>
            <p:nvPr/>
          </p:nvSpPr>
          <p:spPr bwMode="auto">
            <a:xfrm>
              <a:off x="6727826" y="2808288"/>
              <a:ext cx="57150" cy="79375"/>
            </a:xfrm>
            <a:custGeom>
              <a:avLst/>
              <a:gdLst>
                <a:gd name="T0" fmla="*/ 28 w 30"/>
                <a:gd name="T1" fmla="*/ 18 h 42"/>
                <a:gd name="T2" fmla="*/ 19 w 30"/>
                <a:gd name="T3" fmla="*/ 40 h 42"/>
                <a:gd name="T4" fmla="*/ 2 w 30"/>
                <a:gd name="T5" fmla="*/ 23 h 42"/>
                <a:gd name="T6" fmla="*/ 11 w 30"/>
                <a:gd name="T7" fmla="*/ 1 h 42"/>
                <a:gd name="T8" fmla="*/ 28 w 30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28" y="18"/>
                  </a:moveTo>
                  <a:cubicBezTo>
                    <a:pt x="30" y="29"/>
                    <a:pt x="26" y="39"/>
                    <a:pt x="19" y="40"/>
                  </a:cubicBezTo>
                  <a:cubicBezTo>
                    <a:pt x="12" y="42"/>
                    <a:pt x="4" y="34"/>
                    <a:pt x="2" y="23"/>
                  </a:cubicBezTo>
                  <a:cubicBezTo>
                    <a:pt x="0" y="12"/>
                    <a:pt x="4" y="2"/>
                    <a:pt x="11" y="1"/>
                  </a:cubicBezTo>
                  <a:cubicBezTo>
                    <a:pt x="18" y="0"/>
                    <a:pt x="26" y="7"/>
                    <a:pt x="28" y="18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7" name="Freeform 27"/>
            <p:cNvSpPr/>
            <p:nvPr/>
          </p:nvSpPr>
          <p:spPr bwMode="auto">
            <a:xfrm>
              <a:off x="6943726" y="2774950"/>
              <a:ext cx="50800" cy="71437"/>
            </a:xfrm>
            <a:custGeom>
              <a:avLst/>
              <a:gdLst>
                <a:gd name="T0" fmla="*/ 25 w 27"/>
                <a:gd name="T1" fmla="*/ 16 h 38"/>
                <a:gd name="T2" fmla="*/ 17 w 27"/>
                <a:gd name="T3" fmla="*/ 36 h 38"/>
                <a:gd name="T4" fmla="*/ 2 w 27"/>
                <a:gd name="T5" fmla="*/ 21 h 38"/>
                <a:gd name="T6" fmla="*/ 10 w 27"/>
                <a:gd name="T7" fmla="*/ 1 h 38"/>
                <a:gd name="T8" fmla="*/ 25 w 27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5" y="16"/>
                  </a:moveTo>
                  <a:cubicBezTo>
                    <a:pt x="27" y="26"/>
                    <a:pt x="23" y="35"/>
                    <a:pt x="17" y="36"/>
                  </a:cubicBezTo>
                  <a:cubicBezTo>
                    <a:pt x="10" y="38"/>
                    <a:pt x="4" y="31"/>
                    <a:pt x="2" y="21"/>
                  </a:cubicBezTo>
                  <a:cubicBezTo>
                    <a:pt x="0" y="11"/>
                    <a:pt x="3" y="3"/>
                    <a:pt x="10" y="1"/>
                  </a:cubicBezTo>
                  <a:cubicBezTo>
                    <a:pt x="16" y="0"/>
                    <a:pt x="23" y="7"/>
                    <a:pt x="25" y="16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8" name="Freeform 28"/>
            <p:cNvSpPr/>
            <p:nvPr/>
          </p:nvSpPr>
          <p:spPr bwMode="auto">
            <a:xfrm>
              <a:off x="6665913" y="3170238"/>
              <a:ext cx="250825" cy="120650"/>
            </a:xfrm>
            <a:custGeom>
              <a:avLst/>
              <a:gdLst>
                <a:gd name="T0" fmla="*/ 0 w 134"/>
                <a:gd name="T1" fmla="*/ 6 h 65"/>
                <a:gd name="T2" fmla="*/ 101 w 134"/>
                <a:gd name="T3" fmla="*/ 59 h 65"/>
                <a:gd name="T4" fmla="*/ 134 w 134"/>
                <a:gd name="T5" fmla="*/ 43 h 65"/>
                <a:gd name="T6" fmla="*/ 0 w 134"/>
                <a:gd name="T7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65">
                  <a:moveTo>
                    <a:pt x="0" y="6"/>
                  </a:moveTo>
                  <a:cubicBezTo>
                    <a:pt x="24" y="35"/>
                    <a:pt x="59" y="65"/>
                    <a:pt x="101" y="59"/>
                  </a:cubicBezTo>
                  <a:cubicBezTo>
                    <a:pt x="114" y="57"/>
                    <a:pt x="126" y="51"/>
                    <a:pt x="134" y="43"/>
                  </a:cubicBezTo>
                  <a:cubicBezTo>
                    <a:pt x="100" y="0"/>
                    <a:pt x="35" y="1"/>
                    <a:pt x="0" y="6"/>
                  </a:cubicBezTo>
                  <a:close/>
                </a:path>
              </a:pathLst>
            </a:custGeom>
            <a:solidFill>
              <a:srgbClr val="DA9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39" name="Freeform 29"/>
            <p:cNvSpPr/>
            <p:nvPr/>
          </p:nvSpPr>
          <p:spPr bwMode="auto">
            <a:xfrm>
              <a:off x="6602413" y="3001963"/>
              <a:ext cx="393700" cy="249237"/>
            </a:xfrm>
            <a:custGeom>
              <a:avLst/>
              <a:gdLst>
                <a:gd name="T0" fmla="*/ 204 w 210"/>
                <a:gd name="T1" fmla="*/ 0 h 133"/>
                <a:gd name="T2" fmla="*/ 0 w 210"/>
                <a:gd name="T3" fmla="*/ 44 h 133"/>
                <a:gd name="T4" fmla="*/ 34 w 210"/>
                <a:gd name="T5" fmla="*/ 96 h 133"/>
                <a:gd name="T6" fmla="*/ 168 w 210"/>
                <a:gd name="T7" fmla="*/ 133 h 133"/>
                <a:gd name="T8" fmla="*/ 204 w 21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33">
                  <a:moveTo>
                    <a:pt x="204" y="0"/>
                  </a:moveTo>
                  <a:cubicBezTo>
                    <a:pt x="125" y="0"/>
                    <a:pt x="0" y="44"/>
                    <a:pt x="0" y="44"/>
                  </a:cubicBezTo>
                  <a:cubicBezTo>
                    <a:pt x="0" y="44"/>
                    <a:pt x="12" y="70"/>
                    <a:pt x="34" y="96"/>
                  </a:cubicBezTo>
                  <a:cubicBezTo>
                    <a:pt x="69" y="91"/>
                    <a:pt x="134" y="90"/>
                    <a:pt x="168" y="133"/>
                  </a:cubicBezTo>
                  <a:cubicBezTo>
                    <a:pt x="210" y="94"/>
                    <a:pt x="204" y="0"/>
                    <a:pt x="204" y="0"/>
                  </a:cubicBezTo>
                  <a:close/>
                </a:path>
              </a:pathLst>
            </a:custGeom>
            <a:solidFill>
              <a:srgbClr val="753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0" name="Freeform 30"/>
            <p:cNvSpPr/>
            <p:nvPr/>
          </p:nvSpPr>
          <p:spPr bwMode="auto">
            <a:xfrm>
              <a:off x="6665913" y="2676525"/>
              <a:ext cx="117475" cy="84137"/>
            </a:xfrm>
            <a:custGeom>
              <a:avLst/>
              <a:gdLst>
                <a:gd name="T0" fmla="*/ 0 w 62"/>
                <a:gd name="T1" fmla="*/ 45 h 45"/>
                <a:gd name="T2" fmla="*/ 62 w 62"/>
                <a:gd name="T3" fmla="*/ 25 h 45"/>
                <a:gd name="T4" fmla="*/ 0 w 62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45">
                  <a:moveTo>
                    <a:pt x="0" y="45"/>
                  </a:moveTo>
                  <a:cubicBezTo>
                    <a:pt x="0" y="45"/>
                    <a:pt x="30" y="21"/>
                    <a:pt x="62" y="25"/>
                  </a:cubicBezTo>
                  <a:cubicBezTo>
                    <a:pt x="62" y="25"/>
                    <a:pt x="19" y="0"/>
                    <a:pt x="0" y="45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1" name="Freeform 31"/>
            <p:cNvSpPr/>
            <p:nvPr/>
          </p:nvSpPr>
          <p:spPr bwMode="auto">
            <a:xfrm>
              <a:off x="6891338" y="2647950"/>
              <a:ext cx="93663" cy="61912"/>
            </a:xfrm>
            <a:custGeom>
              <a:avLst/>
              <a:gdLst>
                <a:gd name="T0" fmla="*/ 0 w 50"/>
                <a:gd name="T1" fmla="*/ 33 h 33"/>
                <a:gd name="T2" fmla="*/ 50 w 50"/>
                <a:gd name="T3" fmla="*/ 33 h 33"/>
                <a:gd name="T4" fmla="*/ 0 w 50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33">
                  <a:moveTo>
                    <a:pt x="0" y="33"/>
                  </a:moveTo>
                  <a:cubicBezTo>
                    <a:pt x="0" y="33"/>
                    <a:pt x="37" y="21"/>
                    <a:pt x="50" y="33"/>
                  </a:cubicBezTo>
                  <a:cubicBezTo>
                    <a:pt x="50" y="33"/>
                    <a:pt x="21" y="0"/>
                    <a:pt x="0" y="33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2" name="Freeform 32"/>
            <p:cNvSpPr/>
            <p:nvPr/>
          </p:nvSpPr>
          <p:spPr bwMode="auto">
            <a:xfrm>
              <a:off x="7105651" y="5964238"/>
              <a:ext cx="414338" cy="269875"/>
            </a:xfrm>
            <a:custGeom>
              <a:avLst/>
              <a:gdLst>
                <a:gd name="T0" fmla="*/ 102 w 221"/>
                <a:gd name="T1" fmla="*/ 30 h 144"/>
                <a:gd name="T2" fmla="*/ 132 w 221"/>
                <a:gd name="T3" fmla="*/ 72 h 144"/>
                <a:gd name="T4" fmla="*/ 206 w 221"/>
                <a:gd name="T5" fmla="*/ 86 h 144"/>
                <a:gd name="T6" fmla="*/ 206 w 221"/>
                <a:gd name="T7" fmla="*/ 124 h 144"/>
                <a:gd name="T8" fmla="*/ 14 w 221"/>
                <a:gd name="T9" fmla="*/ 124 h 144"/>
                <a:gd name="T10" fmla="*/ 14 w 221"/>
                <a:gd name="T11" fmla="*/ 30 h 144"/>
                <a:gd name="T12" fmla="*/ 102 w 221"/>
                <a:gd name="T13" fmla="*/ 3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144">
                  <a:moveTo>
                    <a:pt x="102" y="30"/>
                  </a:moveTo>
                  <a:cubicBezTo>
                    <a:pt x="102" y="30"/>
                    <a:pt x="114" y="66"/>
                    <a:pt x="132" y="72"/>
                  </a:cubicBezTo>
                  <a:cubicBezTo>
                    <a:pt x="149" y="78"/>
                    <a:pt x="191" y="74"/>
                    <a:pt x="206" y="86"/>
                  </a:cubicBezTo>
                  <a:cubicBezTo>
                    <a:pt x="221" y="98"/>
                    <a:pt x="206" y="124"/>
                    <a:pt x="206" y="124"/>
                  </a:cubicBezTo>
                  <a:cubicBezTo>
                    <a:pt x="206" y="124"/>
                    <a:pt x="49" y="144"/>
                    <a:pt x="14" y="124"/>
                  </a:cubicBezTo>
                  <a:cubicBezTo>
                    <a:pt x="14" y="124"/>
                    <a:pt x="0" y="60"/>
                    <a:pt x="14" y="30"/>
                  </a:cubicBezTo>
                  <a:cubicBezTo>
                    <a:pt x="28" y="0"/>
                    <a:pt x="102" y="30"/>
                    <a:pt x="102" y="30"/>
                  </a:cubicBezTo>
                  <a:close/>
                </a:path>
              </a:pathLst>
            </a:custGeom>
            <a:solidFill>
              <a:srgbClr val="281D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3" name="Freeform 33"/>
            <p:cNvSpPr/>
            <p:nvPr/>
          </p:nvSpPr>
          <p:spPr bwMode="auto">
            <a:xfrm>
              <a:off x="6923088" y="5995988"/>
              <a:ext cx="390525" cy="285750"/>
            </a:xfrm>
            <a:custGeom>
              <a:avLst/>
              <a:gdLst>
                <a:gd name="T0" fmla="*/ 112 w 209"/>
                <a:gd name="T1" fmla="*/ 23 h 153"/>
                <a:gd name="T2" fmla="*/ 142 w 209"/>
                <a:gd name="T3" fmla="*/ 72 h 153"/>
                <a:gd name="T4" fmla="*/ 200 w 209"/>
                <a:gd name="T5" fmla="*/ 94 h 153"/>
                <a:gd name="T6" fmla="*/ 200 w 209"/>
                <a:gd name="T7" fmla="*/ 122 h 153"/>
                <a:gd name="T8" fmla="*/ 0 w 209"/>
                <a:gd name="T9" fmla="*/ 107 h 153"/>
                <a:gd name="T10" fmla="*/ 9 w 209"/>
                <a:gd name="T11" fmla="*/ 23 h 153"/>
                <a:gd name="T12" fmla="*/ 112 w 209"/>
                <a:gd name="T13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153">
                  <a:moveTo>
                    <a:pt x="112" y="23"/>
                  </a:moveTo>
                  <a:cubicBezTo>
                    <a:pt x="112" y="23"/>
                    <a:pt x="113" y="60"/>
                    <a:pt x="142" y="72"/>
                  </a:cubicBezTo>
                  <a:cubicBezTo>
                    <a:pt x="159" y="78"/>
                    <a:pt x="189" y="84"/>
                    <a:pt x="200" y="94"/>
                  </a:cubicBezTo>
                  <a:cubicBezTo>
                    <a:pt x="209" y="100"/>
                    <a:pt x="201" y="108"/>
                    <a:pt x="200" y="122"/>
                  </a:cubicBezTo>
                  <a:cubicBezTo>
                    <a:pt x="198" y="153"/>
                    <a:pt x="38" y="121"/>
                    <a:pt x="0" y="107"/>
                  </a:cubicBezTo>
                  <a:cubicBezTo>
                    <a:pt x="0" y="107"/>
                    <a:pt x="2" y="46"/>
                    <a:pt x="9" y="23"/>
                  </a:cubicBezTo>
                  <a:cubicBezTo>
                    <a:pt x="16" y="0"/>
                    <a:pt x="112" y="23"/>
                    <a:pt x="112" y="23"/>
                  </a:cubicBezTo>
                  <a:close/>
                </a:path>
              </a:pathLst>
            </a:custGeom>
            <a:solidFill>
              <a:srgbClr val="38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4" name="Freeform 34"/>
            <p:cNvSpPr/>
            <p:nvPr/>
          </p:nvSpPr>
          <p:spPr bwMode="auto">
            <a:xfrm>
              <a:off x="6864351" y="4429125"/>
              <a:ext cx="542925" cy="1658937"/>
            </a:xfrm>
            <a:custGeom>
              <a:avLst/>
              <a:gdLst>
                <a:gd name="T0" fmla="*/ 0 w 290"/>
                <a:gd name="T1" fmla="*/ 62 h 886"/>
                <a:gd name="T2" fmla="*/ 35 w 290"/>
                <a:gd name="T3" fmla="*/ 866 h 886"/>
                <a:gd name="T4" fmla="*/ 162 w 290"/>
                <a:gd name="T5" fmla="*/ 866 h 886"/>
                <a:gd name="T6" fmla="*/ 224 w 290"/>
                <a:gd name="T7" fmla="*/ 135 h 886"/>
                <a:gd name="T8" fmla="*/ 290 w 290"/>
                <a:gd name="T9" fmla="*/ 15 h 886"/>
                <a:gd name="T10" fmla="*/ 0 w 290"/>
                <a:gd name="T11" fmla="*/ 62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886">
                  <a:moveTo>
                    <a:pt x="0" y="62"/>
                  </a:moveTo>
                  <a:cubicBezTo>
                    <a:pt x="0" y="62"/>
                    <a:pt x="69" y="543"/>
                    <a:pt x="35" y="866"/>
                  </a:cubicBezTo>
                  <a:cubicBezTo>
                    <a:pt x="35" y="866"/>
                    <a:pt x="105" y="886"/>
                    <a:pt x="162" y="866"/>
                  </a:cubicBezTo>
                  <a:cubicBezTo>
                    <a:pt x="162" y="866"/>
                    <a:pt x="224" y="195"/>
                    <a:pt x="224" y="135"/>
                  </a:cubicBezTo>
                  <a:cubicBezTo>
                    <a:pt x="224" y="75"/>
                    <a:pt x="290" y="15"/>
                    <a:pt x="290" y="15"/>
                  </a:cubicBezTo>
                  <a:cubicBezTo>
                    <a:pt x="290" y="15"/>
                    <a:pt x="29" y="0"/>
                    <a:pt x="0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5" name="Freeform 35"/>
            <p:cNvSpPr/>
            <p:nvPr/>
          </p:nvSpPr>
          <p:spPr bwMode="auto">
            <a:xfrm>
              <a:off x="7121526" y="4405313"/>
              <a:ext cx="357188" cy="1662112"/>
            </a:xfrm>
            <a:custGeom>
              <a:avLst/>
              <a:gdLst>
                <a:gd name="T0" fmla="*/ 173 w 191"/>
                <a:gd name="T1" fmla="*/ 28 h 888"/>
                <a:gd name="T2" fmla="*/ 98 w 191"/>
                <a:gd name="T3" fmla="*/ 873 h 888"/>
                <a:gd name="T4" fmla="*/ 0 w 191"/>
                <a:gd name="T5" fmla="*/ 863 h 888"/>
                <a:gd name="T6" fmla="*/ 20 w 191"/>
                <a:gd name="T7" fmla="*/ 356 h 888"/>
                <a:gd name="T8" fmla="*/ 52 w 191"/>
                <a:gd name="T9" fmla="*/ 45 h 888"/>
                <a:gd name="T10" fmla="*/ 173 w 191"/>
                <a:gd name="T11" fmla="*/ 28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888">
                  <a:moveTo>
                    <a:pt x="173" y="28"/>
                  </a:moveTo>
                  <a:cubicBezTo>
                    <a:pt x="173" y="28"/>
                    <a:pt x="191" y="485"/>
                    <a:pt x="98" y="873"/>
                  </a:cubicBezTo>
                  <a:cubicBezTo>
                    <a:pt x="98" y="873"/>
                    <a:pt x="44" y="888"/>
                    <a:pt x="0" y="863"/>
                  </a:cubicBezTo>
                  <a:cubicBezTo>
                    <a:pt x="0" y="863"/>
                    <a:pt x="20" y="436"/>
                    <a:pt x="20" y="356"/>
                  </a:cubicBezTo>
                  <a:cubicBezTo>
                    <a:pt x="20" y="276"/>
                    <a:pt x="45" y="64"/>
                    <a:pt x="52" y="45"/>
                  </a:cubicBezTo>
                  <a:cubicBezTo>
                    <a:pt x="60" y="26"/>
                    <a:pt x="127" y="0"/>
                    <a:pt x="173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6" name="Freeform 36"/>
            <p:cNvSpPr/>
            <p:nvPr/>
          </p:nvSpPr>
          <p:spPr bwMode="auto">
            <a:xfrm>
              <a:off x="7192963" y="4556125"/>
              <a:ext cx="131763" cy="1338262"/>
            </a:xfrm>
            <a:custGeom>
              <a:avLst/>
              <a:gdLst>
                <a:gd name="T0" fmla="*/ 71 w 71"/>
                <a:gd name="T1" fmla="*/ 0 h 715"/>
                <a:gd name="T2" fmla="*/ 47 w 71"/>
                <a:gd name="T3" fmla="*/ 99 h 715"/>
                <a:gd name="T4" fmla="*/ 0 w 71"/>
                <a:gd name="T5" fmla="*/ 715 h 715"/>
                <a:gd name="T6" fmla="*/ 36 w 71"/>
                <a:gd name="T7" fmla="*/ 103 h 715"/>
                <a:gd name="T8" fmla="*/ 71 w 71"/>
                <a:gd name="T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5">
                  <a:moveTo>
                    <a:pt x="71" y="0"/>
                  </a:moveTo>
                  <a:cubicBezTo>
                    <a:pt x="71" y="0"/>
                    <a:pt x="50" y="30"/>
                    <a:pt x="47" y="99"/>
                  </a:cubicBezTo>
                  <a:cubicBezTo>
                    <a:pt x="43" y="169"/>
                    <a:pt x="16" y="606"/>
                    <a:pt x="0" y="715"/>
                  </a:cubicBezTo>
                  <a:cubicBezTo>
                    <a:pt x="0" y="715"/>
                    <a:pt x="38" y="156"/>
                    <a:pt x="36" y="103"/>
                  </a:cubicBezTo>
                  <a:cubicBezTo>
                    <a:pt x="34" y="51"/>
                    <a:pt x="63" y="13"/>
                    <a:pt x="71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7" name="Freeform 37"/>
            <p:cNvSpPr/>
            <p:nvPr/>
          </p:nvSpPr>
          <p:spPr bwMode="auto">
            <a:xfrm>
              <a:off x="6443663" y="3440113"/>
              <a:ext cx="1073150" cy="1185862"/>
            </a:xfrm>
            <a:custGeom>
              <a:avLst/>
              <a:gdLst>
                <a:gd name="T0" fmla="*/ 127 w 573"/>
                <a:gd name="T1" fmla="*/ 11 h 634"/>
                <a:gd name="T2" fmla="*/ 19 w 573"/>
                <a:gd name="T3" fmla="*/ 35 h 634"/>
                <a:gd name="T4" fmla="*/ 85 w 573"/>
                <a:gd name="T5" fmla="*/ 178 h 634"/>
                <a:gd name="T6" fmla="*/ 201 w 573"/>
                <a:gd name="T7" fmla="*/ 634 h 634"/>
                <a:gd name="T8" fmla="*/ 458 w 573"/>
                <a:gd name="T9" fmla="*/ 578 h 634"/>
                <a:gd name="T10" fmla="*/ 458 w 573"/>
                <a:gd name="T11" fmla="*/ 539 h 634"/>
                <a:gd name="T12" fmla="*/ 475 w 573"/>
                <a:gd name="T13" fmla="*/ 573 h 634"/>
                <a:gd name="T14" fmla="*/ 573 w 573"/>
                <a:gd name="T15" fmla="*/ 573 h 634"/>
                <a:gd name="T16" fmla="*/ 310 w 573"/>
                <a:gd name="T17" fmla="*/ 0 h 634"/>
                <a:gd name="T18" fmla="*/ 127 w 573"/>
                <a:gd name="T19" fmla="*/ 1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3" h="634">
                  <a:moveTo>
                    <a:pt x="127" y="11"/>
                  </a:moveTo>
                  <a:cubicBezTo>
                    <a:pt x="127" y="11"/>
                    <a:pt x="38" y="30"/>
                    <a:pt x="19" y="35"/>
                  </a:cubicBezTo>
                  <a:cubicBezTo>
                    <a:pt x="0" y="41"/>
                    <a:pt x="56" y="114"/>
                    <a:pt x="85" y="178"/>
                  </a:cubicBezTo>
                  <a:cubicBezTo>
                    <a:pt x="113" y="242"/>
                    <a:pt x="193" y="537"/>
                    <a:pt x="201" y="634"/>
                  </a:cubicBezTo>
                  <a:cubicBezTo>
                    <a:pt x="201" y="634"/>
                    <a:pt x="421" y="578"/>
                    <a:pt x="458" y="578"/>
                  </a:cubicBezTo>
                  <a:cubicBezTo>
                    <a:pt x="458" y="539"/>
                    <a:pt x="458" y="539"/>
                    <a:pt x="458" y="539"/>
                  </a:cubicBezTo>
                  <a:cubicBezTo>
                    <a:pt x="458" y="539"/>
                    <a:pt x="469" y="557"/>
                    <a:pt x="475" y="573"/>
                  </a:cubicBezTo>
                  <a:cubicBezTo>
                    <a:pt x="475" y="573"/>
                    <a:pt x="550" y="571"/>
                    <a:pt x="573" y="573"/>
                  </a:cubicBezTo>
                  <a:cubicBezTo>
                    <a:pt x="573" y="573"/>
                    <a:pt x="382" y="116"/>
                    <a:pt x="310" y="0"/>
                  </a:cubicBezTo>
                  <a:cubicBezTo>
                    <a:pt x="310" y="0"/>
                    <a:pt x="174" y="0"/>
                    <a:pt x="127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8" name="Freeform 38"/>
            <p:cNvSpPr/>
            <p:nvPr/>
          </p:nvSpPr>
          <p:spPr bwMode="auto">
            <a:xfrm>
              <a:off x="6721476" y="3271838"/>
              <a:ext cx="204788" cy="414337"/>
            </a:xfrm>
            <a:custGeom>
              <a:avLst/>
              <a:gdLst>
                <a:gd name="T0" fmla="*/ 55 w 110"/>
                <a:gd name="T1" fmla="*/ 28 h 222"/>
                <a:gd name="T2" fmla="*/ 100 w 110"/>
                <a:gd name="T3" fmla="*/ 99 h 222"/>
                <a:gd name="T4" fmla="*/ 32 w 110"/>
                <a:gd name="T5" fmla="*/ 114 h 222"/>
                <a:gd name="T6" fmla="*/ 6 w 110"/>
                <a:gd name="T7" fmla="*/ 28 h 222"/>
                <a:gd name="T8" fmla="*/ 55 w 110"/>
                <a:gd name="T9" fmla="*/ 2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22">
                  <a:moveTo>
                    <a:pt x="55" y="28"/>
                  </a:moveTo>
                  <a:cubicBezTo>
                    <a:pt x="55" y="28"/>
                    <a:pt x="88" y="90"/>
                    <a:pt x="100" y="99"/>
                  </a:cubicBezTo>
                  <a:cubicBezTo>
                    <a:pt x="110" y="222"/>
                    <a:pt x="32" y="114"/>
                    <a:pt x="32" y="114"/>
                  </a:cubicBezTo>
                  <a:cubicBezTo>
                    <a:pt x="32" y="114"/>
                    <a:pt x="12" y="56"/>
                    <a:pt x="6" y="28"/>
                  </a:cubicBezTo>
                  <a:cubicBezTo>
                    <a:pt x="0" y="0"/>
                    <a:pt x="55" y="28"/>
                    <a:pt x="55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49" name="Freeform 39"/>
            <p:cNvSpPr/>
            <p:nvPr/>
          </p:nvSpPr>
          <p:spPr bwMode="auto">
            <a:xfrm>
              <a:off x="6681788" y="3440113"/>
              <a:ext cx="430213" cy="536575"/>
            </a:xfrm>
            <a:custGeom>
              <a:avLst/>
              <a:gdLst>
                <a:gd name="T0" fmla="*/ 74 w 230"/>
                <a:gd name="T1" fmla="*/ 0 h 287"/>
                <a:gd name="T2" fmla="*/ 112 w 230"/>
                <a:gd name="T3" fmla="*/ 62 h 287"/>
                <a:gd name="T4" fmla="*/ 96 w 230"/>
                <a:gd name="T5" fmla="*/ 0 h 287"/>
                <a:gd name="T6" fmla="*/ 144 w 230"/>
                <a:gd name="T7" fmla="*/ 0 h 287"/>
                <a:gd name="T8" fmla="*/ 230 w 230"/>
                <a:gd name="T9" fmla="*/ 287 h 287"/>
                <a:gd name="T10" fmla="*/ 0 w 230"/>
                <a:gd name="T11" fmla="*/ 38 h 287"/>
                <a:gd name="T12" fmla="*/ 74 w 230"/>
                <a:gd name="T1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87">
                  <a:moveTo>
                    <a:pt x="74" y="0"/>
                  </a:moveTo>
                  <a:cubicBezTo>
                    <a:pt x="112" y="62"/>
                    <a:pt x="112" y="62"/>
                    <a:pt x="112" y="62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221" y="197"/>
                    <a:pt x="230" y="287"/>
                  </a:cubicBezTo>
                  <a:cubicBezTo>
                    <a:pt x="230" y="287"/>
                    <a:pt x="46" y="72"/>
                    <a:pt x="0" y="38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0" name="Freeform 40"/>
            <p:cNvSpPr/>
            <p:nvPr/>
          </p:nvSpPr>
          <p:spPr bwMode="auto">
            <a:xfrm>
              <a:off x="6665913" y="3414713"/>
              <a:ext cx="153988" cy="141287"/>
            </a:xfrm>
            <a:custGeom>
              <a:avLst/>
              <a:gdLst>
                <a:gd name="T0" fmla="*/ 0 w 82"/>
                <a:gd name="T1" fmla="*/ 0 h 75"/>
                <a:gd name="T2" fmla="*/ 82 w 82"/>
                <a:gd name="T3" fmla="*/ 13 h 75"/>
                <a:gd name="T4" fmla="*/ 82 w 82"/>
                <a:gd name="T5" fmla="*/ 75 h 75"/>
                <a:gd name="T6" fmla="*/ 0 w 82"/>
                <a:gd name="T7" fmla="*/ 47 h 75"/>
                <a:gd name="T8" fmla="*/ 0 w 82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5">
                  <a:moveTo>
                    <a:pt x="0" y="0"/>
                  </a:moveTo>
                  <a:cubicBezTo>
                    <a:pt x="82" y="13"/>
                    <a:pt x="82" y="13"/>
                    <a:pt x="82" y="13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2" y="75"/>
                    <a:pt x="4" y="52"/>
                    <a:pt x="0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1" name="Freeform 41"/>
            <p:cNvSpPr/>
            <p:nvPr/>
          </p:nvSpPr>
          <p:spPr bwMode="auto">
            <a:xfrm>
              <a:off x="6843713" y="3530600"/>
              <a:ext cx="123825" cy="93662"/>
            </a:xfrm>
            <a:custGeom>
              <a:avLst/>
              <a:gdLst>
                <a:gd name="T0" fmla="*/ 0 w 66"/>
                <a:gd name="T1" fmla="*/ 22 h 50"/>
                <a:gd name="T2" fmla="*/ 54 w 66"/>
                <a:gd name="T3" fmla="*/ 5 h 50"/>
                <a:gd name="T4" fmla="*/ 66 w 66"/>
                <a:gd name="T5" fmla="*/ 37 h 50"/>
                <a:gd name="T6" fmla="*/ 39 w 66"/>
                <a:gd name="T7" fmla="*/ 50 h 50"/>
                <a:gd name="T8" fmla="*/ 0 w 66"/>
                <a:gd name="T9" fmla="*/ 2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0">
                  <a:moveTo>
                    <a:pt x="0" y="22"/>
                  </a:moveTo>
                  <a:cubicBezTo>
                    <a:pt x="0" y="22"/>
                    <a:pt x="29" y="0"/>
                    <a:pt x="54" y="5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39" y="50"/>
                    <a:pt x="39" y="50"/>
                    <a:pt x="39" y="5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2" name="Freeform 42"/>
            <p:cNvSpPr/>
            <p:nvPr/>
          </p:nvSpPr>
          <p:spPr bwMode="auto">
            <a:xfrm>
              <a:off x="6916738" y="3600450"/>
              <a:ext cx="212725" cy="396875"/>
            </a:xfrm>
            <a:custGeom>
              <a:avLst/>
              <a:gdLst>
                <a:gd name="T0" fmla="*/ 11 w 113"/>
                <a:gd name="T1" fmla="*/ 95 h 212"/>
                <a:gd name="T2" fmla="*/ 0 w 113"/>
                <a:gd name="T3" fmla="*/ 13 h 212"/>
                <a:gd name="T4" fmla="*/ 27 w 113"/>
                <a:gd name="T5" fmla="*/ 0 h 212"/>
                <a:gd name="T6" fmla="*/ 94 w 113"/>
                <a:gd name="T7" fmla="*/ 109 h 212"/>
                <a:gd name="T8" fmla="*/ 113 w 113"/>
                <a:gd name="T9" fmla="*/ 212 h 212"/>
                <a:gd name="T10" fmla="*/ 11 w 113"/>
                <a:gd name="T11" fmla="*/ 9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212">
                  <a:moveTo>
                    <a:pt x="11" y="95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79" y="86"/>
                    <a:pt x="94" y="109"/>
                  </a:cubicBezTo>
                  <a:cubicBezTo>
                    <a:pt x="113" y="212"/>
                    <a:pt x="113" y="212"/>
                    <a:pt x="113" y="212"/>
                  </a:cubicBezTo>
                  <a:lnTo>
                    <a:pt x="11" y="95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3" name="Freeform 43"/>
            <p:cNvSpPr/>
            <p:nvPr/>
          </p:nvSpPr>
          <p:spPr bwMode="auto">
            <a:xfrm>
              <a:off x="6602413" y="3440113"/>
              <a:ext cx="527050" cy="557212"/>
            </a:xfrm>
            <a:custGeom>
              <a:avLst/>
              <a:gdLst>
                <a:gd name="T0" fmla="*/ 34 w 281"/>
                <a:gd name="T1" fmla="*/ 0 h 298"/>
                <a:gd name="T2" fmla="*/ 0 w 281"/>
                <a:gd name="T3" fmla="*/ 99 h 298"/>
                <a:gd name="T4" fmla="*/ 102 w 281"/>
                <a:gd name="T5" fmla="*/ 122 h 298"/>
                <a:gd name="T6" fmla="*/ 84 w 281"/>
                <a:gd name="T7" fmla="*/ 221 h 298"/>
                <a:gd name="T8" fmla="*/ 281 w 281"/>
                <a:gd name="T9" fmla="*/ 298 h 298"/>
                <a:gd name="T10" fmla="*/ 42 w 281"/>
                <a:gd name="T11" fmla="*/ 35 h 298"/>
                <a:gd name="T12" fmla="*/ 34 w 281"/>
                <a:gd name="T13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298">
                  <a:moveTo>
                    <a:pt x="34" y="0"/>
                  </a:moveTo>
                  <a:cubicBezTo>
                    <a:pt x="34" y="0"/>
                    <a:pt x="11" y="60"/>
                    <a:pt x="0" y="99"/>
                  </a:cubicBezTo>
                  <a:cubicBezTo>
                    <a:pt x="0" y="99"/>
                    <a:pt x="47" y="116"/>
                    <a:pt x="102" y="122"/>
                  </a:cubicBezTo>
                  <a:cubicBezTo>
                    <a:pt x="102" y="122"/>
                    <a:pt x="81" y="214"/>
                    <a:pt x="84" y="221"/>
                  </a:cubicBezTo>
                  <a:cubicBezTo>
                    <a:pt x="84" y="221"/>
                    <a:pt x="221" y="265"/>
                    <a:pt x="281" y="298"/>
                  </a:cubicBezTo>
                  <a:cubicBezTo>
                    <a:pt x="241" y="251"/>
                    <a:pt x="82" y="73"/>
                    <a:pt x="42" y="3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4" name="Freeform 44"/>
            <p:cNvSpPr/>
            <p:nvPr/>
          </p:nvSpPr>
          <p:spPr bwMode="auto">
            <a:xfrm>
              <a:off x="6937376" y="3409950"/>
              <a:ext cx="244475" cy="587375"/>
            </a:xfrm>
            <a:custGeom>
              <a:avLst/>
              <a:gdLst>
                <a:gd name="T0" fmla="*/ 0 w 130"/>
                <a:gd name="T1" fmla="*/ 0 h 314"/>
                <a:gd name="T2" fmla="*/ 73 w 130"/>
                <a:gd name="T3" fmla="*/ 53 h 314"/>
                <a:gd name="T4" fmla="*/ 55 w 130"/>
                <a:gd name="T5" fmla="*/ 102 h 314"/>
                <a:gd name="T6" fmla="*/ 130 w 130"/>
                <a:gd name="T7" fmla="*/ 159 h 314"/>
                <a:gd name="T8" fmla="*/ 102 w 130"/>
                <a:gd name="T9" fmla="*/ 314 h 314"/>
                <a:gd name="T10" fmla="*/ 0 w 130"/>
                <a:gd name="T11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314">
                  <a:moveTo>
                    <a:pt x="0" y="0"/>
                  </a:moveTo>
                  <a:cubicBezTo>
                    <a:pt x="0" y="0"/>
                    <a:pt x="39" y="36"/>
                    <a:pt x="73" y="53"/>
                  </a:cubicBezTo>
                  <a:cubicBezTo>
                    <a:pt x="73" y="53"/>
                    <a:pt x="66" y="84"/>
                    <a:pt x="55" y="102"/>
                  </a:cubicBezTo>
                  <a:cubicBezTo>
                    <a:pt x="55" y="102"/>
                    <a:pt x="108" y="138"/>
                    <a:pt x="130" y="159"/>
                  </a:cubicBezTo>
                  <a:cubicBezTo>
                    <a:pt x="130" y="159"/>
                    <a:pt x="102" y="239"/>
                    <a:pt x="102" y="314"/>
                  </a:cubicBezTo>
                  <a:cubicBezTo>
                    <a:pt x="102" y="314"/>
                    <a:pt x="20" y="3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5" name="Freeform 45"/>
            <p:cNvSpPr/>
            <p:nvPr/>
          </p:nvSpPr>
          <p:spPr bwMode="auto">
            <a:xfrm>
              <a:off x="7135813" y="4019550"/>
              <a:ext cx="161925" cy="400050"/>
            </a:xfrm>
            <a:custGeom>
              <a:avLst/>
              <a:gdLst>
                <a:gd name="T0" fmla="*/ 0 w 86"/>
                <a:gd name="T1" fmla="*/ 0 h 214"/>
                <a:gd name="T2" fmla="*/ 86 w 86"/>
                <a:gd name="T3" fmla="*/ 214 h 214"/>
                <a:gd name="T4" fmla="*/ 0 w 86"/>
                <a:gd name="T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214">
                  <a:moveTo>
                    <a:pt x="0" y="0"/>
                  </a:moveTo>
                  <a:cubicBezTo>
                    <a:pt x="0" y="0"/>
                    <a:pt x="75" y="154"/>
                    <a:pt x="86" y="214"/>
                  </a:cubicBezTo>
                  <a:cubicBezTo>
                    <a:pt x="86" y="214"/>
                    <a:pt x="9" y="35"/>
                    <a:pt x="0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6" name="Freeform 46"/>
            <p:cNvSpPr/>
            <p:nvPr/>
          </p:nvSpPr>
          <p:spPr bwMode="auto">
            <a:xfrm>
              <a:off x="7164388" y="4302125"/>
              <a:ext cx="55563" cy="60325"/>
            </a:xfrm>
            <a:custGeom>
              <a:avLst/>
              <a:gdLst>
                <a:gd name="T0" fmla="*/ 27 w 30"/>
                <a:gd name="T1" fmla="*/ 11 h 32"/>
                <a:gd name="T2" fmla="*/ 21 w 30"/>
                <a:gd name="T3" fmla="*/ 30 h 32"/>
                <a:gd name="T4" fmla="*/ 3 w 30"/>
                <a:gd name="T5" fmla="*/ 21 h 32"/>
                <a:gd name="T6" fmla="*/ 9 w 30"/>
                <a:gd name="T7" fmla="*/ 2 h 32"/>
                <a:gd name="T8" fmla="*/ 27 w 30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2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2"/>
                    <a:pt x="6" y="29"/>
                    <a:pt x="3" y="21"/>
                  </a:cubicBezTo>
                  <a:cubicBezTo>
                    <a:pt x="0" y="14"/>
                    <a:pt x="3" y="5"/>
                    <a:pt x="9" y="2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7" name="Freeform 47"/>
            <p:cNvSpPr/>
            <p:nvPr/>
          </p:nvSpPr>
          <p:spPr bwMode="auto">
            <a:xfrm>
              <a:off x="7100888" y="4111625"/>
              <a:ext cx="55563" cy="61912"/>
            </a:xfrm>
            <a:custGeom>
              <a:avLst/>
              <a:gdLst>
                <a:gd name="T0" fmla="*/ 27 w 30"/>
                <a:gd name="T1" fmla="*/ 11 h 33"/>
                <a:gd name="T2" fmla="*/ 21 w 30"/>
                <a:gd name="T3" fmla="*/ 30 h 33"/>
                <a:gd name="T4" fmla="*/ 3 w 30"/>
                <a:gd name="T5" fmla="*/ 21 h 33"/>
                <a:gd name="T6" fmla="*/ 10 w 30"/>
                <a:gd name="T7" fmla="*/ 3 h 33"/>
                <a:gd name="T8" fmla="*/ 27 w 30"/>
                <a:gd name="T9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3"/>
                    <a:pt x="6" y="29"/>
                    <a:pt x="3" y="21"/>
                  </a:cubicBezTo>
                  <a:cubicBezTo>
                    <a:pt x="0" y="14"/>
                    <a:pt x="3" y="6"/>
                    <a:pt x="10" y="3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8" name="Freeform 48"/>
            <p:cNvSpPr/>
            <p:nvPr/>
          </p:nvSpPr>
          <p:spPr bwMode="auto">
            <a:xfrm>
              <a:off x="6861176" y="3381375"/>
              <a:ext cx="96838" cy="146050"/>
            </a:xfrm>
            <a:custGeom>
              <a:avLst/>
              <a:gdLst>
                <a:gd name="T0" fmla="*/ 0 w 52"/>
                <a:gd name="T1" fmla="*/ 31 h 78"/>
                <a:gd name="T2" fmla="*/ 45 w 52"/>
                <a:gd name="T3" fmla="*/ 78 h 78"/>
                <a:gd name="T4" fmla="*/ 48 w 52"/>
                <a:gd name="T5" fmla="*/ 18 h 78"/>
                <a:gd name="T6" fmla="*/ 25 w 52"/>
                <a:gd name="T7" fmla="*/ 0 h 78"/>
                <a:gd name="T8" fmla="*/ 0 w 52"/>
                <a:gd name="T9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8">
                  <a:moveTo>
                    <a:pt x="0" y="31"/>
                  </a:moveTo>
                  <a:cubicBezTo>
                    <a:pt x="45" y="78"/>
                    <a:pt x="45" y="78"/>
                    <a:pt x="45" y="78"/>
                  </a:cubicBezTo>
                  <a:cubicBezTo>
                    <a:pt x="45" y="78"/>
                    <a:pt x="52" y="31"/>
                    <a:pt x="48" y="18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59" name="Freeform 49"/>
            <p:cNvSpPr/>
            <p:nvPr/>
          </p:nvSpPr>
          <p:spPr bwMode="auto">
            <a:xfrm>
              <a:off x="6937376" y="4435475"/>
              <a:ext cx="563563" cy="161925"/>
            </a:xfrm>
            <a:custGeom>
              <a:avLst/>
              <a:gdLst>
                <a:gd name="T0" fmla="*/ 0 w 301"/>
                <a:gd name="T1" fmla="*/ 87 h 87"/>
                <a:gd name="T2" fmla="*/ 188 w 301"/>
                <a:gd name="T3" fmla="*/ 43 h 87"/>
                <a:gd name="T4" fmla="*/ 194 w 301"/>
                <a:gd name="T5" fmla="*/ 0 h 87"/>
                <a:gd name="T6" fmla="*/ 211 w 301"/>
                <a:gd name="T7" fmla="*/ 41 h 87"/>
                <a:gd name="T8" fmla="*/ 301 w 301"/>
                <a:gd name="T9" fmla="*/ 40 h 87"/>
                <a:gd name="T10" fmla="*/ 207 w 301"/>
                <a:gd name="T11" fmla="*/ 49 h 87"/>
                <a:gd name="T12" fmla="*/ 200 w 301"/>
                <a:gd name="T13" fmla="*/ 32 h 87"/>
                <a:gd name="T14" fmla="*/ 197 w 301"/>
                <a:gd name="T15" fmla="*/ 52 h 87"/>
                <a:gd name="T16" fmla="*/ 0 w 301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" h="87">
                  <a:moveTo>
                    <a:pt x="0" y="87"/>
                  </a:moveTo>
                  <a:cubicBezTo>
                    <a:pt x="0" y="87"/>
                    <a:pt x="85" y="58"/>
                    <a:pt x="188" y="43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206" y="28"/>
                    <a:pt x="211" y="41"/>
                  </a:cubicBezTo>
                  <a:cubicBezTo>
                    <a:pt x="211" y="41"/>
                    <a:pt x="283" y="38"/>
                    <a:pt x="301" y="40"/>
                  </a:cubicBezTo>
                  <a:cubicBezTo>
                    <a:pt x="301" y="40"/>
                    <a:pt x="217" y="47"/>
                    <a:pt x="207" y="49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0" y="32"/>
                    <a:pt x="198" y="46"/>
                    <a:pt x="197" y="52"/>
                  </a:cubicBezTo>
                  <a:cubicBezTo>
                    <a:pt x="194" y="55"/>
                    <a:pt x="45" y="67"/>
                    <a:pt x="0" y="87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60" name="Freeform 50"/>
            <p:cNvSpPr/>
            <p:nvPr/>
          </p:nvSpPr>
          <p:spPr bwMode="auto">
            <a:xfrm>
              <a:off x="6065838" y="3473450"/>
              <a:ext cx="650875" cy="979487"/>
            </a:xfrm>
            <a:custGeom>
              <a:avLst/>
              <a:gdLst>
                <a:gd name="T0" fmla="*/ 221 w 348"/>
                <a:gd name="T1" fmla="*/ 17 h 524"/>
                <a:gd name="T2" fmla="*/ 20 w 348"/>
                <a:gd name="T3" fmla="*/ 356 h 524"/>
                <a:gd name="T4" fmla="*/ 289 w 348"/>
                <a:gd name="T5" fmla="*/ 456 h 524"/>
                <a:gd name="T6" fmla="*/ 306 w 348"/>
                <a:gd name="T7" fmla="*/ 356 h 524"/>
                <a:gd name="T8" fmla="*/ 116 w 348"/>
                <a:gd name="T9" fmla="*/ 380 h 524"/>
                <a:gd name="T10" fmla="*/ 257 w 348"/>
                <a:gd name="T11" fmla="*/ 104 h 524"/>
                <a:gd name="T12" fmla="*/ 221 w 348"/>
                <a:gd name="T13" fmla="*/ 1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524">
                  <a:moveTo>
                    <a:pt x="221" y="17"/>
                  </a:moveTo>
                  <a:cubicBezTo>
                    <a:pt x="221" y="17"/>
                    <a:pt x="39" y="246"/>
                    <a:pt x="20" y="356"/>
                  </a:cubicBezTo>
                  <a:cubicBezTo>
                    <a:pt x="0" y="466"/>
                    <a:pt x="68" y="524"/>
                    <a:pt x="289" y="456"/>
                  </a:cubicBezTo>
                  <a:cubicBezTo>
                    <a:pt x="289" y="456"/>
                    <a:pt x="348" y="383"/>
                    <a:pt x="306" y="356"/>
                  </a:cubicBezTo>
                  <a:cubicBezTo>
                    <a:pt x="306" y="356"/>
                    <a:pt x="153" y="448"/>
                    <a:pt x="116" y="380"/>
                  </a:cubicBezTo>
                  <a:cubicBezTo>
                    <a:pt x="78" y="313"/>
                    <a:pt x="186" y="215"/>
                    <a:pt x="257" y="104"/>
                  </a:cubicBezTo>
                  <a:cubicBezTo>
                    <a:pt x="257" y="104"/>
                    <a:pt x="296" y="0"/>
                    <a:pt x="221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61" name="Freeform 51"/>
            <p:cNvSpPr/>
            <p:nvPr/>
          </p:nvSpPr>
          <p:spPr bwMode="auto">
            <a:xfrm>
              <a:off x="6445251" y="3949700"/>
              <a:ext cx="457200" cy="385762"/>
            </a:xfrm>
            <a:custGeom>
              <a:avLst/>
              <a:gdLst>
                <a:gd name="T0" fmla="*/ 134 w 244"/>
                <a:gd name="T1" fmla="*/ 188 h 206"/>
                <a:gd name="T2" fmla="*/ 36 w 244"/>
                <a:gd name="T3" fmla="*/ 162 h 206"/>
                <a:gd name="T4" fmla="*/ 26 w 244"/>
                <a:gd name="T5" fmla="*/ 46 h 206"/>
                <a:gd name="T6" fmla="*/ 48 w 244"/>
                <a:gd name="T7" fmla="*/ 80 h 206"/>
                <a:gd name="T8" fmla="*/ 65 w 244"/>
                <a:gd name="T9" fmla="*/ 109 h 206"/>
                <a:gd name="T10" fmla="*/ 73 w 244"/>
                <a:gd name="T11" fmla="*/ 21 h 206"/>
                <a:gd name="T12" fmla="*/ 107 w 244"/>
                <a:gd name="T13" fmla="*/ 30 h 206"/>
                <a:gd name="T14" fmla="*/ 113 w 244"/>
                <a:gd name="T15" fmla="*/ 103 h 206"/>
                <a:gd name="T16" fmla="*/ 138 w 244"/>
                <a:gd name="T17" fmla="*/ 34 h 206"/>
                <a:gd name="T18" fmla="*/ 164 w 244"/>
                <a:gd name="T19" fmla="*/ 52 h 206"/>
                <a:gd name="T20" fmla="*/ 149 w 244"/>
                <a:gd name="T21" fmla="*/ 103 h 206"/>
                <a:gd name="T22" fmla="*/ 172 w 244"/>
                <a:gd name="T23" fmla="*/ 129 h 206"/>
                <a:gd name="T24" fmla="*/ 228 w 244"/>
                <a:gd name="T25" fmla="*/ 111 h 206"/>
                <a:gd name="T26" fmla="*/ 244 w 244"/>
                <a:gd name="T27" fmla="*/ 139 h 206"/>
                <a:gd name="T28" fmla="*/ 187 w 244"/>
                <a:gd name="T29" fmla="*/ 166 h 206"/>
                <a:gd name="T30" fmla="*/ 134 w 244"/>
                <a:gd name="T31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4" h="206">
                  <a:moveTo>
                    <a:pt x="134" y="188"/>
                  </a:moveTo>
                  <a:cubicBezTo>
                    <a:pt x="109" y="197"/>
                    <a:pt x="71" y="206"/>
                    <a:pt x="36" y="162"/>
                  </a:cubicBezTo>
                  <a:cubicBezTo>
                    <a:pt x="0" y="119"/>
                    <a:pt x="0" y="60"/>
                    <a:pt x="26" y="46"/>
                  </a:cubicBezTo>
                  <a:cubicBezTo>
                    <a:pt x="43" y="37"/>
                    <a:pt x="47" y="51"/>
                    <a:pt x="48" y="80"/>
                  </a:cubicBezTo>
                  <a:cubicBezTo>
                    <a:pt x="48" y="108"/>
                    <a:pt x="65" y="109"/>
                    <a:pt x="65" y="109"/>
                  </a:cubicBezTo>
                  <a:cubicBezTo>
                    <a:pt x="65" y="109"/>
                    <a:pt x="53" y="45"/>
                    <a:pt x="73" y="21"/>
                  </a:cubicBezTo>
                  <a:cubicBezTo>
                    <a:pt x="90" y="0"/>
                    <a:pt x="117" y="11"/>
                    <a:pt x="107" y="30"/>
                  </a:cubicBezTo>
                  <a:cubicBezTo>
                    <a:pt x="98" y="48"/>
                    <a:pt x="110" y="93"/>
                    <a:pt x="113" y="103"/>
                  </a:cubicBezTo>
                  <a:cubicBezTo>
                    <a:pt x="113" y="103"/>
                    <a:pt x="115" y="43"/>
                    <a:pt x="138" y="34"/>
                  </a:cubicBezTo>
                  <a:cubicBezTo>
                    <a:pt x="158" y="26"/>
                    <a:pt x="165" y="41"/>
                    <a:pt x="164" y="52"/>
                  </a:cubicBezTo>
                  <a:cubicBezTo>
                    <a:pt x="162" y="62"/>
                    <a:pt x="153" y="67"/>
                    <a:pt x="149" y="103"/>
                  </a:cubicBezTo>
                  <a:cubicBezTo>
                    <a:pt x="146" y="140"/>
                    <a:pt x="169" y="134"/>
                    <a:pt x="172" y="129"/>
                  </a:cubicBezTo>
                  <a:cubicBezTo>
                    <a:pt x="176" y="124"/>
                    <a:pt x="215" y="103"/>
                    <a:pt x="228" y="111"/>
                  </a:cubicBezTo>
                  <a:cubicBezTo>
                    <a:pt x="240" y="118"/>
                    <a:pt x="244" y="139"/>
                    <a:pt x="244" y="139"/>
                  </a:cubicBezTo>
                  <a:cubicBezTo>
                    <a:pt x="244" y="139"/>
                    <a:pt x="206" y="156"/>
                    <a:pt x="187" y="166"/>
                  </a:cubicBezTo>
                  <a:cubicBezTo>
                    <a:pt x="167" y="176"/>
                    <a:pt x="151" y="181"/>
                    <a:pt x="134" y="18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62" name="Freeform 52"/>
            <p:cNvSpPr/>
            <p:nvPr/>
          </p:nvSpPr>
          <p:spPr bwMode="auto">
            <a:xfrm>
              <a:off x="6600826" y="4165600"/>
              <a:ext cx="85725" cy="112712"/>
            </a:xfrm>
            <a:custGeom>
              <a:avLst/>
              <a:gdLst>
                <a:gd name="T0" fmla="*/ 0 w 46"/>
                <a:gd name="T1" fmla="*/ 24 h 60"/>
                <a:gd name="T2" fmla="*/ 45 w 46"/>
                <a:gd name="T3" fmla="*/ 60 h 60"/>
                <a:gd name="T4" fmla="*/ 0 w 46"/>
                <a:gd name="T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60">
                  <a:moveTo>
                    <a:pt x="0" y="24"/>
                  </a:moveTo>
                  <a:cubicBezTo>
                    <a:pt x="0" y="24"/>
                    <a:pt x="40" y="12"/>
                    <a:pt x="45" y="60"/>
                  </a:cubicBezTo>
                  <a:cubicBezTo>
                    <a:pt x="45" y="60"/>
                    <a:pt x="46" y="0"/>
                    <a:pt x="0" y="24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</p:grpSp>
      <p:grpSp>
        <p:nvGrpSpPr>
          <p:cNvPr id="69" name="组合 59"/>
          <p:cNvGrpSpPr/>
          <p:nvPr/>
        </p:nvGrpSpPr>
        <p:grpSpPr>
          <a:xfrm rot="0">
            <a:off x="9890125" y="-6350"/>
            <a:ext cx="1950720" cy="1269365"/>
            <a:chOff x="1050053" y="2506787"/>
            <a:chExt cx="1950872" cy="1269647"/>
          </a:xfrm>
        </p:grpSpPr>
        <p:pic>
          <p:nvPicPr>
            <p:cNvPr id="70" name="图片 6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17818" y="2506787"/>
              <a:ext cx="1183107" cy="1213530"/>
            </a:xfrm>
            <a:prstGeom prst="rect">
              <a:avLst/>
            </a:prstGeom>
          </p:spPr>
        </p:pic>
        <p:pic>
          <p:nvPicPr>
            <p:cNvPr id="71" name="图片 6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0053" y="2828041"/>
              <a:ext cx="1417375" cy="94839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235" y="-1740535"/>
            <a:ext cx="10166350" cy="85985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532255"/>
            <a:ext cx="7364730" cy="443801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451655" y="364791"/>
            <a:ext cx="3893950" cy="4572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080" y="1795145"/>
            <a:ext cx="474345" cy="323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35" y="2296160"/>
            <a:ext cx="474345" cy="323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15" y="1722755"/>
            <a:ext cx="474345" cy="323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50" y="1722755"/>
            <a:ext cx="474345" cy="3238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567305" y="3271520"/>
            <a:ext cx="1484630" cy="472440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58510" y="3782695"/>
            <a:ext cx="1475105" cy="472440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76245" y="4275455"/>
            <a:ext cx="1475105" cy="472440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36160" y="4806315"/>
            <a:ext cx="1475105" cy="472440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09215" y="5316855"/>
            <a:ext cx="1475105" cy="472440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31" descr="糖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0" y="1532255"/>
            <a:ext cx="816610" cy="704850"/>
          </a:xfrm>
          <a:prstGeom prst="rect">
            <a:avLst/>
          </a:prstGeom>
        </p:spPr>
      </p:pic>
      <p:pic>
        <p:nvPicPr>
          <p:cNvPr id="44" name="图片 32" descr="糖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9035" y="5751195"/>
            <a:ext cx="816610" cy="704850"/>
          </a:xfrm>
          <a:prstGeom prst="rect">
            <a:avLst/>
          </a:prstGeom>
        </p:spPr>
      </p:pic>
      <p:pic>
        <p:nvPicPr>
          <p:cNvPr id="45" name="图片 43" descr="糖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180" y="5751195"/>
            <a:ext cx="816610" cy="704850"/>
          </a:xfrm>
          <a:prstGeom prst="rect">
            <a:avLst/>
          </a:prstGeom>
        </p:spPr>
      </p:pic>
      <p:pic>
        <p:nvPicPr>
          <p:cNvPr id="46" name="图片 44" descr="糖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510" y="754380"/>
            <a:ext cx="816610" cy="704850"/>
          </a:xfrm>
          <a:prstGeom prst="rect">
            <a:avLst/>
          </a:prstGeom>
        </p:spPr>
      </p:pic>
      <p:pic>
        <p:nvPicPr>
          <p:cNvPr id="47" name="Content Placeholder 46"/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80" y="2252345"/>
            <a:ext cx="60261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9100" y="57277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75" y="956310"/>
            <a:ext cx="5096510" cy="408940"/>
          </a:xfrm>
          <a:prstGeom prst="rect">
            <a:avLst/>
          </a:prstGeom>
        </p:spPr>
      </p:pic>
      <p:pic>
        <p:nvPicPr>
          <p:cNvPr id="3" name="图片 2" descr="999ba5066198f2db59d550c4dbd2090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826895"/>
            <a:ext cx="12389485" cy="3204845"/>
          </a:xfrm>
          <a:prstGeom prst="rect">
            <a:avLst/>
          </a:prstGeom>
        </p:spPr>
      </p:pic>
      <p:pic>
        <p:nvPicPr>
          <p:cNvPr id="31" name="图片 30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795" y="4248150"/>
            <a:ext cx="3050540" cy="3050540"/>
          </a:xfrm>
          <a:prstGeom prst="rect">
            <a:avLst/>
          </a:prstGeom>
        </p:spPr>
      </p:pic>
      <p:sp>
        <p:nvSpPr>
          <p:cNvPr id="85" name="MsPham_1"/>
          <p:cNvSpPr/>
          <p:nvPr>
            <p:custDataLst>
              <p:tags r:id="rId5"/>
            </p:custDataLst>
          </p:nvPr>
        </p:nvSpPr>
        <p:spPr>
          <a:xfrm>
            <a:off x="1314305" y="-264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Home link</a:t>
            </a:r>
            <a:endParaRPr lang="en-US" altLang="zh-C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0060" y="2369820"/>
            <a:ext cx="3171825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Using the new sentences in the real life .</a:t>
            </a:r>
            <a:endParaRPr 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531995" y="2370455"/>
            <a:ext cx="3051175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the homework in WB (SBT): page 30 - 31</a:t>
            </a:r>
            <a:endParaRPr 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8463280" y="2370455"/>
            <a:ext cx="323850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28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new lesson : Unit 8  Lesson 1</a:t>
            </a:r>
            <a:endParaRPr lang="en-US" sz="28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1" animBg="1"/>
      <p:bldP spid="8" grpId="0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4340" y="-1699895"/>
            <a:ext cx="9814560" cy="873188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" y="9080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045" y="4260215"/>
            <a:ext cx="2597785" cy="2597785"/>
          </a:xfrm>
          <a:prstGeom prst="rect">
            <a:avLst/>
          </a:prstGeom>
        </p:spPr>
      </p:pic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65" y="-1125855"/>
            <a:ext cx="4319905" cy="43199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40430" y="1771015"/>
            <a:ext cx="6341745" cy="4523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Thursday, November 18    2021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7: That’s my school - Lesson 3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Phonics</a:t>
            </a:r>
            <a:endParaRPr lang="en-US" sz="2400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Phonic “g” : gym -&gt; The school gym is large.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Phonic “l” : look -&gt; Look at the library.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Homework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WB (SBT) : Page 30 - 31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Prepare : Unit 8 - Lesson 1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374255" y="1779905"/>
            <a:ext cx="3803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102235" y="-61595"/>
            <a:ext cx="12338050" cy="6920230"/>
            <a:chOff x="2746" y="1652"/>
            <a:chExt cx="23116" cy="13039"/>
          </a:xfrm>
        </p:grpSpPr>
        <p:sp>
          <p:nvSpPr>
            <p:cNvPr id="36" name="object 2"/>
            <p:cNvSpPr/>
            <p:nvPr/>
          </p:nvSpPr>
          <p:spPr>
            <a:xfrm>
              <a:off x="2937" y="1652"/>
              <a:ext cx="22925" cy="12896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D5BD"/>
            </a:solidFill>
          </p:spPr>
          <p:txBody>
            <a:bodyPr wrap="square" lIns="0" tIns="0" rIns="0" bIns="0" rtlCol="0"/>
            <a:p>
              <a:endParaRPr sz="1635"/>
            </a:p>
          </p:txBody>
        </p:sp>
        <p:pic>
          <p:nvPicPr>
            <p:cNvPr id="37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46" y="1796"/>
              <a:ext cx="15805" cy="1289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907790" y="210185"/>
            <a:ext cx="8128635" cy="6539865"/>
            <a:chOff x="0" y="770737"/>
            <a:chExt cx="10693831" cy="6009945"/>
          </a:xfrm>
        </p:grpSpPr>
        <p:sp>
          <p:nvSpPr>
            <p:cNvPr id="18" name="object 18"/>
            <p:cNvSpPr/>
            <p:nvPr/>
          </p:nvSpPr>
          <p:spPr>
            <a:xfrm>
              <a:off x="1116916" y="2727667"/>
              <a:ext cx="486409" cy="598805"/>
            </a:xfrm>
            <a:custGeom>
              <a:avLst/>
              <a:gdLst/>
              <a:ahLst/>
              <a:cxnLst/>
              <a:rect l="l" t="t" r="r" b="b"/>
              <a:pathLst>
                <a:path w="486409" h="598804">
                  <a:moveTo>
                    <a:pt x="270053" y="8440"/>
                  </a:moveTo>
                  <a:lnTo>
                    <a:pt x="226403" y="32378"/>
                  </a:lnTo>
                  <a:lnTo>
                    <a:pt x="183758" y="57787"/>
                  </a:lnTo>
                  <a:lnTo>
                    <a:pt x="142121" y="84707"/>
                  </a:lnTo>
                  <a:lnTo>
                    <a:pt x="101498" y="113179"/>
                  </a:lnTo>
                  <a:lnTo>
                    <a:pt x="61890" y="143242"/>
                  </a:lnTo>
                  <a:lnTo>
                    <a:pt x="23303" y="174935"/>
                  </a:lnTo>
                  <a:lnTo>
                    <a:pt x="0" y="240730"/>
                  </a:lnTo>
                  <a:lnTo>
                    <a:pt x="12948" y="271877"/>
                  </a:lnTo>
                  <a:lnTo>
                    <a:pt x="36704" y="293673"/>
                  </a:lnTo>
                  <a:lnTo>
                    <a:pt x="67072" y="299982"/>
                  </a:lnTo>
                  <a:lnTo>
                    <a:pt x="99857" y="284667"/>
                  </a:lnTo>
                  <a:lnTo>
                    <a:pt x="115046" y="271849"/>
                  </a:lnTo>
                  <a:lnTo>
                    <a:pt x="130242" y="259367"/>
                  </a:lnTo>
                  <a:lnTo>
                    <a:pt x="145522" y="247218"/>
                  </a:lnTo>
                  <a:lnTo>
                    <a:pt x="160963" y="235402"/>
                  </a:lnTo>
                  <a:lnTo>
                    <a:pt x="186461" y="277155"/>
                  </a:lnTo>
                  <a:lnTo>
                    <a:pt x="212042" y="318921"/>
                  </a:lnTo>
                  <a:lnTo>
                    <a:pt x="237680" y="360693"/>
                  </a:lnTo>
                  <a:lnTo>
                    <a:pt x="263350" y="402464"/>
                  </a:lnTo>
                  <a:lnTo>
                    <a:pt x="289027" y="444229"/>
                  </a:lnTo>
                  <a:lnTo>
                    <a:pt x="314688" y="485979"/>
                  </a:lnTo>
                  <a:lnTo>
                    <a:pt x="340306" y="527710"/>
                  </a:lnTo>
                  <a:lnTo>
                    <a:pt x="365856" y="569414"/>
                  </a:lnTo>
                  <a:lnTo>
                    <a:pt x="392538" y="594351"/>
                  </a:lnTo>
                  <a:lnTo>
                    <a:pt x="423968" y="598560"/>
                  </a:lnTo>
                  <a:lnTo>
                    <a:pt x="454058" y="586285"/>
                  </a:lnTo>
                  <a:lnTo>
                    <a:pt x="476719" y="561772"/>
                  </a:lnTo>
                  <a:lnTo>
                    <a:pt x="485861" y="529266"/>
                  </a:lnTo>
                  <a:lnTo>
                    <a:pt x="475394" y="493014"/>
                  </a:lnTo>
                  <a:lnTo>
                    <a:pt x="449956" y="451332"/>
                  </a:lnTo>
                  <a:lnTo>
                    <a:pt x="424508" y="409745"/>
                  </a:lnTo>
                  <a:lnTo>
                    <a:pt x="399049" y="368223"/>
                  </a:lnTo>
                  <a:lnTo>
                    <a:pt x="373577" y="326732"/>
                  </a:lnTo>
                  <a:lnTo>
                    <a:pt x="348092" y="285242"/>
                  </a:lnTo>
                  <a:lnTo>
                    <a:pt x="322592" y="243719"/>
                  </a:lnTo>
                  <a:lnTo>
                    <a:pt x="297077" y="202130"/>
                  </a:lnTo>
                  <a:lnTo>
                    <a:pt x="271545" y="160445"/>
                  </a:lnTo>
                  <a:lnTo>
                    <a:pt x="290086" y="149442"/>
                  </a:lnTo>
                  <a:lnTo>
                    <a:pt x="308742" y="138690"/>
                  </a:lnTo>
                  <a:lnTo>
                    <a:pt x="327525" y="128199"/>
                  </a:lnTo>
                  <a:lnTo>
                    <a:pt x="346453" y="117978"/>
                  </a:lnTo>
                  <a:lnTo>
                    <a:pt x="372550" y="93224"/>
                  </a:lnTo>
                  <a:lnTo>
                    <a:pt x="377363" y="62990"/>
                  </a:lnTo>
                  <a:lnTo>
                    <a:pt x="365204" y="33334"/>
                  </a:lnTo>
                  <a:lnTo>
                    <a:pt x="340390" y="10318"/>
                  </a:lnTo>
                  <a:lnTo>
                    <a:pt x="307235" y="0"/>
                  </a:lnTo>
                  <a:lnTo>
                    <a:pt x="270053" y="8440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5935" y="2377929"/>
              <a:ext cx="554990" cy="781050"/>
            </a:xfrm>
            <a:custGeom>
              <a:avLst/>
              <a:gdLst/>
              <a:ahLst/>
              <a:cxnLst/>
              <a:rect l="l" t="t" r="r" b="b"/>
              <a:pathLst>
                <a:path w="554989" h="781050">
                  <a:moveTo>
                    <a:pt x="224935" y="79325"/>
                  </a:moveTo>
                  <a:lnTo>
                    <a:pt x="240578" y="123421"/>
                  </a:lnTo>
                  <a:lnTo>
                    <a:pt x="256790" y="167246"/>
                  </a:lnTo>
                  <a:lnTo>
                    <a:pt x="273554" y="210869"/>
                  </a:lnTo>
                  <a:lnTo>
                    <a:pt x="290854" y="254363"/>
                  </a:lnTo>
                  <a:lnTo>
                    <a:pt x="308673" y="297798"/>
                  </a:lnTo>
                  <a:lnTo>
                    <a:pt x="201851" y="360404"/>
                  </a:lnTo>
                  <a:lnTo>
                    <a:pt x="195751" y="347132"/>
                  </a:lnTo>
                  <a:lnTo>
                    <a:pt x="189860" y="333894"/>
                  </a:lnTo>
                  <a:lnTo>
                    <a:pt x="183939" y="320617"/>
                  </a:lnTo>
                  <a:lnTo>
                    <a:pt x="177749" y="307224"/>
                  </a:lnTo>
                  <a:lnTo>
                    <a:pt x="164668" y="278526"/>
                  </a:lnTo>
                  <a:lnTo>
                    <a:pt x="150494" y="248695"/>
                  </a:lnTo>
                  <a:lnTo>
                    <a:pt x="137892" y="218315"/>
                  </a:lnTo>
                  <a:lnTo>
                    <a:pt x="129530" y="187973"/>
                  </a:lnTo>
                  <a:lnTo>
                    <a:pt x="113804" y="155010"/>
                  </a:lnTo>
                  <a:lnTo>
                    <a:pt x="86187" y="140184"/>
                  </a:lnTo>
                  <a:lnTo>
                    <a:pt x="53840" y="141511"/>
                  </a:lnTo>
                  <a:lnTo>
                    <a:pt x="23921" y="157010"/>
                  </a:lnTo>
                  <a:lnTo>
                    <a:pt x="3588" y="184698"/>
                  </a:lnTo>
                  <a:lnTo>
                    <a:pt x="0" y="222593"/>
                  </a:lnTo>
                  <a:lnTo>
                    <a:pt x="8530" y="253467"/>
                  </a:lnTo>
                  <a:lnTo>
                    <a:pt x="21234" y="284427"/>
                  </a:lnTo>
                  <a:lnTo>
                    <a:pt x="35846" y="315078"/>
                  </a:lnTo>
                  <a:lnTo>
                    <a:pt x="50101" y="345024"/>
                  </a:lnTo>
                  <a:lnTo>
                    <a:pt x="63899" y="377389"/>
                  </a:lnTo>
                  <a:lnTo>
                    <a:pt x="78011" y="409854"/>
                  </a:lnTo>
                  <a:lnTo>
                    <a:pt x="92357" y="442375"/>
                  </a:lnTo>
                  <a:lnTo>
                    <a:pt x="106857" y="474904"/>
                  </a:lnTo>
                  <a:lnTo>
                    <a:pt x="126609" y="520178"/>
                  </a:lnTo>
                  <a:lnTo>
                    <a:pt x="146379" y="565414"/>
                  </a:lnTo>
                  <a:lnTo>
                    <a:pt x="166166" y="610627"/>
                  </a:lnTo>
                  <a:lnTo>
                    <a:pt x="185969" y="655831"/>
                  </a:lnTo>
                  <a:lnTo>
                    <a:pt x="205789" y="701043"/>
                  </a:lnTo>
                  <a:lnTo>
                    <a:pt x="225624" y="746275"/>
                  </a:lnTo>
                  <a:lnTo>
                    <a:pt x="278585" y="781045"/>
                  </a:lnTo>
                  <a:lnTo>
                    <a:pt x="309159" y="771219"/>
                  </a:lnTo>
                  <a:lnTo>
                    <a:pt x="333974" y="748341"/>
                  </a:lnTo>
                  <a:lnTo>
                    <a:pt x="346664" y="716229"/>
                  </a:lnTo>
                  <a:lnTo>
                    <a:pt x="340864" y="678699"/>
                  </a:lnTo>
                  <a:lnTo>
                    <a:pt x="319444" y="629984"/>
                  </a:lnTo>
                  <a:lnTo>
                    <a:pt x="298150" y="581152"/>
                  </a:lnTo>
                  <a:lnTo>
                    <a:pt x="276784" y="532180"/>
                  </a:lnTo>
                  <a:lnTo>
                    <a:pt x="255147" y="483045"/>
                  </a:lnTo>
                  <a:lnTo>
                    <a:pt x="361154" y="420883"/>
                  </a:lnTo>
                  <a:lnTo>
                    <a:pt x="378472" y="459362"/>
                  </a:lnTo>
                  <a:lnTo>
                    <a:pt x="396016" y="497521"/>
                  </a:lnTo>
                  <a:lnTo>
                    <a:pt x="413839" y="535523"/>
                  </a:lnTo>
                  <a:lnTo>
                    <a:pt x="431994" y="573530"/>
                  </a:lnTo>
                  <a:lnTo>
                    <a:pt x="487211" y="607240"/>
                  </a:lnTo>
                  <a:lnTo>
                    <a:pt x="518140" y="597370"/>
                  </a:lnTo>
                  <a:lnTo>
                    <a:pt x="542752" y="574684"/>
                  </a:lnTo>
                  <a:lnTo>
                    <a:pt x="554651" y="542933"/>
                  </a:lnTo>
                  <a:lnTo>
                    <a:pt x="547440" y="505868"/>
                  </a:lnTo>
                  <a:lnTo>
                    <a:pt x="525639" y="460739"/>
                  </a:lnTo>
                  <a:lnTo>
                    <a:pt x="504405" y="415397"/>
                  </a:lnTo>
                  <a:lnTo>
                    <a:pt x="483734" y="369841"/>
                  </a:lnTo>
                  <a:lnTo>
                    <a:pt x="463622" y="324067"/>
                  </a:lnTo>
                  <a:lnTo>
                    <a:pt x="444065" y="278075"/>
                  </a:lnTo>
                  <a:lnTo>
                    <a:pt x="425058" y="231861"/>
                  </a:lnTo>
                  <a:lnTo>
                    <a:pt x="406598" y="185424"/>
                  </a:lnTo>
                  <a:lnTo>
                    <a:pt x="388680" y="138760"/>
                  </a:lnTo>
                  <a:lnTo>
                    <a:pt x="371301" y="91868"/>
                  </a:lnTo>
                  <a:lnTo>
                    <a:pt x="354455" y="44745"/>
                  </a:lnTo>
                  <a:lnTo>
                    <a:pt x="333050" y="13768"/>
                  </a:lnTo>
                  <a:lnTo>
                    <a:pt x="302059" y="0"/>
                  </a:lnTo>
                  <a:lnTo>
                    <a:pt x="268617" y="1555"/>
                  </a:lnTo>
                  <a:lnTo>
                    <a:pt x="239860" y="16550"/>
                  </a:lnTo>
                  <a:lnTo>
                    <a:pt x="222921" y="43101"/>
                  </a:lnTo>
                  <a:lnTo>
                    <a:pt x="224935" y="7932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23040" y="2190145"/>
              <a:ext cx="461009" cy="715645"/>
            </a:xfrm>
            <a:custGeom>
              <a:avLst/>
              <a:gdLst/>
              <a:ahLst/>
              <a:cxnLst/>
              <a:rect l="l" t="t" r="r" b="b"/>
              <a:pathLst>
                <a:path w="461010" h="715644">
                  <a:moveTo>
                    <a:pt x="289568" y="175423"/>
                  </a:moveTo>
                  <a:lnTo>
                    <a:pt x="252978" y="109086"/>
                  </a:lnTo>
                  <a:lnTo>
                    <a:pt x="228571" y="71770"/>
                  </a:lnTo>
                  <a:lnTo>
                    <a:pt x="200871" y="37996"/>
                  </a:lnTo>
                  <a:lnTo>
                    <a:pt x="170465" y="12496"/>
                  </a:lnTo>
                  <a:lnTo>
                    <a:pt x="137937" y="0"/>
                  </a:lnTo>
                  <a:lnTo>
                    <a:pt x="103875" y="5238"/>
                  </a:lnTo>
                  <a:lnTo>
                    <a:pt x="68864" y="32942"/>
                  </a:lnTo>
                  <a:lnTo>
                    <a:pt x="42453" y="72452"/>
                  </a:lnTo>
                  <a:lnTo>
                    <a:pt x="23464" y="118943"/>
                  </a:lnTo>
                  <a:lnTo>
                    <a:pt x="10810" y="169667"/>
                  </a:lnTo>
                  <a:lnTo>
                    <a:pt x="3406" y="221873"/>
                  </a:lnTo>
                  <a:lnTo>
                    <a:pt x="165" y="272813"/>
                  </a:lnTo>
                  <a:lnTo>
                    <a:pt x="0" y="319738"/>
                  </a:lnTo>
                  <a:lnTo>
                    <a:pt x="3272" y="370366"/>
                  </a:lnTo>
                  <a:lnTo>
                    <a:pt x="9218" y="420428"/>
                  </a:lnTo>
                  <a:lnTo>
                    <a:pt x="17454" y="470014"/>
                  </a:lnTo>
                  <a:lnTo>
                    <a:pt x="27597" y="519212"/>
                  </a:lnTo>
                  <a:lnTo>
                    <a:pt x="39265" y="568110"/>
                  </a:lnTo>
                  <a:lnTo>
                    <a:pt x="52075" y="616799"/>
                  </a:lnTo>
                  <a:lnTo>
                    <a:pt x="65644" y="665366"/>
                  </a:lnTo>
                  <a:lnTo>
                    <a:pt x="115097" y="714360"/>
                  </a:lnTo>
                  <a:lnTo>
                    <a:pt x="148585" y="715496"/>
                  </a:lnTo>
                  <a:lnTo>
                    <a:pt x="178205" y="702835"/>
                  </a:lnTo>
                  <a:lnTo>
                    <a:pt x="196674" y="677709"/>
                  </a:lnTo>
                  <a:lnTo>
                    <a:pt x="196710" y="641451"/>
                  </a:lnTo>
                  <a:lnTo>
                    <a:pt x="187461" y="608594"/>
                  </a:lnTo>
                  <a:lnTo>
                    <a:pt x="178278" y="575523"/>
                  </a:lnTo>
                  <a:lnTo>
                    <a:pt x="169430" y="542292"/>
                  </a:lnTo>
                  <a:lnTo>
                    <a:pt x="161184" y="508957"/>
                  </a:lnTo>
                  <a:lnTo>
                    <a:pt x="283774" y="455566"/>
                  </a:lnTo>
                  <a:lnTo>
                    <a:pt x="296473" y="479130"/>
                  </a:lnTo>
                  <a:lnTo>
                    <a:pt x="308919" y="502699"/>
                  </a:lnTo>
                  <a:lnTo>
                    <a:pt x="321133" y="526155"/>
                  </a:lnTo>
                  <a:lnTo>
                    <a:pt x="333136" y="549377"/>
                  </a:lnTo>
                  <a:lnTo>
                    <a:pt x="358441" y="577200"/>
                  </a:lnTo>
                  <a:lnTo>
                    <a:pt x="390546" y="585688"/>
                  </a:lnTo>
                  <a:lnTo>
                    <a:pt x="422740" y="578097"/>
                  </a:lnTo>
                  <a:lnTo>
                    <a:pt x="448312" y="557680"/>
                  </a:lnTo>
                  <a:lnTo>
                    <a:pt x="460550" y="527694"/>
                  </a:lnTo>
                  <a:lnTo>
                    <a:pt x="452744" y="491392"/>
                  </a:lnTo>
                  <a:lnTo>
                    <a:pt x="429536" y="446180"/>
                  </a:lnTo>
                  <a:lnTo>
                    <a:pt x="406396" y="400957"/>
                  </a:lnTo>
                  <a:lnTo>
                    <a:pt x="383261" y="355744"/>
                  </a:lnTo>
                  <a:lnTo>
                    <a:pt x="360073" y="310564"/>
                  </a:lnTo>
                  <a:lnTo>
                    <a:pt x="336768" y="265436"/>
                  </a:lnTo>
                  <a:lnTo>
                    <a:pt x="313287" y="220382"/>
                  </a:lnTo>
                  <a:lnTo>
                    <a:pt x="289568" y="175423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9706" y="2361813"/>
              <a:ext cx="123087" cy="21906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90213" y="1985999"/>
              <a:ext cx="415290" cy="757555"/>
            </a:xfrm>
            <a:custGeom>
              <a:avLst/>
              <a:gdLst/>
              <a:ahLst/>
              <a:cxnLst/>
              <a:rect l="l" t="t" r="r" b="b"/>
              <a:pathLst>
                <a:path w="415289" h="757555">
                  <a:moveTo>
                    <a:pt x="188869" y="68815"/>
                  </a:moveTo>
                  <a:lnTo>
                    <a:pt x="199549" y="116248"/>
                  </a:lnTo>
                  <a:lnTo>
                    <a:pt x="209841" y="163818"/>
                  </a:lnTo>
                  <a:lnTo>
                    <a:pt x="219785" y="211486"/>
                  </a:lnTo>
                  <a:lnTo>
                    <a:pt x="229423" y="259216"/>
                  </a:lnTo>
                  <a:lnTo>
                    <a:pt x="238796" y="306972"/>
                  </a:lnTo>
                  <a:lnTo>
                    <a:pt x="247945" y="354717"/>
                  </a:lnTo>
                  <a:lnTo>
                    <a:pt x="107805" y="214173"/>
                  </a:lnTo>
                  <a:lnTo>
                    <a:pt x="72841" y="198223"/>
                  </a:lnTo>
                  <a:lnTo>
                    <a:pt x="36505" y="208280"/>
                  </a:lnTo>
                  <a:lnTo>
                    <a:pt x="8868" y="236129"/>
                  </a:lnTo>
                  <a:lnTo>
                    <a:pt x="0" y="273554"/>
                  </a:lnTo>
                  <a:lnTo>
                    <a:pt x="6146" y="327205"/>
                  </a:lnTo>
                  <a:lnTo>
                    <a:pt x="12816" y="380802"/>
                  </a:lnTo>
                  <a:lnTo>
                    <a:pt x="20001" y="434329"/>
                  </a:lnTo>
                  <a:lnTo>
                    <a:pt x="27691" y="487767"/>
                  </a:lnTo>
                  <a:lnTo>
                    <a:pt x="35875" y="541099"/>
                  </a:lnTo>
                  <a:lnTo>
                    <a:pt x="44545" y="594310"/>
                  </a:lnTo>
                  <a:lnTo>
                    <a:pt x="53689" y="647381"/>
                  </a:lnTo>
                  <a:lnTo>
                    <a:pt x="63298" y="700295"/>
                  </a:lnTo>
                  <a:lnTo>
                    <a:pt x="108405" y="753186"/>
                  </a:lnTo>
                  <a:lnTo>
                    <a:pt x="141835" y="756933"/>
                  </a:lnTo>
                  <a:lnTo>
                    <a:pt x="172635" y="746561"/>
                  </a:lnTo>
                  <a:lnTo>
                    <a:pt x="193394" y="722832"/>
                  </a:lnTo>
                  <a:lnTo>
                    <a:pt x="196700" y="686507"/>
                  </a:lnTo>
                  <a:lnTo>
                    <a:pt x="187985" y="639998"/>
                  </a:lnTo>
                  <a:lnTo>
                    <a:pt x="179813" y="593251"/>
                  </a:lnTo>
                  <a:lnTo>
                    <a:pt x="172099" y="546314"/>
                  </a:lnTo>
                  <a:lnTo>
                    <a:pt x="164758" y="499232"/>
                  </a:lnTo>
                  <a:lnTo>
                    <a:pt x="157707" y="452053"/>
                  </a:lnTo>
                  <a:lnTo>
                    <a:pt x="195184" y="489666"/>
                  </a:lnTo>
                  <a:lnTo>
                    <a:pt x="232448" y="527182"/>
                  </a:lnTo>
                  <a:lnTo>
                    <a:pt x="269711" y="564687"/>
                  </a:lnTo>
                  <a:lnTo>
                    <a:pt x="307184" y="602270"/>
                  </a:lnTo>
                  <a:lnTo>
                    <a:pt x="342636" y="618073"/>
                  </a:lnTo>
                  <a:lnTo>
                    <a:pt x="379825" y="608393"/>
                  </a:lnTo>
                  <a:lnTo>
                    <a:pt x="407655" y="580806"/>
                  </a:lnTo>
                  <a:lnTo>
                    <a:pt x="415032" y="542887"/>
                  </a:lnTo>
                  <a:lnTo>
                    <a:pt x="407239" y="493957"/>
                  </a:lnTo>
                  <a:lnTo>
                    <a:pt x="399100" y="445041"/>
                  </a:lnTo>
                  <a:lnTo>
                    <a:pt x="390613" y="396150"/>
                  </a:lnTo>
                  <a:lnTo>
                    <a:pt x="381779" y="347293"/>
                  </a:lnTo>
                  <a:lnTo>
                    <a:pt x="372596" y="298478"/>
                  </a:lnTo>
                  <a:lnTo>
                    <a:pt x="363064" y="249716"/>
                  </a:lnTo>
                  <a:lnTo>
                    <a:pt x="353181" y="201015"/>
                  </a:lnTo>
                  <a:lnTo>
                    <a:pt x="342948" y="152384"/>
                  </a:lnTo>
                  <a:lnTo>
                    <a:pt x="332363" y="103833"/>
                  </a:lnTo>
                  <a:lnTo>
                    <a:pt x="321426" y="55372"/>
                  </a:lnTo>
                  <a:lnTo>
                    <a:pt x="274203" y="3718"/>
                  </a:lnTo>
                  <a:lnTo>
                    <a:pt x="240541" y="0"/>
                  </a:lnTo>
                  <a:lnTo>
                    <a:pt x="210124" y="10079"/>
                  </a:lnTo>
                  <a:lnTo>
                    <a:pt x="190414" y="33253"/>
                  </a:lnTo>
                  <a:lnTo>
                    <a:pt x="188869" y="688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3" name="object 23"/>
            <p:cNvSpPr/>
            <p:nvPr/>
          </p:nvSpPr>
          <p:spPr>
            <a:xfrm>
              <a:off x="3105495" y="1757566"/>
              <a:ext cx="465455" cy="665480"/>
            </a:xfrm>
            <a:custGeom>
              <a:avLst/>
              <a:gdLst/>
              <a:ahLst/>
              <a:cxnLst/>
              <a:rect l="l" t="t" r="r" b="b"/>
              <a:pathLst>
                <a:path w="465454" h="665480">
                  <a:moveTo>
                    <a:pt x="374999" y="79016"/>
                  </a:moveTo>
                  <a:lnTo>
                    <a:pt x="373757" y="41643"/>
                  </a:lnTo>
                  <a:lnTo>
                    <a:pt x="354688" y="14913"/>
                  </a:lnTo>
                  <a:lnTo>
                    <a:pt x="325059" y="480"/>
                  </a:lnTo>
                  <a:lnTo>
                    <a:pt x="292135" y="0"/>
                  </a:lnTo>
                  <a:lnTo>
                    <a:pt x="263182" y="15126"/>
                  </a:lnTo>
                  <a:lnTo>
                    <a:pt x="245466" y="47515"/>
                  </a:lnTo>
                  <a:lnTo>
                    <a:pt x="234407" y="92791"/>
                  </a:lnTo>
                  <a:lnTo>
                    <a:pt x="220225" y="142770"/>
                  </a:lnTo>
                  <a:lnTo>
                    <a:pt x="200844" y="191037"/>
                  </a:lnTo>
                  <a:lnTo>
                    <a:pt x="174187" y="231176"/>
                  </a:lnTo>
                  <a:lnTo>
                    <a:pt x="163471" y="189180"/>
                  </a:lnTo>
                  <a:lnTo>
                    <a:pt x="152333" y="147433"/>
                  </a:lnTo>
                  <a:lnTo>
                    <a:pt x="140683" y="105836"/>
                  </a:lnTo>
                  <a:lnTo>
                    <a:pt x="128434" y="64288"/>
                  </a:lnTo>
                  <a:lnTo>
                    <a:pt x="108899" y="32614"/>
                  </a:lnTo>
                  <a:lnTo>
                    <a:pt x="79185" y="19054"/>
                  </a:lnTo>
                  <a:lnTo>
                    <a:pt x="46396" y="21460"/>
                  </a:lnTo>
                  <a:lnTo>
                    <a:pt x="17633" y="37682"/>
                  </a:lnTo>
                  <a:lnTo>
                    <a:pt x="0" y="65571"/>
                  </a:lnTo>
                  <a:lnTo>
                    <a:pt x="596" y="102977"/>
                  </a:lnTo>
                  <a:lnTo>
                    <a:pt x="14813" y="152064"/>
                  </a:lnTo>
                  <a:lnTo>
                    <a:pt x="28462" y="201300"/>
                  </a:lnTo>
                  <a:lnTo>
                    <a:pt x="41529" y="250679"/>
                  </a:lnTo>
                  <a:lnTo>
                    <a:pt x="54001" y="300196"/>
                  </a:lnTo>
                  <a:lnTo>
                    <a:pt x="65863" y="349846"/>
                  </a:lnTo>
                  <a:lnTo>
                    <a:pt x="77102" y="399621"/>
                  </a:lnTo>
                  <a:lnTo>
                    <a:pt x="87703" y="449517"/>
                  </a:lnTo>
                  <a:lnTo>
                    <a:pt x="97653" y="499528"/>
                  </a:lnTo>
                  <a:lnTo>
                    <a:pt x="106938" y="549648"/>
                  </a:lnTo>
                  <a:lnTo>
                    <a:pt x="115543" y="599872"/>
                  </a:lnTo>
                  <a:lnTo>
                    <a:pt x="122753" y="625236"/>
                  </a:lnTo>
                  <a:lnTo>
                    <a:pt x="136613" y="646146"/>
                  </a:lnTo>
                  <a:lnTo>
                    <a:pt x="156964" y="660191"/>
                  </a:lnTo>
                  <a:lnTo>
                    <a:pt x="183652" y="664961"/>
                  </a:lnTo>
                  <a:lnTo>
                    <a:pt x="208305" y="659118"/>
                  </a:lnTo>
                  <a:lnTo>
                    <a:pt x="230558" y="644037"/>
                  </a:lnTo>
                  <a:lnTo>
                    <a:pt x="245629" y="622387"/>
                  </a:lnTo>
                  <a:lnTo>
                    <a:pt x="248738" y="596839"/>
                  </a:lnTo>
                  <a:lnTo>
                    <a:pt x="239700" y="541076"/>
                  </a:lnTo>
                  <a:lnTo>
                    <a:pt x="229841" y="485730"/>
                  </a:lnTo>
                  <a:lnTo>
                    <a:pt x="219162" y="430626"/>
                  </a:lnTo>
                  <a:lnTo>
                    <a:pt x="207662" y="375592"/>
                  </a:lnTo>
                  <a:lnTo>
                    <a:pt x="247905" y="399842"/>
                  </a:lnTo>
                  <a:lnTo>
                    <a:pt x="282899" y="430886"/>
                  </a:lnTo>
                  <a:lnTo>
                    <a:pt x="311643" y="467867"/>
                  </a:lnTo>
                  <a:lnTo>
                    <a:pt x="333132" y="509926"/>
                  </a:lnTo>
                  <a:lnTo>
                    <a:pt x="356031" y="539901"/>
                  </a:lnTo>
                  <a:lnTo>
                    <a:pt x="387796" y="552532"/>
                  </a:lnTo>
                  <a:lnTo>
                    <a:pt x="421311" y="549899"/>
                  </a:lnTo>
                  <a:lnTo>
                    <a:pt x="449458" y="534078"/>
                  </a:lnTo>
                  <a:lnTo>
                    <a:pt x="465119" y="507148"/>
                  </a:lnTo>
                  <a:lnTo>
                    <a:pt x="461177" y="471188"/>
                  </a:lnTo>
                  <a:lnTo>
                    <a:pt x="438576" y="423477"/>
                  </a:lnTo>
                  <a:lnTo>
                    <a:pt x="411153" y="380094"/>
                  </a:lnTo>
                  <a:lnTo>
                    <a:pt x="379097" y="341180"/>
                  </a:lnTo>
                  <a:lnTo>
                    <a:pt x="342592" y="306871"/>
                  </a:lnTo>
                  <a:lnTo>
                    <a:pt x="301826" y="277307"/>
                  </a:lnTo>
                  <a:lnTo>
                    <a:pt x="326602" y="230663"/>
                  </a:lnTo>
                  <a:lnTo>
                    <a:pt x="346279" y="181083"/>
                  </a:lnTo>
                  <a:lnTo>
                    <a:pt x="362023" y="130043"/>
                  </a:lnTo>
                  <a:lnTo>
                    <a:pt x="374999" y="79016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0120" y="1608304"/>
              <a:ext cx="434975" cy="664210"/>
            </a:xfrm>
            <a:custGeom>
              <a:avLst/>
              <a:gdLst/>
              <a:ahLst/>
              <a:cxnLst/>
              <a:rect l="l" t="t" r="r" b="b"/>
              <a:pathLst>
                <a:path w="434975" h="664210">
                  <a:moveTo>
                    <a:pt x="287980" y="64864"/>
                  </a:moveTo>
                  <a:lnTo>
                    <a:pt x="290188" y="104032"/>
                  </a:lnTo>
                  <a:lnTo>
                    <a:pt x="292369" y="143316"/>
                  </a:lnTo>
                  <a:lnTo>
                    <a:pt x="294438" y="182619"/>
                  </a:lnTo>
                  <a:lnTo>
                    <a:pt x="296309" y="221840"/>
                  </a:lnTo>
                  <a:lnTo>
                    <a:pt x="279362" y="260473"/>
                  </a:lnTo>
                  <a:lnTo>
                    <a:pt x="251247" y="299046"/>
                  </a:lnTo>
                  <a:lnTo>
                    <a:pt x="215389" y="324589"/>
                  </a:lnTo>
                  <a:lnTo>
                    <a:pt x="175212" y="324132"/>
                  </a:lnTo>
                  <a:lnTo>
                    <a:pt x="145037" y="292047"/>
                  </a:lnTo>
                  <a:lnTo>
                    <a:pt x="133111" y="241129"/>
                  </a:lnTo>
                  <a:lnTo>
                    <a:pt x="133445" y="186481"/>
                  </a:lnTo>
                  <a:lnTo>
                    <a:pt x="140048" y="143205"/>
                  </a:lnTo>
                  <a:lnTo>
                    <a:pt x="138788" y="105583"/>
                  </a:lnTo>
                  <a:lnTo>
                    <a:pt x="119842" y="78256"/>
                  </a:lnTo>
                  <a:lnTo>
                    <a:pt x="90381" y="63103"/>
                  </a:lnTo>
                  <a:lnTo>
                    <a:pt x="57576" y="62002"/>
                  </a:lnTo>
                  <a:lnTo>
                    <a:pt x="28597" y="76833"/>
                  </a:lnTo>
                  <a:lnTo>
                    <a:pt x="10616" y="109474"/>
                  </a:lnTo>
                  <a:lnTo>
                    <a:pt x="3265" y="150992"/>
                  </a:lnTo>
                  <a:lnTo>
                    <a:pt x="0" y="195664"/>
                  </a:lnTo>
                  <a:lnTo>
                    <a:pt x="1413" y="241784"/>
                  </a:lnTo>
                  <a:lnTo>
                    <a:pt x="8101" y="287645"/>
                  </a:lnTo>
                  <a:lnTo>
                    <a:pt x="20656" y="331540"/>
                  </a:lnTo>
                  <a:lnTo>
                    <a:pt x="39673" y="371761"/>
                  </a:lnTo>
                  <a:lnTo>
                    <a:pt x="65746" y="406601"/>
                  </a:lnTo>
                  <a:lnTo>
                    <a:pt x="99469" y="434353"/>
                  </a:lnTo>
                  <a:lnTo>
                    <a:pt x="141435" y="453311"/>
                  </a:lnTo>
                  <a:lnTo>
                    <a:pt x="179964" y="460670"/>
                  </a:lnTo>
                  <a:lnTo>
                    <a:pt x="217684" y="459235"/>
                  </a:lnTo>
                  <a:lnTo>
                    <a:pt x="254215" y="450013"/>
                  </a:lnTo>
                  <a:lnTo>
                    <a:pt x="289175" y="434017"/>
                  </a:lnTo>
                  <a:lnTo>
                    <a:pt x="280536" y="464257"/>
                  </a:lnTo>
                  <a:lnTo>
                    <a:pt x="267526" y="492243"/>
                  </a:lnTo>
                  <a:lnTo>
                    <a:pt x="249403" y="517086"/>
                  </a:lnTo>
                  <a:lnTo>
                    <a:pt x="225423" y="537896"/>
                  </a:lnTo>
                  <a:lnTo>
                    <a:pt x="201319" y="566715"/>
                  </a:lnTo>
                  <a:lnTo>
                    <a:pt x="196431" y="600113"/>
                  </a:lnTo>
                  <a:lnTo>
                    <a:pt x="207048" y="631718"/>
                  </a:lnTo>
                  <a:lnTo>
                    <a:pt x="229459" y="655164"/>
                  </a:lnTo>
                  <a:lnTo>
                    <a:pt x="259955" y="664082"/>
                  </a:lnTo>
                  <a:lnTo>
                    <a:pt x="294825" y="652101"/>
                  </a:lnTo>
                  <a:lnTo>
                    <a:pt x="331202" y="622694"/>
                  </a:lnTo>
                  <a:lnTo>
                    <a:pt x="360962" y="589507"/>
                  </a:lnTo>
                  <a:lnTo>
                    <a:pt x="384711" y="553000"/>
                  </a:lnTo>
                  <a:lnTo>
                    <a:pt x="403052" y="513637"/>
                  </a:lnTo>
                  <a:lnTo>
                    <a:pt x="416588" y="471879"/>
                  </a:lnTo>
                  <a:lnTo>
                    <a:pt x="425923" y="428187"/>
                  </a:lnTo>
                  <a:lnTo>
                    <a:pt x="431661" y="383022"/>
                  </a:lnTo>
                  <a:lnTo>
                    <a:pt x="434406" y="336847"/>
                  </a:lnTo>
                  <a:lnTo>
                    <a:pt x="434762" y="290122"/>
                  </a:lnTo>
                  <a:lnTo>
                    <a:pt x="433332" y="243310"/>
                  </a:lnTo>
                  <a:lnTo>
                    <a:pt x="430720" y="196872"/>
                  </a:lnTo>
                  <a:lnTo>
                    <a:pt x="427530" y="151270"/>
                  </a:lnTo>
                  <a:lnTo>
                    <a:pt x="424366" y="106965"/>
                  </a:lnTo>
                  <a:lnTo>
                    <a:pt x="421831" y="64419"/>
                  </a:lnTo>
                  <a:lnTo>
                    <a:pt x="410029" y="28532"/>
                  </a:lnTo>
                  <a:lnTo>
                    <a:pt x="384204" y="7069"/>
                  </a:lnTo>
                  <a:lnTo>
                    <a:pt x="351721" y="0"/>
                  </a:lnTo>
                  <a:lnTo>
                    <a:pt x="319946" y="7295"/>
                  </a:lnTo>
                  <a:lnTo>
                    <a:pt x="296244" y="28927"/>
                  </a:lnTo>
                  <a:lnTo>
                    <a:pt x="287980" y="64864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9802" y="1515310"/>
              <a:ext cx="483870" cy="615950"/>
            </a:xfrm>
            <a:custGeom>
              <a:avLst/>
              <a:gdLst/>
              <a:ahLst/>
              <a:cxnLst/>
              <a:rect l="l" t="t" r="r" b="b"/>
              <a:pathLst>
                <a:path w="483870" h="615950">
                  <a:moveTo>
                    <a:pt x="429902" y="82807"/>
                  </a:moveTo>
                  <a:lnTo>
                    <a:pt x="398192" y="49511"/>
                  </a:lnTo>
                  <a:lnTo>
                    <a:pt x="360288" y="24690"/>
                  </a:lnTo>
                  <a:lnTo>
                    <a:pt x="317944" y="8236"/>
                  </a:lnTo>
                  <a:lnTo>
                    <a:pt x="272915" y="42"/>
                  </a:lnTo>
                  <a:lnTo>
                    <a:pt x="226955" y="0"/>
                  </a:lnTo>
                  <a:lnTo>
                    <a:pt x="181818" y="8000"/>
                  </a:lnTo>
                  <a:lnTo>
                    <a:pt x="139260" y="23936"/>
                  </a:lnTo>
                  <a:lnTo>
                    <a:pt x="101035" y="47699"/>
                  </a:lnTo>
                  <a:lnTo>
                    <a:pt x="68896" y="79181"/>
                  </a:lnTo>
                  <a:lnTo>
                    <a:pt x="40965" y="116688"/>
                  </a:lnTo>
                  <a:lnTo>
                    <a:pt x="20788" y="161244"/>
                  </a:lnTo>
                  <a:lnTo>
                    <a:pt x="7687" y="210693"/>
                  </a:lnTo>
                  <a:lnTo>
                    <a:pt x="983" y="262881"/>
                  </a:lnTo>
                  <a:lnTo>
                    <a:pt x="0" y="315653"/>
                  </a:lnTo>
                  <a:lnTo>
                    <a:pt x="4058" y="366853"/>
                  </a:lnTo>
                  <a:lnTo>
                    <a:pt x="12481" y="414326"/>
                  </a:lnTo>
                  <a:lnTo>
                    <a:pt x="24590" y="455918"/>
                  </a:lnTo>
                  <a:lnTo>
                    <a:pt x="43270" y="496995"/>
                  </a:lnTo>
                  <a:lnTo>
                    <a:pt x="68456" y="535673"/>
                  </a:lnTo>
                  <a:lnTo>
                    <a:pt x="99770" y="569326"/>
                  </a:lnTo>
                  <a:lnTo>
                    <a:pt x="136838" y="595326"/>
                  </a:lnTo>
                  <a:lnTo>
                    <a:pt x="179282" y="611049"/>
                  </a:lnTo>
                  <a:lnTo>
                    <a:pt x="226050" y="615510"/>
                  </a:lnTo>
                  <a:lnTo>
                    <a:pt x="272146" y="608850"/>
                  </a:lnTo>
                  <a:lnTo>
                    <a:pt x="316184" y="592697"/>
                  </a:lnTo>
                  <a:lnTo>
                    <a:pt x="356778" y="568679"/>
                  </a:lnTo>
                  <a:lnTo>
                    <a:pt x="392542" y="538424"/>
                  </a:lnTo>
                  <a:lnTo>
                    <a:pt x="422734" y="502310"/>
                  </a:lnTo>
                  <a:lnTo>
                    <a:pt x="446878" y="462116"/>
                  </a:lnTo>
                  <a:lnTo>
                    <a:pt x="464984" y="418800"/>
                  </a:lnTo>
                  <a:lnTo>
                    <a:pt x="477066" y="373322"/>
                  </a:lnTo>
                  <a:lnTo>
                    <a:pt x="483134" y="326639"/>
                  </a:lnTo>
                  <a:lnTo>
                    <a:pt x="483822" y="277669"/>
                  </a:lnTo>
                  <a:lnTo>
                    <a:pt x="480105" y="225801"/>
                  </a:lnTo>
                  <a:lnTo>
                    <a:pt x="470720" y="174036"/>
                  </a:lnTo>
                  <a:lnTo>
                    <a:pt x="454406" y="125372"/>
                  </a:lnTo>
                  <a:lnTo>
                    <a:pt x="429902" y="82807"/>
                  </a:lnTo>
                  <a:close/>
                </a:path>
                <a:path w="483870" h="615950">
                  <a:moveTo>
                    <a:pt x="301856" y="443361"/>
                  </a:moveTo>
                  <a:lnTo>
                    <a:pt x="299433" y="445351"/>
                  </a:lnTo>
                  <a:lnTo>
                    <a:pt x="297639" y="447486"/>
                  </a:lnTo>
                  <a:lnTo>
                    <a:pt x="295310" y="450313"/>
                  </a:lnTo>
                  <a:lnTo>
                    <a:pt x="272829" y="467692"/>
                  </a:lnTo>
                  <a:lnTo>
                    <a:pt x="246331" y="478286"/>
                  </a:lnTo>
                  <a:lnTo>
                    <a:pt x="218652" y="480052"/>
                  </a:lnTo>
                  <a:lnTo>
                    <a:pt x="192628" y="470952"/>
                  </a:lnTo>
                  <a:lnTo>
                    <a:pt x="159053" y="429867"/>
                  </a:lnTo>
                  <a:lnTo>
                    <a:pt x="143924" y="384652"/>
                  </a:lnTo>
                  <a:lnTo>
                    <a:pt x="135230" y="326228"/>
                  </a:lnTo>
                  <a:lnTo>
                    <a:pt x="134481" y="296671"/>
                  </a:lnTo>
                  <a:lnTo>
                    <a:pt x="136118" y="268212"/>
                  </a:lnTo>
                  <a:lnTo>
                    <a:pt x="146800" y="209224"/>
                  </a:lnTo>
                  <a:lnTo>
                    <a:pt x="172097" y="164435"/>
                  </a:lnTo>
                  <a:lnTo>
                    <a:pt x="211945" y="138554"/>
                  </a:lnTo>
                  <a:lnTo>
                    <a:pt x="235190" y="132863"/>
                  </a:lnTo>
                  <a:lnTo>
                    <a:pt x="273216" y="135386"/>
                  </a:lnTo>
                  <a:lnTo>
                    <a:pt x="326896" y="176844"/>
                  </a:lnTo>
                  <a:lnTo>
                    <a:pt x="348489" y="259136"/>
                  </a:lnTo>
                  <a:lnTo>
                    <a:pt x="350191" y="308342"/>
                  </a:lnTo>
                  <a:lnTo>
                    <a:pt x="343940" y="356911"/>
                  </a:lnTo>
                  <a:lnTo>
                    <a:pt x="328304" y="402649"/>
                  </a:lnTo>
                  <a:lnTo>
                    <a:pt x="301856" y="443361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0494" y="1574652"/>
              <a:ext cx="480059" cy="522605"/>
            </a:xfrm>
            <a:custGeom>
              <a:avLst/>
              <a:gdLst/>
              <a:ahLst/>
              <a:cxnLst/>
              <a:rect l="l" t="t" r="r" b="b"/>
              <a:pathLst>
                <a:path w="480060" h="522605">
                  <a:moveTo>
                    <a:pt x="475585" y="67869"/>
                  </a:moveTo>
                  <a:lnTo>
                    <a:pt x="460832" y="33077"/>
                  </a:lnTo>
                  <a:lnTo>
                    <a:pt x="433184" y="12330"/>
                  </a:lnTo>
                  <a:lnTo>
                    <a:pt x="400061" y="5611"/>
                  </a:lnTo>
                  <a:lnTo>
                    <a:pt x="368881" y="12903"/>
                  </a:lnTo>
                  <a:lnTo>
                    <a:pt x="347065" y="34189"/>
                  </a:lnTo>
                  <a:lnTo>
                    <a:pt x="342031" y="69452"/>
                  </a:lnTo>
                  <a:lnTo>
                    <a:pt x="346074" y="114927"/>
                  </a:lnTo>
                  <a:lnTo>
                    <a:pt x="345794" y="165295"/>
                  </a:lnTo>
                  <a:lnTo>
                    <a:pt x="340051" y="217450"/>
                  </a:lnTo>
                  <a:lnTo>
                    <a:pt x="327704" y="268288"/>
                  </a:lnTo>
                  <a:lnTo>
                    <a:pt x="307612" y="314703"/>
                  </a:lnTo>
                  <a:lnTo>
                    <a:pt x="278634" y="353590"/>
                  </a:lnTo>
                  <a:lnTo>
                    <a:pt x="239632" y="381842"/>
                  </a:lnTo>
                  <a:lnTo>
                    <a:pt x="209504" y="387695"/>
                  </a:lnTo>
                  <a:lnTo>
                    <a:pt x="185621" y="374897"/>
                  </a:lnTo>
                  <a:lnTo>
                    <a:pt x="153777" y="308747"/>
                  </a:lnTo>
                  <a:lnTo>
                    <a:pt x="144411" y="263095"/>
                  </a:lnTo>
                  <a:lnTo>
                    <a:pt x="138480" y="214191"/>
                  </a:lnTo>
                  <a:lnTo>
                    <a:pt x="135281" y="165886"/>
                  </a:lnTo>
                  <a:lnTo>
                    <a:pt x="134112" y="122028"/>
                  </a:lnTo>
                  <a:lnTo>
                    <a:pt x="134270" y="86467"/>
                  </a:lnTo>
                  <a:lnTo>
                    <a:pt x="135054" y="63054"/>
                  </a:lnTo>
                  <a:lnTo>
                    <a:pt x="127356" y="27578"/>
                  </a:lnTo>
                  <a:lnTo>
                    <a:pt x="103940" y="6614"/>
                  </a:lnTo>
                  <a:lnTo>
                    <a:pt x="72224" y="0"/>
                  </a:lnTo>
                  <a:lnTo>
                    <a:pt x="39626" y="7573"/>
                  </a:lnTo>
                  <a:lnTo>
                    <a:pt x="13566" y="29173"/>
                  </a:lnTo>
                  <a:lnTo>
                    <a:pt x="1462" y="64637"/>
                  </a:lnTo>
                  <a:lnTo>
                    <a:pt x="84" y="99745"/>
                  </a:lnTo>
                  <a:lnTo>
                    <a:pt x="0" y="139559"/>
                  </a:lnTo>
                  <a:lnTo>
                    <a:pt x="1613" y="182800"/>
                  </a:lnTo>
                  <a:lnTo>
                    <a:pt x="5328" y="228191"/>
                  </a:lnTo>
                  <a:lnTo>
                    <a:pt x="11547" y="274453"/>
                  </a:lnTo>
                  <a:lnTo>
                    <a:pt x="20673" y="320307"/>
                  </a:lnTo>
                  <a:lnTo>
                    <a:pt x="33110" y="364474"/>
                  </a:lnTo>
                  <a:lnTo>
                    <a:pt x="49260" y="405675"/>
                  </a:lnTo>
                  <a:lnTo>
                    <a:pt x="69528" y="442633"/>
                  </a:lnTo>
                  <a:lnTo>
                    <a:pt x="94315" y="474069"/>
                  </a:lnTo>
                  <a:lnTo>
                    <a:pt x="124027" y="498703"/>
                  </a:lnTo>
                  <a:lnTo>
                    <a:pt x="159064" y="515257"/>
                  </a:lnTo>
                  <a:lnTo>
                    <a:pt x="199832" y="522454"/>
                  </a:lnTo>
                  <a:lnTo>
                    <a:pt x="246733" y="519013"/>
                  </a:lnTo>
                  <a:lnTo>
                    <a:pt x="291432" y="505954"/>
                  </a:lnTo>
                  <a:lnTo>
                    <a:pt x="330975" y="484754"/>
                  </a:lnTo>
                  <a:lnTo>
                    <a:pt x="365510" y="456515"/>
                  </a:lnTo>
                  <a:lnTo>
                    <a:pt x="395185" y="422344"/>
                  </a:lnTo>
                  <a:lnTo>
                    <a:pt x="420152" y="383343"/>
                  </a:lnTo>
                  <a:lnTo>
                    <a:pt x="440558" y="340617"/>
                  </a:lnTo>
                  <a:lnTo>
                    <a:pt x="456553" y="295270"/>
                  </a:lnTo>
                  <a:lnTo>
                    <a:pt x="468286" y="248406"/>
                  </a:lnTo>
                  <a:lnTo>
                    <a:pt x="475906" y="201130"/>
                  </a:lnTo>
                  <a:lnTo>
                    <a:pt x="479564" y="154546"/>
                  </a:lnTo>
                  <a:lnTo>
                    <a:pt x="479407" y="109758"/>
                  </a:lnTo>
                  <a:lnTo>
                    <a:pt x="475585" y="67869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7" name="object 27"/>
            <p:cNvSpPr/>
            <p:nvPr/>
          </p:nvSpPr>
          <p:spPr>
            <a:xfrm>
              <a:off x="5843613" y="1541682"/>
              <a:ext cx="398145" cy="638810"/>
            </a:xfrm>
            <a:custGeom>
              <a:avLst/>
              <a:gdLst/>
              <a:ahLst/>
              <a:cxnLst/>
              <a:rect l="l" t="t" r="r" b="b"/>
              <a:pathLst>
                <a:path w="398145" h="638810">
                  <a:moveTo>
                    <a:pt x="313950" y="271747"/>
                  </a:moveTo>
                  <a:lnTo>
                    <a:pt x="293334" y="257660"/>
                  </a:lnTo>
                  <a:lnTo>
                    <a:pt x="268340" y="242288"/>
                  </a:lnTo>
                  <a:lnTo>
                    <a:pt x="245925" y="224975"/>
                  </a:lnTo>
                  <a:lnTo>
                    <a:pt x="233042" y="205063"/>
                  </a:lnTo>
                  <a:lnTo>
                    <a:pt x="236818" y="174933"/>
                  </a:lnTo>
                  <a:lnTo>
                    <a:pt x="258427" y="151844"/>
                  </a:lnTo>
                  <a:lnTo>
                    <a:pt x="288056" y="135173"/>
                  </a:lnTo>
                  <a:lnTo>
                    <a:pt x="315889" y="124300"/>
                  </a:lnTo>
                  <a:lnTo>
                    <a:pt x="345575" y="103537"/>
                  </a:lnTo>
                  <a:lnTo>
                    <a:pt x="355581" y="73974"/>
                  </a:lnTo>
                  <a:lnTo>
                    <a:pt x="349001" y="42361"/>
                  </a:lnTo>
                  <a:lnTo>
                    <a:pt x="328928" y="15453"/>
                  </a:lnTo>
                  <a:lnTo>
                    <a:pt x="298455" y="0"/>
                  </a:lnTo>
                  <a:lnTo>
                    <a:pt x="260675" y="2754"/>
                  </a:lnTo>
                  <a:lnTo>
                    <a:pt x="220315" y="20933"/>
                  </a:lnTo>
                  <a:lnTo>
                    <a:pt x="183348" y="45793"/>
                  </a:lnTo>
                  <a:lnTo>
                    <a:pt x="151267" y="76187"/>
                  </a:lnTo>
                  <a:lnTo>
                    <a:pt x="125565" y="110965"/>
                  </a:lnTo>
                  <a:lnTo>
                    <a:pt x="107735" y="148980"/>
                  </a:lnTo>
                  <a:lnTo>
                    <a:pt x="99268" y="189082"/>
                  </a:lnTo>
                  <a:lnTo>
                    <a:pt x="101657" y="230124"/>
                  </a:lnTo>
                  <a:lnTo>
                    <a:pt x="116396" y="270957"/>
                  </a:lnTo>
                  <a:lnTo>
                    <a:pt x="144976" y="310432"/>
                  </a:lnTo>
                  <a:lnTo>
                    <a:pt x="179543" y="338601"/>
                  </a:lnTo>
                  <a:lnTo>
                    <a:pt x="218770" y="365844"/>
                  </a:lnTo>
                  <a:lnTo>
                    <a:pt x="251252" y="397912"/>
                  </a:lnTo>
                  <a:lnTo>
                    <a:pt x="265583" y="440559"/>
                  </a:lnTo>
                  <a:lnTo>
                    <a:pt x="263120" y="460610"/>
                  </a:lnTo>
                  <a:lnTo>
                    <a:pt x="254998" y="478134"/>
                  </a:lnTo>
                  <a:lnTo>
                    <a:pt x="241899" y="491929"/>
                  </a:lnTo>
                  <a:lnTo>
                    <a:pt x="224506" y="500790"/>
                  </a:lnTo>
                  <a:lnTo>
                    <a:pt x="204246" y="504064"/>
                  </a:lnTo>
                  <a:lnTo>
                    <a:pt x="175997" y="504471"/>
                  </a:lnTo>
                  <a:lnTo>
                    <a:pt x="148811" y="499948"/>
                  </a:lnTo>
                  <a:lnTo>
                    <a:pt x="131737" y="488432"/>
                  </a:lnTo>
                  <a:lnTo>
                    <a:pt x="104187" y="462088"/>
                  </a:lnTo>
                  <a:lnTo>
                    <a:pt x="70460" y="453974"/>
                  </a:lnTo>
                  <a:lnTo>
                    <a:pt x="37334" y="461079"/>
                  </a:lnTo>
                  <a:lnTo>
                    <a:pt x="11587" y="480392"/>
                  </a:lnTo>
                  <a:lnTo>
                    <a:pt x="0" y="508901"/>
                  </a:lnTo>
                  <a:lnTo>
                    <a:pt x="9349" y="543596"/>
                  </a:lnTo>
                  <a:lnTo>
                    <a:pt x="35077" y="577148"/>
                  </a:lnTo>
                  <a:lnTo>
                    <a:pt x="66400" y="603274"/>
                  </a:lnTo>
                  <a:lnTo>
                    <a:pt x="101984" y="622108"/>
                  </a:lnTo>
                  <a:lnTo>
                    <a:pt x="140494" y="633781"/>
                  </a:lnTo>
                  <a:lnTo>
                    <a:pt x="180594" y="638427"/>
                  </a:lnTo>
                  <a:lnTo>
                    <a:pt x="220949" y="636178"/>
                  </a:lnTo>
                  <a:lnTo>
                    <a:pt x="260225" y="627167"/>
                  </a:lnTo>
                  <a:lnTo>
                    <a:pt x="297085" y="611526"/>
                  </a:lnTo>
                  <a:lnTo>
                    <a:pt x="330195" y="589387"/>
                  </a:lnTo>
                  <a:lnTo>
                    <a:pt x="358220" y="560884"/>
                  </a:lnTo>
                  <a:lnTo>
                    <a:pt x="379824" y="526149"/>
                  </a:lnTo>
                  <a:lnTo>
                    <a:pt x="393673" y="485314"/>
                  </a:lnTo>
                  <a:lnTo>
                    <a:pt x="398085" y="437158"/>
                  </a:lnTo>
                  <a:lnTo>
                    <a:pt x="391180" y="390209"/>
                  </a:lnTo>
                  <a:lnTo>
                    <a:pt x="374098" y="345981"/>
                  </a:lnTo>
                  <a:lnTo>
                    <a:pt x="347975" y="305989"/>
                  </a:lnTo>
                  <a:lnTo>
                    <a:pt x="313950" y="271747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8" name="object 28"/>
            <p:cNvSpPr/>
            <p:nvPr/>
          </p:nvSpPr>
          <p:spPr>
            <a:xfrm>
              <a:off x="6340055" y="1599981"/>
              <a:ext cx="506730" cy="602615"/>
            </a:xfrm>
            <a:custGeom>
              <a:avLst/>
              <a:gdLst/>
              <a:ahLst/>
              <a:cxnLst/>
              <a:rect l="l" t="t" r="r" b="b"/>
              <a:pathLst>
                <a:path w="506729" h="602614">
                  <a:moveTo>
                    <a:pt x="492499" y="140164"/>
                  </a:moveTo>
                  <a:lnTo>
                    <a:pt x="471162" y="99422"/>
                  </a:lnTo>
                  <a:lnTo>
                    <a:pt x="441541" y="65127"/>
                  </a:lnTo>
                  <a:lnTo>
                    <a:pt x="405351" y="37658"/>
                  </a:lnTo>
                  <a:lnTo>
                    <a:pt x="364310" y="17394"/>
                  </a:lnTo>
                  <a:lnTo>
                    <a:pt x="320134" y="4715"/>
                  </a:lnTo>
                  <a:lnTo>
                    <a:pt x="274540" y="0"/>
                  </a:lnTo>
                  <a:lnTo>
                    <a:pt x="229245" y="3627"/>
                  </a:lnTo>
                  <a:lnTo>
                    <a:pt x="185965" y="15976"/>
                  </a:lnTo>
                  <a:lnTo>
                    <a:pt x="146418" y="37425"/>
                  </a:lnTo>
                  <a:lnTo>
                    <a:pt x="109238" y="65794"/>
                  </a:lnTo>
                  <a:lnTo>
                    <a:pt x="77576" y="103075"/>
                  </a:lnTo>
                  <a:lnTo>
                    <a:pt x="51373" y="147010"/>
                  </a:lnTo>
                  <a:lnTo>
                    <a:pt x="30571" y="195339"/>
                  </a:lnTo>
                  <a:lnTo>
                    <a:pt x="15114" y="245804"/>
                  </a:lnTo>
                  <a:lnTo>
                    <a:pt x="4943" y="296145"/>
                  </a:lnTo>
                  <a:lnTo>
                    <a:pt x="0" y="344103"/>
                  </a:lnTo>
                  <a:lnTo>
                    <a:pt x="227" y="387417"/>
                  </a:lnTo>
                  <a:lnTo>
                    <a:pt x="6867" y="432056"/>
                  </a:lnTo>
                  <a:lnTo>
                    <a:pt x="20430" y="476173"/>
                  </a:lnTo>
                  <a:lnTo>
                    <a:pt x="41273" y="517141"/>
                  </a:lnTo>
                  <a:lnTo>
                    <a:pt x="69753" y="552329"/>
                  </a:lnTo>
                  <a:lnTo>
                    <a:pt x="106230" y="579109"/>
                  </a:lnTo>
                  <a:lnTo>
                    <a:pt x="149977" y="596256"/>
                  </a:lnTo>
                  <a:lnTo>
                    <a:pt x="196142" y="602527"/>
                  </a:lnTo>
                  <a:lnTo>
                    <a:pt x="242944" y="599108"/>
                  </a:lnTo>
                  <a:lnTo>
                    <a:pt x="288598" y="587185"/>
                  </a:lnTo>
                  <a:lnTo>
                    <a:pt x="331320" y="567943"/>
                  </a:lnTo>
                  <a:lnTo>
                    <a:pt x="370256" y="541515"/>
                  </a:lnTo>
                  <a:lnTo>
                    <a:pt x="404509" y="509513"/>
                  </a:lnTo>
                  <a:lnTo>
                    <a:pt x="433824" y="472851"/>
                  </a:lnTo>
                  <a:lnTo>
                    <a:pt x="457946" y="432441"/>
                  </a:lnTo>
                  <a:lnTo>
                    <a:pt x="476623" y="389198"/>
                  </a:lnTo>
                  <a:lnTo>
                    <a:pt x="490753" y="342306"/>
                  </a:lnTo>
                  <a:lnTo>
                    <a:pt x="501438" y="291423"/>
                  </a:lnTo>
                  <a:lnTo>
                    <a:pt x="506645" y="239082"/>
                  </a:lnTo>
                  <a:lnTo>
                    <a:pt x="504343" y="187818"/>
                  </a:lnTo>
                  <a:lnTo>
                    <a:pt x="492499" y="140164"/>
                  </a:lnTo>
                  <a:close/>
                </a:path>
                <a:path w="506729" h="602614">
                  <a:moveTo>
                    <a:pt x="270250" y="451615"/>
                  </a:moveTo>
                  <a:lnTo>
                    <a:pt x="267369" y="452856"/>
                  </a:lnTo>
                  <a:lnTo>
                    <a:pt x="265090" y="454392"/>
                  </a:lnTo>
                  <a:lnTo>
                    <a:pt x="262006" y="456516"/>
                  </a:lnTo>
                  <a:lnTo>
                    <a:pt x="235619" y="467019"/>
                  </a:lnTo>
                  <a:lnTo>
                    <a:pt x="180141" y="463988"/>
                  </a:lnTo>
                  <a:lnTo>
                    <a:pt x="147250" y="433657"/>
                  </a:lnTo>
                  <a:lnTo>
                    <a:pt x="134567" y="381211"/>
                  </a:lnTo>
                  <a:lnTo>
                    <a:pt x="134550" y="351738"/>
                  </a:lnTo>
                  <a:lnTo>
                    <a:pt x="137157" y="322318"/>
                  </a:lnTo>
                  <a:lnTo>
                    <a:pt x="149648" y="264532"/>
                  </a:lnTo>
                  <a:lnTo>
                    <a:pt x="170924" y="209886"/>
                  </a:lnTo>
                  <a:lnTo>
                    <a:pt x="203071" y="162040"/>
                  </a:lnTo>
                  <a:lnTo>
                    <a:pt x="244075" y="138261"/>
                  </a:lnTo>
                  <a:lnTo>
                    <a:pt x="267576" y="133823"/>
                  </a:lnTo>
                  <a:lnTo>
                    <a:pt x="291476" y="134757"/>
                  </a:lnTo>
                  <a:lnTo>
                    <a:pt x="327364" y="147633"/>
                  </a:lnTo>
                  <a:lnTo>
                    <a:pt x="352904" y="170913"/>
                  </a:lnTo>
                  <a:lnTo>
                    <a:pt x="367586" y="202223"/>
                  </a:lnTo>
                  <a:lnTo>
                    <a:pt x="370905" y="239186"/>
                  </a:lnTo>
                  <a:lnTo>
                    <a:pt x="365701" y="287278"/>
                  </a:lnTo>
                  <a:lnTo>
                    <a:pt x="353808" y="335066"/>
                  </a:lnTo>
                  <a:lnTo>
                    <a:pt x="334450" y="380050"/>
                  </a:lnTo>
                  <a:lnTo>
                    <a:pt x="306856" y="419732"/>
                  </a:lnTo>
                  <a:lnTo>
                    <a:pt x="270250" y="4516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203977"/>
              <a:ext cx="10693400" cy="1576705"/>
            </a:xfrm>
            <a:custGeom>
              <a:avLst/>
              <a:gdLst/>
              <a:ahLst/>
              <a:cxnLst/>
              <a:rect l="l" t="t" r="r" b="b"/>
              <a:pathLst>
                <a:path w="10693400" h="1576704">
                  <a:moveTo>
                    <a:pt x="1275600" y="825500"/>
                  </a:moveTo>
                  <a:lnTo>
                    <a:pt x="1267917" y="825500"/>
                  </a:lnTo>
                  <a:lnTo>
                    <a:pt x="1267917" y="838200"/>
                  </a:lnTo>
                  <a:lnTo>
                    <a:pt x="1275600" y="838200"/>
                  </a:lnTo>
                  <a:lnTo>
                    <a:pt x="1275600" y="825500"/>
                  </a:lnTo>
                  <a:close/>
                </a:path>
                <a:path w="10693400" h="1576704">
                  <a:moveTo>
                    <a:pt x="1279423" y="850900"/>
                  </a:moveTo>
                  <a:lnTo>
                    <a:pt x="1275600" y="838200"/>
                  </a:lnTo>
                  <a:lnTo>
                    <a:pt x="1275600" y="850900"/>
                  </a:lnTo>
                  <a:lnTo>
                    <a:pt x="1279423" y="850900"/>
                  </a:lnTo>
                  <a:close/>
                </a:path>
                <a:path w="10693400" h="1576704">
                  <a:moveTo>
                    <a:pt x="1294752" y="812800"/>
                  </a:moveTo>
                  <a:lnTo>
                    <a:pt x="1287119" y="812800"/>
                  </a:lnTo>
                  <a:lnTo>
                    <a:pt x="1287119" y="787400"/>
                  </a:lnTo>
                  <a:lnTo>
                    <a:pt x="1285367" y="774700"/>
                  </a:lnTo>
                  <a:lnTo>
                    <a:pt x="1281163" y="723900"/>
                  </a:lnTo>
                  <a:lnTo>
                    <a:pt x="1279423" y="711200"/>
                  </a:lnTo>
                  <a:lnTo>
                    <a:pt x="1277975" y="698500"/>
                  </a:lnTo>
                  <a:lnTo>
                    <a:pt x="1275105" y="660400"/>
                  </a:lnTo>
                  <a:lnTo>
                    <a:pt x="1273670" y="647700"/>
                  </a:lnTo>
                  <a:lnTo>
                    <a:pt x="1256411" y="457200"/>
                  </a:lnTo>
                  <a:lnTo>
                    <a:pt x="1248714" y="393700"/>
                  </a:lnTo>
                  <a:lnTo>
                    <a:pt x="1242961" y="355600"/>
                  </a:lnTo>
                  <a:lnTo>
                    <a:pt x="1242961" y="342900"/>
                  </a:lnTo>
                  <a:lnTo>
                    <a:pt x="1239621" y="342900"/>
                  </a:lnTo>
                  <a:lnTo>
                    <a:pt x="1233385" y="330200"/>
                  </a:lnTo>
                  <a:lnTo>
                    <a:pt x="1192949" y="330200"/>
                  </a:lnTo>
                  <a:lnTo>
                    <a:pt x="1185418" y="342900"/>
                  </a:lnTo>
                  <a:lnTo>
                    <a:pt x="1154709" y="342900"/>
                  </a:lnTo>
                  <a:lnTo>
                    <a:pt x="1139215" y="355600"/>
                  </a:lnTo>
                  <a:lnTo>
                    <a:pt x="1109675" y="355600"/>
                  </a:lnTo>
                  <a:lnTo>
                    <a:pt x="1095273" y="368300"/>
                  </a:lnTo>
                  <a:lnTo>
                    <a:pt x="1078242" y="368300"/>
                  </a:lnTo>
                  <a:lnTo>
                    <a:pt x="1070165" y="381000"/>
                  </a:lnTo>
                  <a:lnTo>
                    <a:pt x="1062634" y="381000"/>
                  </a:lnTo>
                  <a:lnTo>
                    <a:pt x="1030033" y="393700"/>
                  </a:lnTo>
                  <a:lnTo>
                    <a:pt x="990193" y="393700"/>
                  </a:lnTo>
                  <a:lnTo>
                    <a:pt x="982789" y="406400"/>
                  </a:lnTo>
                  <a:lnTo>
                    <a:pt x="952030" y="406400"/>
                  </a:lnTo>
                  <a:lnTo>
                    <a:pt x="921943" y="419100"/>
                  </a:lnTo>
                  <a:lnTo>
                    <a:pt x="892556" y="431800"/>
                  </a:lnTo>
                  <a:lnTo>
                    <a:pt x="862469" y="431800"/>
                  </a:lnTo>
                  <a:lnTo>
                    <a:pt x="847775" y="444500"/>
                  </a:lnTo>
                  <a:lnTo>
                    <a:pt x="815187" y="444500"/>
                  </a:lnTo>
                  <a:lnTo>
                    <a:pt x="811364" y="457200"/>
                  </a:lnTo>
                  <a:lnTo>
                    <a:pt x="790232" y="457200"/>
                  </a:lnTo>
                  <a:lnTo>
                    <a:pt x="784479" y="444500"/>
                  </a:lnTo>
                  <a:lnTo>
                    <a:pt x="774750" y="444500"/>
                  </a:lnTo>
                  <a:lnTo>
                    <a:pt x="765556" y="431800"/>
                  </a:lnTo>
                  <a:lnTo>
                    <a:pt x="756716" y="419100"/>
                  </a:lnTo>
                  <a:lnTo>
                    <a:pt x="748055" y="406400"/>
                  </a:lnTo>
                  <a:lnTo>
                    <a:pt x="738276" y="393700"/>
                  </a:lnTo>
                  <a:lnTo>
                    <a:pt x="719442" y="355600"/>
                  </a:lnTo>
                  <a:lnTo>
                    <a:pt x="709663" y="342900"/>
                  </a:lnTo>
                  <a:lnTo>
                    <a:pt x="700239" y="330200"/>
                  </a:lnTo>
                  <a:lnTo>
                    <a:pt x="691908" y="317500"/>
                  </a:lnTo>
                  <a:lnTo>
                    <a:pt x="684301" y="304800"/>
                  </a:lnTo>
                  <a:lnTo>
                    <a:pt x="677062" y="292100"/>
                  </a:lnTo>
                  <a:lnTo>
                    <a:pt x="669544" y="279400"/>
                  </a:lnTo>
                  <a:lnTo>
                    <a:pt x="653834" y="241300"/>
                  </a:lnTo>
                  <a:lnTo>
                    <a:pt x="646366" y="228600"/>
                  </a:lnTo>
                  <a:lnTo>
                    <a:pt x="617588" y="177800"/>
                  </a:lnTo>
                  <a:lnTo>
                    <a:pt x="613575" y="165100"/>
                  </a:lnTo>
                  <a:lnTo>
                    <a:pt x="609917" y="165100"/>
                  </a:lnTo>
                  <a:lnTo>
                    <a:pt x="606272" y="152400"/>
                  </a:lnTo>
                  <a:lnTo>
                    <a:pt x="598233" y="139700"/>
                  </a:lnTo>
                  <a:lnTo>
                    <a:pt x="594563" y="139700"/>
                  </a:lnTo>
                  <a:lnTo>
                    <a:pt x="590892" y="127000"/>
                  </a:lnTo>
                  <a:lnTo>
                    <a:pt x="586879" y="127000"/>
                  </a:lnTo>
                  <a:lnTo>
                    <a:pt x="575856" y="101600"/>
                  </a:lnTo>
                  <a:lnTo>
                    <a:pt x="561467" y="76200"/>
                  </a:lnTo>
                  <a:lnTo>
                    <a:pt x="554291" y="50800"/>
                  </a:lnTo>
                  <a:lnTo>
                    <a:pt x="531266" y="12700"/>
                  </a:lnTo>
                  <a:lnTo>
                    <a:pt x="527443" y="12700"/>
                  </a:lnTo>
                  <a:lnTo>
                    <a:pt x="523582" y="0"/>
                  </a:lnTo>
                  <a:lnTo>
                    <a:pt x="490982" y="0"/>
                  </a:lnTo>
                  <a:lnTo>
                    <a:pt x="486689" y="12700"/>
                  </a:lnTo>
                  <a:lnTo>
                    <a:pt x="482574" y="12700"/>
                  </a:lnTo>
                  <a:lnTo>
                    <a:pt x="478828" y="25400"/>
                  </a:lnTo>
                  <a:lnTo>
                    <a:pt x="475602" y="25400"/>
                  </a:lnTo>
                  <a:lnTo>
                    <a:pt x="461822" y="63500"/>
                  </a:lnTo>
                  <a:lnTo>
                    <a:pt x="435698" y="114300"/>
                  </a:lnTo>
                  <a:lnTo>
                    <a:pt x="421932" y="139700"/>
                  </a:lnTo>
                  <a:lnTo>
                    <a:pt x="419989" y="152400"/>
                  </a:lnTo>
                  <a:lnTo>
                    <a:pt x="415340" y="152400"/>
                  </a:lnTo>
                  <a:lnTo>
                    <a:pt x="410146" y="165100"/>
                  </a:lnTo>
                  <a:lnTo>
                    <a:pt x="404609" y="177800"/>
                  </a:lnTo>
                  <a:lnTo>
                    <a:pt x="398907" y="190500"/>
                  </a:lnTo>
                  <a:lnTo>
                    <a:pt x="368198" y="241300"/>
                  </a:lnTo>
                  <a:lnTo>
                    <a:pt x="339432" y="304800"/>
                  </a:lnTo>
                  <a:lnTo>
                    <a:pt x="332562" y="317500"/>
                  </a:lnTo>
                  <a:lnTo>
                    <a:pt x="326237" y="330200"/>
                  </a:lnTo>
                  <a:lnTo>
                    <a:pt x="320268" y="342900"/>
                  </a:lnTo>
                  <a:lnTo>
                    <a:pt x="308698" y="368300"/>
                  </a:lnTo>
                  <a:lnTo>
                    <a:pt x="302729" y="381000"/>
                  </a:lnTo>
                  <a:lnTo>
                    <a:pt x="296405" y="393700"/>
                  </a:lnTo>
                  <a:lnTo>
                    <a:pt x="289521" y="406400"/>
                  </a:lnTo>
                  <a:lnTo>
                    <a:pt x="276123" y="431800"/>
                  </a:lnTo>
                  <a:lnTo>
                    <a:pt x="250685" y="431800"/>
                  </a:lnTo>
                  <a:lnTo>
                    <a:pt x="243484" y="419100"/>
                  </a:lnTo>
                  <a:lnTo>
                    <a:pt x="191693" y="419100"/>
                  </a:lnTo>
                  <a:lnTo>
                    <a:pt x="187871" y="406400"/>
                  </a:lnTo>
                  <a:lnTo>
                    <a:pt x="163601" y="406400"/>
                  </a:lnTo>
                  <a:lnTo>
                    <a:pt x="139192" y="393700"/>
                  </a:lnTo>
                  <a:lnTo>
                    <a:pt x="124574" y="393700"/>
                  </a:lnTo>
                  <a:lnTo>
                    <a:pt x="67017" y="368300"/>
                  </a:lnTo>
                  <a:lnTo>
                    <a:pt x="33769" y="368300"/>
                  </a:lnTo>
                  <a:lnTo>
                    <a:pt x="2649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3721" y="381000"/>
                  </a:lnTo>
                  <a:lnTo>
                    <a:pt x="42062" y="381000"/>
                  </a:lnTo>
                  <a:lnTo>
                    <a:pt x="49758" y="393700"/>
                  </a:lnTo>
                  <a:lnTo>
                    <a:pt x="57404" y="393700"/>
                  </a:lnTo>
                  <a:lnTo>
                    <a:pt x="114998" y="406400"/>
                  </a:lnTo>
                  <a:lnTo>
                    <a:pt x="122148" y="406400"/>
                  </a:lnTo>
                  <a:lnTo>
                    <a:pt x="129120" y="419100"/>
                  </a:lnTo>
                  <a:lnTo>
                    <a:pt x="154533" y="419100"/>
                  </a:lnTo>
                  <a:lnTo>
                    <a:pt x="161505" y="431800"/>
                  </a:lnTo>
                  <a:lnTo>
                    <a:pt x="190258" y="431800"/>
                  </a:lnTo>
                  <a:lnTo>
                    <a:pt x="197446" y="444500"/>
                  </a:lnTo>
                  <a:lnTo>
                    <a:pt x="205447" y="431800"/>
                  </a:lnTo>
                  <a:lnTo>
                    <a:pt x="226212" y="431800"/>
                  </a:lnTo>
                  <a:lnTo>
                    <a:pt x="240614" y="444500"/>
                  </a:lnTo>
                  <a:lnTo>
                    <a:pt x="278015" y="444500"/>
                  </a:lnTo>
                  <a:lnTo>
                    <a:pt x="287629" y="444500"/>
                  </a:lnTo>
                  <a:lnTo>
                    <a:pt x="287629" y="457200"/>
                  </a:lnTo>
                  <a:lnTo>
                    <a:pt x="301078" y="457200"/>
                  </a:lnTo>
                  <a:lnTo>
                    <a:pt x="302958" y="444500"/>
                  </a:lnTo>
                  <a:lnTo>
                    <a:pt x="299148" y="444500"/>
                  </a:lnTo>
                  <a:lnTo>
                    <a:pt x="297408" y="438848"/>
                  </a:lnTo>
                  <a:lnTo>
                    <a:pt x="300075" y="431800"/>
                  </a:lnTo>
                  <a:lnTo>
                    <a:pt x="308724" y="431800"/>
                  </a:lnTo>
                  <a:lnTo>
                    <a:pt x="308724" y="419100"/>
                  </a:lnTo>
                  <a:lnTo>
                    <a:pt x="304901" y="419100"/>
                  </a:lnTo>
                  <a:lnTo>
                    <a:pt x="309511" y="406400"/>
                  </a:lnTo>
                  <a:lnTo>
                    <a:pt x="319468" y="393700"/>
                  </a:lnTo>
                  <a:lnTo>
                    <a:pt x="324104" y="381000"/>
                  </a:lnTo>
                  <a:lnTo>
                    <a:pt x="348996" y="330200"/>
                  </a:lnTo>
                  <a:lnTo>
                    <a:pt x="355092" y="304800"/>
                  </a:lnTo>
                  <a:lnTo>
                    <a:pt x="361721" y="292100"/>
                  </a:lnTo>
                  <a:lnTo>
                    <a:pt x="368706" y="279400"/>
                  </a:lnTo>
                  <a:lnTo>
                    <a:pt x="375894" y="266700"/>
                  </a:lnTo>
                  <a:lnTo>
                    <a:pt x="377774" y="266700"/>
                  </a:lnTo>
                  <a:lnTo>
                    <a:pt x="399364" y="228600"/>
                  </a:lnTo>
                  <a:lnTo>
                    <a:pt x="413753" y="190500"/>
                  </a:lnTo>
                  <a:lnTo>
                    <a:pt x="435317" y="152400"/>
                  </a:lnTo>
                  <a:lnTo>
                    <a:pt x="443839" y="139700"/>
                  </a:lnTo>
                  <a:lnTo>
                    <a:pt x="455599" y="114300"/>
                  </a:lnTo>
                  <a:lnTo>
                    <a:pt x="462216" y="101600"/>
                  </a:lnTo>
                  <a:lnTo>
                    <a:pt x="468795" y="88900"/>
                  </a:lnTo>
                  <a:lnTo>
                    <a:pt x="480517" y="63500"/>
                  </a:lnTo>
                  <a:lnTo>
                    <a:pt x="487108" y="50800"/>
                  </a:lnTo>
                  <a:lnTo>
                    <a:pt x="490334" y="38100"/>
                  </a:lnTo>
                  <a:lnTo>
                    <a:pt x="494093" y="25400"/>
                  </a:lnTo>
                  <a:lnTo>
                    <a:pt x="498195" y="25400"/>
                  </a:lnTo>
                  <a:lnTo>
                    <a:pt x="502488" y="12700"/>
                  </a:lnTo>
                  <a:lnTo>
                    <a:pt x="510133" y="12700"/>
                  </a:lnTo>
                  <a:lnTo>
                    <a:pt x="514007" y="25400"/>
                  </a:lnTo>
                  <a:lnTo>
                    <a:pt x="519760" y="38100"/>
                  </a:lnTo>
                  <a:lnTo>
                    <a:pt x="533196" y="63500"/>
                  </a:lnTo>
                  <a:lnTo>
                    <a:pt x="540346" y="76200"/>
                  </a:lnTo>
                  <a:lnTo>
                    <a:pt x="547319" y="88900"/>
                  </a:lnTo>
                  <a:lnTo>
                    <a:pt x="553948" y="101600"/>
                  </a:lnTo>
                  <a:lnTo>
                    <a:pt x="560044" y="114300"/>
                  </a:lnTo>
                  <a:lnTo>
                    <a:pt x="571550" y="127000"/>
                  </a:lnTo>
                  <a:lnTo>
                    <a:pt x="574738" y="139700"/>
                  </a:lnTo>
                  <a:lnTo>
                    <a:pt x="578485" y="139700"/>
                  </a:lnTo>
                  <a:lnTo>
                    <a:pt x="582587" y="152400"/>
                  </a:lnTo>
                  <a:lnTo>
                    <a:pt x="586879" y="152400"/>
                  </a:lnTo>
                  <a:lnTo>
                    <a:pt x="590892" y="165100"/>
                  </a:lnTo>
                  <a:lnTo>
                    <a:pt x="598233" y="177800"/>
                  </a:lnTo>
                  <a:lnTo>
                    <a:pt x="638238" y="254000"/>
                  </a:lnTo>
                  <a:lnTo>
                    <a:pt x="670026" y="304800"/>
                  </a:lnTo>
                  <a:lnTo>
                    <a:pt x="685990" y="342900"/>
                  </a:lnTo>
                  <a:lnTo>
                    <a:pt x="694334" y="355600"/>
                  </a:lnTo>
                  <a:lnTo>
                    <a:pt x="763384" y="457200"/>
                  </a:lnTo>
                  <a:lnTo>
                    <a:pt x="769531" y="457200"/>
                  </a:lnTo>
                  <a:lnTo>
                    <a:pt x="776579" y="469900"/>
                  </a:lnTo>
                  <a:lnTo>
                    <a:pt x="824750" y="469900"/>
                  </a:lnTo>
                  <a:lnTo>
                    <a:pt x="882307" y="444500"/>
                  </a:lnTo>
                  <a:lnTo>
                    <a:pt x="1003198" y="419100"/>
                  </a:lnTo>
                  <a:lnTo>
                    <a:pt x="1033856" y="406400"/>
                  </a:lnTo>
                  <a:lnTo>
                    <a:pt x="1041057" y="406400"/>
                  </a:lnTo>
                  <a:lnTo>
                    <a:pt x="1055446" y="393700"/>
                  </a:lnTo>
                  <a:lnTo>
                    <a:pt x="1078445" y="393700"/>
                  </a:lnTo>
                  <a:lnTo>
                    <a:pt x="1094066" y="381000"/>
                  </a:lnTo>
                  <a:lnTo>
                    <a:pt x="1124051" y="381000"/>
                  </a:lnTo>
                  <a:lnTo>
                    <a:pt x="1133792" y="368300"/>
                  </a:lnTo>
                  <a:lnTo>
                    <a:pt x="1152613" y="368300"/>
                  </a:lnTo>
                  <a:lnTo>
                    <a:pt x="1162392" y="355600"/>
                  </a:lnTo>
                  <a:lnTo>
                    <a:pt x="1212303" y="355600"/>
                  </a:lnTo>
                  <a:lnTo>
                    <a:pt x="1219949" y="342900"/>
                  </a:lnTo>
                  <a:lnTo>
                    <a:pt x="1229563" y="342900"/>
                  </a:lnTo>
                  <a:lnTo>
                    <a:pt x="1231455" y="355600"/>
                  </a:lnTo>
                  <a:lnTo>
                    <a:pt x="1237208" y="393700"/>
                  </a:lnTo>
                  <a:lnTo>
                    <a:pt x="1238948" y="419100"/>
                  </a:lnTo>
                  <a:lnTo>
                    <a:pt x="1243139" y="444500"/>
                  </a:lnTo>
                  <a:lnTo>
                    <a:pt x="1244892" y="457200"/>
                  </a:lnTo>
                  <a:lnTo>
                    <a:pt x="1247775" y="495300"/>
                  </a:lnTo>
                  <a:lnTo>
                    <a:pt x="1250657" y="520700"/>
                  </a:lnTo>
                  <a:lnTo>
                    <a:pt x="1267917" y="711200"/>
                  </a:lnTo>
                  <a:lnTo>
                    <a:pt x="1271739" y="749300"/>
                  </a:lnTo>
                  <a:lnTo>
                    <a:pt x="1272882" y="749300"/>
                  </a:lnTo>
                  <a:lnTo>
                    <a:pt x="1274445" y="774700"/>
                  </a:lnTo>
                  <a:lnTo>
                    <a:pt x="1275600" y="774700"/>
                  </a:lnTo>
                  <a:lnTo>
                    <a:pt x="1275600" y="825500"/>
                  </a:lnTo>
                  <a:lnTo>
                    <a:pt x="1290929" y="825500"/>
                  </a:lnTo>
                  <a:lnTo>
                    <a:pt x="1294752" y="829716"/>
                  </a:lnTo>
                  <a:lnTo>
                    <a:pt x="1294752" y="812800"/>
                  </a:lnTo>
                  <a:close/>
                </a:path>
                <a:path w="10693400" h="1576704">
                  <a:moveTo>
                    <a:pt x="1659724" y="1079500"/>
                  </a:moveTo>
                  <a:lnTo>
                    <a:pt x="1657350" y="1066800"/>
                  </a:lnTo>
                  <a:lnTo>
                    <a:pt x="1655419" y="1066800"/>
                  </a:lnTo>
                  <a:lnTo>
                    <a:pt x="1653527" y="1054100"/>
                  </a:lnTo>
                  <a:lnTo>
                    <a:pt x="1636268" y="1054100"/>
                  </a:lnTo>
                  <a:lnTo>
                    <a:pt x="1632394" y="1041400"/>
                  </a:lnTo>
                  <a:lnTo>
                    <a:pt x="1612557" y="1041400"/>
                  </a:lnTo>
                  <a:lnTo>
                    <a:pt x="1596618" y="1028700"/>
                  </a:lnTo>
                  <a:lnTo>
                    <a:pt x="1588287" y="1016000"/>
                  </a:lnTo>
                  <a:lnTo>
                    <a:pt x="1571256" y="1016000"/>
                  </a:lnTo>
                  <a:lnTo>
                    <a:pt x="1563179" y="1003300"/>
                  </a:lnTo>
                  <a:lnTo>
                    <a:pt x="1548130" y="1003300"/>
                  </a:lnTo>
                  <a:lnTo>
                    <a:pt x="1540065" y="990600"/>
                  </a:lnTo>
                  <a:lnTo>
                    <a:pt x="1531658" y="990600"/>
                  </a:lnTo>
                  <a:lnTo>
                    <a:pt x="1523060" y="977900"/>
                  </a:lnTo>
                  <a:lnTo>
                    <a:pt x="1506753" y="977900"/>
                  </a:lnTo>
                  <a:lnTo>
                    <a:pt x="1498790" y="965200"/>
                  </a:lnTo>
                  <a:lnTo>
                    <a:pt x="1490459" y="965200"/>
                  </a:lnTo>
                  <a:lnTo>
                    <a:pt x="1474304" y="952500"/>
                  </a:lnTo>
                  <a:lnTo>
                    <a:pt x="1441335" y="927100"/>
                  </a:lnTo>
                  <a:lnTo>
                    <a:pt x="1425232" y="927100"/>
                  </a:lnTo>
                  <a:lnTo>
                    <a:pt x="1398384" y="901700"/>
                  </a:lnTo>
                  <a:lnTo>
                    <a:pt x="1335036" y="863600"/>
                  </a:lnTo>
                  <a:lnTo>
                    <a:pt x="1327518" y="850900"/>
                  </a:lnTo>
                  <a:lnTo>
                    <a:pt x="1319466" y="850900"/>
                  </a:lnTo>
                  <a:lnTo>
                    <a:pt x="1311046" y="838200"/>
                  </a:lnTo>
                  <a:lnTo>
                    <a:pt x="1302448" y="838200"/>
                  </a:lnTo>
                  <a:lnTo>
                    <a:pt x="1294752" y="829716"/>
                  </a:lnTo>
                  <a:lnTo>
                    <a:pt x="1294752" y="850900"/>
                  </a:lnTo>
                  <a:lnTo>
                    <a:pt x="1296682" y="850900"/>
                  </a:lnTo>
                  <a:lnTo>
                    <a:pt x="1305318" y="863600"/>
                  </a:lnTo>
                  <a:lnTo>
                    <a:pt x="1313954" y="863600"/>
                  </a:lnTo>
                  <a:lnTo>
                    <a:pt x="1330058" y="876300"/>
                  </a:lnTo>
                  <a:lnTo>
                    <a:pt x="1363040" y="901700"/>
                  </a:lnTo>
                  <a:lnTo>
                    <a:pt x="1379194" y="914400"/>
                  </a:lnTo>
                  <a:lnTo>
                    <a:pt x="1386700" y="914400"/>
                  </a:lnTo>
                  <a:lnTo>
                    <a:pt x="1394764" y="927100"/>
                  </a:lnTo>
                  <a:lnTo>
                    <a:pt x="1403172" y="927100"/>
                  </a:lnTo>
                  <a:lnTo>
                    <a:pt x="1411782" y="939800"/>
                  </a:lnTo>
                  <a:lnTo>
                    <a:pt x="1420114" y="939800"/>
                  </a:lnTo>
                  <a:lnTo>
                    <a:pt x="1428102" y="952500"/>
                  </a:lnTo>
                  <a:lnTo>
                    <a:pt x="1444421" y="952500"/>
                  </a:lnTo>
                  <a:lnTo>
                    <a:pt x="1477022" y="977900"/>
                  </a:lnTo>
                  <a:lnTo>
                    <a:pt x="1485341" y="977900"/>
                  </a:lnTo>
                  <a:lnTo>
                    <a:pt x="1501279" y="990600"/>
                  </a:lnTo>
                  <a:lnTo>
                    <a:pt x="1509610" y="990600"/>
                  </a:lnTo>
                  <a:lnTo>
                    <a:pt x="1526578" y="1003300"/>
                  </a:lnTo>
                  <a:lnTo>
                    <a:pt x="1576781" y="1041400"/>
                  </a:lnTo>
                  <a:lnTo>
                    <a:pt x="1593799" y="1041400"/>
                  </a:lnTo>
                  <a:lnTo>
                    <a:pt x="1601863" y="1054100"/>
                  </a:lnTo>
                  <a:lnTo>
                    <a:pt x="1616887" y="1066800"/>
                  </a:lnTo>
                  <a:lnTo>
                    <a:pt x="1632597" y="1066800"/>
                  </a:lnTo>
                  <a:lnTo>
                    <a:pt x="1640078" y="1079500"/>
                  </a:lnTo>
                  <a:lnTo>
                    <a:pt x="1632712" y="1079500"/>
                  </a:lnTo>
                  <a:lnTo>
                    <a:pt x="1627619" y="1092200"/>
                  </a:lnTo>
                  <a:lnTo>
                    <a:pt x="1617065" y="1092200"/>
                  </a:lnTo>
                  <a:lnTo>
                    <a:pt x="1612442" y="1104900"/>
                  </a:lnTo>
                  <a:lnTo>
                    <a:pt x="1602486" y="1117600"/>
                  </a:lnTo>
                  <a:lnTo>
                    <a:pt x="1593215" y="1117600"/>
                  </a:lnTo>
                  <a:lnTo>
                    <a:pt x="1588020" y="1130300"/>
                  </a:lnTo>
                  <a:lnTo>
                    <a:pt x="1576781" y="1130300"/>
                  </a:lnTo>
                  <a:lnTo>
                    <a:pt x="1566405" y="1143000"/>
                  </a:lnTo>
                  <a:lnTo>
                    <a:pt x="1544942" y="1155700"/>
                  </a:lnTo>
                  <a:lnTo>
                    <a:pt x="1534566" y="1168400"/>
                  </a:lnTo>
                  <a:lnTo>
                    <a:pt x="1521117" y="1168400"/>
                  </a:lnTo>
                  <a:lnTo>
                    <a:pt x="1515364" y="1181100"/>
                  </a:lnTo>
                  <a:lnTo>
                    <a:pt x="1496212" y="1181100"/>
                  </a:lnTo>
                  <a:lnTo>
                    <a:pt x="1472857" y="1193800"/>
                  </a:lnTo>
                  <a:lnTo>
                    <a:pt x="1400276" y="1231900"/>
                  </a:lnTo>
                  <a:lnTo>
                    <a:pt x="1391666" y="1231900"/>
                  </a:lnTo>
                  <a:lnTo>
                    <a:pt x="1383245" y="1244600"/>
                  </a:lnTo>
                  <a:lnTo>
                    <a:pt x="1367675" y="1244600"/>
                  </a:lnTo>
                  <a:lnTo>
                    <a:pt x="1352054" y="1257300"/>
                  </a:lnTo>
                  <a:lnTo>
                    <a:pt x="1343634" y="1257300"/>
                  </a:lnTo>
                  <a:lnTo>
                    <a:pt x="1318374" y="1270000"/>
                  </a:lnTo>
                  <a:lnTo>
                    <a:pt x="1286510" y="1295400"/>
                  </a:lnTo>
                  <a:lnTo>
                    <a:pt x="1269847" y="1308100"/>
                  </a:lnTo>
                  <a:lnTo>
                    <a:pt x="1248714" y="1308100"/>
                  </a:lnTo>
                  <a:lnTo>
                    <a:pt x="1244892" y="1320800"/>
                  </a:lnTo>
                  <a:lnTo>
                    <a:pt x="1237208" y="1320800"/>
                  </a:lnTo>
                  <a:lnTo>
                    <a:pt x="1235329" y="1333500"/>
                  </a:lnTo>
                  <a:lnTo>
                    <a:pt x="1233385" y="1333500"/>
                  </a:lnTo>
                  <a:lnTo>
                    <a:pt x="1233385" y="1346200"/>
                  </a:lnTo>
                  <a:lnTo>
                    <a:pt x="1234859" y="1358900"/>
                  </a:lnTo>
                  <a:lnTo>
                    <a:pt x="1236510" y="1358900"/>
                  </a:lnTo>
                  <a:lnTo>
                    <a:pt x="1238516" y="1371600"/>
                  </a:lnTo>
                  <a:lnTo>
                    <a:pt x="1241082" y="1384300"/>
                  </a:lnTo>
                  <a:lnTo>
                    <a:pt x="1244244" y="1397000"/>
                  </a:lnTo>
                  <a:lnTo>
                    <a:pt x="1251292" y="1409700"/>
                  </a:lnTo>
                  <a:lnTo>
                    <a:pt x="1254467" y="1422400"/>
                  </a:lnTo>
                  <a:lnTo>
                    <a:pt x="1267917" y="1460500"/>
                  </a:lnTo>
                  <a:lnTo>
                    <a:pt x="1271892" y="1460500"/>
                  </a:lnTo>
                  <a:lnTo>
                    <a:pt x="1275346" y="1473200"/>
                  </a:lnTo>
                  <a:lnTo>
                    <a:pt x="1278432" y="1485900"/>
                  </a:lnTo>
                  <a:lnTo>
                    <a:pt x="1281366" y="1485900"/>
                  </a:lnTo>
                  <a:lnTo>
                    <a:pt x="1289659" y="1511300"/>
                  </a:lnTo>
                  <a:lnTo>
                    <a:pt x="1297406" y="1549400"/>
                  </a:lnTo>
                  <a:lnTo>
                    <a:pt x="1304810" y="1574800"/>
                  </a:lnTo>
                  <a:lnTo>
                    <a:pt x="1328343" y="1574800"/>
                  </a:lnTo>
                  <a:lnTo>
                    <a:pt x="1296695" y="1473200"/>
                  </a:lnTo>
                  <a:lnTo>
                    <a:pt x="1290599" y="1447800"/>
                  </a:lnTo>
                  <a:lnTo>
                    <a:pt x="1283970" y="1435100"/>
                  </a:lnTo>
                  <a:lnTo>
                    <a:pt x="1276997" y="1422400"/>
                  </a:lnTo>
                  <a:lnTo>
                    <a:pt x="1269847" y="1397000"/>
                  </a:lnTo>
                  <a:lnTo>
                    <a:pt x="1265847" y="1384300"/>
                  </a:lnTo>
                  <a:lnTo>
                    <a:pt x="1262392" y="1371600"/>
                  </a:lnTo>
                  <a:lnTo>
                    <a:pt x="1259306" y="1371600"/>
                  </a:lnTo>
                  <a:lnTo>
                    <a:pt x="1256411" y="1358900"/>
                  </a:lnTo>
                  <a:lnTo>
                    <a:pt x="1252588" y="1346200"/>
                  </a:lnTo>
                  <a:lnTo>
                    <a:pt x="1252588" y="1333500"/>
                  </a:lnTo>
                  <a:lnTo>
                    <a:pt x="1262164" y="1333500"/>
                  </a:lnTo>
                  <a:lnTo>
                    <a:pt x="1264094" y="1320800"/>
                  </a:lnTo>
                  <a:lnTo>
                    <a:pt x="1283246" y="1320800"/>
                  </a:lnTo>
                  <a:lnTo>
                    <a:pt x="1300175" y="1308100"/>
                  </a:lnTo>
                  <a:lnTo>
                    <a:pt x="1316583" y="1295400"/>
                  </a:lnTo>
                  <a:lnTo>
                    <a:pt x="1332623" y="1282700"/>
                  </a:lnTo>
                  <a:lnTo>
                    <a:pt x="1348486" y="1282700"/>
                  </a:lnTo>
                  <a:lnTo>
                    <a:pt x="1380375" y="1257300"/>
                  </a:lnTo>
                  <a:lnTo>
                    <a:pt x="1396771" y="1257300"/>
                  </a:lnTo>
                  <a:lnTo>
                    <a:pt x="1413713" y="1244600"/>
                  </a:lnTo>
                  <a:lnTo>
                    <a:pt x="1426629" y="1231900"/>
                  </a:lnTo>
                  <a:lnTo>
                    <a:pt x="1439367" y="1231900"/>
                  </a:lnTo>
                  <a:lnTo>
                    <a:pt x="1451737" y="1219200"/>
                  </a:lnTo>
                  <a:lnTo>
                    <a:pt x="1475397" y="1219200"/>
                  </a:lnTo>
                  <a:lnTo>
                    <a:pt x="1499743" y="1206500"/>
                  </a:lnTo>
                  <a:lnTo>
                    <a:pt x="1511554" y="1193800"/>
                  </a:lnTo>
                  <a:lnTo>
                    <a:pt x="1520177" y="1193800"/>
                  </a:lnTo>
                  <a:lnTo>
                    <a:pt x="1537436" y="1181100"/>
                  </a:lnTo>
                  <a:lnTo>
                    <a:pt x="1546072" y="1181100"/>
                  </a:lnTo>
                  <a:lnTo>
                    <a:pt x="1576781" y="1155700"/>
                  </a:lnTo>
                  <a:lnTo>
                    <a:pt x="1584261" y="1143000"/>
                  </a:lnTo>
                  <a:lnTo>
                    <a:pt x="1599971" y="1130300"/>
                  </a:lnTo>
                  <a:lnTo>
                    <a:pt x="1607489" y="1130300"/>
                  </a:lnTo>
                  <a:lnTo>
                    <a:pt x="1614665" y="1117600"/>
                  </a:lnTo>
                  <a:lnTo>
                    <a:pt x="1629054" y="1104900"/>
                  </a:lnTo>
                  <a:lnTo>
                    <a:pt x="1642021" y="1104900"/>
                  </a:lnTo>
                  <a:lnTo>
                    <a:pt x="1655419" y="1092200"/>
                  </a:lnTo>
                  <a:lnTo>
                    <a:pt x="1659267" y="1079500"/>
                  </a:lnTo>
                  <a:lnTo>
                    <a:pt x="1659724" y="1079500"/>
                  </a:lnTo>
                  <a:close/>
                </a:path>
                <a:path w="10693400" h="1576704">
                  <a:moveTo>
                    <a:pt x="9531794" y="1563585"/>
                  </a:moveTo>
                  <a:lnTo>
                    <a:pt x="9529635" y="1576285"/>
                  </a:lnTo>
                  <a:lnTo>
                    <a:pt x="9531794" y="1576285"/>
                  </a:lnTo>
                  <a:lnTo>
                    <a:pt x="9531794" y="1563585"/>
                  </a:lnTo>
                  <a:close/>
                </a:path>
                <a:path w="10693400" h="1576704">
                  <a:moveTo>
                    <a:pt x="9926256" y="357085"/>
                  </a:moveTo>
                  <a:lnTo>
                    <a:pt x="9822777" y="357085"/>
                  </a:lnTo>
                  <a:lnTo>
                    <a:pt x="9807423" y="369785"/>
                  </a:lnTo>
                  <a:lnTo>
                    <a:pt x="9747199" y="369785"/>
                  </a:lnTo>
                  <a:lnTo>
                    <a:pt x="9656826" y="382485"/>
                  </a:lnTo>
                  <a:lnTo>
                    <a:pt x="9566478" y="382485"/>
                  </a:lnTo>
                  <a:lnTo>
                    <a:pt x="9535414" y="395185"/>
                  </a:lnTo>
                  <a:lnTo>
                    <a:pt x="9516059" y="395185"/>
                  </a:lnTo>
                  <a:lnTo>
                    <a:pt x="9512376" y="407885"/>
                  </a:lnTo>
                  <a:lnTo>
                    <a:pt x="9511093" y="407885"/>
                  </a:lnTo>
                  <a:lnTo>
                    <a:pt x="9511703" y="420585"/>
                  </a:lnTo>
                  <a:lnTo>
                    <a:pt x="9512046" y="420585"/>
                  </a:lnTo>
                  <a:lnTo>
                    <a:pt x="9513075" y="433285"/>
                  </a:lnTo>
                  <a:lnTo>
                    <a:pt x="9514776" y="445985"/>
                  </a:lnTo>
                  <a:lnTo>
                    <a:pt x="9517164" y="445985"/>
                  </a:lnTo>
                  <a:lnTo>
                    <a:pt x="9518815" y="458685"/>
                  </a:lnTo>
                  <a:lnTo>
                    <a:pt x="9522828" y="471385"/>
                  </a:lnTo>
                  <a:lnTo>
                    <a:pt x="9524505" y="471385"/>
                  </a:lnTo>
                  <a:lnTo>
                    <a:pt x="9528912" y="496785"/>
                  </a:lnTo>
                  <a:lnTo>
                    <a:pt x="9533839" y="509485"/>
                  </a:lnTo>
                  <a:lnTo>
                    <a:pt x="9539097" y="522185"/>
                  </a:lnTo>
                  <a:lnTo>
                    <a:pt x="9544545" y="534885"/>
                  </a:lnTo>
                  <a:lnTo>
                    <a:pt x="9547288" y="547585"/>
                  </a:lnTo>
                  <a:lnTo>
                    <a:pt x="9550044" y="547585"/>
                  </a:lnTo>
                  <a:lnTo>
                    <a:pt x="9552775" y="560285"/>
                  </a:lnTo>
                  <a:lnTo>
                    <a:pt x="9555505" y="560285"/>
                  </a:lnTo>
                  <a:lnTo>
                    <a:pt x="9564637" y="598385"/>
                  </a:lnTo>
                  <a:lnTo>
                    <a:pt x="9571926" y="623785"/>
                  </a:lnTo>
                  <a:lnTo>
                    <a:pt x="9574390" y="636485"/>
                  </a:lnTo>
                  <a:lnTo>
                    <a:pt x="9576511" y="636485"/>
                  </a:lnTo>
                  <a:lnTo>
                    <a:pt x="9578619" y="649185"/>
                  </a:lnTo>
                  <a:lnTo>
                    <a:pt x="9581058" y="661885"/>
                  </a:lnTo>
                  <a:lnTo>
                    <a:pt x="9585173" y="674585"/>
                  </a:lnTo>
                  <a:lnTo>
                    <a:pt x="9597479" y="712685"/>
                  </a:lnTo>
                  <a:lnTo>
                    <a:pt x="9613951" y="763485"/>
                  </a:lnTo>
                  <a:lnTo>
                    <a:pt x="9621241" y="788885"/>
                  </a:lnTo>
                  <a:lnTo>
                    <a:pt x="9623082" y="801585"/>
                  </a:lnTo>
                  <a:lnTo>
                    <a:pt x="9624860" y="801585"/>
                  </a:lnTo>
                  <a:lnTo>
                    <a:pt x="9624860" y="814285"/>
                  </a:lnTo>
                  <a:lnTo>
                    <a:pt x="9628530" y="826985"/>
                  </a:lnTo>
                  <a:lnTo>
                    <a:pt x="9623082" y="826985"/>
                  </a:lnTo>
                  <a:lnTo>
                    <a:pt x="9612071" y="839685"/>
                  </a:lnTo>
                  <a:lnTo>
                    <a:pt x="9600921" y="852385"/>
                  </a:lnTo>
                  <a:lnTo>
                    <a:pt x="9589427" y="852385"/>
                  </a:lnTo>
                  <a:lnTo>
                    <a:pt x="9577438" y="865085"/>
                  </a:lnTo>
                  <a:lnTo>
                    <a:pt x="9563456" y="877785"/>
                  </a:lnTo>
                  <a:lnTo>
                    <a:pt x="9534804" y="890485"/>
                  </a:lnTo>
                  <a:lnTo>
                    <a:pt x="9520834" y="903185"/>
                  </a:lnTo>
                  <a:lnTo>
                    <a:pt x="9507703" y="915885"/>
                  </a:lnTo>
                  <a:lnTo>
                    <a:pt x="9495282" y="915885"/>
                  </a:lnTo>
                  <a:lnTo>
                    <a:pt x="9482849" y="928585"/>
                  </a:lnTo>
                  <a:lnTo>
                    <a:pt x="9469730" y="928585"/>
                  </a:lnTo>
                  <a:lnTo>
                    <a:pt x="9456318" y="941285"/>
                  </a:lnTo>
                  <a:lnTo>
                    <a:pt x="9430156" y="953985"/>
                  </a:lnTo>
                  <a:lnTo>
                    <a:pt x="9416758" y="966685"/>
                  </a:lnTo>
                  <a:lnTo>
                    <a:pt x="9403347" y="966685"/>
                  </a:lnTo>
                  <a:lnTo>
                    <a:pt x="9377223" y="979385"/>
                  </a:lnTo>
                  <a:lnTo>
                    <a:pt x="9363824" y="992085"/>
                  </a:lnTo>
                  <a:lnTo>
                    <a:pt x="9350350" y="992085"/>
                  </a:lnTo>
                  <a:lnTo>
                    <a:pt x="9344050" y="1004785"/>
                  </a:lnTo>
                  <a:lnTo>
                    <a:pt x="9326181" y="1004785"/>
                  </a:lnTo>
                  <a:lnTo>
                    <a:pt x="9319527" y="1017485"/>
                  </a:lnTo>
                  <a:lnTo>
                    <a:pt x="9305430" y="1017485"/>
                  </a:lnTo>
                  <a:lnTo>
                    <a:pt x="9291701" y="1030185"/>
                  </a:lnTo>
                  <a:lnTo>
                    <a:pt x="9277807" y="1030185"/>
                  </a:lnTo>
                  <a:lnTo>
                    <a:pt x="9263570" y="1042885"/>
                  </a:lnTo>
                  <a:lnTo>
                    <a:pt x="9248826" y="1042885"/>
                  </a:lnTo>
                  <a:lnTo>
                    <a:pt x="9223273" y="1068285"/>
                  </a:lnTo>
                  <a:lnTo>
                    <a:pt x="9203182" y="1068285"/>
                  </a:lnTo>
                  <a:lnTo>
                    <a:pt x="9199512" y="1080985"/>
                  </a:lnTo>
                  <a:lnTo>
                    <a:pt x="9188602" y="1080985"/>
                  </a:lnTo>
                  <a:lnTo>
                    <a:pt x="9188602" y="1093685"/>
                  </a:lnTo>
                  <a:lnTo>
                    <a:pt x="9186761" y="1093685"/>
                  </a:lnTo>
                  <a:lnTo>
                    <a:pt x="9190380" y="1106385"/>
                  </a:lnTo>
                  <a:lnTo>
                    <a:pt x="9197721" y="1106385"/>
                  </a:lnTo>
                  <a:lnTo>
                    <a:pt x="9203499" y="1119085"/>
                  </a:lnTo>
                  <a:lnTo>
                    <a:pt x="9223273" y="1119085"/>
                  </a:lnTo>
                  <a:lnTo>
                    <a:pt x="9249854" y="1131785"/>
                  </a:lnTo>
                  <a:lnTo>
                    <a:pt x="9304388" y="1157185"/>
                  </a:lnTo>
                  <a:lnTo>
                    <a:pt x="9330982" y="1169885"/>
                  </a:lnTo>
                  <a:lnTo>
                    <a:pt x="9336430" y="1182585"/>
                  </a:lnTo>
                  <a:lnTo>
                    <a:pt x="9354706" y="1182585"/>
                  </a:lnTo>
                  <a:lnTo>
                    <a:pt x="9372943" y="1195285"/>
                  </a:lnTo>
                  <a:lnTo>
                    <a:pt x="9424098" y="1220685"/>
                  </a:lnTo>
                  <a:lnTo>
                    <a:pt x="9478861" y="1258785"/>
                  </a:lnTo>
                  <a:lnTo>
                    <a:pt x="9492259" y="1258785"/>
                  </a:lnTo>
                  <a:lnTo>
                    <a:pt x="9505328" y="1271485"/>
                  </a:lnTo>
                  <a:lnTo>
                    <a:pt x="9518383" y="1271485"/>
                  </a:lnTo>
                  <a:lnTo>
                    <a:pt x="9545168" y="1284185"/>
                  </a:lnTo>
                  <a:lnTo>
                    <a:pt x="9558033" y="1284185"/>
                  </a:lnTo>
                  <a:lnTo>
                    <a:pt x="9570542" y="1296885"/>
                  </a:lnTo>
                  <a:lnTo>
                    <a:pt x="9582899" y="1296885"/>
                  </a:lnTo>
                  <a:lnTo>
                    <a:pt x="9590189" y="1309585"/>
                  </a:lnTo>
                  <a:lnTo>
                    <a:pt x="9606610" y="1309585"/>
                  </a:lnTo>
                  <a:lnTo>
                    <a:pt x="9604819" y="1322285"/>
                  </a:lnTo>
                  <a:lnTo>
                    <a:pt x="9593859" y="1373085"/>
                  </a:lnTo>
                  <a:lnTo>
                    <a:pt x="9592018" y="1373085"/>
                  </a:lnTo>
                  <a:lnTo>
                    <a:pt x="9592018" y="1385785"/>
                  </a:lnTo>
                  <a:lnTo>
                    <a:pt x="9588348" y="1385785"/>
                  </a:lnTo>
                  <a:lnTo>
                    <a:pt x="9588348" y="1398485"/>
                  </a:lnTo>
                  <a:lnTo>
                    <a:pt x="9586570" y="1398485"/>
                  </a:lnTo>
                  <a:lnTo>
                    <a:pt x="9583814" y="1411185"/>
                  </a:lnTo>
                  <a:lnTo>
                    <a:pt x="9578327" y="1423885"/>
                  </a:lnTo>
                  <a:lnTo>
                    <a:pt x="9570339" y="1449285"/>
                  </a:lnTo>
                  <a:lnTo>
                    <a:pt x="9568155" y="1449285"/>
                  </a:lnTo>
                  <a:lnTo>
                    <a:pt x="9566478" y="1461985"/>
                  </a:lnTo>
                  <a:lnTo>
                    <a:pt x="9550057" y="1512785"/>
                  </a:lnTo>
                  <a:lnTo>
                    <a:pt x="9548381" y="1512785"/>
                  </a:lnTo>
                  <a:lnTo>
                    <a:pt x="9544380" y="1538185"/>
                  </a:lnTo>
                  <a:lnTo>
                    <a:pt x="9541065" y="1538185"/>
                  </a:lnTo>
                  <a:lnTo>
                    <a:pt x="9538856" y="1550885"/>
                  </a:lnTo>
                  <a:lnTo>
                    <a:pt x="9536328" y="1563585"/>
                  </a:lnTo>
                  <a:lnTo>
                    <a:pt x="9533636" y="1563585"/>
                  </a:lnTo>
                  <a:lnTo>
                    <a:pt x="9531794" y="1576285"/>
                  </a:lnTo>
                  <a:lnTo>
                    <a:pt x="9553677" y="1576285"/>
                  </a:lnTo>
                  <a:lnTo>
                    <a:pt x="9553677" y="1563585"/>
                  </a:lnTo>
                  <a:lnTo>
                    <a:pt x="9555505" y="1563585"/>
                  </a:lnTo>
                  <a:lnTo>
                    <a:pt x="9559176" y="1550885"/>
                  </a:lnTo>
                  <a:lnTo>
                    <a:pt x="9561017" y="1538185"/>
                  </a:lnTo>
                  <a:lnTo>
                    <a:pt x="9562808" y="1538185"/>
                  </a:lnTo>
                  <a:lnTo>
                    <a:pt x="9566478" y="1525485"/>
                  </a:lnTo>
                  <a:lnTo>
                    <a:pt x="9568307" y="1525485"/>
                  </a:lnTo>
                  <a:lnTo>
                    <a:pt x="9584728" y="1461985"/>
                  </a:lnTo>
                  <a:lnTo>
                    <a:pt x="9587154" y="1461985"/>
                  </a:lnTo>
                  <a:lnTo>
                    <a:pt x="9589275" y="1449285"/>
                  </a:lnTo>
                  <a:lnTo>
                    <a:pt x="9591383" y="1449285"/>
                  </a:lnTo>
                  <a:lnTo>
                    <a:pt x="9593859" y="1436585"/>
                  </a:lnTo>
                  <a:lnTo>
                    <a:pt x="9596285" y="1436585"/>
                  </a:lnTo>
                  <a:lnTo>
                    <a:pt x="9598406" y="1423885"/>
                  </a:lnTo>
                  <a:lnTo>
                    <a:pt x="9600514" y="1423885"/>
                  </a:lnTo>
                  <a:lnTo>
                    <a:pt x="9602991" y="1411185"/>
                  </a:lnTo>
                  <a:lnTo>
                    <a:pt x="9605416" y="1411185"/>
                  </a:lnTo>
                  <a:lnTo>
                    <a:pt x="9609633" y="1398485"/>
                  </a:lnTo>
                  <a:lnTo>
                    <a:pt x="9612109" y="1385785"/>
                  </a:lnTo>
                  <a:lnTo>
                    <a:pt x="9610014" y="1385785"/>
                  </a:lnTo>
                  <a:lnTo>
                    <a:pt x="9609125" y="1373085"/>
                  </a:lnTo>
                  <a:lnTo>
                    <a:pt x="9609264" y="1373085"/>
                  </a:lnTo>
                  <a:lnTo>
                    <a:pt x="9610280" y="1360385"/>
                  </a:lnTo>
                  <a:lnTo>
                    <a:pt x="9614383" y="1334985"/>
                  </a:lnTo>
                  <a:lnTo>
                    <a:pt x="9615741" y="1334985"/>
                  </a:lnTo>
                  <a:lnTo>
                    <a:pt x="9617138" y="1322285"/>
                  </a:lnTo>
                  <a:lnTo>
                    <a:pt x="9618713" y="1322285"/>
                  </a:lnTo>
                  <a:lnTo>
                    <a:pt x="9620644" y="1309585"/>
                  </a:lnTo>
                  <a:lnTo>
                    <a:pt x="9623082" y="1309585"/>
                  </a:lnTo>
                  <a:lnTo>
                    <a:pt x="9623082" y="1296885"/>
                  </a:lnTo>
                  <a:lnTo>
                    <a:pt x="9626702" y="1296885"/>
                  </a:lnTo>
                  <a:lnTo>
                    <a:pt x="9624860" y="1284185"/>
                  </a:lnTo>
                  <a:lnTo>
                    <a:pt x="9613951" y="1284185"/>
                  </a:lnTo>
                  <a:lnTo>
                    <a:pt x="9612109" y="1296885"/>
                  </a:lnTo>
                  <a:lnTo>
                    <a:pt x="9610039" y="1295298"/>
                  </a:lnTo>
                  <a:lnTo>
                    <a:pt x="9608439" y="1284185"/>
                  </a:lnTo>
                  <a:lnTo>
                    <a:pt x="9595688" y="1284185"/>
                  </a:lnTo>
                  <a:lnTo>
                    <a:pt x="9592018" y="1284185"/>
                  </a:lnTo>
                  <a:lnTo>
                    <a:pt x="9586087" y="1284185"/>
                  </a:lnTo>
                  <a:lnTo>
                    <a:pt x="9566910" y="1271485"/>
                  </a:lnTo>
                  <a:lnTo>
                    <a:pt x="9557347" y="1271485"/>
                  </a:lnTo>
                  <a:lnTo>
                    <a:pt x="9504413" y="1246085"/>
                  </a:lnTo>
                  <a:lnTo>
                    <a:pt x="9490710" y="1233385"/>
                  </a:lnTo>
                  <a:lnTo>
                    <a:pt x="9477019" y="1233385"/>
                  </a:lnTo>
                  <a:lnTo>
                    <a:pt x="9463329" y="1220685"/>
                  </a:lnTo>
                  <a:lnTo>
                    <a:pt x="9445968" y="1220685"/>
                  </a:lnTo>
                  <a:lnTo>
                    <a:pt x="9432557" y="1207985"/>
                  </a:lnTo>
                  <a:lnTo>
                    <a:pt x="9406433" y="1195285"/>
                  </a:lnTo>
                  <a:lnTo>
                    <a:pt x="9379623" y="1182585"/>
                  </a:lnTo>
                  <a:lnTo>
                    <a:pt x="9353499" y="1169885"/>
                  </a:lnTo>
                  <a:lnTo>
                    <a:pt x="9340101" y="1157185"/>
                  </a:lnTo>
                  <a:lnTo>
                    <a:pt x="9325915" y="1157185"/>
                  </a:lnTo>
                  <a:lnTo>
                    <a:pt x="9313405" y="1144485"/>
                  </a:lnTo>
                  <a:lnTo>
                    <a:pt x="9300540" y="1144485"/>
                  </a:lnTo>
                  <a:lnTo>
                    <a:pt x="9287167" y="1131785"/>
                  </a:lnTo>
                  <a:lnTo>
                    <a:pt x="9274073" y="1131785"/>
                  </a:lnTo>
                  <a:lnTo>
                    <a:pt x="9261818" y="1119085"/>
                  </a:lnTo>
                  <a:lnTo>
                    <a:pt x="9249918" y="1119085"/>
                  </a:lnTo>
                  <a:lnTo>
                    <a:pt x="9237866" y="1106385"/>
                  </a:lnTo>
                  <a:lnTo>
                    <a:pt x="9218092" y="1106385"/>
                  </a:lnTo>
                  <a:lnTo>
                    <a:pt x="9212313" y="1093685"/>
                  </a:lnTo>
                  <a:lnTo>
                    <a:pt x="9208643" y="1093685"/>
                  </a:lnTo>
                  <a:lnTo>
                    <a:pt x="9219603" y="1080985"/>
                  </a:lnTo>
                  <a:lnTo>
                    <a:pt x="9232405" y="1080985"/>
                  </a:lnTo>
                  <a:lnTo>
                    <a:pt x="9268714" y="1055585"/>
                  </a:lnTo>
                  <a:lnTo>
                    <a:pt x="9281668" y="1055585"/>
                  </a:lnTo>
                  <a:lnTo>
                    <a:pt x="9294622" y="1042885"/>
                  </a:lnTo>
                  <a:lnTo>
                    <a:pt x="9307258" y="1042885"/>
                  </a:lnTo>
                  <a:lnTo>
                    <a:pt x="9316390" y="1030185"/>
                  </a:lnTo>
                  <a:lnTo>
                    <a:pt x="9330042" y="1030185"/>
                  </a:lnTo>
                  <a:lnTo>
                    <a:pt x="9336875" y="1017485"/>
                  </a:lnTo>
                  <a:lnTo>
                    <a:pt x="9350565" y="1017485"/>
                  </a:lnTo>
                  <a:lnTo>
                    <a:pt x="9364256" y="1004785"/>
                  </a:lnTo>
                  <a:lnTo>
                    <a:pt x="9371114" y="1004785"/>
                  </a:lnTo>
                  <a:lnTo>
                    <a:pt x="9383763" y="992085"/>
                  </a:lnTo>
                  <a:lnTo>
                    <a:pt x="9396933" y="992085"/>
                  </a:lnTo>
                  <a:lnTo>
                    <a:pt x="9410421" y="979385"/>
                  </a:lnTo>
                  <a:lnTo>
                    <a:pt x="9437751" y="966685"/>
                  </a:lnTo>
                  <a:lnTo>
                    <a:pt x="9451238" y="966685"/>
                  </a:lnTo>
                  <a:lnTo>
                    <a:pt x="9464396" y="953985"/>
                  </a:lnTo>
                  <a:lnTo>
                    <a:pt x="9477032" y="941285"/>
                  </a:lnTo>
                  <a:lnTo>
                    <a:pt x="9489630" y="941285"/>
                  </a:lnTo>
                  <a:lnTo>
                    <a:pt x="9515513" y="928585"/>
                  </a:lnTo>
                  <a:lnTo>
                    <a:pt x="9540723" y="903185"/>
                  </a:lnTo>
                  <a:lnTo>
                    <a:pt x="9566618" y="890485"/>
                  </a:lnTo>
                  <a:lnTo>
                    <a:pt x="9579229" y="877785"/>
                  </a:lnTo>
                  <a:lnTo>
                    <a:pt x="9591535" y="877785"/>
                  </a:lnTo>
                  <a:lnTo>
                    <a:pt x="9603664" y="865085"/>
                  </a:lnTo>
                  <a:lnTo>
                    <a:pt x="9615437" y="852385"/>
                  </a:lnTo>
                  <a:lnTo>
                    <a:pt x="9626702" y="852385"/>
                  </a:lnTo>
                  <a:lnTo>
                    <a:pt x="9633941" y="839685"/>
                  </a:lnTo>
                  <a:lnTo>
                    <a:pt x="9640849" y="839685"/>
                  </a:lnTo>
                  <a:lnTo>
                    <a:pt x="9645701" y="826985"/>
                  </a:lnTo>
                  <a:lnTo>
                    <a:pt x="9646793" y="814285"/>
                  </a:lnTo>
                  <a:lnTo>
                    <a:pt x="9644951" y="814285"/>
                  </a:lnTo>
                  <a:lnTo>
                    <a:pt x="9643123" y="801585"/>
                  </a:lnTo>
                  <a:lnTo>
                    <a:pt x="9641332" y="801585"/>
                  </a:lnTo>
                  <a:lnTo>
                    <a:pt x="9639503" y="788885"/>
                  </a:lnTo>
                  <a:lnTo>
                    <a:pt x="9627159" y="750785"/>
                  </a:lnTo>
                  <a:lnTo>
                    <a:pt x="9623082" y="738085"/>
                  </a:lnTo>
                  <a:lnTo>
                    <a:pt x="9590189" y="623785"/>
                  </a:lnTo>
                  <a:lnTo>
                    <a:pt x="9581058" y="598385"/>
                  </a:lnTo>
                  <a:lnTo>
                    <a:pt x="9578619" y="585685"/>
                  </a:lnTo>
                  <a:lnTo>
                    <a:pt x="9574390" y="572985"/>
                  </a:lnTo>
                  <a:lnTo>
                    <a:pt x="9571926" y="560285"/>
                  </a:lnTo>
                  <a:lnTo>
                    <a:pt x="9567520" y="547585"/>
                  </a:lnTo>
                  <a:lnTo>
                    <a:pt x="9562592" y="534885"/>
                  </a:lnTo>
                  <a:lnTo>
                    <a:pt x="9557321" y="522185"/>
                  </a:lnTo>
                  <a:lnTo>
                    <a:pt x="9551886" y="509485"/>
                  </a:lnTo>
                  <a:lnTo>
                    <a:pt x="9548851" y="496785"/>
                  </a:lnTo>
                  <a:lnTo>
                    <a:pt x="9542107" y="484085"/>
                  </a:lnTo>
                  <a:lnTo>
                    <a:pt x="9539084" y="471385"/>
                  </a:lnTo>
                  <a:lnTo>
                    <a:pt x="9536620" y="458685"/>
                  </a:lnTo>
                  <a:lnTo>
                    <a:pt x="9532417" y="445985"/>
                  </a:lnTo>
                  <a:lnTo>
                    <a:pt x="9529966" y="433285"/>
                  </a:lnTo>
                  <a:lnTo>
                    <a:pt x="9528124" y="433285"/>
                  </a:lnTo>
                  <a:lnTo>
                    <a:pt x="9528124" y="420585"/>
                  </a:lnTo>
                  <a:lnTo>
                    <a:pt x="9526295" y="420585"/>
                  </a:lnTo>
                  <a:lnTo>
                    <a:pt x="9526295" y="407885"/>
                  </a:lnTo>
                  <a:lnTo>
                    <a:pt x="9535414" y="407885"/>
                  </a:lnTo>
                  <a:lnTo>
                    <a:pt x="9573768" y="395185"/>
                  </a:lnTo>
                  <a:lnTo>
                    <a:pt x="9633991" y="395185"/>
                  </a:lnTo>
                  <a:lnTo>
                    <a:pt x="9663900" y="382485"/>
                  </a:lnTo>
                  <a:lnTo>
                    <a:pt x="9754489" y="382485"/>
                  </a:lnTo>
                  <a:lnTo>
                    <a:pt x="9812934" y="369785"/>
                  </a:lnTo>
                  <a:lnTo>
                    <a:pt x="9911334" y="369785"/>
                  </a:lnTo>
                  <a:lnTo>
                    <a:pt x="9926256" y="357085"/>
                  </a:lnTo>
                  <a:close/>
                </a:path>
                <a:path w="10693400" h="1576704">
                  <a:moveTo>
                    <a:pt x="9997288" y="357085"/>
                  </a:moveTo>
                  <a:lnTo>
                    <a:pt x="9982695" y="357085"/>
                  </a:lnTo>
                  <a:lnTo>
                    <a:pt x="9984537" y="344385"/>
                  </a:lnTo>
                  <a:lnTo>
                    <a:pt x="9962604" y="344385"/>
                  </a:lnTo>
                  <a:lnTo>
                    <a:pt x="9966274" y="357085"/>
                  </a:lnTo>
                  <a:lnTo>
                    <a:pt x="9980866" y="357085"/>
                  </a:lnTo>
                  <a:lnTo>
                    <a:pt x="9980866" y="369785"/>
                  </a:lnTo>
                  <a:lnTo>
                    <a:pt x="9997288" y="369785"/>
                  </a:lnTo>
                  <a:lnTo>
                    <a:pt x="9997288" y="357085"/>
                  </a:lnTo>
                  <a:close/>
                </a:path>
                <a:path w="10693400" h="1576704">
                  <a:moveTo>
                    <a:pt x="10004628" y="346519"/>
                  </a:moveTo>
                  <a:lnTo>
                    <a:pt x="10000958" y="357085"/>
                  </a:lnTo>
                  <a:lnTo>
                    <a:pt x="10004628" y="357085"/>
                  </a:lnTo>
                  <a:lnTo>
                    <a:pt x="10004628" y="346519"/>
                  </a:lnTo>
                  <a:close/>
                </a:path>
                <a:path w="10693400" h="1576704">
                  <a:moveTo>
                    <a:pt x="10693349" y="306285"/>
                  </a:moveTo>
                  <a:lnTo>
                    <a:pt x="10596067" y="344385"/>
                  </a:lnTo>
                  <a:lnTo>
                    <a:pt x="10578554" y="344385"/>
                  </a:lnTo>
                  <a:lnTo>
                    <a:pt x="10561384" y="357085"/>
                  </a:lnTo>
                  <a:lnTo>
                    <a:pt x="10544213" y="357085"/>
                  </a:lnTo>
                  <a:lnTo>
                    <a:pt x="10526712" y="369785"/>
                  </a:lnTo>
                  <a:lnTo>
                    <a:pt x="10505719" y="369785"/>
                  </a:lnTo>
                  <a:lnTo>
                    <a:pt x="10495394" y="382485"/>
                  </a:lnTo>
                  <a:lnTo>
                    <a:pt x="10459148" y="382485"/>
                  </a:lnTo>
                  <a:lnTo>
                    <a:pt x="10459148" y="369785"/>
                  </a:lnTo>
                  <a:lnTo>
                    <a:pt x="10453687" y="369785"/>
                  </a:lnTo>
                  <a:lnTo>
                    <a:pt x="10451846" y="357085"/>
                  </a:lnTo>
                  <a:lnTo>
                    <a:pt x="10448226" y="357085"/>
                  </a:lnTo>
                  <a:lnTo>
                    <a:pt x="10439679" y="344385"/>
                  </a:lnTo>
                  <a:lnTo>
                    <a:pt x="10430637" y="318985"/>
                  </a:lnTo>
                  <a:lnTo>
                    <a:pt x="10421252" y="306285"/>
                  </a:lnTo>
                  <a:lnTo>
                    <a:pt x="10411714" y="293585"/>
                  </a:lnTo>
                  <a:lnTo>
                    <a:pt x="10402418" y="280885"/>
                  </a:lnTo>
                  <a:lnTo>
                    <a:pt x="10393655" y="268185"/>
                  </a:lnTo>
                  <a:lnTo>
                    <a:pt x="10385234" y="242785"/>
                  </a:lnTo>
                  <a:lnTo>
                    <a:pt x="10376992" y="230085"/>
                  </a:lnTo>
                  <a:lnTo>
                    <a:pt x="10349624" y="166585"/>
                  </a:lnTo>
                  <a:lnTo>
                    <a:pt x="10338664" y="153885"/>
                  </a:lnTo>
                  <a:lnTo>
                    <a:pt x="10333190" y="141185"/>
                  </a:lnTo>
                  <a:lnTo>
                    <a:pt x="10327996" y="128485"/>
                  </a:lnTo>
                  <a:lnTo>
                    <a:pt x="10318305" y="115785"/>
                  </a:lnTo>
                  <a:lnTo>
                    <a:pt x="10313098" y="103085"/>
                  </a:lnTo>
                  <a:lnTo>
                    <a:pt x="10291216" y="77685"/>
                  </a:lnTo>
                  <a:lnTo>
                    <a:pt x="10285743" y="64985"/>
                  </a:lnTo>
                  <a:lnTo>
                    <a:pt x="10274783" y="52285"/>
                  </a:lnTo>
                  <a:lnTo>
                    <a:pt x="10269283" y="52285"/>
                  </a:lnTo>
                  <a:lnTo>
                    <a:pt x="10263518" y="39585"/>
                  </a:lnTo>
                  <a:lnTo>
                    <a:pt x="10251326" y="26885"/>
                  </a:lnTo>
                  <a:lnTo>
                    <a:pt x="10245573" y="14185"/>
                  </a:lnTo>
                  <a:lnTo>
                    <a:pt x="10236454" y="14185"/>
                  </a:lnTo>
                  <a:lnTo>
                    <a:pt x="10232771" y="1485"/>
                  </a:lnTo>
                  <a:lnTo>
                    <a:pt x="10201770" y="1485"/>
                  </a:lnTo>
                  <a:lnTo>
                    <a:pt x="10199941" y="14185"/>
                  </a:lnTo>
                  <a:lnTo>
                    <a:pt x="10194480" y="14185"/>
                  </a:lnTo>
                  <a:lnTo>
                    <a:pt x="10190810" y="26885"/>
                  </a:lnTo>
                  <a:lnTo>
                    <a:pt x="10188969" y="26885"/>
                  </a:lnTo>
                  <a:lnTo>
                    <a:pt x="10185349" y="39585"/>
                  </a:lnTo>
                  <a:lnTo>
                    <a:pt x="10180930" y="39585"/>
                  </a:lnTo>
                  <a:lnTo>
                    <a:pt x="10171468" y="52285"/>
                  </a:lnTo>
                  <a:lnTo>
                    <a:pt x="10167099" y="64985"/>
                  </a:lnTo>
                  <a:lnTo>
                    <a:pt x="10162680" y="77685"/>
                  </a:lnTo>
                  <a:lnTo>
                    <a:pt x="10157943" y="77685"/>
                  </a:lnTo>
                  <a:lnTo>
                    <a:pt x="10153218" y="90385"/>
                  </a:lnTo>
                  <a:lnTo>
                    <a:pt x="10148837" y="90385"/>
                  </a:lnTo>
                  <a:lnTo>
                    <a:pt x="10144684" y="103085"/>
                  </a:lnTo>
                  <a:lnTo>
                    <a:pt x="10140378" y="115785"/>
                  </a:lnTo>
                  <a:lnTo>
                    <a:pt x="10135730" y="115785"/>
                  </a:lnTo>
                  <a:lnTo>
                    <a:pt x="10130587" y="128485"/>
                  </a:lnTo>
                  <a:lnTo>
                    <a:pt x="10125100" y="128485"/>
                  </a:lnTo>
                  <a:lnTo>
                    <a:pt x="10119817" y="141185"/>
                  </a:lnTo>
                  <a:lnTo>
                    <a:pt x="10114890" y="153885"/>
                  </a:lnTo>
                  <a:lnTo>
                    <a:pt x="10110495" y="153885"/>
                  </a:lnTo>
                  <a:lnTo>
                    <a:pt x="10101148" y="179285"/>
                  </a:lnTo>
                  <a:lnTo>
                    <a:pt x="10091979" y="191985"/>
                  </a:lnTo>
                  <a:lnTo>
                    <a:pt x="10082479" y="204685"/>
                  </a:lnTo>
                  <a:lnTo>
                    <a:pt x="10072141" y="217385"/>
                  </a:lnTo>
                  <a:lnTo>
                    <a:pt x="10053891" y="242785"/>
                  </a:lnTo>
                  <a:lnTo>
                    <a:pt x="10011918" y="306285"/>
                  </a:lnTo>
                  <a:lnTo>
                    <a:pt x="10006470" y="306285"/>
                  </a:lnTo>
                  <a:lnTo>
                    <a:pt x="10001186" y="318985"/>
                  </a:lnTo>
                  <a:lnTo>
                    <a:pt x="9996233" y="331685"/>
                  </a:lnTo>
                  <a:lnTo>
                    <a:pt x="9991827" y="331685"/>
                  </a:lnTo>
                  <a:lnTo>
                    <a:pt x="9988156" y="344385"/>
                  </a:lnTo>
                  <a:lnTo>
                    <a:pt x="10004628" y="344385"/>
                  </a:lnTo>
                  <a:lnTo>
                    <a:pt x="10004628" y="346519"/>
                  </a:lnTo>
                  <a:lnTo>
                    <a:pt x="10005365" y="344385"/>
                  </a:lnTo>
                  <a:lnTo>
                    <a:pt x="10010305" y="344385"/>
                  </a:lnTo>
                  <a:lnTo>
                    <a:pt x="10015588" y="331685"/>
                  </a:lnTo>
                  <a:lnTo>
                    <a:pt x="10021049" y="331685"/>
                  </a:lnTo>
                  <a:lnTo>
                    <a:pt x="10031984" y="306285"/>
                  </a:lnTo>
                  <a:lnTo>
                    <a:pt x="10064852" y="268185"/>
                  </a:lnTo>
                  <a:lnTo>
                    <a:pt x="10075774" y="242785"/>
                  </a:lnTo>
                  <a:lnTo>
                    <a:pt x="10081247" y="242785"/>
                  </a:lnTo>
                  <a:lnTo>
                    <a:pt x="10086721" y="230085"/>
                  </a:lnTo>
                  <a:lnTo>
                    <a:pt x="10092195" y="230085"/>
                  </a:lnTo>
                  <a:lnTo>
                    <a:pt x="10097478" y="217385"/>
                  </a:lnTo>
                  <a:lnTo>
                    <a:pt x="10102405" y="204685"/>
                  </a:lnTo>
                  <a:lnTo>
                    <a:pt x="10106812" y="204685"/>
                  </a:lnTo>
                  <a:lnTo>
                    <a:pt x="10125075" y="166585"/>
                  </a:lnTo>
                  <a:lnTo>
                    <a:pt x="10129482" y="166585"/>
                  </a:lnTo>
                  <a:lnTo>
                    <a:pt x="10138943" y="141185"/>
                  </a:lnTo>
                  <a:lnTo>
                    <a:pt x="10143338" y="141185"/>
                  </a:lnTo>
                  <a:lnTo>
                    <a:pt x="10153688" y="128485"/>
                  </a:lnTo>
                  <a:lnTo>
                    <a:pt x="10163188" y="103085"/>
                  </a:lnTo>
                  <a:lnTo>
                    <a:pt x="10181679" y="77685"/>
                  </a:lnTo>
                  <a:lnTo>
                    <a:pt x="10186060" y="64985"/>
                  </a:lnTo>
                  <a:lnTo>
                    <a:pt x="10190810" y="64985"/>
                  </a:lnTo>
                  <a:lnTo>
                    <a:pt x="10195547" y="52285"/>
                  </a:lnTo>
                  <a:lnTo>
                    <a:pt x="10204323" y="39585"/>
                  </a:lnTo>
                  <a:lnTo>
                    <a:pt x="10213797" y="26885"/>
                  </a:lnTo>
                  <a:lnTo>
                    <a:pt x="10218191" y="14185"/>
                  </a:lnTo>
                  <a:lnTo>
                    <a:pt x="10221862" y="14185"/>
                  </a:lnTo>
                  <a:lnTo>
                    <a:pt x="10227005" y="26885"/>
                  </a:lnTo>
                  <a:lnTo>
                    <a:pt x="10235959" y="26885"/>
                  </a:lnTo>
                  <a:lnTo>
                    <a:pt x="10240124" y="39585"/>
                  </a:lnTo>
                  <a:lnTo>
                    <a:pt x="10245573" y="39585"/>
                  </a:lnTo>
                  <a:lnTo>
                    <a:pt x="10251034" y="52285"/>
                  </a:lnTo>
                  <a:lnTo>
                    <a:pt x="10256545" y="52285"/>
                  </a:lnTo>
                  <a:lnTo>
                    <a:pt x="10260635" y="64985"/>
                  </a:lnTo>
                  <a:lnTo>
                    <a:pt x="10268852" y="64985"/>
                  </a:lnTo>
                  <a:lnTo>
                    <a:pt x="10272966" y="77685"/>
                  </a:lnTo>
                  <a:lnTo>
                    <a:pt x="10280091" y="90385"/>
                  </a:lnTo>
                  <a:lnTo>
                    <a:pt x="10295039" y="103085"/>
                  </a:lnTo>
                  <a:lnTo>
                    <a:pt x="10302176" y="115785"/>
                  </a:lnTo>
                  <a:lnTo>
                    <a:pt x="10305796" y="115785"/>
                  </a:lnTo>
                  <a:lnTo>
                    <a:pt x="10311308" y="128485"/>
                  </a:lnTo>
                  <a:lnTo>
                    <a:pt x="10314927" y="141185"/>
                  </a:lnTo>
                  <a:lnTo>
                    <a:pt x="10318598" y="141185"/>
                  </a:lnTo>
                  <a:lnTo>
                    <a:pt x="10322217" y="153885"/>
                  </a:lnTo>
                  <a:lnTo>
                    <a:pt x="10333952" y="179285"/>
                  </a:lnTo>
                  <a:lnTo>
                    <a:pt x="10344836" y="191985"/>
                  </a:lnTo>
                  <a:lnTo>
                    <a:pt x="10355364" y="217385"/>
                  </a:lnTo>
                  <a:lnTo>
                    <a:pt x="10366083" y="242785"/>
                  </a:lnTo>
                  <a:lnTo>
                    <a:pt x="10369398" y="255485"/>
                  </a:lnTo>
                  <a:lnTo>
                    <a:pt x="10373576" y="255485"/>
                  </a:lnTo>
                  <a:lnTo>
                    <a:pt x="10378110" y="268185"/>
                  </a:lnTo>
                  <a:lnTo>
                    <a:pt x="10386873" y="280885"/>
                  </a:lnTo>
                  <a:lnTo>
                    <a:pt x="10391597" y="293585"/>
                  </a:lnTo>
                  <a:lnTo>
                    <a:pt x="10396334" y="293585"/>
                  </a:lnTo>
                  <a:lnTo>
                    <a:pt x="10400754" y="306285"/>
                  </a:lnTo>
                  <a:lnTo>
                    <a:pt x="10409250" y="318985"/>
                  </a:lnTo>
                  <a:lnTo>
                    <a:pt x="10426929" y="357085"/>
                  </a:lnTo>
                  <a:lnTo>
                    <a:pt x="10435438" y="369785"/>
                  </a:lnTo>
                  <a:lnTo>
                    <a:pt x="10439108" y="369785"/>
                  </a:lnTo>
                  <a:lnTo>
                    <a:pt x="10440886" y="382485"/>
                  </a:lnTo>
                  <a:lnTo>
                    <a:pt x="10444556" y="382485"/>
                  </a:lnTo>
                  <a:lnTo>
                    <a:pt x="10448226" y="395185"/>
                  </a:lnTo>
                  <a:lnTo>
                    <a:pt x="10457358" y="395185"/>
                  </a:lnTo>
                  <a:lnTo>
                    <a:pt x="10468267" y="407885"/>
                  </a:lnTo>
                  <a:lnTo>
                    <a:pt x="10473779" y="407885"/>
                  </a:lnTo>
                  <a:lnTo>
                    <a:pt x="10483317" y="395185"/>
                  </a:lnTo>
                  <a:lnTo>
                    <a:pt x="10518788" y="395185"/>
                  </a:lnTo>
                  <a:lnTo>
                    <a:pt x="10536453" y="382485"/>
                  </a:lnTo>
                  <a:lnTo>
                    <a:pt x="10544962" y="382485"/>
                  </a:lnTo>
                  <a:lnTo>
                    <a:pt x="10579646" y="369785"/>
                  </a:lnTo>
                  <a:lnTo>
                    <a:pt x="10587863" y="369785"/>
                  </a:lnTo>
                  <a:lnTo>
                    <a:pt x="10596080" y="357085"/>
                  </a:lnTo>
                  <a:lnTo>
                    <a:pt x="10612488" y="357085"/>
                  </a:lnTo>
                  <a:lnTo>
                    <a:pt x="10638511" y="344385"/>
                  </a:lnTo>
                  <a:lnTo>
                    <a:pt x="10664546" y="344385"/>
                  </a:lnTo>
                  <a:lnTo>
                    <a:pt x="10690555" y="331685"/>
                  </a:lnTo>
                  <a:lnTo>
                    <a:pt x="10693349" y="331685"/>
                  </a:lnTo>
                  <a:lnTo>
                    <a:pt x="10693349" y="306285"/>
                  </a:lnTo>
                  <a:close/>
                </a:path>
              </a:pathLst>
            </a:custGeom>
            <a:solidFill>
              <a:srgbClr val="2D2461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1410" y="1908785"/>
              <a:ext cx="7342841" cy="42984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54971" y="770737"/>
              <a:ext cx="1038860" cy="1033144"/>
            </a:xfrm>
            <a:custGeom>
              <a:avLst/>
              <a:gdLst/>
              <a:ahLst/>
              <a:cxnLst/>
              <a:rect l="l" t="t" r="r" b="b"/>
              <a:pathLst>
                <a:path w="1038859" h="1033144">
                  <a:moveTo>
                    <a:pt x="245770" y="248589"/>
                  </a:moveTo>
                  <a:lnTo>
                    <a:pt x="245427" y="248183"/>
                  </a:lnTo>
                  <a:lnTo>
                    <a:pt x="245021" y="247942"/>
                  </a:lnTo>
                  <a:lnTo>
                    <a:pt x="244678" y="247548"/>
                  </a:lnTo>
                  <a:lnTo>
                    <a:pt x="243687" y="246557"/>
                  </a:lnTo>
                  <a:lnTo>
                    <a:pt x="242938" y="245516"/>
                  </a:lnTo>
                  <a:lnTo>
                    <a:pt x="242049" y="244424"/>
                  </a:lnTo>
                  <a:lnTo>
                    <a:pt x="241757" y="244221"/>
                  </a:lnTo>
                  <a:lnTo>
                    <a:pt x="241604" y="244170"/>
                  </a:lnTo>
                  <a:lnTo>
                    <a:pt x="239572" y="242925"/>
                  </a:lnTo>
                  <a:lnTo>
                    <a:pt x="232079" y="234950"/>
                  </a:lnTo>
                  <a:lnTo>
                    <a:pt x="231978" y="235089"/>
                  </a:lnTo>
                  <a:lnTo>
                    <a:pt x="231724" y="235140"/>
                  </a:lnTo>
                  <a:lnTo>
                    <a:pt x="231686" y="235292"/>
                  </a:lnTo>
                  <a:lnTo>
                    <a:pt x="200685" y="205511"/>
                  </a:lnTo>
                  <a:lnTo>
                    <a:pt x="166128" y="179273"/>
                  </a:lnTo>
                  <a:lnTo>
                    <a:pt x="127685" y="161582"/>
                  </a:lnTo>
                  <a:lnTo>
                    <a:pt x="85039" y="157403"/>
                  </a:lnTo>
                  <a:lnTo>
                    <a:pt x="54190" y="164973"/>
                  </a:lnTo>
                  <a:lnTo>
                    <a:pt x="26847" y="181267"/>
                  </a:lnTo>
                  <a:lnTo>
                    <a:pt x="7340" y="205422"/>
                  </a:lnTo>
                  <a:lnTo>
                    <a:pt x="0" y="236524"/>
                  </a:lnTo>
                  <a:lnTo>
                    <a:pt x="7569" y="269290"/>
                  </a:lnTo>
                  <a:lnTo>
                    <a:pt x="27305" y="295516"/>
                  </a:lnTo>
                  <a:lnTo>
                    <a:pt x="55308" y="313601"/>
                  </a:lnTo>
                  <a:lnTo>
                    <a:pt x="87668" y="321957"/>
                  </a:lnTo>
                  <a:lnTo>
                    <a:pt x="128282" y="319163"/>
                  </a:lnTo>
                  <a:lnTo>
                    <a:pt x="165925" y="305422"/>
                  </a:lnTo>
                  <a:lnTo>
                    <a:pt x="200825" y="284276"/>
                  </a:lnTo>
                  <a:lnTo>
                    <a:pt x="233222" y="259207"/>
                  </a:lnTo>
                  <a:lnTo>
                    <a:pt x="236588" y="258508"/>
                  </a:lnTo>
                  <a:lnTo>
                    <a:pt x="239369" y="256082"/>
                  </a:lnTo>
                  <a:lnTo>
                    <a:pt x="240665" y="252945"/>
                  </a:lnTo>
                  <a:lnTo>
                    <a:pt x="242252" y="251561"/>
                  </a:lnTo>
                  <a:lnTo>
                    <a:pt x="244081" y="250126"/>
                  </a:lnTo>
                  <a:lnTo>
                    <a:pt x="245770" y="248589"/>
                  </a:lnTo>
                  <a:close/>
                </a:path>
                <a:path w="1038859" h="1033144">
                  <a:moveTo>
                    <a:pt x="277964" y="543267"/>
                  </a:moveTo>
                  <a:lnTo>
                    <a:pt x="275678" y="539546"/>
                  </a:lnTo>
                  <a:lnTo>
                    <a:pt x="272415" y="537806"/>
                  </a:lnTo>
                  <a:lnTo>
                    <a:pt x="271462" y="535127"/>
                  </a:lnTo>
                  <a:lnTo>
                    <a:pt x="269633" y="532650"/>
                  </a:lnTo>
                  <a:lnTo>
                    <a:pt x="266204" y="531558"/>
                  </a:lnTo>
                  <a:lnTo>
                    <a:pt x="228485" y="522922"/>
                  </a:lnTo>
                  <a:lnTo>
                    <a:pt x="190258" y="521208"/>
                  </a:lnTo>
                  <a:lnTo>
                    <a:pt x="152438" y="526643"/>
                  </a:lnTo>
                  <a:lnTo>
                    <a:pt x="115887" y="539394"/>
                  </a:lnTo>
                  <a:lnTo>
                    <a:pt x="90601" y="554723"/>
                  </a:lnTo>
                  <a:lnTo>
                    <a:pt x="69735" y="576199"/>
                  </a:lnTo>
                  <a:lnTo>
                    <a:pt x="59931" y="602208"/>
                  </a:lnTo>
                  <a:lnTo>
                    <a:pt x="67868" y="631075"/>
                  </a:lnTo>
                  <a:lnTo>
                    <a:pt x="90373" y="652005"/>
                  </a:lnTo>
                  <a:lnTo>
                    <a:pt x="119799" y="661212"/>
                  </a:lnTo>
                  <a:lnTo>
                    <a:pt x="151599" y="660946"/>
                  </a:lnTo>
                  <a:lnTo>
                    <a:pt x="213931" y="636028"/>
                  </a:lnTo>
                  <a:lnTo>
                    <a:pt x="262267" y="582104"/>
                  </a:lnTo>
                  <a:lnTo>
                    <a:pt x="276479" y="548030"/>
                  </a:lnTo>
                  <a:lnTo>
                    <a:pt x="277964" y="543267"/>
                  </a:lnTo>
                  <a:close/>
                </a:path>
                <a:path w="1038859" h="1033144">
                  <a:moveTo>
                    <a:pt x="498970" y="804989"/>
                  </a:moveTo>
                  <a:lnTo>
                    <a:pt x="495452" y="761492"/>
                  </a:lnTo>
                  <a:lnTo>
                    <a:pt x="493788" y="754951"/>
                  </a:lnTo>
                  <a:lnTo>
                    <a:pt x="491832" y="748245"/>
                  </a:lnTo>
                  <a:lnTo>
                    <a:pt x="491299" y="746861"/>
                  </a:lnTo>
                  <a:lnTo>
                    <a:pt x="489407" y="741895"/>
                  </a:lnTo>
                  <a:lnTo>
                    <a:pt x="486270" y="740219"/>
                  </a:lnTo>
                  <a:lnTo>
                    <a:pt x="482155" y="740905"/>
                  </a:lnTo>
                  <a:lnTo>
                    <a:pt x="478980" y="743292"/>
                  </a:lnTo>
                  <a:lnTo>
                    <a:pt x="478294" y="743483"/>
                  </a:lnTo>
                  <a:lnTo>
                    <a:pt x="477443" y="743534"/>
                  </a:lnTo>
                  <a:lnTo>
                    <a:pt x="476707" y="743889"/>
                  </a:lnTo>
                  <a:lnTo>
                    <a:pt x="473976" y="744778"/>
                  </a:lnTo>
                  <a:lnTo>
                    <a:pt x="471436" y="745820"/>
                  </a:lnTo>
                  <a:lnTo>
                    <a:pt x="468668" y="746861"/>
                  </a:lnTo>
                  <a:lnTo>
                    <a:pt x="466382" y="746125"/>
                  </a:lnTo>
                  <a:lnTo>
                    <a:pt x="464045" y="746074"/>
                  </a:lnTo>
                  <a:lnTo>
                    <a:pt x="461327" y="747356"/>
                  </a:lnTo>
                  <a:lnTo>
                    <a:pt x="456412" y="749744"/>
                  </a:lnTo>
                  <a:lnTo>
                    <a:pt x="451650" y="752119"/>
                  </a:lnTo>
                  <a:lnTo>
                    <a:pt x="446938" y="754799"/>
                  </a:lnTo>
                  <a:lnTo>
                    <a:pt x="446239" y="754951"/>
                  </a:lnTo>
                  <a:lnTo>
                    <a:pt x="445643" y="755396"/>
                  </a:lnTo>
                  <a:lnTo>
                    <a:pt x="444957" y="755548"/>
                  </a:lnTo>
                  <a:lnTo>
                    <a:pt x="443166" y="756234"/>
                  </a:lnTo>
                  <a:lnTo>
                    <a:pt x="441820" y="757186"/>
                  </a:lnTo>
                  <a:lnTo>
                    <a:pt x="440880" y="758418"/>
                  </a:lnTo>
                  <a:lnTo>
                    <a:pt x="410908" y="780389"/>
                  </a:lnTo>
                  <a:lnTo>
                    <a:pt x="385381" y="807123"/>
                  </a:lnTo>
                  <a:lnTo>
                    <a:pt x="365112" y="838060"/>
                  </a:lnTo>
                  <a:lnTo>
                    <a:pt x="350939" y="872617"/>
                  </a:lnTo>
                  <a:lnTo>
                    <a:pt x="345579" y="902665"/>
                  </a:lnTo>
                  <a:lnTo>
                    <a:pt x="347573" y="934656"/>
                  </a:lnTo>
                  <a:lnTo>
                    <a:pt x="359117" y="963422"/>
                  </a:lnTo>
                  <a:lnTo>
                    <a:pt x="382397" y="983792"/>
                  </a:lnTo>
                  <a:lnTo>
                    <a:pt x="411695" y="988860"/>
                  </a:lnTo>
                  <a:lnTo>
                    <a:pt x="437870" y="978471"/>
                  </a:lnTo>
                  <a:lnTo>
                    <a:pt x="459460" y="958037"/>
                  </a:lnTo>
                  <a:lnTo>
                    <a:pt x="475018" y="932942"/>
                  </a:lnTo>
                  <a:lnTo>
                    <a:pt x="489673" y="892086"/>
                  </a:lnTo>
                  <a:lnTo>
                    <a:pt x="497357" y="848969"/>
                  </a:lnTo>
                  <a:lnTo>
                    <a:pt x="498970" y="804989"/>
                  </a:lnTo>
                  <a:close/>
                </a:path>
                <a:path w="1038859" h="1033144">
                  <a:moveTo>
                    <a:pt x="846734" y="945299"/>
                  </a:moveTo>
                  <a:lnTo>
                    <a:pt x="839495" y="907249"/>
                  </a:lnTo>
                  <a:lnTo>
                    <a:pt x="825233" y="871753"/>
                  </a:lnTo>
                  <a:lnTo>
                    <a:pt x="804570" y="839508"/>
                  </a:lnTo>
                  <a:lnTo>
                    <a:pt x="778179" y="811199"/>
                  </a:lnTo>
                  <a:lnTo>
                    <a:pt x="772274" y="808278"/>
                  </a:lnTo>
                  <a:lnTo>
                    <a:pt x="769594" y="808824"/>
                  </a:lnTo>
                  <a:lnTo>
                    <a:pt x="766318" y="806843"/>
                  </a:lnTo>
                  <a:lnTo>
                    <a:pt x="762000" y="806843"/>
                  </a:lnTo>
                  <a:lnTo>
                    <a:pt x="758685" y="810463"/>
                  </a:lnTo>
                  <a:lnTo>
                    <a:pt x="736307" y="839927"/>
                  </a:lnTo>
                  <a:lnTo>
                    <a:pt x="721156" y="873086"/>
                  </a:lnTo>
                  <a:lnTo>
                    <a:pt x="713892" y="908786"/>
                  </a:lnTo>
                  <a:lnTo>
                    <a:pt x="715225" y="945794"/>
                  </a:lnTo>
                  <a:lnTo>
                    <a:pt x="723557" y="975321"/>
                  </a:lnTo>
                  <a:lnTo>
                    <a:pt x="739267" y="1003071"/>
                  </a:lnTo>
                  <a:lnTo>
                    <a:pt x="762050" y="1023937"/>
                  </a:lnTo>
                  <a:lnTo>
                    <a:pt x="791565" y="1032865"/>
                  </a:lnTo>
                  <a:lnTo>
                    <a:pt x="820534" y="1025220"/>
                  </a:lnTo>
                  <a:lnTo>
                    <a:pt x="838085" y="1003731"/>
                  </a:lnTo>
                  <a:lnTo>
                    <a:pt x="846175" y="974915"/>
                  </a:lnTo>
                  <a:lnTo>
                    <a:pt x="846734" y="945299"/>
                  </a:lnTo>
                  <a:close/>
                </a:path>
                <a:path w="1038859" h="1033144">
                  <a:moveTo>
                    <a:pt x="1038428" y="278320"/>
                  </a:moveTo>
                  <a:lnTo>
                    <a:pt x="591731" y="0"/>
                  </a:lnTo>
                  <a:lnTo>
                    <a:pt x="471195" y="0"/>
                  </a:lnTo>
                  <a:lnTo>
                    <a:pt x="450773" y="43853"/>
                  </a:lnTo>
                  <a:lnTo>
                    <a:pt x="432841" y="86537"/>
                  </a:lnTo>
                  <a:lnTo>
                    <a:pt x="416598" y="130340"/>
                  </a:lnTo>
                  <a:lnTo>
                    <a:pt x="402564" y="174967"/>
                  </a:lnTo>
                  <a:lnTo>
                    <a:pt x="391236" y="220141"/>
                  </a:lnTo>
                  <a:lnTo>
                    <a:pt x="383133" y="265557"/>
                  </a:lnTo>
                  <a:lnTo>
                    <a:pt x="378764" y="310921"/>
                  </a:lnTo>
                  <a:lnTo>
                    <a:pt x="378637" y="355955"/>
                  </a:lnTo>
                  <a:lnTo>
                    <a:pt x="383247" y="400342"/>
                  </a:lnTo>
                  <a:lnTo>
                    <a:pt x="393115" y="443801"/>
                  </a:lnTo>
                  <a:lnTo>
                    <a:pt x="408762" y="486041"/>
                  </a:lnTo>
                  <a:lnTo>
                    <a:pt x="430682" y="526770"/>
                  </a:lnTo>
                  <a:lnTo>
                    <a:pt x="459384" y="565683"/>
                  </a:lnTo>
                  <a:lnTo>
                    <a:pt x="492531" y="599376"/>
                  </a:lnTo>
                  <a:lnTo>
                    <a:pt x="529183" y="627354"/>
                  </a:lnTo>
                  <a:lnTo>
                    <a:pt x="568794" y="649795"/>
                  </a:lnTo>
                  <a:lnTo>
                    <a:pt x="610781" y="666838"/>
                  </a:lnTo>
                  <a:lnTo>
                    <a:pt x="654596" y="678688"/>
                  </a:lnTo>
                  <a:lnTo>
                    <a:pt x="699693" y="685482"/>
                  </a:lnTo>
                  <a:lnTo>
                    <a:pt x="745515" y="687412"/>
                  </a:lnTo>
                  <a:lnTo>
                    <a:pt x="791489" y="684618"/>
                  </a:lnTo>
                  <a:lnTo>
                    <a:pt x="837057" y="677291"/>
                  </a:lnTo>
                  <a:lnTo>
                    <a:pt x="881684" y="665581"/>
                  </a:lnTo>
                  <a:lnTo>
                    <a:pt x="924801" y="649655"/>
                  </a:lnTo>
                  <a:lnTo>
                    <a:pt x="965847" y="629691"/>
                  </a:lnTo>
                  <a:lnTo>
                    <a:pt x="1006424" y="605015"/>
                  </a:lnTo>
                  <a:lnTo>
                    <a:pt x="1038428" y="581710"/>
                  </a:lnTo>
                  <a:lnTo>
                    <a:pt x="1038428" y="278320"/>
                  </a:lnTo>
                  <a:close/>
                </a:path>
              </a:pathLst>
            </a:custGeom>
            <a:solidFill>
              <a:srgbClr val="FFB4E3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-52070" y="-13335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0270" y="5363210"/>
            <a:ext cx="1185545" cy="1185545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986790"/>
            <a:ext cx="5096510" cy="408940"/>
          </a:xfrm>
          <a:prstGeom prst="rect">
            <a:avLst/>
          </a:prstGeom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35" y="2236470"/>
            <a:ext cx="1998980" cy="1998980"/>
          </a:xfrm>
          <a:prstGeom prst="rect">
            <a:avLst/>
          </a:prstGeom>
        </p:spPr>
      </p:pic>
      <p:pic>
        <p:nvPicPr>
          <p:cNvPr id="18" name="图片 17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460" y="1921510"/>
            <a:ext cx="2628900" cy="2628900"/>
          </a:xfrm>
          <a:prstGeom prst="rect">
            <a:avLst/>
          </a:prstGeom>
        </p:spPr>
      </p:pic>
      <p:sp>
        <p:nvSpPr>
          <p:cNvPr id="85" name="MsPham_1"/>
          <p:cNvSpPr/>
          <p:nvPr>
            <p:custDataLst>
              <p:tags r:id="rId5"/>
            </p:custDataLst>
          </p:nvPr>
        </p:nvSpPr>
        <p:spPr>
          <a:xfrm>
            <a:off x="-726440" y="24765"/>
            <a:ext cx="9563100" cy="143637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Objectives</a:t>
            </a:r>
            <a:endParaRPr lang="en-US" altLang="zh-C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55" name="Google Shape;2255;p52"/>
          <p:cNvSpPr txBox="1"/>
          <p:nvPr/>
        </p:nvSpPr>
        <p:spPr>
          <a:xfrm>
            <a:off x="809625" y="4304030"/>
            <a:ext cx="4284980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Review the  words and sentences.</a:t>
            </a:r>
            <a:endParaRPr lang="en-US" altLang="en-GB" sz="2400">
              <a:solidFill>
                <a:srgbClr val="00B050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</p:txBody>
      </p:sp>
      <p:sp>
        <p:nvSpPr>
          <p:cNvPr id="15" name="Google Shape;2255;p52"/>
          <p:cNvSpPr txBox="1"/>
          <p:nvPr/>
        </p:nvSpPr>
        <p:spPr>
          <a:xfrm>
            <a:off x="6279515" y="4147820"/>
            <a:ext cx="396176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chemeClr val="accent6">
                    <a:lumMod val="75000"/>
                  </a:schemeClr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2. Learn the phonics “g” and “l” .</a:t>
            </a:r>
            <a:endParaRPr lang="en-US" altLang="en-GB" sz="2400">
              <a:solidFill>
                <a:schemeClr val="accent6">
                  <a:lumMod val="75000"/>
                </a:schemeClr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</p:txBody>
      </p:sp>
      <p:sp>
        <p:nvSpPr>
          <p:cNvPr id="2254" name="Google Shape;2254;p52"/>
          <p:cNvSpPr txBox="1"/>
          <p:nvPr/>
        </p:nvSpPr>
        <p:spPr>
          <a:xfrm>
            <a:off x="834390" y="5168900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Ôn tập lại từ vựng và mẫu câu.</a:t>
            </a:r>
            <a:endParaRPr lang="en-US" altLang="en-GB" sz="20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sp>
        <p:nvSpPr>
          <p:cNvPr id="19" name="Google Shape;2254;p52"/>
          <p:cNvSpPr txBox="1"/>
          <p:nvPr/>
        </p:nvSpPr>
        <p:spPr>
          <a:xfrm>
            <a:off x="6330950" y="4978400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Chúng ta sẽ học 2 âm mới  “g” and “l”  .</a:t>
            </a:r>
            <a:endParaRPr lang="en-US" altLang="en-GB" sz="20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2780" y="1692275"/>
            <a:ext cx="1014730" cy="1033780"/>
            <a:chOff x="3029" y="3126"/>
            <a:chExt cx="2135" cy="2135"/>
          </a:xfrm>
        </p:grpSpPr>
        <p:sp>
          <p:nvSpPr>
            <p:cNvPr id="22" name="椭圆 1"/>
            <p:cNvSpPr/>
            <p:nvPr/>
          </p:nvSpPr>
          <p:spPr>
            <a:xfrm>
              <a:off x="3029" y="3126"/>
              <a:ext cx="2135" cy="2135"/>
            </a:xfrm>
            <a:prstGeom prst="ellipse">
              <a:avLst/>
            </a:prstGeom>
            <a:solidFill>
              <a:srgbClr val="FFC3C3"/>
            </a:solidFill>
            <a:ln>
              <a:solidFill>
                <a:srgbClr val="FFC3C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00">
                <a:solidFill>
                  <a:schemeClr val="tx1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3" name="文本框 2"/>
            <p:cNvSpPr txBox="1"/>
            <p:nvPr/>
          </p:nvSpPr>
          <p:spPr>
            <a:xfrm>
              <a:off x="3359" y="3582"/>
              <a:ext cx="1343" cy="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latin typeface="zihun59hao-chuangcuhei" panose="00000500000000000000" pitchFamily="2" charset="-122"/>
                  <a:ea typeface="zihun59hao-chuangcuhei" panose="00000500000000000000" pitchFamily="2" charset="-122"/>
                  <a:cs typeface="+mn-ea"/>
                  <a:sym typeface="zihun59hao-chuangcuhei" panose="00000500000000000000" pitchFamily="2" charset="-122"/>
                </a:rPr>
                <a:t>01</a:t>
              </a:r>
              <a:endParaRPr lang="zh-CN" altLang="en-US" sz="3200" b="1" dirty="0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94605" y="1742440"/>
            <a:ext cx="1014730" cy="1033780"/>
            <a:chOff x="3029" y="3126"/>
            <a:chExt cx="2135" cy="2135"/>
          </a:xfrm>
        </p:grpSpPr>
        <p:sp>
          <p:nvSpPr>
            <p:cNvPr id="25" name="椭圆 1"/>
            <p:cNvSpPr/>
            <p:nvPr/>
          </p:nvSpPr>
          <p:spPr>
            <a:xfrm>
              <a:off x="3029" y="3126"/>
              <a:ext cx="2135" cy="2135"/>
            </a:xfrm>
            <a:prstGeom prst="ellipse">
              <a:avLst/>
            </a:prstGeom>
            <a:solidFill>
              <a:srgbClr val="FFC3C3"/>
            </a:solidFill>
            <a:ln>
              <a:solidFill>
                <a:srgbClr val="FFC3C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00">
                <a:solidFill>
                  <a:schemeClr val="tx1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6" name="文本框 2"/>
            <p:cNvSpPr txBox="1"/>
            <p:nvPr/>
          </p:nvSpPr>
          <p:spPr>
            <a:xfrm>
              <a:off x="3347" y="3582"/>
              <a:ext cx="1495" cy="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latin typeface="zihun59hao-chuangcuhei" panose="00000500000000000000" pitchFamily="2" charset="-122"/>
                  <a:ea typeface="zihun59hao-chuangcuhei" panose="00000500000000000000" pitchFamily="2" charset="-122"/>
                  <a:cs typeface="+mn-ea"/>
                  <a:sym typeface="zihun59hao-chuangcuhei" panose="00000500000000000000" pitchFamily="2" charset="-122"/>
                </a:rPr>
                <a:t>02</a:t>
              </a:r>
              <a:endParaRPr lang="zh-CN" altLang="en-US" sz="3200" b="1" dirty="0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ldLvl="0" animBg="1"/>
      <p:bldP spid="85" grpId="1" animBg="1"/>
      <p:bldP spid="2255" grpId="0"/>
      <p:bldP spid="2254" grpId="0"/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00250" y="1919605"/>
            <a:ext cx="9338310" cy="4133215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59hao-chuangcuhei" panose="00000500000000000000" pitchFamily="2" charset="-122"/>
              <a:ea typeface="zihun59hao-chuangcuhei" panose="00000500000000000000" pitchFamily="2" charset="-122"/>
              <a:cs typeface="+mn-ea"/>
              <a:sym typeface="zihun59hao-chuangcuhei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1880" y="3074670"/>
            <a:ext cx="4163695" cy="11068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en-US" altLang="zh-CN" sz="6600" dirty="0">
                <a:solidFill>
                  <a:srgbClr val="FF7979"/>
                </a:solidFill>
                <a:latin typeface="Cooper Black" panose="0208090404030B020404" charset="0"/>
                <a:ea typeface="zihun59hao-chuangcuhei" panose="00000500000000000000" pitchFamily="2" charset="-122"/>
                <a:cs typeface="Cooper Black" panose="0208090404030B020404" charset="0"/>
                <a:sym typeface="zihun59hao-chuangcuhei" panose="00000500000000000000" pitchFamily="2" charset="-122"/>
              </a:rPr>
              <a:t>Warm up</a:t>
            </a:r>
            <a:endParaRPr lang="en-US" altLang="zh-CN" sz="6600" dirty="0">
              <a:solidFill>
                <a:srgbClr val="FF7979"/>
              </a:solidFill>
              <a:latin typeface="Cooper Black" panose="0208090404030B020404" charset="0"/>
              <a:ea typeface="zihun59hao-chuangcuhei" panose="00000500000000000000" pitchFamily="2" charset="-122"/>
              <a:cs typeface="Cooper Black" panose="0208090404030B020404" charset="0"/>
              <a:sym typeface="zihun59hao-chuangcuhei" panose="00000500000000000000" pitchFamily="2" charset="-122"/>
            </a:endParaRPr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925" y="777875"/>
            <a:ext cx="7422515" cy="742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>
            <a:fillRect/>
          </a:stretch>
        </p:blipFill>
        <p:spPr bwMode="auto">
          <a:xfrm>
            <a:off x="3301187" y="5999918"/>
            <a:ext cx="333122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2052736" y="0"/>
            <a:ext cx="609600" cy="6096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409" y="1804655"/>
            <a:ext cx="3846909" cy="33774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730" y="4549387"/>
            <a:ext cx="5980694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34" y="572645"/>
            <a:ext cx="6541575" cy="5121084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3088" y="4066331"/>
            <a:ext cx="2756912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Play 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2" name="Text Box 1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team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0391" y="218863"/>
            <a:ext cx="1871634" cy="1231499"/>
          </a:xfrm>
          <a:prstGeom prst="rect">
            <a:avLst/>
          </a:prstGeom>
        </p:spPr>
      </p:pic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2682" y="6254575"/>
            <a:ext cx="893457" cy="422428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Exit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Team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899" y="212182"/>
            <a:ext cx="1670449" cy="1243692"/>
          </a:xfrm>
          <a:prstGeom prst="rect">
            <a:avLst/>
          </a:prstGeom>
        </p:spPr>
      </p:pic>
      <p:pic>
        <p:nvPicPr>
          <p:cNvPr id="49" name="Team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457" y="237151"/>
            <a:ext cx="1664352" cy="124369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083" y="2137650"/>
            <a:ext cx="1989506" cy="16725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083" y="4623097"/>
            <a:ext cx="1989506" cy="167255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752" y="2137650"/>
            <a:ext cx="1989506" cy="167255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752" y="4623097"/>
            <a:ext cx="1989506" cy="16725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422" y="2137650"/>
            <a:ext cx="1989506" cy="16725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422" y="4623097"/>
            <a:ext cx="1989506" cy="16725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091" y="2137650"/>
            <a:ext cx="1989506" cy="16725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091" y="4623097"/>
            <a:ext cx="1989506" cy="1672550"/>
          </a:xfrm>
          <a:prstGeom prst="rect">
            <a:avLst/>
          </a:prstGeom>
        </p:spPr>
      </p:pic>
      <p:grpSp>
        <p:nvGrpSpPr>
          <p:cNvPr id="20" name="G1"/>
          <p:cNvGrpSpPr/>
          <p:nvPr/>
        </p:nvGrpSpPr>
        <p:grpSpPr>
          <a:xfrm>
            <a:off x="953745" y="1791655"/>
            <a:ext cx="2557957" cy="2543802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>
              <a:fillRect/>
            </a:stretch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G2"/>
          <p:cNvGrpSpPr/>
          <p:nvPr/>
        </p:nvGrpSpPr>
        <p:grpSpPr>
          <a:xfrm>
            <a:off x="3606408" y="1806579"/>
            <a:ext cx="2557957" cy="2543802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>
              <a:fillRect/>
            </a:stretch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G4"/>
          <p:cNvGrpSpPr/>
          <p:nvPr/>
        </p:nvGrpSpPr>
        <p:grpSpPr>
          <a:xfrm>
            <a:off x="8828155" y="1741641"/>
            <a:ext cx="2557957" cy="254380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>
              <a:fillRect/>
            </a:stretch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G7"/>
          <p:cNvGrpSpPr/>
          <p:nvPr/>
        </p:nvGrpSpPr>
        <p:grpSpPr>
          <a:xfrm>
            <a:off x="6187330" y="4332190"/>
            <a:ext cx="2557957" cy="2543802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>
              <a:fillRect/>
            </a:stretch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6378" y="4332190"/>
            <a:ext cx="2557957" cy="254380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>
              <a:fillRect/>
            </a:stretch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2661" y="4114604"/>
            <a:ext cx="2065640" cy="2227651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7133" y="4097330"/>
            <a:ext cx="2065640" cy="222765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004" y="1597265"/>
            <a:ext cx="2065640" cy="222765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33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1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5591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2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2639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3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9307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4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57310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8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50452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7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3594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6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36165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5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647" y="710233"/>
            <a:ext cx="389591" cy="39265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9099" y="710233"/>
            <a:ext cx="389591" cy="392659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3451" y="710233"/>
            <a:ext cx="389591" cy="392659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0255" y="710233"/>
            <a:ext cx="389591" cy="392659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803" y="710233"/>
            <a:ext cx="389591" cy="39265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657" y="710233"/>
            <a:ext cx="389591" cy="39265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7059" y="710233"/>
            <a:ext cx="389591" cy="392659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379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624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059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4949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7" name="5">
            <a:hlinkClick r:id="rId13" action="ppaction://hlinksldjump"/>
          </p:cNvPr>
          <p:cNvSpPr/>
          <p:nvPr/>
        </p:nvSpPr>
        <p:spPr>
          <a:xfrm>
            <a:off x="3737401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6">
            <a:hlinkClick r:id="rId14" action="ppaction://hlinksldjump"/>
          </p:cNvPr>
          <p:cNvSpPr/>
          <p:nvPr/>
        </p:nvSpPr>
        <p:spPr>
          <a:xfrm>
            <a:off x="443080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9" name="7">
            <a:hlinkClick r:id="rId15" action="ppaction://hlinksldjump"/>
          </p:cNvPr>
          <p:cNvSpPr/>
          <p:nvPr/>
        </p:nvSpPr>
        <p:spPr>
          <a:xfrm>
            <a:off x="512420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461" y="710233"/>
            <a:ext cx="389591" cy="392659"/>
          </a:xfrm>
          <a:prstGeom prst="rect">
            <a:avLst/>
          </a:prstGeom>
        </p:spPr>
      </p:pic>
      <p:sp>
        <p:nvSpPr>
          <p:cNvPr id="171" name="8">
            <a:hlinkClick r:id="rId16" action="ppaction://hlinksldjump"/>
          </p:cNvPr>
          <p:cNvSpPr/>
          <p:nvPr/>
        </p:nvSpPr>
        <p:spPr>
          <a:xfrm>
            <a:off x="586487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7" name="Rectangle 206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7125532" y="604576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8894644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0609520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3" name="Text Box 2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05845" y="5989955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6028 0.29189 " pathEditMode="relative" rAng="0" ptsTypes="AA">
                                      <p:cBhvr>
                                        <p:cTn id="113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1211 0.28333 " pathEditMode="relative" rAng="0" ptsTypes="AA">
                                      <p:cBhvr>
                                        <p:cTn id="131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16497 0.65393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1341 0.657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1" grpId="0" animBg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5" grpId="0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3" grpId="0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97" grpId="0"/>
      <p:bldP spid="97" grpId="1"/>
      <p:bldP spid="99" grpId="0"/>
      <p:bldP spid="99" grpId="1"/>
      <p:bldP spid="100" grpId="0"/>
      <p:bldP spid="1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六边形 8"/>
          <p:cNvSpPr>
            <a:spLocks noChangeArrowheads="1"/>
          </p:cNvSpPr>
          <p:nvPr/>
        </p:nvSpPr>
        <p:spPr bwMode="auto">
          <a:xfrm>
            <a:off x="316230" y="1726565"/>
            <a:ext cx="6120765" cy="4392295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1800">
              <a:solidFill>
                <a:schemeClr val="tx2">
                  <a:lumMod val="50000"/>
                </a:schemeClr>
              </a:solidFill>
              <a:latin typeface="zihun59hao-chuangcuhei" panose="00000500000000000000" pitchFamily="2" charset="-122"/>
              <a:ea typeface="zihun59hao-chuangcuhei" panose="00000500000000000000" pitchFamily="2" charset="-122"/>
              <a:cs typeface="+mn-ea"/>
              <a:sym typeface="zihun59hao-chuangcuhei" panose="00000500000000000000" pitchFamily="2" charset="-122"/>
            </a:endParaRPr>
          </a:p>
        </p:txBody>
      </p:sp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48" name="Google Shape;3917;p34"/>
            <p:cNvSpPr txBox="1"/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No, it isn’t. </a:t>
              </a:r>
              <a:endParaRPr lang="en-US" sz="2400">
                <a:latin typeface="Arial Black" panose="020B0A04020102020204" pitchFamily="34" charset="0"/>
              </a:endParaRPr>
            </a:p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It’s old.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470927"/>
            <a:ext cx="1153607" cy="12447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013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7" name="Rounded Rectangle 36">
            <a:hlinkClick r:id="rId6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39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43" name="Google Shape;3917;p34"/>
            <p:cNvSpPr txBox="1"/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Wow, it isn’t. </a:t>
              </a:r>
              <a:endParaRPr lang="en-US" sz="2400"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53" name="Google Shape;3917;p34"/>
            <p:cNvSpPr txBox="1"/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4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No, it isn’t. </a:t>
              </a:r>
              <a:endParaRPr lang="en-US"/>
            </a:p>
            <a:p>
              <a:r>
                <a:rPr lang="en-US"/>
                <a:t>It’s beautiful.</a:t>
              </a:r>
              <a:endParaRPr lang="en-US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850015" y="2807364"/>
            <a:ext cx="52791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Century Gothic" panose="020B0502020202020204" pitchFamily="34" charset="0"/>
              </a:rPr>
              <a:t>Is the library new?</a:t>
            </a:r>
            <a:endParaRPr lang="en-US" sz="4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 Box 1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0936082789"/>
          <p:cNvSpPr/>
          <p:nvPr/>
        </p:nvSpPr>
        <p:spPr>
          <a:xfrm>
            <a:off x="-1443136" y="0"/>
            <a:ext cx="13635136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3135" y="460132"/>
            <a:ext cx="1153607" cy="1244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8" name="Rounded Rectangle 17">
            <a:hlinkClick r:id="rId5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28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5" name="Google Shape;3917;p34"/>
            <p:cNvSpPr txBox="1"/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Wow. It’s beautiful. 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6" name="Google Shape;3917;p34"/>
            <p:cNvSpPr txBox="1"/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Yes, it is.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7" name="Google Shape;3917;p34"/>
            <p:cNvSpPr txBox="1"/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Oh, no. It’s beautiful. 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988847" y="2382438"/>
            <a:ext cx="52791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playground large?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5030" y="470927"/>
            <a:ext cx="1153607" cy="124478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0" name="Rounded Rectangle 59">
            <a:hlinkClick r:id="rId5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62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3" name="Horizontal Scroll 62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65" name="Oval 64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66" name="Google Shape;3917;p34"/>
            <p:cNvSpPr txBox="1"/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Oh. It’s big.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67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71" name="Google Shape;3917;p34"/>
            <p:cNvSpPr txBox="1"/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No, it’s small.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76" name="Google Shape;3917;p34"/>
            <p:cNvSpPr txBox="1"/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Yes, It’s small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41766" y="3091866"/>
            <a:ext cx="6058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computer game big?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3hnjlgk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3hnjlgk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1805</Words>
  <Application>WPS Presentation</Application>
  <PresentationFormat>Widescreen</PresentationFormat>
  <Paragraphs>315</Paragraphs>
  <Slides>24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5" baseType="lpstr">
      <vt:lpstr>Arial</vt:lpstr>
      <vt:lpstr>SimSun</vt:lpstr>
      <vt:lpstr>Wingdings</vt:lpstr>
      <vt:lpstr>zihun59hao-chuangcuhei</vt:lpstr>
      <vt:lpstr>Edwardian Script ITC</vt:lpstr>
      <vt:lpstr>Microsoft YaHei</vt:lpstr>
      <vt:lpstr>Tahoma</vt:lpstr>
      <vt:lpstr>Times New Roman</vt:lpstr>
      <vt:lpstr>字魂7号-温暖童稚体</vt:lpstr>
      <vt:lpstr>Cooper Black</vt:lpstr>
      <vt:lpstr>印品黑体</vt:lpstr>
      <vt:lpstr>Comfortaa</vt:lpstr>
      <vt:lpstr>Arial Black</vt:lpstr>
      <vt:lpstr>Calibri</vt:lpstr>
      <vt:lpstr>Century Gothic</vt:lpstr>
      <vt:lpstr>Arial Unicode MS</vt:lpstr>
      <vt:lpstr>字魂59号-创粗黑</vt:lpstr>
      <vt:lpstr>Georgia</vt:lpstr>
      <vt:lpstr>Segoe Print</vt:lpstr>
      <vt:lpstr>1_Office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Thanh Am Primary School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150</cp:revision>
  <dcterms:created xsi:type="dcterms:W3CDTF">2020-10-22T03:35:00Z</dcterms:created>
  <dcterms:modified xsi:type="dcterms:W3CDTF">2021-11-16T13:09:50Z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13C683106CBC47778F294FE40842B55A</vt:lpwstr>
  </property>
  <property fmtid="{D5CDD505-2E9C-101B-9397-08002B2CF9AE}" pid="3" name="KSOProductBuildVer">
    <vt:lpwstr>1033-11.2.0.10351</vt:lpwstr>
  </property>
</Properties>
</file>