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367" r:id="rId3"/>
    <p:sldId id="368" r:id="rId4"/>
    <p:sldId id="369" r:id="rId5"/>
    <p:sldId id="287" r:id="rId7"/>
    <p:sldId id="285" r:id="rId8"/>
    <p:sldId id="339" r:id="rId9"/>
    <p:sldId id="294" r:id="rId10"/>
    <p:sldId id="288" r:id="rId11"/>
    <p:sldId id="290" r:id="rId12"/>
    <p:sldId id="291" r:id="rId13"/>
    <p:sldId id="293" r:id="rId14"/>
    <p:sldId id="309" r:id="rId15"/>
    <p:sldId id="340" r:id="rId16"/>
    <p:sldId id="310" r:id="rId17"/>
    <p:sldId id="311" r:id="rId18"/>
    <p:sldId id="312" r:id="rId19"/>
    <p:sldId id="313" r:id="rId20"/>
    <p:sldId id="350" r:id="rId21"/>
    <p:sldId id="351" r:id="rId22"/>
    <p:sldId id="352" r:id="rId23"/>
    <p:sldId id="353" r:id="rId24"/>
    <p:sldId id="354" r:id="rId25"/>
    <p:sldId id="355" r:id="rId26"/>
    <p:sldId id="356" r:id="rId27"/>
    <p:sldId id="357" r:id="rId28"/>
    <p:sldId id="358" r:id="rId29"/>
    <p:sldId id="359" r:id="rId30"/>
    <p:sldId id="361" r:id="rId31"/>
    <p:sldId id="360" r:id="rId32"/>
    <p:sldId id="318" r:id="rId33"/>
    <p:sldId id="319" r:id="rId34"/>
    <p:sldId id="292" r:id="rId35"/>
    <p:sldId id="373" r:id="rId36"/>
    <p:sldId id="374" r:id="rId37"/>
    <p:sldId id="37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4872"/>
    <a:srgbClr val="731417"/>
    <a:srgbClr val="FF3139"/>
    <a:srgbClr val="FEF9B7"/>
    <a:srgbClr val="FFFFFF"/>
    <a:srgbClr val="FFF2CC"/>
    <a:srgbClr val="DAF3FF"/>
    <a:srgbClr val="F7C0BE"/>
    <a:srgbClr val="FFA29A"/>
    <a:srgbClr val="E7E8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34" autoAdjust="0"/>
    <p:restoredTop sz="94434" autoAdjust="0"/>
  </p:normalViewPr>
  <p:slideViewPr>
    <p:cSldViewPr snapToGrid="0">
      <p:cViewPr varScale="1">
        <p:scale>
          <a:sx n="79" d="100"/>
          <a:sy n="79" d="100"/>
        </p:scale>
        <p:origin x="21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2" Type="http://schemas.openxmlformats.org/officeDocument/2006/relationships/commentAuthors" Target="commentAuthors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2.xml"/><Relationship Id="rId39" Type="http://schemas.openxmlformats.org/officeDocument/2006/relationships/presProps" Target="presProps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F3D421-22DF-4E6E-9EF5-7D513BC668F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46D7FD-6814-4409-BAAC-5DDDA3236E1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230" name="Shape 2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1" name="Google Shape;2231;gd768e69cfa_0_333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2" name="Google Shape;2232;gd768e69cfa_0_333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08A86-CB26-4EEC-BB4A-74A890A92AE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E7FB9-0D08-463E-AFAB-DC9A592E8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08A86-CB26-4EEC-BB4A-74A890A92AE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E7FB9-0D08-463E-AFAB-DC9A592E8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08A86-CB26-4EEC-BB4A-74A890A92AE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E7FB9-0D08-463E-AFAB-DC9A592E8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airplane"/>
      </p:transition>
    </mc:Choice>
    <mc:Fallback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1">
  <p:cSld name="TITLE_ONLY_1"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4" name="Google Shape;754;p18"/>
          <p:cNvGrpSpPr/>
          <p:nvPr/>
        </p:nvGrpSpPr>
        <p:grpSpPr>
          <a:xfrm rot="-2064066" flipH="1">
            <a:off x="-512767" y="5320776"/>
            <a:ext cx="1502740" cy="1347001"/>
            <a:chOff x="6787377" y="436188"/>
            <a:chExt cx="235647" cy="211226"/>
          </a:xfrm>
        </p:grpSpPr>
        <p:sp>
          <p:nvSpPr>
            <p:cNvPr id="755" name="Google Shape;755;p18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8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18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18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18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18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18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18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18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18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18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18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7" name="Google Shape;767;p18"/>
          <p:cNvGrpSpPr/>
          <p:nvPr/>
        </p:nvGrpSpPr>
        <p:grpSpPr>
          <a:xfrm rot="8099880">
            <a:off x="20885" y="70352"/>
            <a:ext cx="874835" cy="771231"/>
            <a:chOff x="4508023" y="3764622"/>
            <a:chExt cx="161487" cy="142362"/>
          </a:xfrm>
        </p:grpSpPr>
        <p:sp>
          <p:nvSpPr>
            <p:cNvPr id="768" name="Google Shape;768;p18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18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18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18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18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18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18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18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18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18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8" name="Google Shape;778;p18"/>
          <p:cNvGrpSpPr/>
          <p:nvPr/>
        </p:nvGrpSpPr>
        <p:grpSpPr>
          <a:xfrm>
            <a:off x="9484203" y="-240769"/>
            <a:ext cx="2829184" cy="1886120"/>
            <a:chOff x="6655952" y="-180577"/>
            <a:chExt cx="2121888" cy="1414590"/>
          </a:xfrm>
        </p:grpSpPr>
        <p:grpSp>
          <p:nvGrpSpPr>
            <p:cNvPr id="779" name="Google Shape;779;p18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780" name="Google Shape;780;p18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18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2" name="Google Shape;782;p18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3" name="Google Shape;783;p18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4" name="Google Shape;784;p18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5" name="Google Shape;785;p18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6" name="Google Shape;786;p18"/>
          <p:cNvGrpSpPr/>
          <p:nvPr/>
        </p:nvGrpSpPr>
        <p:grpSpPr>
          <a:xfrm>
            <a:off x="11052858" y="4086354"/>
            <a:ext cx="1703989" cy="1347004"/>
            <a:chOff x="855987" y="2204128"/>
            <a:chExt cx="1217483" cy="962421"/>
          </a:xfrm>
          <a:solidFill>
            <a:schemeClr val="tx2">
              <a:lumMod val="20000"/>
              <a:lumOff val="80000"/>
            </a:schemeClr>
          </a:solidFill>
        </p:grpSpPr>
        <p:grpSp>
          <p:nvGrpSpPr>
            <p:cNvPr id="787" name="Google Shape;787;p1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  <a:grpFill/>
          </p:grpSpPr>
          <p:sp>
            <p:nvSpPr>
              <p:cNvPr id="788" name="Google Shape;788;p1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1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1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1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1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1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1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5" name="Google Shape;795;p18"/>
          <p:cNvGrpSpPr/>
          <p:nvPr/>
        </p:nvGrpSpPr>
        <p:grpSpPr>
          <a:xfrm rot="10800000">
            <a:off x="4769504" y="-342360"/>
            <a:ext cx="2120540" cy="924348"/>
            <a:chOff x="3965010" y="571479"/>
            <a:chExt cx="1651683" cy="719972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796" name="Google Shape;796;p1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  <a:grpFill/>
          </p:grpSpPr>
          <p:grpSp>
            <p:nvGrpSpPr>
              <p:cNvPr id="797" name="Google Shape;797;p1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  <a:grpFill/>
            </p:grpSpPr>
            <p:sp>
              <p:nvSpPr>
                <p:cNvPr id="798" name="Google Shape;798;p1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1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1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1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02" name="Google Shape;802;p1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3" name="Google Shape;803;p1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08A86-CB26-4EEC-BB4A-74A890A92AE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E7FB9-0D08-463E-AFAB-DC9A592E8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08A86-CB26-4EEC-BB4A-74A890A92AE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E7FB9-0D08-463E-AFAB-DC9A592E8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08A86-CB26-4EEC-BB4A-74A890A92AE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E7FB9-0D08-463E-AFAB-DC9A592E8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08A86-CB26-4EEC-BB4A-74A890A92AE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E7FB9-0D08-463E-AFAB-DC9A592E8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08A86-CB26-4EEC-BB4A-74A890A92AE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E7FB9-0D08-463E-AFAB-DC9A592E8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08A86-CB26-4EEC-BB4A-74A890A92AE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E7FB9-0D08-463E-AFAB-DC9A592E8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08A86-CB26-4EEC-BB4A-74A890A92AE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E7FB9-0D08-463E-AFAB-DC9A592E8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08A86-CB26-4EEC-BB4A-74A890A92AE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E7FB9-0D08-463E-AFAB-DC9A592E8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image" Target="../media/image2.png"/><Relationship Id="rId16" Type="http://schemas.openxmlformats.org/officeDocument/2006/relationships/image" Target="../media/image1.jpeg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 userDrawn="1"/>
        </p:nvSpPr>
        <p:spPr>
          <a:xfrm>
            <a:off x="898525" y="0"/>
            <a:ext cx="3495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3" name="Picture 2" descr="ML (1)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205845" y="0"/>
            <a:ext cx="986155" cy="9861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7.png"/><Relationship Id="rId1" Type="http://schemas.openxmlformats.org/officeDocument/2006/relationships/image" Target="../media/image71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9.png"/><Relationship Id="rId8" Type="http://schemas.openxmlformats.org/officeDocument/2006/relationships/image" Target="../media/image78.jpeg"/><Relationship Id="rId7" Type="http://schemas.openxmlformats.org/officeDocument/2006/relationships/image" Target="../media/image77.jpeg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2" Type="http://schemas.openxmlformats.org/officeDocument/2006/relationships/slideLayout" Target="../slideLayouts/slideLayout12.xml"/><Relationship Id="rId11" Type="http://schemas.openxmlformats.org/officeDocument/2006/relationships/image" Target="../media/image2.png"/><Relationship Id="rId10" Type="http://schemas.openxmlformats.org/officeDocument/2006/relationships/image" Target="../media/image57.png"/><Relationship Id="rId1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82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81.png"/><Relationship Id="rId1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0.png"/><Relationship Id="rId8" Type="http://schemas.openxmlformats.org/officeDocument/2006/relationships/image" Target="../media/image66.jpeg"/><Relationship Id="rId7" Type="http://schemas.openxmlformats.org/officeDocument/2006/relationships/image" Target="../media/image55.png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65.jpeg"/><Relationship Id="rId14" Type="http://schemas.openxmlformats.org/officeDocument/2006/relationships/slideLayout" Target="../slideLayouts/slideLayout13.xml"/><Relationship Id="rId13" Type="http://schemas.openxmlformats.org/officeDocument/2006/relationships/image" Target="../media/image84.png"/><Relationship Id="rId12" Type="http://schemas.openxmlformats.org/officeDocument/2006/relationships/image" Target="../media/image83.png"/><Relationship Id="rId11" Type="http://schemas.openxmlformats.org/officeDocument/2006/relationships/image" Target="../media/image68.jpeg"/><Relationship Id="rId10" Type="http://schemas.openxmlformats.org/officeDocument/2006/relationships/image" Target="../media/image67.jpeg"/><Relationship Id="rId1" Type="http://schemas.openxmlformats.org/officeDocument/2006/relationships/image" Target="../media/image64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image" Target="../media/image85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image" Target="../media/image88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image" Target="../media/image89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image" Target="../media/image90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99.png"/><Relationship Id="rId8" Type="http://schemas.openxmlformats.org/officeDocument/2006/relationships/image" Target="../media/image98.png"/><Relationship Id="rId7" Type="http://schemas.openxmlformats.org/officeDocument/2006/relationships/image" Target="../media/image97.png"/><Relationship Id="rId6" Type="http://schemas.openxmlformats.org/officeDocument/2006/relationships/image" Target="../media/image96.png"/><Relationship Id="rId5" Type="http://schemas.microsoft.com/office/2007/relationships/hdphoto" Target="../media/image95.wdp"/><Relationship Id="rId4" Type="http://schemas.openxmlformats.org/officeDocument/2006/relationships/image" Target="../media/image94.png"/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6" Type="http://schemas.openxmlformats.org/officeDocument/2006/relationships/notesSlide" Target="../notesSlides/notesSlide8.xml"/><Relationship Id="rId15" Type="http://schemas.openxmlformats.org/officeDocument/2006/relationships/slideLayout" Target="../slideLayouts/slideLayout13.xml"/><Relationship Id="rId14" Type="http://schemas.openxmlformats.org/officeDocument/2006/relationships/image" Target="../media/image2.png"/><Relationship Id="rId13" Type="http://schemas.openxmlformats.org/officeDocument/2006/relationships/image" Target="../media/image101.png"/><Relationship Id="rId12" Type="http://schemas.microsoft.com/office/2007/relationships/media" Target="../media/media2.mp3"/><Relationship Id="rId11" Type="http://schemas.openxmlformats.org/officeDocument/2006/relationships/audio" Target="../media/media2.mp3"/><Relationship Id="rId10" Type="http://schemas.openxmlformats.org/officeDocument/2006/relationships/image" Target="../media/image100.png"/><Relationship Id="rId1" Type="http://schemas.openxmlformats.org/officeDocument/2006/relationships/image" Target="../media/image91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7.png"/><Relationship Id="rId8" Type="http://schemas.openxmlformats.org/officeDocument/2006/relationships/image" Target="../media/image83.png"/><Relationship Id="rId7" Type="http://schemas.openxmlformats.org/officeDocument/2006/relationships/image" Target="../media/image106.jpeg"/><Relationship Id="rId6" Type="http://schemas.openxmlformats.org/officeDocument/2006/relationships/image" Target="../media/image100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5" Type="http://schemas.openxmlformats.org/officeDocument/2006/relationships/notesSlide" Target="../notesSlides/notesSlide9.xml"/><Relationship Id="rId14" Type="http://schemas.openxmlformats.org/officeDocument/2006/relationships/slideLayout" Target="../slideLayouts/slideLayout13.xml"/><Relationship Id="rId13" Type="http://schemas.openxmlformats.org/officeDocument/2006/relationships/audio" Target="../media/audio3.wav"/><Relationship Id="rId12" Type="http://schemas.openxmlformats.org/officeDocument/2006/relationships/audio" Target="../media/audio2.wav"/><Relationship Id="rId11" Type="http://schemas.openxmlformats.org/officeDocument/2006/relationships/image" Target="../media/image2.png"/><Relationship Id="rId10" Type="http://schemas.openxmlformats.org/officeDocument/2006/relationships/image" Target="../media/image108.png"/><Relationship Id="rId1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9" Type="http://schemas.openxmlformats.org/officeDocument/2006/relationships/slideLayout" Target="../slideLayouts/slideLayout2.xml"/><Relationship Id="rId38" Type="http://schemas.openxmlformats.org/officeDocument/2006/relationships/image" Target="../media/image43.png"/><Relationship Id="rId37" Type="http://schemas.openxmlformats.org/officeDocument/2006/relationships/image" Target="../media/image42.png"/><Relationship Id="rId36" Type="http://schemas.openxmlformats.org/officeDocument/2006/relationships/image" Target="../media/image41.png"/><Relationship Id="rId35" Type="http://schemas.openxmlformats.org/officeDocument/2006/relationships/image" Target="../media/image40.png"/><Relationship Id="rId34" Type="http://schemas.openxmlformats.org/officeDocument/2006/relationships/image" Target="../media/image39.png"/><Relationship Id="rId33" Type="http://schemas.openxmlformats.org/officeDocument/2006/relationships/image" Target="../media/image38.png"/><Relationship Id="rId32" Type="http://schemas.openxmlformats.org/officeDocument/2006/relationships/image" Target="../media/image37.png"/><Relationship Id="rId31" Type="http://schemas.openxmlformats.org/officeDocument/2006/relationships/image" Target="../media/image36.png"/><Relationship Id="rId30" Type="http://schemas.openxmlformats.org/officeDocument/2006/relationships/image" Target="../media/image35.png"/><Relationship Id="rId3" Type="http://schemas.openxmlformats.org/officeDocument/2006/relationships/image" Target="../media/image8.png"/><Relationship Id="rId29" Type="http://schemas.openxmlformats.org/officeDocument/2006/relationships/image" Target="../media/image34.png"/><Relationship Id="rId28" Type="http://schemas.openxmlformats.org/officeDocument/2006/relationships/image" Target="../media/image33.png"/><Relationship Id="rId27" Type="http://schemas.openxmlformats.org/officeDocument/2006/relationships/image" Target="../media/image32.png"/><Relationship Id="rId26" Type="http://schemas.openxmlformats.org/officeDocument/2006/relationships/image" Target="../media/image31.png"/><Relationship Id="rId25" Type="http://schemas.openxmlformats.org/officeDocument/2006/relationships/image" Target="../media/image30.png"/><Relationship Id="rId24" Type="http://schemas.openxmlformats.org/officeDocument/2006/relationships/image" Target="../media/image29.png"/><Relationship Id="rId23" Type="http://schemas.openxmlformats.org/officeDocument/2006/relationships/image" Target="../media/image28.png"/><Relationship Id="rId22" Type="http://schemas.openxmlformats.org/officeDocument/2006/relationships/image" Target="../media/image27.png"/><Relationship Id="rId21" Type="http://schemas.openxmlformats.org/officeDocument/2006/relationships/image" Target="../media/image26.png"/><Relationship Id="rId20" Type="http://schemas.openxmlformats.org/officeDocument/2006/relationships/image" Target="../media/image25.png"/><Relationship Id="rId2" Type="http://schemas.openxmlformats.org/officeDocument/2006/relationships/image" Target="../media/image7.png"/><Relationship Id="rId19" Type="http://schemas.openxmlformats.org/officeDocument/2006/relationships/image" Target="../media/image24.png"/><Relationship Id="rId18" Type="http://schemas.openxmlformats.org/officeDocument/2006/relationships/image" Target="../media/image23.png"/><Relationship Id="rId17" Type="http://schemas.openxmlformats.org/officeDocument/2006/relationships/image" Target="../media/image22.png"/><Relationship Id="rId16" Type="http://schemas.openxmlformats.org/officeDocument/2006/relationships/image" Target="../media/image21.png"/><Relationship Id="rId15" Type="http://schemas.openxmlformats.org/officeDocument/2006/relationships/image" Target="../media/image20.png"/><Relationship Id="rId14" Type="http://schemas.openxmlformats.org/officeDocument/2006/relationships/image" Target="../media/image19.png"/><Relationship Id="rId13" Type="http://schemas.openxmlformats.org/officeDocument/2006/relationships/image" Target="../media/image18.png"/><Relationship Id="rId12" Type="http://schemas.openxmlformats.org/officeDocument/2006/relationships/image" Target="../media/image17.png"/><Relationship Id="rId11" Type="http://schemas.openxmlformats.org/officeDocument/2006/relationships/image" Target="../media/image16.png"/><Relationship Id="rId10" Type="http://schemas.openxmlformats.org/officeDocument/2006/relationships/image" Target="../media/image15.png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7.png"/><Relationship Id="rId8" Type="http://schemas.openxmlformats.org/officeDocument/2006/relationships/image" Target="../media/image83.png"/><Relationship Id="rId7" Type="http://schemas.openxmlformats.org/officeDocument/2006/relationships/image" Target="../media/image109.jpeg"/><Relationship Id="rId6" Type="http://schemas.openxmlformats.org/officeDocument/2006/relationships/image" Target="../media/image100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5" Type="http://schemas.openxmlformats.org/officeDocument/2006/relationships/notesSlide" Target="../notesSlides/notesSlide10.xml"/><Relationship Id="rId14" Type="http://schemas.openxmlformats.org/officeDocument/2006/relationships/slideLayout" Target="../slideLayouts/slideLayout13.xml"/><Relationship Id="rId13" Type="http://schemas.openxmlformats.org/officeDocument/2006/relationships/audio" Target="../media/audio3.wav"/><Relationship Id="rId12" Type="http://schemas.openxmlformats.org/officeDocument/2006/relationships/audio" Target="../media/audio2.wav"/><Relationship Id="rId11" Type="http://schemas.openxmlformats.org/officeDocument/2006/relationships/image" Target="../media/image2.png"/><Relationship Id="rId10" Type="http://schemas.openxmlformats.org/officeDocument/2006/relationships/image" Target="../media/image108.png"/><Relationship Id="rId1" Type="http://schemas.openxmlformats.org/officeDocument/2006/relationships/image" Target="../media/image91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4.png"/><Relationship Id="rId8" Type="http://schemas.openxmlformats.org/officeDocument/2006/relationships/image" Target="../media/image110.jpeg"/><Relationship Id="rId7" Type="http://schemas.openxmlformats.org/officeDocument/2006/relationships/image" Target="../media/image100.png"/><Relationship Id="rId6" Type="http://schemas.openxmlformats.org/officeDocument/2006/relationships/image" Target="../media/image108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5" Type="http://schemas.openxmlformats.org/officeDocument/2006/relationships/notesSlide" Target="../notesSlides/notesSlide11.xml"/><Relationship Id="rId14" Type="http://schemas.openxmlformats.org/officeDocument/2006/relationships/slideLayout" Target="../slideLayouts/slideLayout13.xml"/><Relationship Id="rId13" Type="http://schemas.openxmlformats.org/officeDocument/2006/relationships/audio" Target="../media/audio3.wav"/><Relationship Id="rId12" Type="http://schemas.openxmlformats.org/officeDocument/2006/relationships/audio" Target="../media/audio2.wav"/><Relationship Id="rId11" Type="http://schemas.openxmlformats.org/officeDocument/2006/relationships/image" Target="../media/image2.png"/><Relationship Id="rId10" Type="http://schemas.openxmlformats.org/officeDocument/2006/relationships/image" Target="../media/image107.png"/><Relationship Id="rId1" Type="http://schemas.openxmlformats.org/officeDocument/2006/relationships/image" Target="../media/image91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8.png"/><Relationship Id="rId8" Type="http://schemas.openxmlformats.org/officeDocument/2006/relationships/image" Target="../media/image107.png"/><Relationship Id="rId7" Type="http://schemas.openxmlformats.org/officeDocument/2006/relationships/image" Target="../media/image111.jpeg"/><Relationship Id="rId6" Type="http://schemas.openxmlformats.org/officeDocument/2006/relationships/image" Target="../media/image100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5" Type="http://schemas.openxmlformats.org/officeDocument/2006/relationships/notesSlide" Target="../notesSlides/notesSlide12.xml"/><Relationship Id="rId14" Type="http://schemas.openxmlformats.org/officeDocument/2006/relationships/slideLayout" Target="../slideLayouts/slideLayout13.xml"/><Relationship Id="rId13" Type="http://schemas.openxmlformats.org/officeDocument/2006/relationships/audio" Target="../media/audio3.wav"/><Relationship Id="rId12" Type="http://schemas.openxmlformats.org/officeDocument/2006/relationships/audio" Target="../media/audio2.wav"/><Relationship Id="rId11" Type="http://schemas.openxmlformats.org/officeDocument/2006/relationships/image" Target="../media/image2.png"/><Relationship Id="rId10" Type="http://schemas.openxmlformats.org/officeDocument/2006/relationships/image" Target="../media/image83.png"/><Relationship Id="rId1" Type="http://schemas.openxmlformats.org/officeDocument/2006/relationships/image" Target="../media/image91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8.png"/><Relationship Id="rId8" Type="http://schemas.openxmlformats.org/officeDocument/2006/relationships/image" Target="../media/image107.png"/><Relationship Id="rId7" Type="http://schemas.openxmlformats.org/officeDocument/2006/relationships/image" Target="../media/image64.jpeg"/><Relationship Id="rId6" Type="http://schemas.openxmlformats.org/officeDocument/2006/relationships/image" Target="../media/image100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5" Type="http://schemas.openxmlformats.org/officeDocument/2006/relationships/notesSlide" Target="../notesSlides/notesSlide13.xml"/><Relationship Id="rId14" Type="http://schemas.openxmlformats.org/officeDocument/2006/relationships/slideLayout" Target="../slideLayouts/slideLayout13.xml"/><Relationship Id="rId13" Type="http://schemas.openxmlformats.org/officeDocument/2006/relationships/audio" Target="../media/audio2.wav"/><Relationship Id="rId12" Type="http://schemas.openxmlformats.org/officeDocument/2006/relationships/audio" Target="../media/audio3.wav"/><Relationship Id="rId11" Type="http://schemas.openxmlformats.org/officeDocument/2006/relationships/image" Target="../media/image2.png"/><Relationship Id="rId10" Type="http://schemas.openxmlformats.org/officeDocument/2006/relationships/image" Target="../media/image83.png"/><Relationship Id="rId1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8.png"/><Relationship Id="rId8" Type="http://schemas.openxmlformats.org/officeDocument/2006/relationships/image" Target="../media/image107.png"/><Relationship Id="rId7" Type="http://schemas.openxmlformats.org/officeDocument/2006/relationships/image" Target="../media/image67.jpeg"/><Relationship Id="rId6" Type="http://schemas.openxmlformats.org/officeDocument/2006/relationships/image" Target="../media/image100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5" Type="http://schemas.openxmlformats.org/officeDocument/2006/relationships/notesSlide" Target="../notesSlides/notesSlide14.xml"/><Relationship Id="rId14" Type="http://schemas.openxmlformats.org/officeDocument/2006/relationships/slideLayout" Target="../slideLayouts/slideLayout13.xml"/><Relationship Id="rId13" Type="http://schemas.openxmlformats.org/officeDocument/2006/relationships/audio" Target="../media/audio3.wav"/><Relationship Id="rId12" Type="http://schemas.openxmlformats.org/officeDocument/2006/relationships/audio" Target="../media/audio2.wav"/><Relationship Id="rId11" Type="http://schemas.openxmlformats.org/officeDocument/2006/relationships/image" Target="../media/image2.png"/><Relationship Id="rId10" Type="http://schemas.openxmlformats.org/officeDocument/2006/relationships/image" Target="../media/image84.png"/><Relationship Id="rId1" Type="http://schemas.openxmlformats.org/officeDocument/2006/relationships/image" Target="../media/image91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1.jpeg"/><Relationship Id="rId8" Type="http://schemas.openxmlformats.org/officeDocument/2006/relationships/image" Target="../media/image100.png"/><Relationship Id="rId7" Type="http://schemas.openxmlformats.org/officeDocument/2006/relationships/image" Target="../media/image108.png"/><Relationship Id="rId6" Type="http://schemas.openxmlformats.org/officeDocument/2006/relationships/image" Target="../media/image107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4" Type="http://schemas.openxmlformats.org/officeDocument/2006/relationships/notesSlide" Target="../notesSlides/notesSlide15.xml"/><Relationship Id="rId13" Type="http://schemas.openxmlformats.org/officeDocument/2006/relationships/slideLayout" Target="../slideLayouts/slideLayout13.xml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image" Target="../media/image2.png"/><Relationship Id="rId1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2.jpeg"/><Relationship Id="rId8" Type="http://schemas.openxmlformats.org/officeDocument/2006/relationships/image" Target="../media/image108.png"/><Relationship Id="rId7" Type="http://schemas.openxmlformats.org/officeDocument/2006/relationships/image" Target="../media/image100.png"/><Relationship Id="rId6" Type="http://schemas.openxmlformats.org/officeDocument/2006/relationships/image" Target="../media/image107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4" Type="http://schemas.openxmlformats.org/officeDocument/2006/relationships/notesSlide" Target="../notesSlides/notesSlide16.xml"/><Relationship Id="rId13" Type="http://schemas.openxmlformats.org/officeDocument/2006/relationships/slideLayout" Target="../slideLayouts/slideLayout13.xml"/><Relationship Id="rId12" Type="http://schemas.openxmlformats.org/officeDocument/2006/relationships/audio" Target="../media/audio2.wav"/><Relationship Id="rId11" Type="http://schemas.openxmlformats.org/officeDocument/2006/relationships/audio" Target="../media/audio3.wav"/><Relationship Id="rId10" Type="http://schemas.openxmlformats.org/officeDocument/2006/relationships/image" Target="../media/image2.png"/><Relationship Id="rId1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6.jpeg"/><Relationship Id="rId8" Type="http://schemas.openxmlformats.org/officeDocument/2006/relationships/image" Target="../media/image100.png"/><Relationship Id="rId7" Type="http://schemas.openxmlformats.org/officeDocument/2006/relationships/image" Target="../media/image108.png"/><Relationship Id="rId6" Type="http://schemas.openxmlformats.org/officeDocument/2006/relationships/image" Target="../media/image107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4" Type="http://schemas.openxmlformats.org/officeDocument/2006/relationships/notesSlide" Target="../notesSlides/notesSlide17.xml"/><Relationship Id="rId13" Type="http://schemas.openxmlformats.org/officeDocument/2006/relationships/slideLayout" Target="../slideLayouts/slideLayout13.xml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image" Target="../media/image2.png"/><Relationship Id="rId1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3.jpeg"/><Relationship Id="rId8" Type="http://schemas.openxmlformats.org/officeDocument/2006/relationships/image" Target="../media/image108.png"/><Relationship Id="rId7" Type="http://schemas.openxmlformats.org/officeDocument/2006/relationships/image" Target="../media/image100.png"/><Relationship Id="rId6" Type="http://schemas.openxmlformats.org/officeDocument/2006/relationships/image" Target="../media/image107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4" Type="http://schemas.openxmlformats.org/officeDocument/2006/relationships/notesSlide" Target="../notesSlides/notesSlide18.xml"/><Relationship Id="rId13" Type="http://schemas.openxmlformats.org/officeDocument/2006/relationships/slideLayout" Target="../slideLayouts/slideLayout13.xml"/><Relationship Id="rId12" Type="http://schemas.openxmlformats.org/officeDocument/2006/relationships/audio" Target="../media/audio2.wav"/><Relationship Id="rId11" Type="http://schemas.openxmlformats.org/officeDocument/2006/relationships/audio" Target="../media/audio3.wav"/><Relationship Id="rId10" Type="http://schemas.openxmlformats.org/officeDocument/2006/relationships/image" Target="../media/image2.png"/><Relationship Id="rId1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1.png"/><Relationship Id="rId8" Type="http://schemas.openxmlformats.org/officeDocument/2006/relationships/image" Target="../media/image120.png"/><Relationship Id="rId7" Type="http://schemas.openxmlformats.org/officeDocument/2006/relationships/image" Target="../media/image119.png"/><Relationship Id="rId6" Type="http://schemas.microsoft.com/office/2007/relationships/hdphoto" Target="../media/image118.wdp"/><Relationship Id="rId5" Type="http://schemas.openxmlformats.org/officeDocument/2006/relationships/image" Target="../media/image117.png"/><Relationship Id="rId4" Type="http://schemas.openxmlformats.org/officeDocument/2006/relationships/image" Target="../media/image116.png"/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4" Type="http://schemas.openxmlformats.org/officeDocument/2006/relationships/notesSlide" Target="../notesSlides/notesSlide19.xml"/><Relationship Id="rId13" Type="http://schemas.openxmlformats.org/officeDocument/2006/relationships/slideLayout" Target="../slideLayouts/slideLayout13.xml"/><Relationship Id="rId12" Type="http://schemas.openxmlformats.org/officeDocument/2006/relationships/image" Target="../media/image2.png"/><Relationship Id="rId11" Type="http://schemas.openxmlformats.org/officeDocument/2006/relationships/image" Target="../media/image100.png"/><Relationship Id="rId10" Type="http://schemas.openxmlformats.org/officeDocument/2006/relationships/image" Target="../media/image122.png"/><Relationship Id="rId1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5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audio" Target="../media/audio8.wav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5.wav"/><Relationship Id="rId3" Type="http://schemas.openxmlformats.org/officeDocument/2006/relationships/audio" Target="../media/audio4.wav"/><Relationship Id="rId2" Type="http://schemas.openxmlformats.org/officeDocument/2006/relationships/image" Target="../media/image81.png"/><Relationship Id="rId1" Type="http://schemas.openxmlformats.org/officeDocument/2006/relationships/image" Target="../media/image12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4.png"/><Relationship Id="rId1" Type="http://schemas.openxmlformats.org/officeDocument/2006/relationships/image" Target="../media/image125.pn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image" Target="../media/image126.jpe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4.png"/><Relationship Id="rId8" Type="http://schemas.openxmlformats.org/officeDocument/2006/relationships/image" Target="../media/image133.png"/><Relationship Id="rId7" Type="http://schemas.openxmlformats.org/officeDocument/2006/relationships/image" Target="../media/image132.png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Relationship Id="rId3" Type="http://schemas.openxmlformats.org/officeDocument/2006/relationships/image" Target="../media/image128.png"/><Relationship Id="rId29" Type="http://schemas.openxmlformats.org/officeDocument/2006/relationships/notesSlide" Target="../notesSlides/notesSlide20.xml"/><Relationship Id="rId28" Type="http://schemas.openxmlformats.org/officeDocument/2006/relationships/slideLayout" Target="../slideLayouts/slideLayout2.xml"/><Relationship Id="rId27" Type="http://schemas.openxmlformats.org/officeDocument/2006/relationships/image" Target="../media/image152.png"/><Relationship Id="rId26" Type="http://schemas.openxmlformats.org/officeDocument/2006/relationships/image" Target="../media/image151.png"/><Relationship Id="rId25" Type="http://schemas.openxmlformats.org/officeDocument/2006/relationships/image" Target="../media/image150.png"/><Relationship Id="rId24" Type="http://schemas.openxmlformats.org/officeDocument/2006/relationships/image" Target="../media/image149.png"/><Relationship Id="rId23" Type="http://schemas.openxmlformats.org/officeDocument/2006/relationships/image" Target="../media/image148.png"/><Relationship Id="rId22" Type="http://schemas.openxmlformats.org/officeDocument/2006/relationships/image" Target="../media/image147.png"/><Relationship Id="rId21" Type="http://schemas.openxmlformats.org/officeDocument/2006/relationships/image" Target="../media/image146.png"/><Relationship Id="rId20" Type="http://schemas.openxmlformats.org/officeDocument/2006/relationships/image" Target="../media/image145.png"/><Relationship Id="rId2" Type="http://schemas.openxmlformats.org/officeDocument/2006/relationships/image" Target="../media/image127.png"/><Relationship Id="rId19" Type="http://schemas.openxmlformats.org/officeDocument/2006/relationships/image" Target="../media/image144.png"/><Relationship Id="rId18" Type="http://schemas.openxmlformats.org/officeDocument/2006/relationships/image" Target="../media/image143.png"/><Relationship Id="rId17" Type="http://schemas.openxmlformats.org/officeDocument/2006/relationships/image" Target="../media/image142.png"/><Relationship Id="rId16" Type="http://schemas.openxmlformats.org/officeDocument/2006/relationships/image" Target="../media/image141.png"/><Relationship Id="rId15" Type="http://schemas.openxmlformats.org/officeDocument/2006/relationships/image" Target="../media/image140.png"/><Relationship Id="rId14" Type="http://schemas.openxmlformats.org/officeDocument/2006/relationships/image" Target="../media/image139.png"/><Relationship Id="rId13" Type="http://schemas.openxmlformats.org/officeDocument/2006/relationships/image" Target="../media/image138.png"/><Relationship Id="rId12" Type="http://schemas.openxmlformats.org/officeDocument/2006/relationships/image" Target="../media/image137.png"/><Relationship Id="rId11" Type="http://schemas.openxmlformats.org/officeDocument/2006/relationships/image" Target="../media/image136.png"/><Relationship Id="rId10" Type="http://schemas.openxmlformats.org/officeDocument/2006/relationships/image" Target="../media/image135.png"/><Relationship Id="rId1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82.png"/><Relationship Id="rId7" Type="http://schemas.microsoft.com/office/2007/relationships/media" Target="../media/media3.mp3"/><Relationship Id="rId6" Type="http://schemas.openxmlformats.org/officeDocument/2006/relationships/audio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56.png"/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image" Target="../media/image153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png"/><Relationship Id="rId8" Type="http://schemas.openxmlformats.org/officeDocument/2006/relationships/image" Target="../media/image54.png"/><Relationship Id="rId7" Type="http://schemas.openxmlformats.org/officeDocument/2006/relationships/image" Target="../media/image53.png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Relationship Id="rId3" Type="http://schemas.openxmlformats.org/officeDocument/2006/relationships/image" Target="../media/image49.jpeg"/><Relationship Id="rId20" Type="http://schemas.openxmlformats.org/officeDocument/2006/relationships/notesSlide" Target="../notesSlides/notesSlide3.xml"/><Relationship Id="rId2" Type="http://schemas.openxmlformats.org/officeDocument/2006/relationships/image" Target="../media/image48.png"/><Relationship Id="rId19" Type="http://schemas.openxmlformats.org/officeDocument/2006/relationships/slideLayout" Target="../slideLayouts/slideLayout7.xml"/><Relationship Id="rId18" Type="http://schemas.openxmlformats.org/officeDocument/2006/relationships/image" Target="../media/image2.png"/><Relationship Id="rId17" Type="http://schemas.openxmlformats.org/officeDocument/2006/relationships/image" Target="../media/image63.png"/><Relationship Id="rId16" Type="http://schemas.openxmlformats.org/officeDocument/2006/relationships/image" Target="../media/image62.jpeg"/><Relationship Id="rId15" Type="http://schemas.openxmlformats.org/officeDocument/2006/relationships/image" Target="../media/image61.jpeg"/><Relationship Id="rId14" Type="http://schemas.openxmlformats.org/officeDocument/2006/relationships/image" Target="../media/image60.png"/><Relationship Id="rId13" Type="http://schemas.openxmlformats.org/officeDocument/2006/relationships/image" Target="../media/image59.jpeg"/><Relationship Id="rId12" Type="http://schemas.openxmlformats.org/officeDocument/2006/relationships/image" Target="../media/image58.png"/><Relationship Id="rId11" Type="http://schemas.openxmlformats.org/officeDocument/2006/relationships/image" Target="../media/image57.png"/><Relationship Id="rId10" Type="http://schemas.openxmlformats.org/officeDocument/2006/relationships/image" Target="../media/image56.png"/><Relationship Id="rId1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0.png"/><Relationship Id="rId8" Type="http://schemas.openxmlformats.org/officeDocument/2006/relationships/image" Target="../media/image66.jpeg"/><Relationship Id="rId7" Type="http://schemas.openxmlformats.org/officeDocument/2006/relationships/image" Target="../media/image55.png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65.jpeg"/><Relationship Id="rId12" Type="http://schemas.openxmlformats.org/officeDocument/2006/relationships/slideLayout" Target="../slideLayouts/slideLayout13.xml"/><Relationship Id="rId11" Type="http://schemas.openxmlformats.org/officeDocument/2006/relationships/image" Target="../media/image68.jpeg"/><Relationship Id="rId10" Type="http://schemas.openxmlformats.org/officeDocument/2006/relationships/image" Target="../media/image67.jpeg"/><Relationship Id="rId1" Type="http://schemas.openxmlformats.org/officeDocument/2006/relationships/image" Target="../media/image6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0.jpeg"/><Relationship Id="rId2" Type="http://schemas.openxmlformats.org/officeDocument/2006/relationships/image" Target="../media/image57.png"/><Relationship Id="rId1" Type="http://schemas.openxmlformats.org/officeDocument/2006/relationships/image" Target="../media/image69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7.png"/><Relationship Id="rId1" Type="http://schemas.openxmlformats.org/officeDocument/2006/relationships/image" Target="../media/image7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2"/>
          <p:cNvSpPr txBox="1">
            <a:spLocks noGrp="1"/>
          </p:cNvSpPr>
          <p:nvPr>
            <p:ph type="body" idx="1"/>
          </p:nvPr>
        </p:nvSpPr>
        <p:spPr>
          <a:xfrm>
            <a:off x="2953978" y="2159959"/>
            <a:ext cx="6712033" cy="1836420"/>
          </a:xfrm>
          <a:prstGeom prst="rect">
            <a:avLst/>
          </a:prstGeom>
        </p:spPr>
        <p:txBody>
          <a:bodyPr vert="horz" wrap="square" lIns="0" tIns="148166" rIns="0" bIns="0" rtlCol="0">
            <a:prstTxWarp prst="textPlain">
              <a:avLst/>
            </a:prstTxWarp>
            <a:spAutoFit/>
          </a:bodyPr>
          <a:lstStyle/>
          <a:p>
            <a:pPr marL="806450" indent="0" algn="ctr">
              <a:lnSpc>
                <a:spcPct val="100000"/>
              </a:lnSpc>
              <a:spcBef>
                <a:spcPts val="1750"/>
              </a:spcBef>
              <a:buNone/>
            </a:pPr>
            <a:r>
              <a:rPr sz="4800" b="1" spc="17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Welcome</a:t>
            </a:r>
            <a:endParaRPr sz="4800" b="1" spc="17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806450" indent="0" algn="ctr">
              <a:lnSpc>
                <a:spcPct val="100000"/>
              </a:lnSpc>
              <a:spcBef>
                <a:spcPts val="1650"/>
              </a:spcBef>
              <a:buNone/>
            </a:pPr>
            <a:r>
              <a:rPr sz="4800" b="1" spc="9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sz="4800" b="1" spc="-2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spc="-2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our</a:t>
            </a:r>
            <a:r>
              <a:rPr sz="4800" b="1" spc="-2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800" b="1" spc="1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Class!</a:t>
            </a:r>
            <a:endParaRPr sz="4800" b="1" spc="17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494530" y="4290695"/>
            <a:ext cx="4643755" cy="1141730"/>
          </a:xfrm>
          <a:prstGeom prst="rect">
            <a:avLst/>
          </a:prstGeom>
        </p:spPr>
        <p:txBody>
          <a:bodyPr vert="horz" wrap="square" lIns="0" tIns="846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spc="-1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Book: English 3</a:t>
            </a:r>
            <a:endParaRPr lang="en-US" sz="2400" spc="-1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2400" spc="-1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sz="2400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sz="2400" spc="-4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2400" spc="-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2400" spc="-3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sz="2400" spc="4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2400" spc="-4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2400" spc="-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2400" spc="-3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sz="2400" spc="-2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2400" spc="-4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sz="2400" spc="-2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2400" spc="-14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2400" spc="-1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ss</a:t>
            </a:r>
            <a:r>
              <a:rPr sz="2400" spc="-2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inh</a:t>
            </a:r>
            <a:endParaRPr lang="en-US" sz="2400" spc="-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s 25"/>
          <p:cNvSpPr/>
          <p:nvPr/>
        </p:nvSpPr>
        <p:spPr>
          <a:xfrm>
            <a:off x="1332865" y="1463040"/>
            <a:ext cx="10106660" cy="7683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/>
            </a:prstTxWarp>
            <a:spAutoFit/>
          </a:bodyPr>
          <a:p>
            <a:pPr algn="ctr"/>
            <a:r>
              <a:rPr lang="en-US" altLang="zh-CN" sz="3600" b="1">
                <a:solidFill>
                  <a:srgbClr val="FF0000"/>
                </a:solidFill>
                <a:effectLst>
                  <a:glow rad="139700">
                    <a:srgbClr val="DAF3FF">
                      <a:alpha val="4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88900" stA="45000" endPos="50000" dist="114300" dir="5400000" sy="-100000" algn="bl" rotWithShape="0"/>
                </a:effectLst>
              </a:rPr>
              <a:t>THANH AM PRIMARY SCHOOL</a:t>
            </a:r>
            <a:endParaRPr lang="en-US" altLang="zh-CN" sz="3600" b="1">
              <a:solidFill>
                <a:srgbClr val="FF0000"/>
              </a:solidFill>
              <a:effectLst>
                <a:glow rad="139700">
                  <a:srgbClr val="DAF3FF">
                    <a:alpha val="4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88900" stA="45000" endPos="50000" dist="114300" dir="5400000" sy="-100000" algn="bl" rotWithShape="0"/>
              </a:effectLst>
            </a:endParaRPr>
          </a:p>
        </p:txBody>
      </p:sp>
      <p:grpSp>
        <p:nvGrpSpPr>
          <p:cNvPr id="49" name="object 15"/>
          <p:cNvGrpSpPr/>
          <p:nvPr/>
        </p:nvGrpSpPr>
        <p:grpSpPr>
          <a:xfrm>
            <a:off x="48895" y="6095365"/>
            <a:ext cx="2125345" cy="777875"/>
            <a:chOff x="0" y="8908088"/>
            <a:chExt cx="3296920" cy="1379220"/>
          </a:xfrm>
        </p:grpSpPr>
        <p:sp>
          <p:nvSpPr>
            <p:cNvPr id="50" name="object 16"/>
            <p:cNvSpPr/>
            <p:nvPr/>
          </p:nvSpPr>
          <p:spPr>
            <a:xfrm>
              <a:off x="0" y="9336678"/>
              <a:ext cx="3296920" cy="950594"/>
            </a:xfrm>
            <a:custGeom>
              <a:avLst/>
              <a:gdLst/>
              <a:ahLst/>
              <a:cxnLst/>
              <a:rect l="l" t="t" r="r" b="b"/>
              <a:pathLst>
                <a:path w="3296920" h="950595">
                  <a:moveTo>
                    <a:pt x="3281463" y="950322"/>
                  </a:moveTo>
                  <a:lnTo>
                    <a:pt x="0" y="950322"/>
                  </a:lnTo>
                  <a:lnTo>
                    <a:pt x="0" y="0"/>
                  </a:lnTo>
                  <a:lnTo>
                    <a:pt x="3282876" y="0"/>
                  </a:lnTo>
                  <a:lnTo>
                    <a:pt x="3296387" y="432541"/>
                  </a:lnTo>
                  <a:lnTo>
                    <a:pt x="3281463" y="950322"/>
                  </a:lnTo>
                  <a:close/>
                </a:path>
              </a:pathLst>
            </a:custGeom>
            <a:solidFill>
              <a:srgbClr val="373333"/>
            </a:solidFill>
          </p:spPr>
          <p:txBody>
            <a:bodyPr wrap="square" lIns="0" tIns="0" rIns="0" bIns="0" rtlCol="0"/>
            <a:p/>
          </p:txBody>
        </p:sp>
        <p:sp>
          <p:nvSpPr>
            <p:cNvPr id="51" name="object 17"/>
            <p:cNvSpPr/>
            <p:nvPr/>
          </p:nvSpPr>
          <p:spPr>
            <a:xfrm>
              <a:off x="2820802" y="9336678"/>
              <a:ext cx="475615" cy="950594"/>
            </a:xfrm>
            <a:custGeom>
              <a:avLst/>
              <a:gdLst/>
              <a:ahLst/>
              <a:cxnLst/>
              <a:rect l="l" t="t" r="r" b="b"/>
              <a:pathLst>
                <a:path w="475614" h="950595">
                  <a:moveTo>
                    <a:pt x="460660" y="950322"/>
                  </a:moveTo>
                  <a:lnTo>
                    <a:pt x="4505" y="950322"/>
                  </a:lnTo>
                  <a:lnTo>
                    <a:pt x="5455" y="935856"/>
                  </a:lnTo>
                  <a:lnTo>
                    <a:pt x="8314" y="886761"/>
                  </a:lnTo>
                  <a:lnTo>
                    <a:pt x="10816" y="837635"/>
                  </a:lnTo>
                  <a:lnTo>
                    <a:pt x="12960" y="788482"/>
                  </a:lnTo>
                  <a:lnTo>
                    <a:pt x="14749" y="739304"/>
                  </a:lnTo>
                  <a:lnTo>
                    <a:pt x="16185" y="690101"/>
                  </a:lnTo>
                  <a:lnTo>
                    <a:pt x="17268" y="640878"/>
                  </a:lnTo>
                  <a:lnTo>
                    <a:pt x="18000" y="591635"/>
                  </a:lnTo>
                  <a:lnTo>
                    <a:pt x="18383" y="542375"/>
                  </a:lnTo>
                  <a:lnTo>
                    <a:pt x="18419" y="493100"/>
                  </a:lnTo>
                  <a:lnTo>
                    <a:pt x="18109" y="443813"/>
                  </a:lnTo>
                  <a:lnTo>
                    <a:pt x="17454" y="394514"/>
                  </a:lnTo>
                  <a:lnTo>
                    <a:pt x="16456" y="345208"/>
                  </a:lnTo>
                  <a:lnTo>
                    <a:pt x="15117" y="295894"/>
                  </a:lnTo>
                  <a:lnTo>
                    <a:pt x="13438" y="246577"/>
                  </a:lnTo>
                  <a:lnTo>
                    <a:pt x="11420" y="197257"/>
                  </a:lnTo>
                  <a:lnTo>
                    <a:pt x="9066" y="147937"/>
                  </a:lnTo>
                  <a:lnTo>
                    <a:pt x="6377" y="98620"/>
                  </a:lnTo>
                  <a:lnTo>
                    <a:pt x="3354" y="49306"/>
                  </a:lnTo>
                  <a:lnTo>
                    <a:pt x="0" y="0"/>
                  </a:lnTo>
                  <a:lnTo>
                    <a:pt x="462074" y="0"/>
                  </a:lnTo>
                  <a:lnTo>
                    <a:pt x="475585" y="432541"/>
                  </a:lnTo>
                  <a:lnTo>
                    <a:pt x="460660" y="950322"/>
                  </a:lnTo>
                  <a:close/>
                </a:path>
              </a:pathLst>
            </a:custGeom>
            <a:solidFill>
              <a:srgbClr val="2F2D2E"/>
            </a:solidFill>
          </p:spPr>
          <p:txBody>
            <a:bodyPr wrap="square" lIns="0" tIns="0" rIns="0" bIns="0" rtlCol="0"/>
            <a:p/>
          </p:txBody>
        </p:sp>
        <p:sp>
          <p:nvSpPr>
            <p:cNvPr id="52" name="object 18"/>
            <p:cNvSpPr/>
            <p:nvPr/>
          </p:nvSpPr>
          <p:spPr>
            <a:xfrm>
              <a:off x="0" y="8908088"/>
              <a:ext cx="3282950" cy="857250"/>
            </a:xfrm>
            <a:custGeom>
              <a:avLst/>
              <a:gdLst/>
              <a:ahLst/>
              <a:cxnLst/>
              <a:rect l="l" t="t" r="r" b="b"/>
              <a:pathLst>
                <a:path w="3282950" h="857250">
                  <a:moveTo>
                    <a:pt x="1523797" y="857102"/>
                  </a:moveTo>
                  <a:lnTo>
                    <a:pt x="1451285" y="856745"/>
                  </a:lnTo>
                  <a:lnTo>
                    <a:pt x="1379519" y="855682"/>
                  </a:lnTo>
                  <a:lnTo>
                    <a:pt x="1308555" y="853927"/>
                  </a:lnTo>
                  <a:lnTo>
                    <a:pt x="1238452" y="851495"/>
                  </a:lnTo>
                  <a:lnTo>
                    <a:pt x="1169265" y="848398"/>
                  </a:lnTo>
                  <a:lnTo>
                    <a:pt x="1101050" y="844651"/>
                  </a:lnTo>
                  <a:lnTo>
                    <a:pt x="1033865" y="840267"/>
                  </a:lnTo>
                  <a:lnTo>
                    <a:pt x="967766" y="835260"/>
                  </a:lnTo>
                  <a:lnTo>
                    <a:pt x="902810" y="829644"/>
                  </a:lnTo>
                  <a:lnTo>
                    <a:pt x="839052" y="823433"/>
                  </a:lnTo>
                  <a:lnTo>
                    <a:pt x="776551" y="816640"/>
                  </a:lnTo>
                  <a:lnTo>
                    <a:pt x="715362" y="809279"/>
                  </a:lnTo>
                  <a:lnTo>
                    <a:pt x="655542" y="801365"/>
                  </a:lnTo>
                  <a:lnTo>
                    <a:pt x="597147" y="792910"/>
                  </a:lnTo>
                  <a:lnTo>
                    <a:pt x="540235" y="783929"/>
                  </a:lnTo>
                  <a:lnTo>
                    <a:pt x="484861" y="774435"/>
                  </a:lnTo>
                  <a:lnTo>
                    <a:pt x="431083" y="764442"/>
                  </a:lnTo>
                  <a:lnTo>
                    <a:pt x="378956" y="753964"/>
                  </a:lnTo>
                  <a:lnTo>
                    <a:pt x="328538" y="743014"/>
                  </a:lnTo>
                  <a:lnTo>
                    <a:pt x="279885" y="731607"/>
                  </a:lnTo>
                  <a:lnTo>
                    <a:pt x="233054" y="719757"/>
                  </a:lnTo>
                  <a:lnTo>
                    <a:pt x="188101" y="707476"/>
                  </a:lnTo>
                  <a:lnTo>
                    <a:pt x="145083" y="694779"/>
                  </a:lnTo>
                  <a:lnTo>
                    <a:pt x="104056" y="681679"/>
                  </a:lnTo>
                  <a:lnTo>
                    <a:pt x="65077" y="668191"/>
                  </a:lnTo>
                  <a:lnTo>
                    <a:pt x="28203" y="654328"/>
                  </a:lnTo>
                  <a:lnTo>
                    <a:pt x="0" y="642771"/>
                  </a:lnTo>
                  <a:lnTo>
                    <a:pt x="0" y="214354"/>
                  </a:lnTo>
                  <a:lnTo>
                    <a:pt x="65077" y="188929"/>
                  </a:lnTo>
                  <a:lnTo>
                    <a:pt x="104056" y="175439"/>
                  </a:lnTo>
                  <a:lnTo>
                    <a:pt x="145083" y="162337"/>
                  </a:lnTo>
                  <a:lnTo>
                    <a:pt x="188101" y="149639"/>
                  </a:lnTo>
                  <a:lnTo>
                    <a:pt x="233054" y="137356"/>
                  </a:lnTo>
                  <a:lnTo>
                    <a:pt x="279885" y="125504"/>
                  </a:lnTo>
                  <a:lnTo>
                    <a:pt x="328538" y="114095"/>
                  </a:lnTo>
                  <a:lnTo>
                    <a:pt x="378956" y="103145"/>
                  </a:lnTo>
                  <a:lnTo>
                    <a:pt x="431083" y="92666"/>
                  </a:lnTo>
                  <a:lnTo>
                    <a:pt x="484861" y="82672"/>
                  </a:lnTo>
                  <a:lnTo>
                    <a:pt x="540235" y="73177"/>
                  </a:lnTo>
                  <a:lnTo>
                    <a:pt x="597147" y="64195"/>
                  </a:lnTo>
                  <a:lnTo>
                    <a:pt x="655542" y="55740"/>
                  </a:lnTo>
                  <a:lnTo>
                    <a:pt x="715362" y="47824"/>
                  </a:lnTo>
                  <a:lnTo>
                    <a:pt x="776551" y="40463"/>
                  </a:lnTo>
                  <a:lnTo>
                    <a:pt x="839052" y="33670"/>
                  </a:lnTo>
                  <a:lnTo>
                    <a:pt x="902810" y="27459"/>
                  </a:lnTo>
                  <a:lnTo>
                    <a:pt x="967766" y="21842"/>
                  </a:lnTo>
                  <a:lnTo>
                    <a:pt x="1033865" y="16835"/>
                  </a:lnTo>
                  <a:lnTo>
                    <a:pt x="1101050" y="12451"/>
                  </a:lnTo>
                  <a:lnTo>
                    <a:pt x="1169265" y="8704"/>
                  </a:lnTo>
                  <a:lnTo>
                    <a:pt x="1238452" y="5607"/>
                  </a:lnTo>
                  <a:lnTo>
                    <a:pt x="1308555" y="3174"/>
                  </a:lnTo>
                  <a:lnTo>
                    <a:pt x="1451285" y="357"/>
                  </a:lnTo>
                  <a:lnTo>
                    <a:pt x="1523797" y="0"/>
                  </a:lnTo>
                  <a:lnTo>
                    <a:pt x="1668055" y="1420"/>
                  </a:lnTo>
                  <a:lnTo>
                    <a:pt x="1809104" y="5607"/>
                  </a:lnTo>
                  <a:lnTo>
                    <a:pt x="1878283" y="8704"/>
                  </a:lnTo>
                  <a:lnTo>
                    <a:pt x="1946491" y="12451"/>
                  </a:lnTo>
                  <a:lnTo>
                    <a:pt x="2013669" y="16835"/>
                  </a:lnTo>
                  <a:lnTo>
                    <a:pt x="2079763" y="21842"/>
                  </a:lnTo>
                  <a:lnTo>
                    <a:pt x="2144714" y="27459"/>
                  </a:lnTo>
                  <a:lnTo>
                    <a:pt x="2208467" y="33670"/>
                  </a:lnTo>
                  <a:lnTo>
                    <a:pt x="2270964" y="40463"/>
                  </a:lnTo>
                  <a:lnTo>
                    <a:pt x="2332150" y="47824"/>
                  </a:lnTo>
                  <a:lnTo>
                    <a:pt x="2391967" y="55740"/>
                  </a:lnTo>
                  <a:lnTo>
                    <a:pt x="2450359" y="64195"/>
                  </a:lnTo>
                  <a:lnTo>
                    <a:pt x="2507270" y="73177"/>
                  </a:lnTo>
                  <a:lnTo>
                    <a:pt x="2562642" y="82672"/>
                  </a:lnTo>
                  <a:lnTo>
                    <a:pt x="2616419" y="92666"/>
                  </a:lnTo>
                  <a:lnTo>
                    <a:pt x="2668545" y="103145"/>
                  </a:lnTo>
                  <a:lnTo>
                    <a:pt x="2718962" y="114095"/>
                  </a:lnTo>
                  <a:lnTo>
                    <a:pt x="2767615" y="125504"/>
                  </a:lnTo>
                  <a:lnTo>
                    <a:pt x="2814447" y="137356"/>
                  </a:lnTo>
                  <a:lnTo>
                    <a:pt x="2859400" y="149639"/>
                  </a:lnTo>
                  <a:lnTo>
                    <a:pt x="2902419" y="162337"/>
                  </a:lnTo>
                  <a:lnTo>
                    <a:pt x="2943446" y="175439"/>
                  </a:lnTo>
                  <a:lnTo>
                    <a:pt x="2982426" y="188929"/>
                  </a:lnTo>
                  <a:lnTo>
                    <a:pt x="3019301" y="202795"/>
                  </a:lnTo>
                  <a:lnTo>
                    <a:pt x="3086511" y="231596"/>
                  </a:lnTo>
                  <a:lnTo>
                    <a:pt x="3144624" y="261733"/>
                  </a:lnTo>
                  <a:lnTo>
                    <a:pt x="3193187" y="293094"/>
                  </a:lnTo>
                  <a:lnTo>
                    <a:pt x="3231747" y="325571"/>
                  </a:lnTo>
                  <a:lnTo>
                    <a:pt x="3259850" y="359052"/>
                  </a:lnTo>
                  <a:lnTo>
                    <a:pt x="3277044" y="393428"/>
                  </a:lnTo>
                  <a:lnTo>
                    <a:pt x="3282876" y="428589"/>
                  </a:lnTo>
                  <a:lnTo>
                    <a:pt x="3281409" y="446255"/>
                  </a:lnTo>
                  <a:lnTo>
                    <a:pt x="3259850" y="498105"/>
                  </a:lnTo>
                  <a:lnTo>
                    <a:pt x="3231747" y="531577"/>
                  </a:lnTo>
                  <a:lnTo>
                    <a:pt x="3193187" y="564046"/>
                  </a:lnTo>
                  <a:lnTo>
                    <a:pt x="3144624" y="595401"/>
                  </a:lnTo>
                  <a:lnTo>
                    <a:pt x="3086511" y="625532"/>
                  </a:lnTo>
                  <a:lnTo>
                    <a:pt x="3019301" y="654328"/>
                  </a:lnTo>
                  <a:lnTo>
                    <a:pt x="2982426" y="668191"/>
                  </a:lnTo>
                  <a:lnTo>
                    <a:pt x="2943446" y="681679"/>
                  </a:lnTo>
                  <a:lnTo>
                    <a:pt x="2902419" y="694779"/>
                  </a:lnTo>
                  <a:lnTo>
                    <a:pt x="2859400" y="707476"/>
                  </a:lnTo>
                  <a:lnTo>
                    <a:pt x="2814447" y="719757"/>
                  </a:lnTo>
                  <a:lnTo>
                    <a:pt x="2767615" y="731607"/>
                  </a:lnTo>
                  <a:lnTo>
                    <a:pt x="2718962" y="743014"/>
                  </a:lnTo>
                  <a:lnTo>
                    <a:pt x="2668545" y="753964"/>
                  </a:lnTo>
                  <a:lnTo>
                    <a:pt x="2616419" y="764442"/>
                  </a:lnTo>
                  <a:lnTo>
                    <a:pt x="2562642" y="774435"/>
                  </a:lnTo>
                  <a:lnTo>
                    <a:pt x="2507270" y="783929"/>
                  </a:lnTo>
                  <a:lnTo>
                    <a:pt x="2450359" y="792910"/>
                  </a:lnTo>
                  <a:lnTo>
                    <a:pt x="2391967" y="801365"/>
                  </a:lnTo>
                  <a:lnTo>
                    <a:pt x="2332150" y="809279"/>
                  </a:lnTo>
                  <a:lnTo>
                    <a:pt x="2270964" y="816640"/>
                  </a:lnTo>
                  <a:lnTo>
                    <a:pt x="2208467" y="823433"/>
                  </a:lnTo>
                  <a:lnTo>
                    <a:pt x="2144714" y="829644"/>
                  </a:lnTo>
                  <a:lnTo>
                    <a:pt x="2079763" y="835260"/>
                  </a:lnTo>
                  <a:lnTo>
                    <a:pt x="2013669" y="840267"/>
                  </a:lnTo>
                  <a:lnTo>
                    <a:pt x="1946491" y="844651"/>
                  </a:lnTo>
                  <a:lnTo>
                    <a:pt x="1878283" y="848398"/>
                  </a:lnTo>
                  <a:lnTo>
                    <a:pt x="1809104" y="851495"/>
                  </a:lnTo>
                  <a:lnTo>
                    <a:pt x="1668055" y="855682"/>
                  </a:lnTo>
                  <a:lnTo>
                    <a:pt x="1523797" y="857102"/>
                  </a:lnTo>
                  <a:close/>
                </a:path>
              </a:pathLst>
            </a:custGeom>
            <a:solidFill>
              <a:srgbClr val="1D1C1A"/>
            </a:solidFill>
          </p:spPr>
          <p:txBody>
            <a:bodyPr wrap="square" lIns="0" tIns="0" rIns="0" bIns="0" rtlCol="0"/>
            <a:p/>
          </p:txBody>
        </p:sp>
        <p:sp>
          <p:nvSpPr>
            <p:cNvPr id="53" name="object 19"/>
            <p:cNvSpPr/>
            <p:nvPr/>
          </p:nvSpPr>
          <p:spPr>
            <a:xfrm>
              <a:off x="24953" y="9012563"/>
              <a:ext cx="2997835" cy="543560"/>
            </a:xfrm>
            <a:custGeom>
              <a:avLst/>
              <a:gdLst/>
              <a:ahLst/>
              <a:cxnLst/>
              <a:rect l="l" t="t" r="r" b="b"/>
              <a:pathLst>
                <a:path w="2997835" h="543559">
                  <a:moveTo>
                    <a:pt x="1498844" y="543526"/>
                  </a:moveTo>
                  <a:lnTo>
                    <a:pt x="1424035" y="543194"/>
                  </a:lnTo>
                  <a:lnTo>
                    <a:pt x="1350175" y="542206"/>
                  </a:lnTo>
                  <a:lnTo>
                    <a:pt x="1277351" y="540579"/>
                  </a:lnTo>
                  <a:lnTo>
                    <a:pt x="1205648" y="538329"/>
                  </a:lnTo>
                  <a:lnTo>
                    <a:pt x="1135153" y="535470"/>
                  </a:lnTo>
                  <a:lnTo>
                    <a:pt x="1065950" y="532019"/>
                  </a:lnTo>
                  <a:lnTo>
                    <a:pt x="998127" y="527991"/>
                  </a:lnTo>
                  <a:lnTo>
                    <a:pt x="931768" y="523402"/>
                  </a:lnTo>
                  <a:lnTo>
                    <a:pt x="866960" y="518267"/>
                  </a:lnTo>
                  <a:lnTo>
                    <a:pt x="803788" y="512601"/>
                  </a:lnTo>
                  <a:lnTo>
                    <a:pt x="742339" y="506421"/>
                  </a:lnTo>
                  <a:lnTo>
                    <a:pt x="682698" y="499742"/>
                  </a:lnTo>
                  <a:lnTo>
                    <a:pt x="624951" y="492580"/>
                  </a:lnTo>
                  <a:lnTo>
                    <a:pt x="569184" y="484949"/>
                  </a:lnTo>
                  <a:lnTo>
                    <a:pt x="515483" y="476867"/>
                  </a:lnTo>
                  <a:lnTo>
                    <a:pt x="463934" y="468347"/>
                  </a:lnTo>
                  <a:lnTo>
                    <a:pt x="414622" y="459407"/>
                  </a:lnTo>
                  <a:lnTo>
                    <a:pt x="367634" y="450061"/>
                  </a:lnTo>
                  <a:lnTo>
                    <a:pt x="323054" y="440325"/>
                  </a:lnTo>
                  <a:lnTo>
                    <a:pt x="280970" y="430214"/>
                  </a:lnTo>
                  <a:lnTo>
                    <a:pt x="241467" y="419745"/>
                  </a:lnTo>
                  <a:lnTo>
                    <a:pt x="204631" y="408933"/>
                  </a:lnTo>
                  <a:lnTo>
                    <a:pt x="139302" y="386341"/>
                  </a:lnTo>
                  <a:lnTo>
                    <a:pt x="85672" y="362563"/>
                  </a:lnTo>
                  <a:lnTo>
                    <a:pt x="44425" y="337724"/>
                  </a:lnTo>
                  <a:lnTo>
                    <a:pt x="16250" y="311948"/>
                  </a:lnTo>
                  <a:lnTo>
                    <a:pt x="0" y="271801"/>
                  </a:lnTo>
                  <a:lnTo>
                    <a:pt x="1834" y="258241"/>
                  </a:lnTo>
                  <a:lnTo>
                    <a:pt x="28661" y="218654"/>
                  </a:lnTo>
                  <a:lnTo>
                    <a:pt x="63457" y="193327"/>
                  </a:lnTo>
                  <a:lnTo>
                    <a:pt x="110982" y="168998"/>
                  </a:lnTo>
                  <a:lnTo>
                    <a:pt x="170547" y="145792"/>
                  </a:lnTo>
                  <a:lnTo>
                    <a:pt x="241467" y="123834"/>
                  </a:lnTo>
                  <a:lnTo>
                    <a:pt x="280970" y="113361"/>
                  </a:lnTo>
                  <a:lnTo>
                    <a:pt x="323054" y="103248"/>
                  </a:lnTo>
                  <a:lnTo>
                    <a:pt x="367634" y="93508"/>
                  </a:lnTo>
                  <a:lnTo>
                    <a:pt x="414622" y="84159"/>
                  </a:lnTo>
                  <a:lnTo>
                    <a:pt x="463934" y="75215"/>
                  </a:lnTo>
                  <a:lnTo>
                    <a:pt x="515483" y="66692"/>
                  </a:lnTo>
                  <a:lnTo>
                    <a:pt x="569184" y="58606"/>
                  </a:lnTo>
                  <a:lnTo>
                    <a:pt x="624951" y="50972"/>
                  </a:lnTo>
                  <a:lnTo>
                    <a:pt x="682698" y="43806"/>
                  </a:lnTo>
                  <a:lnTo>
                    <a:pt x="742339" y="37124"/>
                  </a:lnTo>
                  <a:lnTo>
                    <a:pt x="803788" y="30941"/>
                  </a:lnTo>
                  <a:lnTo>
                    <a:pt x="866960" y="25273"/>
                  </a:lnTo>
                  <a:lnTo>
                    <a:pt x="931768" y="20135"/>
                  </a:lnTo>
                  <a:lnTo>
                    <a:pt x="998127" y="15543"/>
                  </a:lnTo>
                  <a:lnTo>
                    <a:pt x="1065950" y="11513"/>
                  </a:lnTo>
                  <a:lnTo>
                    <a:pt x="1135153" y="8060"/>
                  </a:lnTo>
                  <a:lnTo>
                    <a:pt x="1205648" y="5200"/>
                  </a:lnTo>
                  <a:lnTo>
                    <a:pt x="1277351" y="2948"/>
                  </a:lnTo>
                  <a:lnTo>
                    <a:pt x="1350175" y="1320"/>
                  </a:lnTo>
                  <a:lnTo>
                    <a:pt x="1424035" y="332"/>
                  </a:lnTo>
                  <a:lnTo>
                    <a:pt x="1498844" y="0"/>
                  </a:lnTo>
                  <a:lnTo>
                    <a:pt x="1573647" y="332"/>
                  </a:lnTo>
                  <a:lnTo>
                    <a:pt x="1647501" y="1320"/>
                  </a:lnTo>
                  <a:lnTo>
                    <a:pt x="1720320" y="2948"/>
                  </a:lnTo>
                  <a:lnTo>
                    <a:pt x="1792019" y="5200"/>
                  </a:lnTo>
                  <a:lnTo>
                    <a:pt x="1862511" y="8060"/>
                  </a:lnTo>
                  <a:lnTo>
                    <a:pt x="1931711" y="11513"/>
                  </a:lnTo>
                  <a:lnTo>
                    <a:pt x="1999532" y="15543"/>
                  </a:lnTo>
                  <a:lnTo>
                    <a:pt x="2065889" y="20135"/>
                  </a:lnTo>
                  <a:lnTo>
                    <a:pt x="2130696" y="25273"/>
                  </a:lnTo>
                  <a:lnTo>
                    <a:pt x="2193867" y="30941"/>
                  </a:lnTo>
                  <a:lnTo>
                    <a:pt x="2255316" y="37124"/>
                  </a:lnTo>
                  <a:lnTo>
                    <a:pt x="2314957" y="43806"/>
                  </a:lnTo>
                  <a:lnTo>
                    <a:pt x="2372704" y="50972"/>
                  </a:lnTo>
                  <a:lnTo>
                    <a:pt x="2428472" y="58606"/>
                  </a:lnTo>
                  <a:lnTo>
                    <a:pt x="2482175" y="66692"/>
                  </a:lnTo>
                  <a:lnTo>
                    <a:pt x="2533725" y="75215"/>
                  </a:lnTo>
                  <a:lnTo>
                    <a:pt x="2583039" y="84159"/>
                  </a:lnTo>
                  <a:lnTo>
                    <a:pt x="2630029" y="93508"/>
                  </a:lnTo>
                  <a:lnTo>
                    <a:pt x="2674611" y="103248"/>
                  </a:lnTo>
                  <a:lnTo>
                    <a:pt x="2716697" y="113361"/>
                  </a:lnTo>
                  <a:lnTo>
                    <a:pt x="2756202" y="123834"/>
                  </a:lnTo>
                  <a:lnTo>
                    <a:pt x="2793041" y="134649"/>
                  </a:lnTo>
                  <a:lnTo>
                    <a:pt x="2858374" y="157247"/>
                  </a:lnTo>
                  <a:lnTo>
                    <a:pt x="2912009" y="181030"/>
                  </a:lnTo>
                  <a:lnTo>
                    <a:pt x="2953259" y="205873"/>
                  </a:lnTo>
                  <a:lnTo>
                    <a:pt x="2981437" y="231652"/>
                  </a:lnTo>
                  <a:lnTo>
                    <a:pt x="2997689" y="271801"/>
                  </a:lnTo>
                  <a:lnTo>
                    <a:pt x="2995855" y="285360"/>
                  </a:lnTo>
                  <a:lnTo>
                    <a:pt x="2969025" y="324945"/>
                  </a:lnTo>
                  <a:lnTo>
                    <a:pt x="2934225" y="350268"/>
                  </a:lnTo>
                  <a:lnTo>
                    <a:pt x="2886697" y="374592"/>
                  </a:lnTo>
                  <a:lnTo>
                    <a:pt x="2827127" y="397793"/>
                  </a:lnTo>
                  <a:lnTo>
                    <a:pt x="2756202" y="419745"/>
                  </a:lnTo>
                  <a:lnTo>
                    <a:pt x="2716697" y="430214"/>
                  </a:lnTo>
                  <a:lnTo>
                    <a:pt x="2674611" y="440325"/>
                  </a:lnTo>
                  <a:lnTo>
                    <a:pt x="2630029" y="450061"/>
                  </a:lnTo>
                  <a:lnTo>
                    <a:pt x="2583039" y="459407"/>
                  </a:lnTo>
                  <a:lnTo>
                    <a:pt x="2533725" y="468347"/>
                  </a:lnTo>
                  <a:lnTo>
                    <a:pt x="2482175" y="476867"/>
                  </a:lnTo>
                  <a:lnTo>
                    <a:pt x="2428472" y="484949"/>
                  </a:lnTo>
                  <a:lnTo>
                    <a:pt x="2372704" y="492580"/>
                  </a:lnTo>
                  <a:lnTo>
                    <a:pt x="2314957" y="499742"/>
                  </a:lnTo>
                  <a:lnTo>
                    <a:pt x="2255316" y="506421"/>
                  </a:lnTo>
                  <a:lnTo>
                    <a:pt x="2193867" y="512601"/>
                  </a:lnTo>
                  <a:lnTo>
                    <a:pt x="2130696" y="518267"/>
                  </a:lnTo>
                  <a:lnTo>
                    <a:pt x="2065889" y="523402"/>
                  </a:lnTo>
                  <a:lnTo>
                    <a:pt x="1999532" y="527991"/>
                  </a:lnTo>
                  <a:lnTo>
                    <a:pt x="1931711" y="532019"/>
                  </a:lnTo>
                  <a:lnTo>
                    <a:pt x="1862511" y="535470"/>
                  </a:lnTo>
                  <a:lnTo>
                    <a:pt x="1792019" y="538329"/>
                  </a:lnTo>
                  <a:lnTo>
                    <a:pt x="1720320" y="540579"/>
                  </a:lnTo>
                  <a:lnTo>
                    <a:pt x="1647501" y="542206"/>
                  </a:lnTo>
                  <a:lnTo>
                    <a:pt x="1573647" y="543194"/>
                  </a:lnTo>
                  <a:lnTo>
                    <a:pt x="1498844" y="543526"/>
                  </a:lnTo>
                  <a:close/>
                </a:path>
              </a:pathLst>
            </a:custGeom>
            <a:solidFill>
              <a:srgbClr val="3B3737"/>
            </a:solidFill>
          </p:spPr>
          <p:txBody>
            <a:bodyPr wrap="square" lIns="0" tIns="0" rIns="0" bIns="0" rtlCol="0"/>
            <a:p/>
          </p:txBody>
        </p:sp>
        <p:sp>
          <p:nvSpPr>
            <p:cNvPr id="54" name="object 20"/>
            <p:cNvSpPr/>
            <p:nvPr/>
          </p:nvSpPr>
          <p:spPr>
            <a:xfrm>
              <a:off x="195580" y="9336684"/>
              <a:ext cx="2656840" cy="219710"/>
            </a:xfrm>
            <a:custGeom>
              <a:avLst/>
              <a:gdLst/>
              <a:ahLst/>
              <a:cxnLst/>
              <a:rect l="l" t="t" r="r" b="b"/>
              <a:pathLst>
                <a:path w="2656840" h="219709">
                  <a:moveTo>
                    <a:pt x="16662" y="78930"/>
                  </a:moveTo>
                  <a:lnTo>
                    <a:pt x="11214" y="77101"/>
                  </a:lnTo>
                  <a:lnTo>
                    <a:pt x="5232" y="75361"/>
                  </a:lnTo>
                  <a:lnTo>
                    <a:pt x="0" y="73621"/>
                  </a:lnTo>
                  <a:lnTo>
                    <a:pt x="5156" y="75438"/>
                  </a:lnTo>
                  <a:lnTo>
                    <a:pt x="10452" y="77254"/>
                  </a:lnTo>
                  <a:lnTo>
                    <a:pt x="15760" y="79006"/>
                  </a:lnTo>
                  <a:lnTo>
                    <a:pt x="16065" y="79006"/>
                  </a:lnTo>
                  <a:lnTo>
                    <a:pt x="16357" y="78930"/>
                  </a:lnTo>
                  <a:lnTo>
                    <a:pt x="16662" y="78930"/>
                  </a:lnTo>
                  <a:close/>
                </a:path>
                <a:path w="2656840" h="219709">
                  <a:moveTo>
                    <a:pt x="2639682" y="78930"/>
                  </a:moveTo>
                  <a:lnTo>
                    <a:pt x="2549842" y="67729"/>
                  </a:lnTo>
                  <a:lnTo>
                    <a:pt x="2457843" y="57315"/>
                  </a:lnTo>
                  <a:lnTo>
                    <a:pt x="2363762" y="47701"/>
                  </a:lnTo>
                  <a:lnTo>
                    <a:pt x="2267674" y="38900"/>
                  </a:lnTo>
                  <a:lnTo>
                    <a:pt x="2169706" y="30949"/>
                  </a:lnTo>
                  <a:lnTo>
                    <a:pt x="2069909" y="23863"/>
                  </a:lnTo>
                  <a:lnTo>
                    <a:pt x="1968398" y="17653"/>
                  </a:lnTo>
                  <a:lnTo>
                    <a:pt x="1865249" y="12331"/>
                  </a:lnTo>
                  <a:lnTo>
                    <a:pt x="1760562" y="7950"/>
                  </a:lnTo>
                  <a:lnTo>
                    <a:pt x="1654429" y="4495"/>
                  </a:lnTo>
                  <a:lnTo>
                    <a:pt x="1546936" y="2019"/>
                  </a:lnTo>
                  <a:lnTo>
                    <a:pt x="1438160" y="508"/>
                  </a:lnTo>
                  <a:lnTo>
                    <a:pt x="1328216" y="0"/>
                  </a:lnTo>
                  <a:lnTo>
                    <a:pt x="1218260" y="508"/>
                  </a:lnTo>
                  <a:lnTo>
                    <a:pt x="1109484" y="2019"/>
                  </a:lnTo>
                  <a:lnTo>
                    <a:pt x="1001979" y="4495"/>
                  </a:lnTo>
                  <a:lnTo>
                    <a:pt x="895832" y="7950"/>
                  </a:lnTo>
                  <a:lnTo>
                    <a:pt x="791146" y="12331"/>
                  </a:lnTo>
                  <a:lnTo>
                    <a:pt x="687997" y="17653"/>
                  </a:lnTo>
                  <a:lnTo>
                    <a:pt x="586473" y="23863"/>
                  </a:lnTo>
                  <a:lnTo>
                    <a:pt x="486676" y="30949"/>
                  </a:lnTo>
                  <a:lnTo>
                    <a:pt x="388683" y="38900"/>
                  </a:lnTo>
                  <a:lnTo>
                    <a:pt x="292595" y="47701"/>
                  </a:lnTo>
                  <a:lnTo>
                    <a:pt x="198513" y="57315"/>
                  </a:lnTo>
                  <a:lnTo>
                    <a:pt x="106502" y="67729"/>
                  </a:lnTo>
                  <a:lnTo>
                    <a:pt x="16662" y="78930"/>
                  </a:lnTo>
                  <a:lnTo>
                    <a:pt x="47180" y="88455"/>
                  </a:lnTo>
                  <a:lnTo>
                    <a:pt x="114261" y="106781"/>
                  </a:lnTo>
                  <a:lnTo>
                    <a:pt x="189039" y="124015"/>
                  </a:lnTo>
                  <a:lnTo>
                    <a:pt x="229184" y="132207"/>
                  </a:lnTo>
                  <a:lnTo>
                    <a:pt x="271081" y="140093"/>
                  </a:lnTo>
                  <a:lnTo>
                    <a:pt x="314693" y="147675"/>
                  </a:lnTo>
                  <a:lnTo>
                    <a:pt x="359943" y="154927"/>
                  </a:lnTo>
                  <a:lnTo>
                    <a:pt x="406793" y="161861"/>
                  </a:lnTo>
                  <a:lnTo>
                    <a:pt x="455180" y="168440"/>
                  </a:lnTo>
                  <a:lnTo>
                    <a:pt x="505053" y="174675"/>
                  </a:lnTo>
                  <a:lnTo>
                    <a:pt x="556361" y="180555"/>
                  </a:lnTo>
                  <a:lnTo>
                    <a:pt x="609041" y="186055"/>
                  </a:lnTo>
                  <a:lnTo>
                    <a:pt x="663028" y="191185"/>
                  </a:lnTo>
                  <a:lnTo>
                    <a:pt x="718286" y="195910"/>
                  </a:lnTo>
                  <a:lnTo>
                    <a:pt x="774763" y="200240"/>
                  </a:lnTo>
                  <a:lnTo>
                    <a:pt x="832383" y="204152"/>
                  </a:lnTo>
                  <a:lnTo>
                    <a:pt x="891095" y="207645"/>
                  </a:lnTo>
                  <a:lnTo>
                    <a:pt x="950849" y="210705"/>
                  </a:lnTo>
                  <a:lnTo>
                    <a:pt x="1011605" y="213321"/>
                  </a:lnTo>
                  <a:lnTo>
                    <a:pt x="1073277" y="215493"/>
                  </a:lnTo>
                  <a:lnTo>
                    <a:pt x="1135837" y="217195"/>
                  </a:lnTo>
                  <a:lnTo>
                    <a:pt x="1199210" y="218414"/>
                  </a:lnTo>
                  <a:lnTo>
                    <a:pt x="1263357" y="219163"/>
                  </a:lnTo>
                  <a:lnTo>
                    <a:pt x="1328216" y="219417"/>
                  </a:lnTo>
                  <a:lnTo>
                    <a:pt x="1393063" y="219163"/>
                  </a:lnTo>
                  <a:lnTo>
                    <a:pt x="1457210" y="218414"/>
                  </a:lnTo>
                  <a:lnTo>
                    <a:pt x="1520583" y="217195"/>
                  </a:lnTo>
                  <a:lnTo>
                    <a:pt x="1583143" y="215493"/>
                  </a:lnTo>
                  <a:lnTo>
                    <a:pt x="1644827" y="213321"/>
                  </a:lnTo>
                  <a:lnTo>
                    <a:pt x="1705571" y="210705"/>
                  </a:lnTo>
                  <a:lnTo>
                    <a:pt x="1765325" y="207645"/>
                  </a:lnTo>
                  <a:lnTo>
                    <a:pt x="1824050" y="204152"/>
                  </a:lnTo>
                  <a:lnTo>
                    <a:pt x="1881657" y="200240"/>
                  </a:lnTo>
                  <a:lnTo>
                    <a:pt x="1938121" y="195910"/>
                  </a:lnTo>
                  <a:lnTo>
                    <a:pt x="1993379" y="191185"/>
                  </a:lnTo>
                  <a:lnTo>
                    <a:pt x="2047379" y="186055"/>
                  </a:lnTo>
                  <a:lnTo>
                    <a:pt x="2100046" y="180555"/>
                  </a:lnTo>
                  <a:lnTo>
                    <a:pt x="2151354" y="174675"/>
                  </a:lnTo>
                  <a:lnTo>
                    <a:pt x="2201227" y="168440"/>
                  </a:lnTo>
                  <a:lnTo>
                    <a:pt x="2249614" y="161861"/>
                  </a:lnTo>
                  <a:lnTo>
                    <a:pt x="2296452" y="154927"/>
                  </a:lnTo>
                  <a:lnTo>
                    <a:pt x="2341715" y="147675"/>
                  </a:lnTo>
                  <a:lnTo>
                    <a:pt x="2385314" y="140093"/>
                  </a:lnTo>
                  <a:lnTo>
                    <a:pt x="2427211" y="132207"/>
                  </a:lnTo>
                  <a:lnTo>
                    <a:pt x="2467343" y="124015"/>
                  </a:lnTo>
                  <a:lnTo>
                    <a:pt x="2505659" y="115531"/>
                  </a:lnTo>
                  <a:lnTo>
                    <a:pt x="2576639" y="97751"/>
                  </a:lnTo>
                  <a:lnTo>
                    <a:pt x="2639682" y="78930"/>
                  </a:lnTo>
                  <a:close/>
                </a:path>
                <a:path w="2656840" h="219709">
                  <a:moveTo>
                    <a:pt x="2656421" y="73621"/>
                  </a:moveTo>
                  <a:lnTo>
                    <a:pt x="2651188" y="75361"/>
                  </a:lnTo>
                  <a:lnTo>
                    <a:pt x="2645130" y="77101"/>
                  </a:lnTo>
                  <a:lnTo>
                    <a:pt x="2639682" y="78930"/>
                  </a:lnTo>
                  <a:lnTo>
                    <a:pt x="2639987" y="78930"/>
                  </a:lnTo>
                  <a:lnTo>
                    <a:pt x="2640215" y="79006"/>
                  </a:lnTo>
                  <a:lnTo>
                    <a:pt x="2640520" y="79006"/>
                  </a:lnTo>
                  <a:lnTo>
                    <a:pt x="2645968" y="77254"/>
                  </a:lnTo>
                  <a:lnTo>
                    <a:pt x="2656421" y="73621"/>
                  </a:lnTo>
                  <a:close/>
                </a:path>
              </a:pathLst>
            </a:custGeom>
            <a:solidFill>
              <a:srgbClr val="52413B"/>
            </a:solidFill>
          </p:spPr>
          <p:txBody>
            <a:bodyPr wrap="square" lIns="0" tIns="0" rIns="0" bIns="0" rtlCol="0"/>
            <a:p/>
          </p:txBody>
        </p:sp>
      </p:grpSp>
      <p:grpSp>
        <p:nvGrpSpPr>
          <p:cNvPr id="55" name="object 22"/>
          <p:cNvGrpSpPr/>
          <p:nvPr/>
        </p:nvGrpSpPr>
        <p:grpSpPr>
          <a:xfrm>
            <a:off x="358140" y="2728595"/>
            <a:ext cx="651510" cy="2583162"/>
            <a:chOff x="679801" y="4621623"/>
            <a:chExt cx="1357909" cy="3720427"/>
          </a:xfrm>
        </p:grpSpPr>
        <p:sp>
          <p:nvSpPr>
            <p:cNvPr id="56" name="object 23"/>
            <p:cNvSpPr/>
            <p:nvPr/>
          </p:nvSpPr>
          <p:spPr>
            <a:xfrm>
              <a:off x="679801" y="4621623"/>
              <a:ext cx="1357909" cy="1191679"/>
            </a:xfrm>
            <a:custGeom>
              <a:avLst/>
              <a:gdLst/>
              <a:ahLst/>
              <a:cxnLst/>
              <a:rect l="l" t="t" r="r" b="b"/>
              <a:pathLst>
                <a:path w="1083945" h="1378585">
                  <a:moveTo>
                    <a:pt x="546078" y="1378283"/>
                  </a:moveTo>
                  <a:lnTo>
                    <a:pt x="528042" y="1330933"/>
                  </a:lnTo>
                  <a:lnTo>
                    <a:pt x="507051" y="1285321"/>
                  </a:lnTo>
                  <a:lnTo>
                    <a:pt x="483442" y="1241235"/>
                  </a:lnTo>
                  <a:lnTo>
                    <a:pt x="457552" y="1198464"/>
                  </a:lnTo>
                  <a:lnTo>
                    <a:pt x="429716" y="1156797"/>
                  </a:lnTo>
                  <a:lnTo>
                    <a:pt x="400271" y="1116023"/>
                  </a:lnTo>
                  <a:lnTo>
                    <a:pt x="369555" y="1075931"/>
                  </a:lnTo>
                  <a:lnTo>
                    <a:pt x="337903" y="1036309"/>
                  </a:lnTo>
                  <a:lnTo>
                    <a:pt x="240699" y="918154"/>
                  </a:lnTo>
                  <a:lnTo>
                    <a:pt x="208670" y="878302"/>
                  </a:lnTo>
                  <a:lnTo>
                    <a:pt x="177389" y="837865"/>
                  </a:lnTo>
                  <a:lnTo>
                    <a:pt x="150490" y="798973"/>
                  </a:lnTo>
                  <a:lnTo>
                    <a:pt x="125843" y="757155"/>
                  </a:lnTo>
                  <a:lnTo>
                    <a:pt x="103287" y="713178"/>
                  </a:lnTo>
                  <a:lnTo>
                    <a:pt x="82661" y="667810"/>
                  </a:lnTo>
                  <a:lnTo>
                    <a:pt x="63804" y="621818"/>
                  </a:lnTo>
                  <a:lnTo>
                    <a:pt x="46558" y="575971"/>
                  </a:lnTo>
                  <a:lnTo>
                    <a:pt x="30761" y="531036"/>
                  </a:lnTo>
                  <a:lnTo>
                    <a:pt x="15045" y="478306"/>
                  </a:lnTo>
                  <a:lnTo>
                    <a:pt x="4783" y="427850"/>
                  </a:lnTo>
                  <a:lnTo>
                    <a:pt x="0" y="377854"/>
                  </a:lnTo>
                  <a:lnTo>
                    <a:pt x="1140" y="330479"/>
                  </a:lnTo>
                  <a:lnTo>
                    <a:pt x="8201" y="285808"/>
                  </a:lnTo>
                  <a:lnTo>
                    <a:pt x="21180" y="243927"/>
                  </a:lnTo>
                  <a:lnTo>
                    <a:pt x="40075" y="204919"/>
                  </a:lnTo>
                  <a:lnTo>
                    <a:pt x="64883" y="168866"/>
                  </a:lnTo>
                  <a:lnTo>
                    <a:pt x="95600" y="135854"/>
                  </a:lnTo>
                  <a:lnTo>
                    <a:pt x="132224" y="105966"/>
                  </a:lnTo>
                  <a:lnTo>
                    <a:pt x="174753" y="79285"/>
                  </a:lnTo>
                  <a:lnTo>
                    <a:pt x="223184" y="55895"/>
                  </a:lnTo>
                  <a:lnTo>
                    <a:pt x="277513" y="35880"/>
                  </a:lnTo>
                  <a:lnTo>
                    <a:pt x="321423" y="23451"/>
                  </a:lnTo>
                  <a:lnTo>
                    <a:pt x="367147" y="13589"/>
                  </a:lnTo>
                  <a:lnTo>
                    <a:pt x="414323" y="6353"/>
                  </a:lnTo>
                  <a:lnTo>
                    <a:pt x="462589" y="1803"/>
                  </a:lnTo>
                  <a:lnTo>
                    <a:pt x="511584" y="0"/>
                  </a:lnTo>
                  <a:lnTo>
                    <a:pt x="560947" y="1001"/>
                  </a:lnTo>
                  <a:lnTo>
                    <a:pt x="610316" y="4868"/>
                  </a:lnTo>
                  <a:lnTo>
                    <a:pt x="659330" y="11660"/>
                  </a:lnTo>
                  <a:lnTo>
                    <a:pt x="707627" y="21436"/>
                  </a:lnTo>
                  <a:lnTo>
                    <a:pt x="754845" y="34257"/>
                  </a:lnTo>
                  <a:lnTo>
                    <a:pt x="800623" y="50182"/>
                  </a:lnTo>
                  <a:lnTo>
                    <a:pt x="844599" y="69271"/>
                  </a:lnTo>
                  <a:lnTo>
                    <a:pt x="886413" y="91583"/>
                  </a:lnTo>
                  <a:lnTo>
                    <a:pt x="925702" y="117179"/>
                  </a:lnTo>
                  <a:lnTo>
                    <a:pt x="962104" y="146117"/>
                  </a:lnTo>
                  <a:lnTo>
                    <a:pt x="998257" y="181820"/>
                  </a:lnTo>
                  <a:lnTo>
                    <a:pt x="1027525" y="218904"/>
                  </a:lnTo>
                  <a:lnTo>
                    <a:pt x="1050288" y="257175"/>
                  </a:lnTo>
                  <a:lnTo>
                    <a:pt x="1066924" y="296436"/>
                  </a:lnTo>
                  <a:lnTo>
                    <a:pt x="1077813" y="336492"/>
                  </a:lnTo>
                  <a:lnTo>
                    <a:pt x="1083335" y="377148"/>
                  </a:lnTo>
                  <a:lnTo>
                    <a:pt x="1083868" y="418207"/>
                  </a:lnTo>
                  <a:lnTo>
                    <a:pt x="1079793" y="459475"/>
                  </a:lnTo>
                  <a:lnTo>
                    <a:pt x="1071489" y="500755"/>
                  </a:lnTo>
                  <a:lnTo>
                    <a:pt x="1059335" y="541853"/>
                  </a:lnTo>
                  <a:lnTo>
                    <a:pt x="1043711" y="582572"/>
                  </a:lnTo>
                  <a:lnTo>
                    <a:pt x="1024995" y="622718"/>
                  </a:lnTo>
                  <a:lnTo>
                    <a:pt x="1003569" y="662094"/>
                  </a:lnTo>
                  <a:lnTo>
                    <a:pt x="979810" y="700505"/>
                  </a:lnTo>
                  <a:lnTo>
                    <a:pt x="954098" y="737756"/>
                  </a:lnTo>
                  <a:lnTo>
                    <a:pt x="926813" y="773650"/>
                  </a:lnTo>
                  <a:lnTo>
                    <a:pt x="898334" y="807993"/>
                  </a:lnTo>
                  <a:lnTo>
                    <a:pt x="848131" y="862021"/>
                  </a:lnTo>
                  <a:lnTo>
                    <a:pt x="783481" y="928999"/>
                  </a:lnTo>
                  <a:lnTo>
                    <a:pt x="748370" y="966292"/>
                  </a:lnTo>
                  <a:lnTo>
                    <a:pt x="712807" y="1005558"/>
                  </a:lnTo>
                  <a:lnTo>
                    <a:pt x="677843" y="1046377"/>
                  </a:lnTo>
                  <a:lnTo>
                    <a:pt x="644532" y="1088328"/>
                  </a:lnTo>
                  <a:lnTo>
                    <a:pt x="613927" y="1130988"/>
                  </a:lnTo>
                  <a:lnTo>
                    <a:pt x="587080" y="1173938"/>
                  </a:lnTo>
                  <a:lnTo>
                    <a:pt x="565045" y="1216756"/>
                  </a:lnTo>
                  <a:lnTo>
                    <a:pt x="548875" y="1259021"/>
                  </a:lnTo>
                  <a:lnTo>
                    <a:pt x="539621" y="1300311"/>
                  </a:lnTo>
                  <a:lnTo>
                    <a:pt x="538338" y="1340205"/>
                  </a:lnTo>
                  <a:lnTo>
                    <a:pt x="546078" y="1378283"/>
                  </a:lnTo>
                  <a:close/>
                </a:path>
              </a:pathLst>
            </a:custGeom>
            <a:solidFill>
              <a:srgbClr val="5C814E"/>
            </a:solidFill>
          </p:spPr>
          <p:txBody>
            <a:bodyPr wrap="square" lIns="0" tIns="0" rIns="0" bIns="0" rtlCol="0"/>
            <a:p/>
          </p:txBody>
        </p:sp>
        <p:sp>
          <p:nvSpPr>
            <p:cNvPr id="57" name="object 24"/>
            <p:cNvSpPr/>
            <p:nvPr/>
          </p:nvSpPr>
          <p:spPr>
            <a:xfrm>
              <a:off x="1250764" y="5304845"/>
              <a:ext cx="476250" cy="3037205"/>
            </a:xfrm>
            <a:custGeom>
              <a:avLst/>
              <a:gdLst/>
              <a:ahLst/>
              <a:cxnLst/>
              <a:rect l="l" t="t" r="r" b="b"/>
              <a:pathLst>
                <a:path w="476250" h="3037204">
                  <a:moveTo>
                    <a:pt x="425644" y="3037123"/>
                  </a:moveTo>
                  <a:lnTo>
                    <a:pt x="341954" y="2880790"/>
                  </a:lnTo>
                  <a:lnTo>
                    <a:pt x="197621" y="2070995"/>
                  </a:lnTo>
                  <a:lnTo>
                    <a:pt x="90174" y="1120687"/>
                  </a:lnTo>
                  <a:lnTo>
                    <a:pt x="23129" y="330233"/>
                  </a:lnTo>
                  <a:lnTo>
                    <a:pt x="0" y="0"/>
                  </a:lnTo>
                  <a:lnTo>
                    <a:pt x="104442" y="10386"/>
                  </a:lnTo>
                  <a:lnTo>
                    <a:pt x="145908" y="627236"/>
                  </a:lnTo>
                  <a:lnTo>
                    <a:pt x="275532" y="1566430"/>
                  </a:lnTo>
                  <a:lnTo>
                    <a:pt x="412541" y="2425263"/>
                  </a:lnTo>
                  <a:lnTo>
                    <a:pt x="476161" y="2801031"/>
                  </a:lnTo>
                  <a:lnTo>
                    <a:pt x="425644" y="3037123"/>
                  </a:lnTo>
                  <a:close/>
                </a:path>
              </a:pathLst>
            </a:custGeom>
            <a:solidFill>
              <a:srgbClr val="45862A"/>
            </a:solidFill>
          </p:spPr>
          <p:txBody>
            <a:bodyPr wrap="square" lIns="0" tIns="0" rIns="0" bIns="0" rtlCol="0"/>
            <a:p/>
          </p:txBody>
        </p:sp>
      </p:grpSp>
      <p:grpSp>
        <p:nvGrpSpPr>
          <p:cNvPr id="28" name="object 25"/>
          <p:cNvGrpSpPr/>
          <p:nvPr/>
        </p:nvGrpSpPr>
        <p:grpSpPr>
          <a:xfrm>
            <a:off x="-4445" y="2640330"/>
            <a:ext cx="2025015" cy="4010660"/>
            <a:chOff x="-1933" y="4563805"/>
            <a:chExt cx="3878579" cy="5723255"/>
          </a:xfrm>
        </p:grpSpPr>
        <p:pic>
          <p:nvPicPr>
            <p:cNvPr id="29" name="object 26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2070849" y="5493551"/>
              <a:ext cx="88991" cy="247085"/>
            </a:xfrm>
            <a:prstGeom prst="rect">
              <a:avLst/>
            </a:prstGeom>
          </p:spPr>
        </p:pic>
        <p:sp>
          <p:nvSpPr>
            <p:cNvPr id="30" name="object 27"/>
            <p:cNvSpPr/>
            <p:nvPr/>
          </p:nvSpPr>
          <p:spPr>
            <a:xfrm>
              <a:off x="1640206" y="5740637"/>
              <a:ext cx="431165" cy="2846705"/>
            </a:xfrm>
            <a:custGeom>
              <a:avLst/>
              <a:gdLst/>
              <a:ahLst/>
              <a:cxnLst/>
              <a:rect l="l" t="t" r="r" b="b"/>
              <a:pathLst>
                <a:path w="431164" h="2846704">
                  <a:moveTo>
                    <a:pt x="153292" y="2846293"/>
                  </a:moveTo>
                  <a:lnTo>
                    <a:pt x="0" y="2551823"/>
                  </a:lnTo>
                  <a:lnTo>
                    <a:pt x="52" y="2488022"/>
                  </a:lnTo>
                  <a:lnTo>
                    <a:pt x="730" y="2424486"/>
                  </a:lnTo>
                  <a:lnTo>
                    <a:pt x="2016" y="2361232"/>
                  </a:lnTo>
                  <a:lnTo>
                    <a:pt x="3891" y="2298280"/>
                  </a:lnTo>
                  <a:lnTo>
                    <a:pt x="6338" y="2235648"/>
                  </a:lnTo>
                  <a:lnTo>
                    <a:pt x="9337" y="2173355"/>
                  </a:lnTo>
                  <a:lnTo>
                    <a:pt x="12872" y="2111420"/>
                  </a:lnTo>
                  <a:lnTo>
                    <a:pt x="16923" y="2049862"/>
                  </a:lnTo>
                  <a:lnTo>
                    <a:pt x="21473" y="1988700"/>
                  </a:lnTo>
                  <a:lnTo>
                    <a:pt x="26503" y="1927952"/>
                  </a:lnTo>
                  <a:lnTo>
                    <a:pt x="31995" y="1867638"/>
                  </a:lnTo>
                  <a:lnTo>
                    <a:pt x="37931" y="1807775"/>
                  </a:lnTo>
                  <a:lnTo>
                    <a:pt x="44293" y="1748384"/>
                  </a:lnTo>
                  <a:lnTo>
                    <a:pt x="51062" y="1689482"/>
                  </a:lnTo>
                  <a:lnTo>
                    <a:pt x="58221" y="1631089"/>
                  </a:lnTo>
                  <a:lnTo>
                    <a:pt x="65751" y="1573223"/>
                  </a:lnTo>
                  <a:lnTo>
                    <a:pt x="73634" y="1515903"/>
                  </a:lnTo>
                  <a:lnTo>
                    <a:pt x="81852" y="1459148"/>
                  </a:lnTo>
                  <a:lnTo>
                    <a:pt x="90387" y="1402977"/>
                  </a:lnTo>
                  <a:lnTo>
                    <a:pt x="108333" y="1292462"/>
                  </a:lnTo>
                  <a:lnTo>
                    <a:pt x="127328" y="1184508"/>
                  </a:lnTo>
                  <a:lnTo>
                    <a:pt x="147225" y="1079265"/>
                  </a:lnTo>
                  <a:lnTo>
                    <a:pt x="167880" y="976885"/>
                  </a:lnTo>
                  <a:lnTo>
                    <a:pt x="189147" y="877517"/>
                  </a:lnTo>
                  <a:lnTo>
                    <a:pt x="210881" y="781312"/>
                  </a:lnTo>
                  <a:lnTo>
                    <a:pt x="232935" y="688420"/>
                  </a:lnTo>
                  <a:lnTo>
                    <a:pt x="255165" y="598993"/>
                  </a:lnTo>
                  <a:lnTo>
                    <a:pt x="277424" y="513181"/>
                  </a:lnTo>
                  <a:lnTo>
                    <a:pt x="299568" y="431133"/>
                  </a:lnTo>
                  <a:lnTo>
                    <a:pt x="332250" y="315452"/>
                  </a:lnTo>
                  <a:lnTo>
                    <a:pt x="363853" y="209088"/>
                  </a:lnTo>
                  <a:lnTo>
                    <a:pt x="393887" y="112551"/>
                  </a:lnTo>
                  <a:lnTo>
                    <a:pt x="430643" y="0"/>
                  </a:lnTo>
                  <a:lnTo>
                    <a:pt x="298034" y="788476"/>
                  </a:lnTo>
                  <a:lnTo>
                    <a:pt x="212614" y="1728695"/>
                  </a:lnTo>
                  <a:lnTo>
                    <a:pt x="166870" y="2516141"/>
                  </a:lnTo>
                  <a:lnTo>
                    <a:pt x="153292" y="2846293"/>
                  </a:lnTo>
                  <a:close/>
                </a:path>
              </a:pathLst>
            </a:custGeom>
            <a:solidFill>
              <a:srgbClr val="45862A"/>
            </a:solidFill>
          </p:spPr>
          <p:txBody>
            <a:bodyPr wrap="square" lIns="0" tIns="0" rIns="0" bIns="0" rtlCol="0"/>
            <a:p/>
          </p:txBody>
        </p:sp>
        <p:sp>
          <p:nvSpPr>
            <p:cNvPr id="31" name="object 28"/>
            <p:cNvSpPr/>
            <p:nvPr/>
          </p:nvSpPr>
          <p:spPr>
            <a:xfrm>
              <a:off x="1896991" y="5314549"/>
              <a:ext cx="1979295" cy="1894205"/>
            </a:xfrm>
            <a:custGeom>
              <a:avLst/>
              <a:gdLst/>
              <a:ahLst/>
              <a:cxnLst/>
              <a:rect l="l" t="t" r="r" b="b"/>
              <a:pathLst>
                <a:path w="1979295" h="1894204">
                  <a:moveTo>
                    <a:pt x="1979061" y="1893814"/>
                  </a:moveTo>
                  <a:lnTo>
                    <a:pt x="1947433" y="1874292"/>
                  </a:lnTo>
                  <a:lnTo>
                    <a:pt x="1917637" y="1850911"/>
                  </a:lnTo>
                  <a:lnTo>
                    <a:pt x="1888296" y="1826123"/>
                  </a:lnTo>
                  <a:lnTo>
                    <a:pt x="1858032" y="1802379"/>
                  </a:lnTo>
                  <a:lnTo>
                    <a:pt x="1812919" y="1772812"/>
                  </a:lnTo>
                  <a:lnTo>
                    <a:pt x="1766216" y="1746978"/>
                  </a:lnTo>
                  <a:lnTo>
                    <a:pt x="1718100" y="1723789"/>
                  </a:lnTo>
                  <a:lnTo>
                    <a:pt x="1668744" y="1702159"/>
                  </a:lnTo>
                  <a:lnTo>
                    <a:pt x="1618323" y="1680998"/>
                  </a:lnTo>
                  <a:lnTo>
                    <a:pt x="1570949" y="1661968"/>
                  </a:lnTo>
                  <a:lnTo>
                    <a:pt x="1523341" y="1644171"/>
                  </a:lnTo>
                  <a:lnTo>
                    <a:pt x="1475555" y="1627313"/>
                  </a:lnTo>
                  <a:lnTo>
                    <a:pt x="1427647" y="1611103"/>
                  </a:lnTo>
                  <a:lnTo>
                    <a:pt x="1283757" y="1563440"/>
                  </a:lnTo>
                  <a:lnTo>
                    <a:pt x="1235925" y="1546901"/>
                  </a:lnTo>
                  <a:lnTo>
                    <a:pt x="1188253" y="1529549"/>
                  </a:lnTo>
                  <a:lnTo>
                    <a:pt x="1140798" y="1511093"/>
                  </a:lnTo>
                  <a:lnTo>
                    <a:pt x="1094547" y="1492080"/>
                  </a:lnTo>
                  <a:lnTo>
                    <a:pt x="1048744" y="1472491"/>
                  </a:lnTo>
                  <a:lnTo>
                    <a:pt x="1003421" y="1452293"/>
                  </a:lnTo>
                  <a:lnTo>
                    <a:pt x="958610" y="1431449"/>
                  </a:lnTo>
                  <a:lnTo>
                    <a:pt x="914342" y="1409923"/>
                  </a:lnTo>
                  <a:lnTo>
                    <a:pt x="870650" y="1387681"/>
                  </a:lnTo>
                  <a:lnTo>
                    <a:pt x="827564" y="1364686"/>
                  </a:lnTo>
                  <a:lnTo>
                    <a:pt x="785116" y="1340904"/>
                  </a:lnTo>
                  <a:lnTo>
                    <a:pt x="743338" y="1316298"/>
                  </a:lnTo>
                  <a:lnTo>
                    <a:pt x="702262" y="1290833"/>
                  </a:lnTo>
                  <a:lnTo>
                    <a:pt x="661919" y="1264473"/>
                  </a:lnTo>
                  <a:lnTo>
                    <a:pt x="622341" y="1237183"/>
                  </a:lnTo>
                  <a:lnTo>
                    <a:pt x="583560" y="1208928"/>
                  </a:lnTo>
                  <a:lnTo>
                    <a:pt x="545606" y="1179671"/>
                  </a:lnTo>
                  <a:lnTo>
                    <a:pt x="508513" y="1149377"/>
                  </a:lnTo>
                  <a:lnTo>
                    <a:pt x="472311" y="1118010"/>
                  </a:lnTo>
                  <a:lnTo>
                    <a:pt x="437032" y="1085536"/>
                  </a:lnTo>
                  <a:lnTo>
                    <a:pt x="402708" y="1051918"/>
                  </a:lnTo>
                  <a:lnTo>
                    <a:pt x="369370" y="1017121"/>
                  </a:lnTo>
                  <a:lnTo>
                    <a:pt x="337050" y="981110"/>
                  </a:lnTo>
                  <a:lnTo>
                    <a:pt x="305780" y="943848"/>
                  </a:lnTo>
                  <a:lnTo>
                    <a:pt x="275592" y="905300"/>
                  </a:lnTo>
                  <a:lnTo>
                    <a:pt x="246516" y="865431"/>
                  </a:lnTo>
                  <a:lnTo>
                    <a:pt x="218585" y="824205"/>
                  </a:lnTo>
                  <a:lnTo>
                    <a:pt x="191831" y="781587"/>
                  </a:lnTo>
                  <a:lnTo>
                    <a:pt x="166284" y="737540"/>
                  </a:lnTo>
                  <a:lnTo>
                    <a:pt x="138866" y="692171"/>
                  </a:lnTo>
                  <a:lnTo>
                    <a:pt x="78656" y="601383"/>
                  </a:lnTo>
                  <a:lnTo>
                    <a:pt x="50316" y="554840"/>
                  </a:lnTo>
                  <a:lnTo>
                    <a:pt x="26120" y="506780"/>
                  </a:lnTo>
                  <a:lnTo>
                    <a:pt x="8296" y="456641"/>
                  </a:lnTo>
                  <a:lnTo>
                    <a:pt x="1235" y="417591"/>
                  </a:lnTo>
                  <a:lnTo>
                    <a:pt x="0" y="376072"/>
                  </a:lnTo>
                  <a:lnTo>
                    <a:pt x="4345" y="333623"/>
                  </a:lnTo>
                  <a:lnTo>
                    <a:pt x="14029" y="291783"/>
                  </a:lnTo>
                  <a:lnTo>
                    <a:pt x="28807" y="252090"/>
                  </a:lnTo>
                  <a:lnTo>
                    <a:pt x="48436" y="216085"/>
                  </a:lnTo>
                  <a:lnTo>
                    <a:pt x="72673" y="185307"/>
                  </a:lnTo>
                  <a:lnTo>
                    <a:pt x="133994" y="145587"/>
                  </a:lnTo>
                  <a:lnTo>
                    <a:pt x="170591" y="139724"/>
                  </a:lnTo>
                  <a:lnTo>
                    <a:pt x="210822" y="145244"/>
                  </a:lnTo>
                  <a:lnTo>
                    <a:pt x="254442" y="163687"/>
                  </a:lnTo>
                  <a:lnTo>
                    <a:pt x="267791" y="119333"/>
                  </a:lnTo>
                  <a:lnTo>
                    <a:pt x="290834" y="82589"/>
                  </a:lnTo>
                  <a:lnTo>
                    <a:pt x="321922" y="53085"/>
                  </a:lnTo>
                  <a:lnTo>
                    <a:pt x="359409" y="30446"/>
                  </a:lnTo>
                  <a:lnTo>
                    <a:pt x="401645" y="14301"/>
                  </a:lnTo>
                  <a:lnTo>
                    <a:pt x="446982" y="4276"/>
                  </a:lnTo>
                  <a:lnTo>
                    <a:pt x="493773" y="0"/>
                  </a:lnTo>
                  <a:lnTo>
                    <a:pt x="542939" y="2023"/>
                  </a:lnTo>
                  <a:lnTo>
                    <a:pt x="596627" y="10072"/>
                  </a:lnTo>
                  <a:lnTo>
                    <a:pt x="652263" y="22678"/>
                  </a:lnTo>
                  <a:lnTo>
                    <a:pt x="707274" y="38374"/>
                  </a:lnTo>
                  <a:lnTo>
                    <a:pt x="759087" y="55691"/>
                  </a:lnTo>
                  <a:lnTo>
                    <a:pt x="805130" y="73162"/>
                  </a:lnTo>
                  <a:lnTo>
                    <a:pt x="854479" y="95539"/>
                  </a:lnTo>
                  <a:lnTo>
                    <a:pt x="899257" y="120733"/>
                  </a:lnTo>
                  <a:lnTo>
                    <a:pt x="940076" y="148458"/>
                  </a:lnTo>
                  <a:lnTo>
                    <a:pt x="977548" y="178427"/>
                  </a:lnTo>
                  <a:lnTo>
                    <a:pt x="1012288" y="210355"/>
                  </a:lnTo>
                  <a:lnTo>
                    <a:pt x="1044906" y="243954"/>
                  </a:lnTo>
                  <a:lnTo>
                    <a:pt x="1076016" y="278938"/>
                  </a:lnTo>
                  <a:lnTo>
                    <a:pt x="1106230" y="315022"/>
                  </a:lnTo>
                  <a:lnTo>
                    <a:pt x="1166423" y="389341"/>
                  </a:lnTo>
                  <a:lnTo>
                    <a:pt x="1197626" y="427003"/>
                  </a:lnTo>
                  <a:lnTo>
                    <a:pt x="1230384" y="464620"/>
                  </a:lnTo>
                  <a:lnTo>
                    <a:pt x="1265311" y="501903"/>
                  </a:lnTo>
                  <a:lnTo>
                    <a:pt x="1302484" y="540495"/>
                  </a:lnTo>
                  <a:lnTo>
                    <a:pt x="1339023" y="579706"/>
                  </a:lnTo>
                  <a:lnTo>
                    <a:pt x="1374840" y="619580"/>
                  </a:lnTo>
                  <a:lnTo>
                    <a:pt x="1409846" y="660160"/>
                  </a:lnTo>
                  <a:lnTo>
                    <a:pt x="1443954" y="701490"/>
                  </a:lnTo>
                  <a:lnTo>
                    <a:pt x="1477076" y="743614"/>
                  </a:lnTo>
                  <a:lnTo>
                    <a:pt x="1509124" y="786574"/>
                  </a:lnTo>
                  <a:lnTo>
                    <a:pt x="1540010" y="830415"/>
                  </a:lnTo>
                  <a:lnTo>
                    <a:pt x="1570122" y="875415"/>
                  </a:lnTo>
                  <a:lnTo>
                    <a:pt x="1598817" y="920155"/>
                  </a:lnTo>
                  <a:lnTo>
                    <a:pt x="1626174" y="964736"/>
                  </a:lnTo>
                  <a:lnTo>
                    <a:pt x="1652266" y="1009257"/>
                  </a:lnTo>
                  <a:lnTo>
                    <a:pt x="1677171" y="1053818"/>
                  </a:lnTo>
                  <a:lnTo>
                    <a:pt x="1700963" y="1098517"/>
                  </a:lnTo>
                  <a:lnTo>
                    <a:pt x="1723719" y="1143455"/>
                  </a:lnTo>
                  <a:lnTo>
                    <a:pt x="1745515" y="1188732"/>
                  </a:lnTo>
                  <a:lnTo>
                    <a:pt x="1766425" y="1234447"/>
                  </a:lnTo>
                  <a:lnTo>
                    <a:pt x="1786526" y="1280699"/>
                  </a:lnTo>
                  <a:lnTo>
                    <a:pt x="1805894" y="1327589"/>
                  </a:lnTo>
                  <a:lnTo>
                    <a:pt x="1824605" y="1375215"/>
                  </a:lnTo>
                  <a:lnTo>
                    <a:pt x="1842733" y="1423678"/>
                  </a:lnTo>
                  <a:lnTo>
                    <a:pt x="1860356" y="1473077"/>
                  </a:lnTo>
                  <a:lnTo>
                    <a:pt x="1877548" y="1523512"/>
                  </a:lnTo>
                  <a:lnTo>
                    <a:pt x="1894386" y="1575082"/>
                  </a:lnTo>
                  <a:lnTo>
                    <a:pt x="1910436" y="1628055"/>
                  </a:lnTo>
                  <a:lnTo>
                    <a:pt x="1925158" y="1681270"/>
                  </a:lnTo>
                  <a:lnTo>
                    <a:pt x="1938967" y="1734590"/>
                  </a:lnTo>
                  <a:lnTo>
                    <a:pt x="1965504" y="1840999"/>
                  </a:lnTo>
                  <a:lnTo>
                    <a:pt x="1979061" y="1893814"/>
                  </a:lnTo>
                  <a:close/>
                </a:path>
              </a:pathLst>
            </a:custGeom>
            <a:solidFill>
              <a:srgbClr val="2F6A2F"/>
            </a:solidFill>
          </p:spPr>
          <p:txBody>
            <a:bodyPr wrap="square" lIns="0" tIns="0" rIns="0" bIns="0" rtlCol="0"/>
            <a:p/>
          </p:txBody>
        </p:sp>
        <p:sp>
          <p:nvSpPr>
            <p:cNvPr id="32" name="object 29"/>
            <p:cNvSpPr/>
            <p:nvPr/>
          </p:nvSpPr>
          <p:spPr>
            <a:xfrm>
              <a:off x="2126932" y="5493562"/>
              <a:ext cx="1586865" cy="1482725"/>
            </a:xfrm>
            <a:custGeom>
              <a:avLst/>
              <a:gdLst/>
              <a:ahLst/>
              <a:cxnLst/>
              <a:rect l="l" t="t" r="r" b="b"/>
              <a:pathLst>
                <a:path w="1586864" h="1482725">
                  <a:moveTo>
                    <a:pt x="1586280" y="1482509"/>
                  </a:moveTo>
                  <a:lnTo>
                    <a:pt x="1559483" y="1442313"/>
                  </a:lnTo>
                  <a:lnTo>
                    <a:pt x="1535938" y="1399857"/>
                  </a:lnTo>
                  <a:lnTo>
                    <a:pt x="1514259" y="1356131"/>
                  </a:lnTo>
                  <a:lnTo>
                    <a:pt x="1493012" y="1312138"/>
                  </a:lnTo>
                  <a:lnTo>
                    <a:pt x="1470825" y="1268869"/>
                  </a:lnTo>
                  <a:lnTo>
                    <a:pt x="1446288" y="1227315"/>
                  </a:lnTo>
                  <a:lnTo>
                    <a:pt x="1417993" y="1188491"/>
                  </a:lnTo>
                  <a:lnTo>
                    <a:pt x="1382560" y="1151178"/>
                  </a:lnTo>
                  <a:lnTo>
                    <a:pt x="1341285" y="1116660"/>
                  </a:lnTo>
                  <a:lnTo>
                    <a:pt x="1295933" y="1085227"/>
                  </a:lnTo>
                  <a:lnTo>
                    <a:pt x="1248244" y="1057160"/>
                  </a:lnTo>
                  <a:lnTo>
                    <a:pt x="1199984" y="1032725"/>
                  </a:lnTo>
                  <a:lnTo>
                    <a:pt x="1152906" y="1012215"/>
                  </a:lnTo>
                  <a:lnTo>
                    <a:pt x="1163193" y="1029982"/>
                  </a:lnTo>
                  <a:lnTo>
                    <a:pt x="965479" y="821639"/>
                  </a:lnTo>
                  <a:lnTo>
                    <a:pt x="1006983" y="831570"/>
                  </a:lnTo>
                  <a:lnTo>
                    <a:pt x="1050544" y="835914"/>
                  </a:lnTo>
                  <a:lnTo>
                    <a:pt x="1097241" y="835723"/>
                  </a:lnTo>
                  <a:lnTo>
                    <a:pt x="1123442" y="835152"/>
                  </a:lnTo>
                  <a:lnTo>
                    <a:pt x="1149769" y="834986"/>
                  </a:lnTo>
                  <a:lnTo>
                    <a:pt x="1176210" y="834059"/>
                  </a:lnTo>
                  <a:lnTo>
                    <a:pt x="1202740" y="831240"/>
                  </a:lnTo>
                  <a:lnTo>
                    <a:pt x="1230376" y="824014"/>
                  </a:lnTo>
                  <a:lnTo>
                    <a:pt x="1259001" y="813587"/>
                  </a:lnTo>
                  <a:lnTo>
                    <a:pt x="1287449" y="804024"/>
                  </a:lnTo>
                  <a:lnTo>
                    <a:pt x="1314526" y="799401"/>
                  </a:lnTo>
                  <a:lnTo>
                    <a:pt x="1283550" y="800061"/>
                  </a:lnTo>
                  <a:lnTo>
                    <a:pt x="1253642" y="797585"/>
                  </a:lnTo>
                  <a:lnTo>
                    <a:pt x="1223454" y="787996"/>
                  </a:lnTo>
                  <a:lnTo>
                    <a:pt x="1191615" y="767334"/>
                  </a:lnTo>
                  <a:lnTo>
                    <a:pt x="1115225" y="700532"/>
                  </a:lnTo>
                  <a:lnTo>
                    <a:pt x="1074902" y="671563"/>
                  </a:lnTo>
                  <a:lnTo>
                    <a:pt x="1029081" y="649820"/>
                  </a:lnTo>
                  <a:lnTo>
                    <a:pt x="995083" y="639343"/>
                  </a:lnTo>
                  <a:lnTo>
                    <a:pt x="962787" y="633920"/>
                  </a:lnTo>
                  <a:lnTo>
                    <a:pt x="930414" y="635711"/>
                  </a:lnTo>
                  <a:lnTo>
                    <a:pt x="896162" y="646861"/>
                  </a:lnTo>
                  <a:lnTo>
                    <a:pt x="871499" y="660996"/>
                  </a:lnTo>
                  <a:lnTo>
                    <a:pt x="847026" y="681824"/>
                  </a:lnTo>
                  <a:lnTo>
                    <a:pt x="835393" y="700608"/>
                  </a:lnTo>
                  <a:lnTo>
                    <a:pt x="591908" y="480910"/>
                  </a:lnTo>
                  <a:lnTo>
                    <a:pt x="631913" y="491858"/>
                  </a:lnTo>
                  <a:lnTo>
                    <a:pt x="721360" y="498627"/>
                  </a:lnTo>
                  <a:lnTo>
                    <a:pt x="750849" y="498767"/>
                  </a:lnTo>
                  <a:lnTo>
                    <a:pt x="780961" y="496062"/>
                  </a:lnTo>
                  <a:lnTo>
                    <a:pt x="824852" y="489356"/>
                  </a:lnTo>
                  <a:lnTo>
                    <a:pt x="868654" y="483831"/>
                  </a:lnTo>
                  <a:lnTo>
                    <a:pt x="912609" y="481952"/>
                  </a:lnTo>
                  <a:lnTo>
                    <a:pt x="956970" y="486206"/>
                  </a:lnTo>
                  <a:lnTo>
                    <a:pt x="930998" y="440677"/>
                  </a:lnTo>
                  <a:lnTo>
                    <a:pt x="894562" y="404736"/>
                  </a:lnTo>
                  <a:lnTo>
                    <a:pt x="850379" y="377736"/>
                  </a:lnTo>
                  <a:lnTo>
                    <a:pt x="801179" y="358990"/>
                  </a:lnTo>
                  <a:lnTo>
                    <a:pt x="735799" y="350723"/>
                  </a:lnTo>
                  <a:lnTo>
                    <a:pt x="702119" y="351840"/>
                  </a:lnTo>
                  <a:lnTo>
                    <a:pt x="625386" y="359765"/>
                  </a:lnTo>
                  <a:lnTo>
                    <a:pt x="585749" y="369595"/>
                  </a:lnTo>
                  <a:lnTo>
                    <a:pt x="548665" y="384403"/>
                  </a:lnTo>
                  <a:lnTo>
                    <a:pt x="512851" y="404850"/>
                  </a:lnTo>
                  <a:lnTo>
                    <a:pt x="513918" y="411530"/>
                  </a:lnTo>
                  <a:lnTo>
                    <a:pt x="513880" y="412216"/>
                  </a:lnTo>
                  <a:lnTo>
                    <a:pt x="234213" y="170929"/>
                  </a:lnTo>
                  <a:lnTo>
                    <a:pt x="269354" y="187756"/>
                  </a:lnTo>
                  <a:lnTo>
                    <a:pt x="287502" y="194424"/>
                  </a:lnTo>
                  <a:lnTo>
                    <a:pt x="306997" y="197802"/>
                  </a:lnTo>
                  <a:lnTo>
                    <a:pt x="328345" y="195580"/>
                  </a:lnTo>
                  <a:lnTo>
                    <a:pt x="349199" y="188823"/>
                  </a:lnTo>
                  <a:lnTo>
                    <a:pt x="369862" y="180949"/>
                  </a:lnTo>
                  <a:lnTo>
                    <a:pt x="390613" y="175361"/>
                  </a:lnTo>
                  <a:lnTo>
                    <a:pt x="412102" y="172567"/>
                  </a:lnTo>
                  <a:lnTo>
                    <a:pt x="433412" y="170281"/>
                  </a:lnTo>
                  <a:lnTo>
                    <a:pt x="454914" y="167360"/>
                  </a:lnTo>
                  <a:lnTo>
                    <a:pt x="476948" y="162699"/>
                  </a:lnTo>
                  <a:lnTo>
                    <a:pt x="531012" y="149326"/>
                  </a:lnTo>
                  <a:lnTo>
                    <a:pt x="585457" y="138277"/>
                  </a:lnTo>
                  <a:lnTo>
                    <a:pt x="640422" y="130619"/>
                  </a:lnTo>
                  <a:lnTo>
                    <a:pt x="696061" y="127444"/>
                  </a:lnTo>
                  <a:lnTo>
                    <a:pt x="673315" y="119608"/>
                  </a:lnTo>
                  <a:lnTo>
                    <a:pt x="642975" y="101422"/>
                  </a:lnTo>
                  <a:lnTo>
                    <a:pt x="612140" y="81419"/>
                  </a:lnTo>
                  <a:lnTo>
                    <a:pt x="587908" y="68084"/>
                  </a:lnTo>
                  <a:lnTo>
                    <a:pt x="517613" y="45758"/>
                  </a:lnTo>
                  <a:lnTo>
                    <a:pt x="444995" y="33045"/>
                  </a:lnTo>
                  <a:lnTo>
                    <a:pt x="415201" y="31292"/>
                  </a:lnTo>
                  <a:lnTo>
                    <a:pt x="375437" y="31534"/>
                  </a:lnTo>
                  <a:lnTo>
                    <a:pt x="330428" y="35013"/>
                  </a:lnTo>
                  <a:lnTo>
                    <a:pt x="284949" y="42951"/>
                  </a:lnTo>
                  <a:lnTo>
                    <a:pt x="243751" y="56565"/>
                  </a:lnTo>
                  <a:lnTo>
                    <a:pt x="211607" y="77101"/>
                  </a:lnTo>
                  <a:lnTo>
                    <a:pt x="193255" y="105778"/>
                  </a:lnTo>
                  <a:lnTo>
                    <a:pt x="193421" y="135750"/>
                  </a:lnTo>
                  <a:lnTo>
                    <a:pt x="32905" y="0"/>
                  </a:lnTo>
                  <a:lnTo>
                    <a:pt x="165963" y="124891"/>
                  </a:lnTo>
                  <a:lnTo>
                    <a:pt x="149034" y="125196"/>
                  </a:lnTo>
                  <a:lnTo>
                    <a:pt x="120472" y="136321"/>
                  </a:lnTo>
                  <a:lnTo>
                    <a:pt x="76631" y="174917"/>
                  </a:lnTo>
                  <a:lnTo>
                    <a:pt x="40614" y="237642"/>
                  </a:lnTo>
                  <a:lnTo>
                    <a:pt x="12407" y="315493"/>
                  </a:lnTo>
                  <a:lnTo>
                    <a:pt x="3035" y="359778"/>
                  </a:lnTo>
                  <a:lnTo>
                    <a:pt x="0" y="403110"/>
                  </a:lnTo>
                  <a:lnTo>
                    <a:pt x="4140" y="445503"/>
                  </a:lnTo>
                  <a:lnTo>
                    <a:pt x="16306" y="486956"/>
                  </a:lnTo>
                  <a:lnTo>
                    <a:pt x="37338" y="527469"/>
                  </a:lnTo>
                  <a:lnTo>
                    <a:pt x="68046" y="567029"/>
                  </a:lnTo>
                  <a:lnTo>
                    <a:pt x="61455" y="524294"/>
                  </a:lnTo>
                  <a:lnTo>
                    <a:pt x="71183" y="485444"/>
                  </a:lnTo>
                  <a:lnTo>
                    <a:pt x="92468" y="450202"/>
                  </a:lnTo>
                  <a:lnTo>
                    <a:pt x="120624" y="418299"/>
                  </a:lnTo>
                  <a:lnTo>
                    <a:pt x="150901" y="389458"/>
                  </a:lnTo>
                  <a:lnTo>
                    <a:pt x="181521" y="356108"/>
                  </a:lnTo>
                  <a:lnTo>
                    <a:pt x="210413" y="313423"/>
                  </a:lnTo>
                  <a:lnTo>
                    <a:pt x="232333" y="265544"/>
                  </a:lnTo>
                  <a:lnTo>
                    <a:pt x="242023" y="216649"/>
                  </a:lnTo>
                  <a:lnTo>
                    <a:pt x="237832" y="192125"/>
                  </a:lnTo>
                  <a:lnTo>
                    <a:pt x="505333" y="435559"/>
                  </a:lnTo>
                  <a:lnTo>
                    <a:pt x="437565" y="475856"/>
                  </a:lnTo>
                  <a:lnTo>
                    <a:pt x="408025" y="517906"/>
                  </a:lnTo>
                  <a:lnTo>
                    <a:pt x="385572" y="566000"/>
                  </a:lnTo>
                  <a:lnTo>
                    <a:pt x="371157" y="614413"/>
                  </a:lnTo>
                  <a:lnTo>
                    <a:pt x="365772" y="657402"/>
                  </a:lnTo>
                  <a:lnTo>
                    <a:pt x="369519" y="700976"/>
                  </a:lnTo>
                  <a:lnTo>
                    <a:pt x="381342" y="748601"/>
                  </a:lnTo>
                  <a:lnTo>
                    <a:pt x="400177" y="796709"/>
                  </a:lnTo>
                  <a:lnTo>
                    <a:pt x="424967" y="841768"/>
                  </a:lnTo>
                  <a:lnTo>
                    <a:pt x="454647" y="880211"/>
                  </a:lnTo>
                  <a:lnTo>
                    <a:pt x="488162" y="908507"/>
                  </a:lnTo>
                  <a:lnTo>
                    <a:pt x="477596" y="854494"/>
                  </a:lnTo>
                  <a:lnTo>
                    <a:pt x="480898" y="807402"/>
                  </a:lnTo>
                  <a:lnTo>
                    <a:pt x="494436" y="763231"/>
                  </a:lnTo>
                  <a:lnTo>
                    <a:pt x="514553" y="717931"/>
                  </a:lnTo>
                  <a:lnTo>
                    <a:pt x="537616" y="667486"/>
                  </a:lnTo>
                  <a:lnTo>
                    <a:pt x="547509" y="642912"/>
                  </a:lnTo>
                  <a:lnTo>
                    <a:pt x="556006" y="616966"/>
                  </a:lnTo>
                  <a:lnTo>
                    <a:pt x="561682" y="590486"/>
                  </a:lnTo>
                  <a:lnTo>
                    <a:pt x="563143" y="564299"/>
                  </a:lnTo>
                  <a:lnTo>
                    <a:pt x="559765" y="539889"/>
                  </a:lnTo>
                  <a:lnTo>
                    <a:pt x="547852" y="491998"/>
                  </a:lnTo>
                  <a:lnTo>
                    <a:pt x="545477" y="472097"/>
                  </a:lnTo>
                  <a:lnTo>
                    <a:pt x="617156" y="537311"/>
                  </a:lnTo>
                  <a:lnTo>
                    <a:pt x="832358" y="731786"/>
                  </a:lnTo>
                  <a:lnTo>
                    <a:pt x="832535" y="735571"/>
                  </a:lnTo>
                  <a:lnTo>
                    <a:pt x="788339" y="730491"/>
                  </a:lnTo>
                  <a:lnTo>
                    <a:pt x="753592" y="748347"/>
                  </a:lnTo>
                  <a:lnTo>
                    <a:pt x="728014" y="782104"/>
                  </a:lnTo>
                  <a:lnTo>
                    <a:pt x="711339" y="824763"/>
                  </a:lnTo>
                  <a:lnTo>
                    <a:pt x="703300" y="869276"/>
                  </a:lnTo>
                  <a:lnTo>
                    <a:pt x="703630" y="908659"/>
                  </a:lnTo>
                  <a:lnTo>
                    <a:pt x="712482" y="951547"/>
                  </a:lnTo>
                  <a:lnTo>
                    <a:pt x="726389" y="991933"/>
                  </a:lnTo>
                  <a:lnTo>
                    <a:pt x="743661" y="1031278"/>
                  </a:lnTo>
                  <a:lnTo>
                    <a:pt x="762558" y="1071054"/>
                  </a:lnTo>
                  <a:lnTo>
                    <a:pt x="779030" y="1108925"/>
                  </a:lnTo>
                  <a:lnTo>
                    <a:pt x="788123" y="1127467"/>
                  </a:lnTo>
                  <a:lnTo>
                    <a:pt x="799134" y="1144739"/>
                  </a:lnTo>
                  <a:lnTo>
                    <a:pt x="810221" y="1157274"/>
                  </a:lnTo>
                  <a:lnTo>
                    <a:pt x="822109" y="1169022"/>
                  </a:lnTo>
                  <a:lnTo>
                    <a:pt x="832713" y="1181481"/>
                  </a:lnTo>
                  <a:lnTo>
                    <a:pt x="839965" y="1196149"/>
                  </a:lnTo>
                  <a:lnTo>
                    <a:pt x="821448" y="1140942"/>
                  </a:lnTo>
                  <a:lnTo>
                    <a:pt x="815962" y="1113726"/>
                  </a:lnTo>
                  <a:lnTo>
                    <a:pt x="819238" y="1052029"/>
                  </a:lnTo>
                  <a:lnTo>
                    <a:pt x="831354" y="989711"/>
                  </a:lnTo>
                  <a:lnTo>
                    <a:pt x="851141" y="946873"/>
                  </a:lnTo>
                  <a:lnTo>
                    <a:pt x="872578" y="924433"/>
                  </a:lnTo>
                  <a:lnTo>
                    <a:pt x="883970" y="910247"/>
                  </a:lnTo>
                  <a:lnTo>
                    <a:pt x="894194" y="883234"/>
                  </a:lnTo>
                  <a:lnTo>
                    <a:pt x="899960" y="844130"/>
                  </a:lnTo>
                  <a:lnTo>
                    <a:pt x="897775" y="805649"/>
                  </a:lnTo>
                  <a:lnTo>
                    <a:pt x="884186" y="780529"/>
                  </a:lnTo>
                  <a:lnTo>
                    <a:pt x="890485" y="784326"/>
                  </a:lnTo>
                  <a:lnTo>
                    <a:pt x="995210" y="878941"/>
                  </a:lnTo>
                  <a:lnTo>
                    <a:pt x="1163599" y="1030693"/>
                  </a:lnTo>
                  <a:lnTo>
                    <a:pt x="1174127" y="1048854"/>
                  </a:lnTo>
                  <a:lnTo>
                    <a:pt x="1190650" y="1087221"/>
                  </a:lnTo>
                  <a:lnTo>
                    <a:pt x="1204290" y="1126744"/>
                  </a:lnTo>
                  <a:lnTo>
                    <a:pt x="1216901" y="1166888"/>
                  </a:lnTo>
                  <a:lnTo>
                    <a:pt x="1231836" y="1201572"/>
                  </a:lnTo>
                  <a:lnTo>
                    <a:pt x="1276692" y="1259903"/>
                  </a:lnTo>
                  <a:lnTo>
                    <a:pt x="1304150" y="1287056"/>
                  </a:lnTo>
                  <a:lnTo>
                    <a:pt x="1337856" y="1317802"/>
                  </a:lnTo>
                  <a:lnTo>
                    <a:pt x="1372933" y="1347000"/>
                  </a:lnTo>
                  <a:lnTo>
                    <a:pt x="1409230" y="1374660"/>
                  </a:lnTo>
                  <a:lnTo>
                    <a:pt x="1446542" y="1400848"/>
                  </a:lnTo>
                  <a:lnTo>
                    <a:pt x="1520469" y="1438490"/>
                  </a:lnTo>
                  <a:lnTo>
                    <a:pt x="1559280" y="1459598"/>
                  </a:lnTo>
                  <a:lnTo>
                    <a:pt x="1586280" y="1482509"/>
                  </a:lnTo>
                  <a:close/>
                </a:path>
              </a:pathLst>
            </a:custGeom>
            <a:solidFill>
              <a:srgbClr val="A5CC6F"/>
            </a:solidFill>
          </p:spPr>
          <p:txBody>
            <a:bodyPr wrap="square" lIns="0" tIns="0" rIns="0" bIns="0" rtlCol="0"/>
            <a:p/>
          </p:txBody>
        </p:sp>
        <p:sp>
          <p:nvSpPr>
            <p:cNvPr id="33" name="object 30"/>
            <p:cNvSpPr/>
            <p:nvPr/>
          </p:nvSpPr>
          <p:spPr>
            <a:xfrm>
              <a:off x="756716" y="5832906"/>
              <a:ext cx="1251585" cy="3342004"/>
            </a:xfrm>
            <a:custGeom>
              <a:avLst/>
              <a:gdLst/>
              <a:ahLst/>
              <a:cxnLst/>
              <a:rect l="l" t="t" r="r" b="b"/>
              <a:pathLst>
                <a:path w="1251585" h="3342004">
                  <a:moveTo>
                    <a:pt x="1251115" y="342011"/>
                  </a:moveTo>
                  <a:lnTo>
                    <a:pt x="1102969" y="931799"/>
                  </a:lnTo>
                  <a:lnTo>
                    <a:pt x="980274" y="1638541"/>
                  </a:lnTo>
                  <a:lnTo>
                    <a:pt x="896658" y="2231682"/>
                  </a:lnTo>
                  <a:lnTo>
                    <a:pt x="880160" y="2364613"/>
                  </a:lnTo>
                  <a:lnTo>
                    <a:pt x="670293" y="1641614"/>
                  </a:lnTo>
                  <a:lnTo>
                    <a:pt x="358800" y="743369"/>
                  </a:lnTo>
                  <a:lnTo>
                    <a:pt x="0" y="0"/>
                  </a:lnTo>
                  <a:lnTo>
                    <a:pt x="79476" y="242836"/>
                  </a:lnTo>
                  <a:lnTo>
                    <a:pt x="156705" y="486206"/>
                  </a:lnTo>
                  <a:lnTo>
                    <a:pt x="216776" y="681329"/>
                  </a:lnTo>
                  <a:lnTo>
                    <a:pt x="275247" y="876846"/>
                  </a:lnTo>
                  <a:lnTo>
                    <a:pt x="332028" y="1072769"/>
                  </a:lnTo>
                  <a:lnTo>
                    <a:pt x="387070" y="1269149"/>
                  </a:lnTo>
                  <a:lnTo>
                    <a:pt x="440283" y="1465986"/>
                  </a:lnTo>
                  <a:lnTo>
                    <a:pt x="491591" y="1663293"/>
                  </a:lnTo>
                  <a:lnTo>
                    <a:pt x="528789" y="1811616"/>
                  </a:lnTo>
                  <a:lnTo>
                    <a:pt x="564832" y="1960219"/>
                  </a:lnTo>
                  <a:lnTo>
                    <a:pt x="599706" y="2109127"/>
                  </a:lnTo>
                  <a:lnTo>
                    <a:pt x="633387" y="2258339"/>
                  </a:lnTo>
                  <a:lnTo>
                    <a:pt x="665822" y="2407882"/>
                  </a:lnTo>
                  <a:lnTo>
                    <a:pt x="697001" y="2557742"/>
                  </a:lnTo>
                  <a:lnTo>
                    <a:pt x="726871" y="2707932"/>
                  </a:lnTo>
                  <a:lnTo>
                    <a:pt x="755421" y="2858478"/>
                  </a:lnTo>
                  <a:lnTo>
                    <a:pt x="782599" y="3009379"/>
                  </a:lnTo>
                  <a:lnTo>
                    <a:pt x="788682" y="3038945"/>
                  </a:lnTo>
                  <a:lnTo>
                    <a:pt x="798830" y="3079978"/>
                  </a:lnTo>
                  <a:lnTo>
                    <a:pt x="812787" y="3128378"/>
                  </a:lnTo>
                  <a:lnTo>
                    <a:pt x="830262" y="3180003"/>
                  </a:lnTo>
                  <a:lnTo>
                    <a:pt x="850950" y="3230727"/>
                  </a:lnTo>
                  <a:lnTo>
                    <a:pt x="874572" y="3276409"/>
                  </a:lnTo>
                  <a:lnTo>
                    <a:pt x="900849" y="3312934"/>
                  </a:lnTo>
                  <a:lnTo>
                    <a:pt x="960208" y="3341979"/>
                  </a:lnTo>
                  <a:lnTo>
                    <a:pt x="986701" y="3331413"/>
                  </a:lnTo>
                  <a:lnTo>
                    <a:pt x="1021753" y="3276206"/>
                  </a:lnTo>
                  <a:lnTo>
                    <a:pt x="1031468" y="3235033"/>
                  </a:lnTo>
                  <a:lnTo>
                    <a:pt x="1036739" y="3187103"/>
                  </a:lnTo>
                  <a:lnTo>
                    <a:pt x="1038148" y="3134156"/>
                  </a:lnTo>
                  <a:lnTo>
                    <a:pt x="1036294" y="3077908"/>
                  </a:lnTo>
                  <a:lnTo>
                    <a:pt x="1031735" y="3020072"/>
                  </a:lnTo>
                  <a:lnTo>
                    <a:pt x="1025055" y="2962402"/>
                  </a:lnTo>
                  <a:lnTo>
                    <a:pt x="1016850" y="2906611"/>
                  </a:lnTo>
                  <a:lnTo>
                    <a:pt x="1007668" y="2854414"/>
                  </a:lnTo>
                  <a:lnTo>
                    <a:pt x="998131" y="2807551"/>
                  </a:lnTo>
                  <a:lnTo>
                    <a:pt x="988771" y="2767749"/>
                  </a:lnTo>
                  <a:lnTo>
                    <a:pt x="981214" y="2740406"/>
                  </a:lnTo>
                  <a:lnTo>
                    <a:pt x="983030" y="2617355"/>
                  </a:lnTo>
                  <a:lnTo>
                    <a:pt x="978992" y="2551900"/>
                  </a:lnTo>
                  <a:lnTo>
                    <a:pt x="1026134" y="1941906"/>
                  </a:lnTo>
                  <a:lnTo>
                    <a:pt x="1119174" y="1211668"/>
                  </a:lnTo>
                  <a:lnTo>
                    <a:pt x="1210132" y="599071"/>
                  </a:lnTo>
                  <a:lnTo>
                    <a:pt x="1251115" y="342011"/>
                  </a:lnTo>
                  <a:close/>
                </a:path>
              </a:pathLst>
            </a:custGeom>
            <a:solidFill>
              <a:srgbClr val="5E9526"/>
            </a:solidFill>
          </p:spPr>
          <p:txBody>
            <a:bodyPr wrap="square" lIns="0" tIns="0" rIns="0" bIns="0" rtlCol="0"/>
            <a:p/>
          </p:txBody>
        </p:sp>
        <p:sp>
          <p:nvSpPr>
            <p:cNvPr id="34" name="object 31"/>
            <p:cNvSpPr/>
            <p:nvPr/>
          </p:nvSpPr>
          <p:spPr>
            <a:xfrm>
              <a:off x="1273479" y="6546341"/>
              <a:ext cx="1144270" cy="2990215"/>
            </a:xfrm>
            <a:custGeom>
              <a:avLst/>
              <a:gdLst/>
              <a:ahLst/>
              <a:cxnLst/>
              <a:rect l="l" t="t" r="r" b="b"/>
              <a:pathLst>
                <a:path w="1144270" h="2990215">
                  <a:moveTo>
                    <a:pt x="1144168" y="347319"/>
                  </a:moveTo>
                  <a:lnTo>
                    <a:pt x="847305" y="948524"/>
                  </a:lnTo>
                  <a:lnTo>
                    <a:pt x="582701" y="1677390"/>
                  </a:lnTo>
                  <a:lnTo>
                    <a:pt x="398868" y="2272398"/>
                  </a:lnTo>
                  <a:lnTo>
                    <a:pt x="391185" y="2191702"/>
                  </a:lnTo>
                  <a:lnTo>
                    <a:pt x="368820" y="1939010"/>
                  </a:lnTo>
                  <a:lnTo>
                    <a:pt x="298945" y="1335214"/>
                  </a:lnTo>
                  <a:lnTo>
                    <a:pt x="177393" y="611733"/>
                  </a:lnTo>
                  <a:lnTo>
                    <a:pt x="0" y="0"/>
                  </a:lnTo>
                  <a:lnTo>
                    <a:pt x="38163" y="262496"/>
                  </a:lnTo>
                  <a:lnTo>
                    <a:pt x="118021" y="886879"/>
                  </a:lnTo>
                  <a:lnTo>
                    <a:pt x="187617" y="1628482"/>
                  </a:lnTo>
                  <a:lnTo>
                    <a:pt x="195021" y="2242642"/>
                  </a:lnTo>
                  <a:lnTo>
                    <a:pt x="180682" y="2306967"/>
                  </a:lnTo>
                  <a:lnTo>
                    <a:pt x="167995" y="2444064"/>
                  </a:lnTo>
                  <a:lnTo>
                    <a:pt x="202399" y="2570137"/>
                  </a:lnTo>
                  <a:lnTo>
                    <a:pt x="307035" y="2595905"/>
                  </a:lnTo>
                  <a:lnTo>
                    <a:pt x="269989" y="2724581"/>
                  </a:lnTo>
                  <a:lnTo>
                    <a:pt x="267703" y="2863812"/>
                  </a:lnTo>
                  <a:lnTo>
                    <a:pt x="286169" y="2956229"/>
                  </a:lnTo>
                  <a:lnTo>
                    <a:pt x="298335" y="2989745"/>
                  </a:lnTo>
                  <a:lnTo>
                    <a:pt x="429082" y="2982811"/>
                  </a:lnTo>
                  <a:lnTo>
                    <a:pt x="488175" y="2858465"/>
                  </a:lnTo>
                  <a:lnTo>
                    <a:pt x="503326" y="2713139"/>
                  </a:lnTo>
                  <a:lnTo>
                    <a:pt x="502208" y="2643263"/>
                  </a:lnTo>
                  <a:lnTo>
                    <a:pt x="632879" y="2005253"/>
                  </a:lnTo>
                  <a:lnTo>
                    <a:pt x="850176" y="1247051"/>
                  </a:lnTo>
                  <a:lnTo>
                    <a:pt x="1053973" y="612965"/>
                  </a:lnTo>
                  <a:lnTo>
                    <a:pt x="1144168" y="347319"/>
                  </a:lnTo>
                  <a:close/>
                </a:path>
              </a:pathLst>
            </a:custGeom>
            <a:solidFill>
              <a:srgbClr val="4A812D"/>
            </a:solidFill>
          </p:spPr>
          <p:txBody>
            <a:bodyPr wrap="square" lIns="0" tIns="0" rIns="0" bIns="0" rtlCol="0"/>
            <a:p/>
          </p:txBody>
        </p:sp>
        <p:sp>
          <p:nvSpPr>
            <p:cNvPr id="35" name="object 32"/>
            <p:cNvSpPr/>
            <p:nvPr/>
          </p:nvSpPr>
          <p:spPr>
            <a:xfrm>
              <a:off x="0" y="6394363"/>
              <a:ext cx="1670050" cy="2510790"/>
            </a:xfrm>
            <a:custGeom>
              <a:avLst/>
              <a:gdLst/>
              <a:ahLst/>
              <a:cxnLst/>
              <a:rect l="l" t="t" r="r" b="b"/>
              <a:pathLst>
                <a:path w="1670050" h="2510790">
                  <a:moveTo>
                    <a:pt x="0" y="2510412"/>
                  </a:moveTo>
                  <a:lnTo>
                    <a:pt x="0" y="1232427"/>
                  </a:lnTo>
                  <a:lnTo>
                    <a:pt x="6695" y="1215809"/>
                  </a:lnTo>
                  <a:lnTo>
                    <a:pt x="25625" y="1171188"/>
                  </a:lnTo>
                  <a:lnTo>
                    <a:pt x="45323" y="1126900"/>
                  </a:lnTo>
                  <a:lnTo>
                    <a:pt x="65745" y="1082935"/>
                  </a:lnTo>
                  <a:lnTo>
                    <a:pt x="86844" y="1039283"/>
                  </a:lnTo>
                  <a:lnTo>
                    <a:pt x="108575" y="995933"/>
                  </a:lnTo>
                  <a:lnTo>
                    <a:pt x="130894" y="952876"/>
                  </a:lnTo>
                  <a:lnTo>
                    <a:pt x="153753" y="910102"/>
                  </a:lnTo>
                  <a:lnTo>
                    <a:pt x="177109" y="867602"/>
                  </a:lnTo>
                  <a:lnTo>
                    <a:pt x="201437" y="821966"/>
                  </a:lnTo>
                  <a:lnTo>
                    <a:pt x="223876" y="776518"/>
                  </a:lnTo>
                  <a:lnTo>
                    <a:pt x="244871" y="731333"/>
                  </a:lnTo>
                  <a:lnTo>
                    <a:pt x="264867" y="686488"/>
                  </a:lnTo>
                  <a:lnTo>
                    <a:pt x="284307" y="642060"/>
                  </a:lnTo>
                  <a:lnTo>
                    <a:pt x="303637" y="598125"/>
                  </a:lnTo>
                  <a:lnTo>
                    <a:pt x="323300" y="554761"/>
                  </a:lnTo>
                  <a:lnTo>
                    <a:pt x="343741" y="512042"/>
                  </a:lnTo>
                  <a:lnTo>
                    <a:pt x="365404" y="470047"/>
                  </a:lnTo>
                  <a:lnTo>
                    <a:pt x="388734" y="428852"/>
                  </a:lnTo>
                  <a:lnTo>
                    <a:pt x="414175" y="388533"/>
                  </a:lnTo>
                  <a:lnTo>
                    <a:pt x="442170" y="349168"/>
                  </a:lnTo>
                  <a:lnTo>
                    <a:pt x="473165" y="310832"/>
                  </a:lnTo>
                  <a:lnTo>
                    <a:pt x="507604" y="273602"/>
                  </a:lnTo>
                  <a:lnTo>
                    <a:pt x="545931" y="237556"/>
                  </a:lnTo>
                  <a:lnTo>
                    <a:pt x="588591" y="202769"/>
                  </a:lnTo>
                  <a:lnTo>
                    <a:pt x="624957" y="176029"/>
                  </a:lnTo>
                  <a:lnTo>
                    <a:pt x="665614" y="147948"/>
                  </a:lnTo>
                  <a:lnTo>
                    <a:pt x="709462" y="119631"/>
                  </a:lnTo>
                  <a:lnTo>
                    <a:pt x="755403" y="92181"/>
                  </a:lnTo>
                  <a:lnTo>
                    <a:pt x="802338" y="66705"/>
                  </a:lnTo>
                  <a:lnTo>
                    <a:pt x="849168" y="44305"/>
                  </a:lnTo>
                  <a:lnTo>
                    <a:pt x="894795" y="26086"/>
                  </a:lnTo>
                  <a:lnTo>
                    <a:pt x="938120" y="13152"/>
                  </a:lnTo>
                  <a:lnTo>
                    <a:pt x="988397" y="3798"/>
                  </a:lnTo>
                  <a:lnTo>
                    <a:pt x="1038944" y="0"/>
                  </a:lnTo>
                  <a:lnTo>
                    <a:pt x="1088523" y="2415"/>
                  </a:lnTo>
                  <a:lnTo>
                    <a:pt x="1135898" y="11702"/>
                  </a:lnTo>
                  <a:lnTo>
                    <a:pt x="1179834" y="28521"/>
                  </a:lnTo>
                  <a:lnTo>
                    <a:pt x="1219093" y="53528"/>
                  </a:lnTo>
                  <a:lnTo>
                    <a:pt x="1252439" y="87383"/>
                  </a:lnTo>
                  <a:lnTo>
                    <a:pt x="1278635" y="130744"/>
                  </a:lnTo>
                  <a:lnTo>
                    <a:pt x="1547031" y="130744"/>
                  </a:lnTo>
                  <a:lnTo>
                    <a:pt x="1584679" y="171018"/>
                  </a:lnTo>
                  <a:lnTo>
                    <a:pt x="1608839" y="205661"/>
                  </a:lnTo>
                  <a:lnTo>
                    <a:pt x="1629535" y="243022"/>
                  </a:lnTo>
                  <a:lnTo>
                    <a:pt x="1646358" y="282196"/>
                  </a:lnTo>
                  <a:lnTo>
                    <a:pt x="1658901" y="322280"/>
                  </a:lnTo>
                  <a:lnTo>
                    <a:pt x="1666757" y="362369"/>
                  </a:lnTo>
                  <a:lnTo>
                    <a:pt x="1669516" y="401559"/>
                  </a:lnTo>
                  <a:lnTo>
                    <a:pt x="1666710" y="451090"/>
                  </a:lnTo>
                  <a:lnTo>
                    <a:pt x="1658811" y="500389"/>
                  </a:lnTo>
                  <a:lnTo>
                    <a:pt x="1647025" y="549438"/>
                  </a:lnTo>
                  <a:lnTo>
                    <a:pt x="1632556" y="598217"/>
                  </a:lnTo>
                  <a:lnTo>
                    <a:pt x="1616611" y="646708"/>
                  </a:lnTo>
                  <a:lnTo>
                    <a:pt x="1600394" y="694893"/>
                  </a:lnTo>
                  <a:lnTo>
                    <a:pt x="1585111" y="742753"/>
                  </a:lnTo>
                  <a:lnTo>
                    <a:pt x="1571966" y="790269"/>
                  </a:lnTo>
                  <a:lnTo>
                    <a:pt x="1558925" y="840079"/>
                  </a:lnTo>
                  <a:lnTo>
                    <a:pt x="1544613" y="889016"/>
                  </a:lnTo>
                  <a:lnTo>
                    <a:pt x="1529057" y="937099"/>
                  </a:lnTo>
                  <a:lnTo>
                    <a:pt x="1512284" y="984343"/>
                  </a:lnTo>
                  <a:lnTo>
                    <a:pt x="1494320" y="1030767"/>
                  </a:lnTo>
                  <a:lnTo>
                    <a:pt x="1475192" y="1076387"/>
                  </a:lnTo>
                  <a:lnTo>
                    <a:pt x="1454926" y="1121221"/>
                  </a:lnTo>
                  <a:lnTo>
                    <a:pt x="1433549" y="1165287"/>
                  </a:lnTo>
                  <a:lnTo>
                    <a:pt x="1411088" y="1208601"/>
                  </a:lnTo>
                  <a:lnTo>
                    <a:pt x="1387569" y="1251181"/>
                  </a:lnTo>
                  <a:lnTo>
                    <a:pt x="1363019" y="1293045"/>
                  </a:lnTo>
                  <a:lnTo>
                    <a:pt x="1337465" y="1334208"/>
                  </a:lnTo>
                  <a:lnTo>
                    <a:pt x="1310932" y="1374690"/>
                  </a:lnTo>
                  <a:lnTo>
                    <a:pt x="1283448" y="1414506"/>
                  </a:lnTo>
                  <a:lnTo>
                    <a:pt x="1255039" y="1453675"/>
                  </a:lnTo>
                  <a:lnTo>
                    <a:pt x="1225733" y="1492214"/>
                  </a:lnTo>
                  <a:lnTo>
                    <a:pt x="1195554" y="1530139"/>
                  </a:lnTo>
                  <a:lnTo>
                    <a:pt x="1164531" y="1567469"/>
                  </a:lnTo>
                  <a:lnTo>
                    <a:pt x="1132689" y="1604220"/>
                  </a:lnTo>
                  <a:lnTo>
                    <a:pt x="1100055" y="1640411"/>
                  </a:lnTo>
                  <a:lnTo>
                    <a:pt x="1066657" y="1676057"/>
                  </a:lnTo>
                  <a:lnTo>
                    <a:pt x="1032519" y="1711177"/>
                  </a:lnTo>
                  <a:lnTo>
                    <a:pt x="997670" y="1745787"/>
                  </a:lnTo>
                  <a:lnTo>
                    <a:pt x="962135" y="1779906"/>
                  </a:lnTo>
                  <a:lnTo>
                    <a:pt x="925942" y="1813550"/>
                  </a:lnTo>
                  <a:lnTo>
                    <a:pt x="889116" y="1846736"/>
                  </a:lnTo>
                  <a:lnTo>
                    <a:pt x="851685" y="1879482"/>
                  </a:lnTo>
                  <a:lnTo>
                    <a:pt x="813675" y="1911806"/>
                  </a:lnTo>
                  <a:lnTo>
                    <a:pt x="775112" y="1943724"/>
                  </a:lnTo>
                  <a:lnTo>
                    <a:pt x="736024" y="1975254"/>
                  </a:lnTo>
                  <a:lnTo>
                    <a:pt x="696436" y="2006413"/>
                  </a:lnTo>
                  <a:lnTo>
                    <a:pt x="656376" y="2037219"/>
                  </a:lnTo>
                  <a:lnTo>
                    <a:pt x="613996" y="2068697"/>
                  </a:lnTo>
                  <a:lnTo>
                    <a:pt x="571176" y="2099271"/>
                  </a:lnTo>
                  <a:lnTo>
                    <a:pt x="528008" y="2129132"/>
                  </a:lnTo>
                  <a:lnTo>
                    <a:pt x="484587" y="2158472"/>
                  </a:lnTo>
                  <a:lnTo>
                    <a:pt x="310222" y="2274451"/>
                  </a:lnTo>
                  <a:lnTo>
                    <a:pt x="266927" y="2304059"/>
                  </a:lnTo>
                  <a:lnTo>
                    <a:pt x="223936" y="2334296"/>
                  </a:lnTo>
                  <a:lnTo>
                    <a:pt x="181343" y="2365353"/>
                  </a:lnTo>
                  <a:lnTo>
                    <a:pt x="139241" y="2397422"/>
                  </a:lnTo>
                  <a:lnTo>
                    <a:pt x="100919" y="2427386"/>
                  </a:lnTo>
                  <a:lnTo>
                    <a:pt x="63217" y="2457275"/>
                  </a:lnTo>
                  <a:lnTo>
                    <a:pt x="26347" y="2487541"/>
                  </a:lnTo>
                  <a:lnTo>
                    <a:pt x="0" y="2510412"/>
                  </a:lnTo>
                  <a:close/>
                </a:path>
                <a:path w="1670050" h="2510790">
                  <a:moveTo>
                    <a:pt x="1547031" y="130744"/>
                  </a:moveTo>
                  <a:lnTo>
                    <a:pt x="1278635" y="130744"/>
                  </a:lnTo>
                  <a:lnTo>
                    <a:pt x="1315622" y="100233"/>
                  </a:lnTo>
                  <a:lnTo>
                    <a:pt x="1352815" y="80579"/>
                  </a:lnTo>
                  <a:lnTo>
                    <a:pt x="1389806" y="70877"/>
                  </a:lnTo>
                  <a:lnTo>
                    <a:pt x="1426188" y="70222"/>
                  </a:lnTo>
                  <a:lnTo>
                    <a:pt x="1461552" y="77711"/>
                  </a:lnTo>
                  <a:lnTo>
                    <a:pt x="1495492" y="92440"/>
                  </a:lnTo>
                  <a:lnTo>
                    <a:pt x="1527598" y="113503"/>
                  </a:lnTo>
                  <a:lnTo>
                    <a:pt x="1547031" y="130744"/>
                  </a:lnTo>
                  <a:close/>
                </a:path>
              </a:pathLst>
            </a:custGeom>
            <a:solidFill>
              <a:srgbClr val="2F6A2F"/>
            </a:solidFill>
          </p:spPr>
          <p:txBody>
            <a:bodyPr wrap="square" lIns="0" tIns="0" rIns="0" bIns="0" rtlCol="0"/>
            <a:p/>
          </p:txBody>
        </p:sp>
        <p:sp>
          <p:nvSpPr>
            <p:cNvPr id="36" name="object 33"/>
            <p:cNvSpPr/>
            <p:nvPr/>
          </p:nvSpPr>
          <p:spPr>
            <a:xfrm>
              <a:off x="-1930" y="6546341"/>
              <a:ext cx="1456690" cy="2178685"/>
            </a:xfrm>
            <a:custGeom>
              <a:avLst/>
              <a:gdLst/>
              <a:ahLst/>
              <a:cxnLst/>
              <a:rect l="l" t="t" r="r" b="b"/>
              <a:pathLst>
                <a:path w="1456690" h="2178684">
                  <a:moveTo>
                    <a:pt x="1456461" y="544791"/>
                  </a:moveTo>
                  <a:lnTo>
                    <a:pt x="1452384" y="498563"/>
                  </a:lnTo>
                  <a:lnTo>
                    <a:pt x="1441081" y="453377"/>
                  </a:lnTo>
                  <a:lnTo>
                    <a:pt x="1423250" y="409054"/>
                  </a:lnTo>
                  <a:lnTo>
                    <a:pt x="1399565" y="365417"/>
                  </a:lnTo>
                  <a:lnTo>
                    <a:pt x="1370685" y="322300"/>
                  </a:lnTo>
                  <a:lnTo>
                    <a:pt x="1343939" y="287528"/>
                  </a:lnTo>
                  <a:lnTo>
                    <a:pt x="1313827" y="253885"/>
                  </a:lnTo>
                  <a:lnTo>
                    <a:pt x="1280223" y="224142"/>
                  </a:lnTo>
                  <a:lnTo>
                    <a:pt x="1242999" y="201066"/>
                  </a:lnTo>
                  <a:lnTo>
                    <a:pt x="1177150" y="188163"/>
                  </a:lnTo>
                  <a:lnTo>
                    <a:pt x="1156766" y="193344"/>
                  </a:lnTo>
                  <a:lnTo>
                    <a:pt x="1275410" y="0"/>
                  </a:lnTo>
                  <a:lnTo>
                    <a:pt x="1127772" y="214744"/>
                  </a:lnTo>
                  <a:lnTo>
                    <a:pt x="1121918" y="187159"/>
                  </a:lnTo>
                  <a:lnTo>
                    <a:pt x="1100886" y="160604"/>
                  </a:lnTo>
                  <a:lnTo>
                    <a:pt x="1069619" y="143941"/>
                  </a:lnTo>
                  <a:lnTo>
                    <a:pt x="1030833" y="135648"/>
                  </a:lnTo>
                  <a:lnTo>
                    <a:pt x="987247" y="134162"/>
                  </a:lnTo>
                  <a:lnTo>
                    <a:pt x="941565" y="137947"/>
                  </a:lnTo>
                  <a:lnTo>
                    <a:pt x="896493" y="145427"/>
                  </a:lnTo>
                  <a:lnTo>
                    <a:pt x="854760" y="155079"/>
                  </a:lnTo>
                  <a:lnTo>
                    <a:pt x="792124" y="174675"/>
                  </a:lnTo>
                  <a:lnTo>
                    <a:pt x="750023" y="192722"/>
                  </a:lnTo>
                  <a:lnTo>
                    <a:pt x="709180" y="213766"/>
                  </a:lnTo>
                  <a:lnTo>
                    <a:pt x="669810" y="237477"/>
                  </a:lnTo>
                  <a:lnTo>
                    <a:pt x="632091" y="263537"/>
                  </a:lnTo>
                  <a:lnTo>
                    <a:pt x="577011" y="321627"/>
                  </a:lnTo>
                  <a:lnTo>
                    <a:pt x="546569" y="353364"/>
                  </a:lnTo>
                  <a:lnTo>
                    <a:pt x="521817" y="370217"/>
                  </a:lnTo>
                  <a:lnTo>
                    <a:pt x="575983" y="358152"/>
                  </a:lnTo>
                  <a:lnTo>
                    <a:pt x="630605" y="349872"/>
                  </a:lnTo>
                  <a:lnTo>
                    <a:pt x="685584" y="344678"/>
                  </a:lnTo>
                  <a:lnTo>
                    <a:pt x="740829" y="341871"/>
                  </a:lnTo>
                  <a:lnTo>
                    <a:pt x="796213" y="340715"/>
                  </a:lnTo>
                  <a:lnTo>
                    <a:pt x="824141" y="339039"/>
                  </a:lnTo>
                  <a:lnTo>
                    <a:pt x="850849" y="335495"/>
                  </a:lnTo>
                  <a:lnTo>
                    <a:pt x="877150" y="331279"/>
                  </a:lnTo>
                  <a:lnTo>
                    <a:pt x="903846" y="327609"/>
                  </a:lnTo>
                  <a:lnTo>
                    <a:pt x="930503" y="327482"/>
                  </a:lnTo>
                  <a:lnTo>
                    <a:pt x="957846" y="330149"/>
                  </a:lnTo>
                  <a:lnTo>
                    <a:pt x="985062" y="331406"/>
                  </a:lnTo>
                  <a:lnTo>
                    <a:pt x="1011389" y="327075"/>
                  </a:lnTo>
                  <a:lnTo>
                    <a:pt x="1033741" y="316636"/>
                  </a:lnTo>
                  <a:lnTo>
                    <a:pt x="1053325" y="302691"/>
                  </a:lnTo>
                  <a:lnTo>
                    <a:pt x="1089748" y="271195"/>
                  </a:lnTo>
                  <a:lnTo>
                    <a:pt x="833501" y="651929"/>
                  </a:lnTo>
                  <a:lnTo>
                    <a:pt x="833259" y="651154"/>
                  </a:lnTo>
                  <a:lnTo>
                    <a:pt x="832269" y="642848"/>
                  </a:lnTo>
                  <a:lnTo>
                    <a:pt x="782637" y="630034"/>
                  </a:lnTo>
                  <a:lnTo>
                    <a:pt x="733336" y="624420"/>
                  </a:lnTo>
                  <a:lnTo>
                    <a:pt x="682586" y="625640"/>
                  </a:lnTo>
                  <a:lnTo>
                    <a:pt x="628611" y="633298"/>
                  </a:lnTo>
                  <a:lnTo>
                    <a:pt x="587946" y="641261"/>
                  </a:lnTo>
                  <a:lnTo>
                    <a:pt x="547243" y="650951"/>
                  </a:lnTo>
                  <a:lnTo>
                    <a:pt x="507974" y="664032"/>
                  </a:lnTo>
                  <a:lnTo>
                    <a:pt x="471601" y="682193"/>
                  </a:lnTo>
                  <a:lnTo>
                    <a:pt x="428752" y="712419"/>
                  </a:lnTo>
                  <a:lnTo>
                    <a:pt x="390982" y="747941"/>
                  </a:lnTo>
                  <a:lnTo>
                    <a:pt x="360108" y="788720"/>
                  </a:lnTo>
                  <a:lnTo>
                    <a:pt x="337934" y="834720"/>
                  </a:lnTo>
                  <a:lnTo>
                    <a:pt x="326263" y="885913"/>
                  </a:lnTo>
                  <a:lnTo>
                    <a:pt x="378028" y="866305"/>
                  </a:lnTo>
                  <a:lnTo>
                    <a:pt x="431368" y="854151"/>
                  </a:lnTo>
                  <a:lnTo>
                    <a:pt x="485775" y="846416"/>
                  </a:lnTo>
                  <a:lnTo>
                    <a:pt x="540677" y="840117"/>
                  </a:lnTo>
                  <a:lnTo>
                    <a:pt x="577634" y="833437"/>
                  </a:lnTo>
                  <a:lnTo>
                    <a:pt x="683221" y="800544"/>
                  </a:lnTo>
                  <a:lnTo>
                    <a:pt x="750379" y="767486"/>
                  </a:lnTo>
                  <a:lnTo>
                    <a:pt x="762355" y="759942"/>
                  </a:lnTo>
                  <a:lnTo>
                    <a:pt x="542226" y="1103236"/>
                  </a:lnTo>
                  <a:lnTo>
                    <a:pt x="522109" y="1084491"/>
                  </a:lnTo>
                  <a:lnTo>
                    <a:pt x="485902" y="1067523"/>
                  </a:lnTo>
                  <a:lnTo>
                    <a:pt x="451688" y="1058621"/>
                  </a:lnTo>
                  <a:lnTo>
                    <a:pt x="407047" y="1056487"/>
                  </a:lnTo>
                  <a:lnTo>
                    <a:pt x="367677" y="1064971"/>
                  </a:lnTo>
                  <a:lnTo>
                    <a:pt x="330720" y="1082078"/>
                  </a:lnTo>
                  <a:lnTo>
                    <a:pt x="293319" y="1105776"/>
                  </a:lnTo>
                  <a:lnTo>
                    <a:pt x="254203" y="1137996"/>
                  </a:lnTo>
                  <a:lnTo>
                    <a:pt x="221399" y="1174965"/>
                  </a:lnTo>
                  <a:lnTo>
                    <a:pt x="192519" y="1215263"/>
                  </a:lnTo>
                  <a:lnTo>
                    <a:pt x="165138" y="1257401"/>
                  </a:lnTo>
                  <a:lnTo>
                    <a:pt x="136842" y="1299946"/>
                  </a:lnTo>
                  <a:lnTo>
                    <a:pt x="105460" y="1335189"/>
                  </a:lnTo>
                  <a:lnTo>
                    <a:pt x="72428" y="1356575"/>
                  </a:lnTo>
                  <a:lnTo>
                    <a:pt x="37388" y="1369301"/>
                  </a:lnTo>
                  <a:lnTo>
                    <a:pt x="0" y="1378572"/>
                  </a:lnTo>
                  <a:lnTo>
                    <a:pt x="33909" y="1375283"/>
                  </a:lnTo>
                  <a:lnTo>
                    <a:pt x="71132" y="1377429"/>
                  </a:lnTo>
                  <a:lnTo>
                    <a:pt x="108915" y="1380553"/>
                  </a:lnTo>
                  <a:lnTo>
                    <a:pt x="144500" y="1380159"/>
                  </a:lnTo>
                  <a:lnTo>
                    <a:pt x="177190" y="1374914"/>
                  </a:lnTo>
                  <a:lnTo>
                    <a:pt x="209181" y="1367396"/>
                  </a:lnTo>
                  <a:lnTo>
                    <a:pt x="240817" y="1358976"/>
                  </a:lnTo>
                  <a:lnTo>
                    <a:pt x="272491" y="1351051"/>
                  </a:lnTo>
                  <a:lnTo>
                    <a:pt x="319544" y="1338745"/>
                  </a:lnTo>
                  <a:lnTo>
                    <a:pt x="362877" y="1323581"/>
                  </a:lnTo>
                  <a:lnTo>
                    <a:pt x="403034" y="1304582"/>
                  </a:lnTo>
                  <a:lnTo>
                    <a:pt x="426567" y="1289659"/>
                  </a:lnTo>
                  <a:lnTo>
                    <a:pt x="256730" y="1606042"/>
                  </a:lnTo>
                  <a:lnTo>
                    <a:pt x="188645" y="1642872"/>
                  </a:lnTo>
                  <a:lnTo>
                    <a:pt x="151549" y="1677987"/>
                  </a:lnTo>
                  <a:lnTo>
                    <a:pt x="115798" y="1715325"/>
                  </a:lnTo>
                  <a:lnTo>
                    <a:pt x="82219" y="1754505"/>
                  </a:lnTo>
                  <a:lnTo>
                    <a:pt x="51689" y="1795145"/>
                  </a:lnTo>
                  <a:lnTo>
                    <a:pt x="25057" y="1836851"/>
                  </a:lnTo>
                  <a:lnTo>
                    <a:pt x="3175" y="1879257"/>
                  </a:lnTo>
                  <a:lnTo>
                    <a:pt x="1930" y="1882470"/>
                  </a:lnTo>
                  <a:lnTo>
                    <a:pt x="1930" y="2178189"/>
                  </a:lnTo>
                  <a:lnTo>
                    <a:pt x="38315" y="2143252"/>
                  </a:lnTo>
                  <a:lnTo>
                    <a:pt x="74510" y="2099589"/>
                  </a:lnTo>
                  <a:lnTo>
                    <a:pt x="108991" y="2054529"/>
                  </a:lnTo>
                  <a:lnTo>
                    <a:pt x="141516" y="2008047"/>
                  </a:lnTo>
                  <a:lnTo>
                    <a:pt x="171843" y="1960079"/>
                  </a:lnTo>
                  <a:lnTo>
                    <a:pt x="195884" y="1918576"/>
                  </a:lnTo>
                  <a:lnTo>
                    <a:pt x="216141" y="1877072"/>
                  </a:lnTo>
                  <a:lnTo>
                    <a:pt x="230581" y="1833905"/>
                  </a:lnTo>
                  <a:lnTo>
                    <a:pt x="237197" y="1787372"/>
                  </a:lnTo>
                  <a:lnTo>
                    <a:pt x="239242" y="1735086"/>
                  </a:lnTo>
                  <a:lnTo>
                    <a:pt x="242658" y="1683219"/>
                  </a:lnTo>
                  <a:lnTo>
                    <a:pt x="249910" y="1631810"/>
                  </a:lnTo>
                  <a:lnTo>
                    <a:pt x="256501" y="1606905"/>
                  </a:lnTo>
                  <a:lnTo>
                    <a:pt x="409016" y="1369441"/>
                  </a:lnTo>
                  <a:lnTo>
                    <a:pt x="503834" y="1221333"/>
                  </a:lnTo>
                  <a:lnTo>
                    <a:pt x="509778" y="1214958"/>
                  </a:lnTo>
                  <a:lnTo>
                    <a:pt x="501764" y="1249591"/>
                  </a:lnTo>
                  <a:lnTo>
                    <a:pt x="511746" y="1296466"/>
                  </a:lnTo>
                  <a:lnTo>
                    <a:pt x="531444" y="1341475"/>
                  </a:lnTo>
                  <a:lnTo>
                    <a:pt x="552577" y="1370533"/>
                  </a:lnTo>
                  <a:lnTo>
                    <a:pt x="570865" y="1383830"/>
                  </a:lnTo>
                  <a:lnTo>
                    <a:pt x="587679" y="1393405"/>
                  </a:lnTo>
                  <a:lnTo>
                    <a:pt x="603859" y="1403642"/>
                  </a:lnTo>
                  <a:lnTo>
                    <a:pt x="641578" y="1448498"/>
                  </a:lnTo>
                  <a:lnTo>
                    <a:pt x="660311" y="1483156"/>
                  </a:lnTo>
                  <a:lnTo>
                    <a:pt x="676465" y="1519288"/>
                  </a:lnTo>
                  <a:lnTo>
                    <a:pt x="700646" y="1592173"/>
                  </a:lnTo>
                  <a:lnTo>
                    <a:pt x="703008" y="1626616"/>
                  </a:lnTo>
                  <a:lnTo>
                    <a:pt x="698893" y="1698891"/>
                  </a:lnTo>
                  <a:lnTo>
                    <a:pt x="702729" y="1678978"/>
                  </a:lnTo>
                  <a:lnTo>
                    <a:pt x="711339" y="1660588"/>
                  </a:lnTo>
                  <a:lnTo>
                    <a:pt x="721766" y="1642618"/>
                  </a:lnTo>
                  <a:lnTo>
                    <a:pt x="731012" y="1623987"/>
                  </a:lnTo>
                  <a:lnTo>
                    <a:pt x="738543" y="1599653"/>
                  </a:lnTo>
                  <a:lnTo>
                    <a:pt x="743394" y="1574393"/>
                  </a:lnTo>
                  <a:lnTo>
                    <a:pt x="750773" y="1523606"/>
                  </a:lnTo>
                  <a:lnTo>
                    <a:pt x="760425" y="1469707"/>
                  </a:lnTo>
                  <a:lnTo>
                    <a:pt x="768248" y="1416875"/>
                  </a:lnTo>
                  <a:lnTo>
                    <a:pt x="771702" y="1363891"/>
                  </a:lnTo>
                  <a:lnTo>
                    <a:pt x="768273" y="1309573"/>
                  </a:lnTo>
                  <a:lnTo>
                    <a:pt x="745007" y="1236738"/>
                  </a:lnTo>
                  <a:lnTo>
                    <a:pt x="723912" y="1199210"/>
                  </a:lnTo>
                  <a:lnTo>
                    <a:pt x="697623" y="1165745"/>
                  </a:lnTo>
                  <a:lnTo>
                    <a:pt x="666953" y="1139939"/>
                  </a:lnTo>
                  <a:lnTo>
                    <a:pt x="632739" y="1125359"/>
                  </a:lnTo>
                  <a:lnTo>
                    <a:pt x="595833" y="1125613"/>
                  </a:lnTo>
                  <a:lnTo>
                    <a:pt x="557034" y="1144295"/>
                  </a:lnTo>
                  <a:lnTo>
                    <a:pt x="556031" y="1139799"/>
                  </a:lnTo>
                  <a:lnTo>
                    <a:pt x="750620" y="835863"/>
                  </a:lnTo>
                  <a:lnTo>
                    <a:pt x="815187" y="734237"/>
                  </a:lnTo>
                  <a:lnTo>
                    <a:pt x="818819" y="758710"/>
                  </a:lnTo>
                  <a:lnTo>
                    <a:pt x="820216" y="820153"/>
                  </a:lnTo>
                  <a:lnTo>
                    <a:pt x="834402" y="881507"/>
                  </a:lnTo>
                  <a:lnTo>
                    <a:pt x="868641" y="939698"/>
                  </a:lnTo>
                  <a:lnTo>
                    <a:pt x="920470" y="1004531"/>
                  </a:lnTo>
                  <a:lnTo>
                    <a:pt x="950188" y="1039609"/>
                  </a:lnTo>
                  <a:lnTo>
                    <a:pt x="976591" y="1073340"/>
                  </a:lnTo>
                  <a:lnTo>
                    <a:pt x="998550" y="1107922"/>
                  </a:lnTo>
                  <a:lnTo>
                    <a:pt x="1014958" y="1145552"/>
                  </a:lnTo>
                  <a:lnTo>
                    <a:pt x="1024674" y="1188440"/>
                  </a:lnTo>
                  <a:lnTo>
                    <a:pt x="1026617" y="1238758"/>
                  </a:lnTo>
                  <a:lnTo>
                    <a:pt x="1053655" y="1201026"/>
                  </a:lnTo>
                  <a:lnTo>
                    <a:pt x="1074877" y="1154772"/>
                  </a:lnTo>
                  <a:lnTo>
                    <a:pt x="1090218" y="1102931"/>
                  </a:lnTo>
                  <a:lnTo>
                    <a:pt x="1099604" y="1048372"/>
                  </a:lnTo>
                  <a:lnTo>
                    <a:pt x="1102969" y="994003"/>
                  </a:lnTo>
                  <a:lnTo>
                    <a:pt x="1100239" y="942733"/>
                  </a:lnTo>
                  <a:lnTo>
                    <a:pt x="1091361" y="897432"/>
                  </a:lnTo>
                  <a:lnTo>
                    <a:pt x="1077226" y="860704"/>
                  </a:lnTo>
                  <a:lnTo>
                    <a:pt x="1055611" y="821055"/>
                  </a:lnTo>
                  <a:lnTo>
                    <a:pt x="1027772" y="781240"/>
                  </a:lnTo>
                  <a:lnTo>
                    <a:pt x="994994" y="744042"/>
                  </a:lnTo>
                  <a:lnTo>
                    <a:pt x="958557" y="712228"/>
                  </a:lnTo>
                  <a:lnTo>
                    <a:pt x="919721" y="688555"/>
                  </a:lnTo>
                  <a:lnTo>
                    <a:pt x="879779" y="675805"/>
                  </a:lnTo>
                  <a:lnTo>
                    <a:pt x="851877" y="676465"/>
                  </a:lnTo>
                  <a:lnTo>
                    <a:pt x="1091641" y="299059"/>
                  </a:lnTo>
                  <a:lnTo>
                    <a:pt x="1111961" y="365823"/>
                  </a:lnTo>
                  <a:lnTo>
                    <a:pt x="1142796" y="409854"/>
                  </a:lnTo>
                  <a:lnTo>
                    <a:pt x="1180922" y="449135"/>
                  </a:lnTo>
                  <a:lnTo>
                    <a:pt x="1221905" y="481761"/>
                  </a:lnTo>
                  <a:lnTo>
                    <a:pt x="1261325" y="505841"/>
                  </a:lnTo>
                  <a:lnTo>
                    <a:pt x="1299400" y="526072"/>
                  </a:lnTo>
                  <a:lnTo>
                    <a:pt x="1337043" y="549148"/>
                  </a:lnTo>
                  <a:lnTo>
                    <a:pt x="1371028" y="576173"/>
                  </a:lnTo>
                  <a:lnTo>
                    <a:pt x="1398117" y="608215"/>
                  </a:lnTo>
                  <a:lnTo>
                    <a:pt x="1415084" y="646328"/>
                  </a:lnTo>
                  <a:lnTo>
                    <a:pt x="1418704" y="691591"/>
                  </a:lnTo>
                  <a:lnTo>
                    <a:pt x="1440307" y="641134"/>
                  </a:lnTo>
                  <a:lnTo>
                    <a:pt x="1452664" y="592264"/>
                  </a:lnTo>
                  <a:lnTo>
                    <a:pt x="1456461" y="544791"/>
                  </a:lnTo>
                  <a:close/>
                </a:path>
              </a:pathLst>
            </a:custGeom>
            <a:solidFill>
              <a:srgbClr val="A5CC6F"/>
            </a:solidFill>
          </p:spPr>
          <p:txBody>
            <a:bodyPr wrap="square" lIns="0" tIns="0" rIns="0" bIns="0" rtlCol="0"/>
            <a:p/>
          </p:txBody>
        </p:sp>
        <p:sp>
          <p:nvSpPr>
            <p:cNvPr id="37" name="object 34"/>
            <p:cNvSpPr/>
            <p:nvPr/>
          </p:nvSpPr>
          <p:spPr>
            <a:xfrm>
              <a:off x="1936838" y="6774753"/>
              <a:ext cx="1550035" cy="2626360"/>
            </a:xfrm>
            <a:custGeom>
              <a:avLst/>
              <a:gdLst/>
              <a:ahLst/>
              <a:cxnLst/>
              <a:rect l="l" t="t" r="r" b="b"/>
              <a:pathLst>
                <a:path w="1550035" h="2626359">
                  <a:moveTo>
                    <a:pt x="1453055" y="2625989"/>
                  </a:moveTo>
                  <a:lnTo>
                    <a:pt x="1434547" y="2579886"/>
                  </a:lnTo>
                  <a:lnTo>
                    <a:pt x="1417728" y="2533238"/>
                  </a:lnTo>
                  <a:lnTo>
                    <a:pt x="1402187" y="2486178"/>
                  </a:lnTo>
                  <a:lnTo>
                    <a:pt x="1387516" y="2438835"/>
                  </a:lnTo>
                  <a:lnTo>
                    <a:pt x="1344625" y="2296430"/>
                  </a:lnTo>
                  <a:lnTo>
                    <a:pt x="1329337" y="2249273"/>
                  </a:lnTo>
                  <a:lnTo>
                    <a:pt x="1312873" y="2202491"/>
                  </a:lnTo>
                  <a:lnTo>
                    <a:pt x="1294821" y="2156215"/>
                  </a:lnTo>
                  <a:lnTo>
                    <a:pt x="1274774" y="2110575"/>
                  </a:lnTo>
                  <a:lnTo>
                    <a:pt x="1252321" y="2065705"/>
                  </a:lnTo>
                  <a:lnTo>
                    <a:pt x="1227054" y="2021733"/>
                  </a:lnTo>
                  <a:lnTo>
                    <a:pt x="1200378" y="1980138"/>
                  </a:lnTo>
                  <a:lnTo>
                    <a:pt x="1171984" y="1938839"/>
                  </a:lnTo>
                  <a:lnTo>
                    <a:pt x="1142039" y="1897858"/>
                  </a:lnTo>
                  <a:lnTo>
                    <a:pt x="1110711" y="1857216"/>
                  </a:lnTo>
                  <a:lnTo>
                    <a:pt x="1078168" y="1816934"/>
                  </a:lnTo>
                  <a:lnTo>
                    <a:pt x="1044579" y="1777033"/>
                  </a:lnTo>
                  <a:lnTo>
                    <a:pt x="1010111" y="1737536"/>
                  </a:lnTo>
                  <a:lnTo>
                    <a:pt x="974933" y="1698462"/>
                  </a:lnTo>
                  <a:lnTo>
                    <a:pt x="939213" y="1659834"/>
                  </a:lnTo>
                  <a:lnTo>
                    <a:pt x="903119" y="1621671"/>
                  </a:lnTo>
                  <a:lnTo>
                    <a:pt x="830480" y="1546831"/>
                  </a:lnTo>
                  <a:lnTo>
                    <a:pt x="688106" y="1403679"/>
                  </a:lnTo>
                  <a:lnTo>
                    <a:pt x="655679" y="1371979"/>
                  </a:lnTo>
                  <a:lnTo>
                    <a:pt x="621476" y="1340001"/>
                  </a:lnTo>
                  <a:lnTo>
                    <a:pt x="585779" y="1307714"/>
                  </a:lnTo>
                  <a:lnTo>
                    <a:pt x="548869" y="1275091"/>
                  </a:lnTo>
                  <a:lnTo>
                    <a:pt x="394715" y="1140659"/>
                  </a:lnTo>
                  <a:lnTo>
                    <a:pt x="355953" y="1105922"/>
                  </a:lnTo>
                  <a:lnTo>
                    <a:pt x="317665" y="1070675"/>
                  </a:lnTo>
                  <a:lnTo>
                    <a:pt x="280130" y="1034891"/>
                  </a:lnTo>
                  <a:lnTo>
                    <a:pt x="243630" y="998540"/>
                  </a:lnTo>
                  <a:lnTo>
                    <a:pt x="208445" y="961594"/>
                  </a:lnTo>
                  <a:lnTo>
                    <a:pt x="174858" y="924023"/>
                  </a:lnTo>
                  <a:lnTo>
                    <a:pt x="143148" y="885800"/>
                  </a:lnTo>
                  <a:lnTo>
                    <a:pt x="113597" y="846894"/>
                  </a:lnTo>
                  <a:lnTo>
                    <a:pt x="86486" y="807278"/>
                  </a:lnTo>
                  <a:lnTo>
                    <a:pt x="62095" y="766923"/>
                  </a:lnTo>
                  <a:lnTo>
                    <a:pt x="40707" y="725800"/>
                  </a:lnTo>
                  <a:lnTo>
                    <a:pt x="22601" y="683880"/>
                  </a:lnTo>
                  <a:lnTo>
                    <a:pt x="5884" y="620999"/>
                  </a:lnTo>
                  <a:lnTo>
                    <a:pt x="0" y="550177"/>
                  </a:lnTo>
                  <a:lnTo>
                    <a:pt x="942" y="512855"/>
                  </a:lnTo>
                  <a:lnTo>
                    <a:pt x="4381" y="474826"/>
                  </a:lnTo>
                  <a:lnTo>
                    <a:pt x="10245" y="436519"/>
                  </a:lnTo>
                  <a:lnTo>
                    <a:pt x="18464" y="398358"/>
                  </a:lnTo>
                  <a:lnTo>
                    <a:pt x="28966" y="360772"/>
                  </a:lnTo>
                  <a:lnTo>
                    <a:pt x="41682" y="324187"/>
                  </a:lnTo>
                  <a:lnTo>
                    <a:pt x="56540" y="289028"/>
                  </a:lnTo>
                  <a:lnTo>
                    <a:pt x="92400" y="224699"/>
                  </a:lnTo>
                  <a:lnTo>
                    <a:pt x="135982" y="171197"/>
                  </a:lnTo>
                  <a:lnTo>
                    <a:pt x="186719" y="131936"/>
                  </a:lnTo>
                  <a:lnTo>
                    <a:pt x="244046" y="110326"/>
                  </a:lnTo>
                  <a:lnTo>
                    <a:pt x="275004" y="107208"/>
                  </a:lnTo>
                  <a:lnTo>
                    <a:pt x="307398" y="109782"/>
                  </a:lnTo>
                  <a:lnTo>
                    <a:pt x="341156" y="118476"/>
                  </a:lnTo>
                  <a:lnTo>
                    <a:pt x="376208" y="133716"/>
                  </a:lnTo>
                  <a:lnTo>
                    <a:pt x="412484" y="155928"/>
                  </a:lnTo>
                  <a:lnTo>
                    <a:pt x="449912" y="185539"/>
                  </a:lnTo>
                  <a:lnTo>
                    <a:pt x="462602" y="137573"/>
                  </a:lnTo>
                  <a:lnTo>
                    <a:pt x="479547" y="97667"/>
                  </a:lnTo>
                  <a:lnTo>
                    <a:pt x="500351" y="65332"/>
                  </a:lnTo>
                  <a:lnTo>
                    <a:pt x="551954" y="21405"/>
                  </a:lnTo>
                  <a:lnTo>
                    <a:pt x="614243" y="1859"/>
                  </a:lnTo>
                  <a:lnTo>
                    <a:pt x="648403" y="0"/>
                  </a:lnTo>
                  <a:lnTo>
                    <a:pt x="684047" y="2760"/>
                  </a:lnTo>
                  <a:lnTo>
                    <a:pt x="758201" y="20175"/>
                  </a:lnTo>
                  <a:lnTo>
                    <a:pt x="795918" y="33847"/>
                  </a:lnTo>
                  <a:lnTo>
                    <a:pt x="833534" y="50172"/>
                  </a:lnTo>
                  <a:lnTo>
                    <a:pt x="870653" y="68659"/>
                  </a:lnTo>
                  <a:lnTo>
                    <a:pt x="906879" y="88816"/>
                  </a:lnTo>
                  <a:lnTo>
                    <a:pt x="941816" y="110152"/>
                  </a:lnTo>
                  <a:lnTo>
                    <a:pt x="975068" y="132176"/>
                  </a:lnTo>
                  <a:lnTo>
                    <a:pt x="1006239" y="154394"/>
                  </a:lnTo>
                  <a:lnTo>
                    <a:pt x="1060753" y="197451"/>
                  </a:lnTo>
                  <a:lnTo>
                    <a:pt x="1117912" y="250892"/>
                  </a:lnTo>
                  <a:lnTo>
                    <a:pt x="1150583" y="286309"/>
                  </a:lnTo>
                  <a:lnTo>
                    <a:pt x="1181394" y="323433"/>
                  </a:lnTo>
                  <a:lnTo>
                    <a:pt x="1210418" y="362138"/>
                  </a:lnTo>
                  <a:lnTo>
                    <a:pt x="1237729" y="402301"/>
                  </a:lnTo>
                  <a:lnTo>
                    <a:pt x="1263403" y="443796"/>
                  </a:lnTo>
                  <a:lnTo>
                    <a:pt x="1287513" y="486499"/>
                  </a:lnTo>
                  <a:lnTo>
                    <a:pt x="1310134" y="530285"/>
                  </a:lnTo>
                  <a:lnTo>
                    <a:pt x="1331341" y="575030"/>
                  </a:lnTo>
                  <a:lnTo>
                    <a:pt x="1351208" y="620609"/>
                  </a:lnTo>
                  <a:lnTo>
                    <a:pt x="1369810" y="666897"/>
                  </a:lnTo>
                  <a:lnTo>
                    <a:pt x="1387220" y="713770"/>
                  </a:lnTo>
                  <a:lnTo>
                    <a:pt x="1403514" y="761102"/>
                  </a:lnTo>
                  <a:lnTo>
                    <a:pt x="1418766" y="808770"/>
                  </a:lnTo>
                  <a:lnTo>
                    <a:pt x="1433051" y="856649"/>
                  </a:lnTo>
                  <a:lnTo>
                    <a:pt x="1446442" y="904613"/>
                  </a:lnTo>
                  <a:lnTo>
                    <a:pt x="1459015" y="952539"/>
                  </a:lnTo>
                  <a:lnTo>
                    <a:pt x="1470844" y="1000301"/>
                  </a:lnTo>
                  <a:lnTo>
                    <a:pt x="1482002" y="1047776"/>
                  </a:lnTo>
                  <a:lnTo>
                    <a:pt x="1492566" y="1094837"/>
                  </a:lnTo>
                  <a:lnTo>
                    <a:pt x="1512206" y="1187224"/>
                  </a:lnTo>
                  <a:lnTo>
                    <a:pt x="1521458" y="1235775"/>
                  </a:lnTo>
                  <a:lnTo>
                    <a:pt x="1529253" y="1284541"/>
                  </a:lnTo>
                  <a:lnTo>
                    <a:pt x="1535663" y="1333505"/>
                  </a:lnTo>
                  <a:lnTo>
                    <a:pt x="1540760" y="1382654"/>
                  </a:lnTo>
                  <a:lnTo>
                    <a:pt x="1544617" y="1431970"/>
                  </a:lnTo>
                  <a:lnTo>
                    <a:pt x="1547305" y="1481440"/>
                  </a:lnTo>
                  <a:lnTo>
                    <a:pt x="1548898" y="1531046"/>
                  </a:lnTo>
                  <a:lnTo>
                    <a:pt x="1549467" y="1580775"/>
                  </a:lnTo>
                  <a:lnTo>
                    <a:pt x="1549085" y="1630611"/>
                  </a:lnTo>
                  <a:lnTo>
                    <a:pt x="1547825" y="1680538"/>
                  </a:lnTo>
                  <a:lnTo>
                    <a:pt x="1545757" y="1730540"/>
                  </a:lnTo>
                  <a:lnTo>
                    <a:pt x="1542955" y="1780603"/>
                  </a:lnTo>
                  <a:lnTo>
                    <a:pt x="1539492" y="1830711"/>
                  </a:lnTo>
                  <a:lnTo>
                    <a:pt x="1535438" y="1880849"/>
                  </a:lnTo>
                  <a:lnTo>
                    <a:pt x="1530868" y="1931001"/>
                  </a:lnTo>
                  <a:lnTo>
                    <a:pt x="1525852" y="1981151"/>
                  </a:lnTo>
                  <a:lnTo>
                    <a:pt x="1514775" y="2081387"/>
                  </a:lnTo>
                  <a:lnTo>
                    <a:pt x="1472617" y="2429910"/>
                  </a:lnTo>
                  <a:lnTo>
                    <a:pt x="1461991" y="2528322"/>
                  </a:lnTo>
                  <a:lnTo>
                    <a:pt x="1457275" y="2577256"/>
                  </a:lnTo>
                  <a:lnTo>
                    <a:pt x="1453055" y="2625989"/>
                  </a:lnTo>
                  <a:close/>
                </a:path>
              </a:pathLst>
            </a:custGeom>
            <a:solidFill>
              <a:srgbClr val="2F6A2F"/>
            </a:solidFill>
          </p:spPr>
          <p:txBody>
            <a:bodyPr wrap="square" lIns="0" tIns="0" rIns="0" bIns="0" rtlCol="0"/>
            <a:p/>
          </p:txBody>
        </p:sp>
        <p:sp>
          <p:nvSpPr>
            <p:cNvPr id="38" name="object 35"/>
            <p:cNvSpPr/>
            <p:nvPr/>
          </p:nvSpPr>
          <p:spPr>
            <a:xfrm>
              <a:off x="2125446" y="7013638"/>
              <a:ext cx="1266825" cy="2158365"/>
            </a:xfrm>
            <a:custGeom>
              <a:avLst/>
              <a:gdLst/>
              <a:ahLst/>
              <a:cxnLst/>
              <a:rect l="l" t="t" r="r" b="b"/>
              <a:pathLst>
                <a:path w="1266825" h="2158365">
                  <a:moveTo>
                    <a:pt x="1266253" y="816127"/>
                  </a:moveTo>
                  <a:lnTo>
                    <a:pt x="1237449" y="772731"/>
                  </a:lnTo>
                  <a:lnTo>
                    <a:pt x="1233335" y="766254"/>
                  </a:lnTo>
                  <a:lnTo>
                    <a:pt x="1211478" y="731735"/>
                  </a:lnTo>
                  <a:lnTo>
                    <a:pt x="1186776" y="693318"/>
                  </a:lnTo>
                  <a:lnTo>
                    <a:pt x="1161757" y="657644"/>
                  </a:lnTo>
                  <a:lnTo>
                    <a:pt x="1134884" y="624878"/>
                  </a:lnTo>
                  <a:lnTo>
                    <a:pt x="1104569" y="595198"/>
                  </a:lnTo>
                  <a:lnTo>
                    <a:pt x="1083271" y="579272"/>
                  </a:lnTo>
                  <a:lnTo>
                    <a:pt x="1069251" y="568782"/>
                  </a:lnTo>
                  <a:lnTo>
                    <a:pt x="1027353" y="545807"/>
                  </a:lnTo>
                  <a:lnTo>
                    <a:pt x="977315" y="526427"/>
                  </a:lnTo>
                  <a:lnTo>
                    <a:pt x="922515" y="512279"/>
                  </a:lnTo>
                  <a:lnTo>
                    <a:pt x="874687" y="507542"/>
                  </a:lnTo>
                  <a:lnTo>
                    <a:pt x="831329" y="512051"/>
                  </a:lnTo>
                  <a:lnTo>
                    <a:pt x="789952" y="525627"/>
                  </a:lnTo>
                  <a:lnTo>
                    <a:pt x="748080" y="548093"/>
                  </a:lnTo>
                  <a:lnTo>
                    <a:pt x="703224" y="579272"/>
                  </a:lnTo>
                  <a:lnTo>
                    <a:pt x="697484" y="577875"/>
                  </a:lnTo>
                  <a:lnTo>
                    <a:pt x="612101" y="408546"/>
                  </a:lnTo>
                  <a:lnTo>
                    <a:pt x="414642" y="165519"/>
                  </a:lnTo>
                  <a:lnTo>
                    <a:pt x="414896" y="163652"/>
                  </a:lnTo>
                  <a:lnTo>
                    <a:pt x="448271" y="194538"/>
                  </a:lnTo>
                  <a:lnTo>
                    <a:pt x="487197" y="209740"/>
                  </a:lnTo>
                  <a:lnTo>
                    <a:pt x="530148" y="212674"/>
                  </a:lnTo>
                  <a:lnTo>
                    <a:pt x="575576" y="206756"/>
                  </a:lnTo>
                  <a:lnTo>
                    <a:pt x="621982" y="195427"/>
                  </a:lnTo>
                  <a:lnTo>
                    <a:pt x="667829" y="182118"/>
                  </a:lnTo>
                  <a:lnTo>
                    <a:pt x="711606" y="170256"/>
                  </a:lnTo>
                  <a:lnTo>
                    <a:pt x="751776" y="163271"/>
                  </a:lnTo>
                  <a:lnTo>
                    <a:pt x="802259" y="161201"/>
                  </a:lnTo>
                  <a:lnTo>
                    <a:pt x="854735" y="164096"/>
                  </a:lnTo>
                  <a:lnTo>
                    <a:pt x="907516" y="172364"/>
                  </a:lnTo>
                  <a:lnTo>
                    <a:pt x="958951" y="186410"/>
                  </a:lnTo>
                  <a:lnTo>
                    <a:pt x="1007402" y="206616"/>
                  </a:lnTo>
                  <a:lnTo>
                    <a:pt x="1051191" y="233387"/>
                  </a:lnTo>
                  <a:lnTo>
                    <a:pt x="1088656" y="267131"/>
                  </a:lnTo>
                  <a:lnTo>
                    <a:pt x="1078128" y="240588"/>
                  </a:lnTo>
                  <a:lnTo>
                    <a:pt x="1038453" y="186397"/>
                  </a:lnTo>
                  <a:lnTo>
                    <a:pt x="1010678" y="159575"/>
                  </a:lnTo>
                  <a:lnTo>
                    <a:pt x="978535" y="133477"/>
                  </a:lnTo>
                  <a:lnTo>
                    <a:pt x="942708" y="108546"/>
                  </a:lnTo>
                  <a:lnTo>
                    <a:pt x="903871" y="85166"/>
                  </a:lnTo>
                  <a:lnTo>
                    <a:pt x="862736" y="63766"/>
                  </a:lnTo>
                  <a:lnTo>
                    <a:pt x="819962" y="44754"/>
                  </a:lnTo>
                  <a:lnTo>
                    <a:pt x="776262" y="28536"/>
                  </a:lnTo>
                  <a:lnTo>
                    <a:pt x="732320" y="15544"/>
                  </a:lnTo>
                  <a:lnTo>
                    <a:pt x="688809" y="6184"/>
                  </a:lnTo>
                  <a:lnTo>
                    <a:pt x="646417" y="863"/>
                  </a:lnTo>
                  <a:lnTo>
                    <a:pt x="605853" y="0"/>
                  </a:lnTo>
                  <a:lnTo>
                    <a:pt x="567791" y="4013"/>
                  </a:lnTo>
                  <a:lnTo>
                    <a:pt x="501916" y="28282"/>
                  </a:lnTo>
                  <a:lnTo>
                    <a:pt x="454291" y="77000"/>
                  </a:lnTo>
                  <a:lnTo>
                    <a:pt x="439051" y="111556"/>
                  </a:lnTo>
                  <a:lnTo>
                    <a:pt x="379628" y="122415"/>
                  </a:lnTo>
                  <a:lnTo>
                    <a:pt x="353060" y="89712"/>
                  </a:lnTo>
                  <a:lnTo>
                    <a:pt x="375691" y="123139"/>
                  </a:lnTo>
                  <a:lnTo>
                    <a:pt x="365963" y="124904"/>
                  </a:lnTo>
                  <a:lnTo>
                    <a:pt x="314883" y="123177"/>
                  </a:lnTo>
                  <a:lnTo>
                    <a:pt x="265328" y="132334"/>
                  </a:lnTo>
                  <a:lnTo>
                    <a:pt x="218681" y="151180"/>
                  </a:lnTo>
                  <a:lnTo>
                    <a:pt x="176301" y="178498"/>
                  </a:lnTo>
                  <a:lnTo>
                    <a:pt x="139585" y="213080"/>
                  </a:lnTo>
                  <a:lnTo>
                    <a:pt x="109893" y="253720"/>
                  </a:lnTo>
                  <a:lnTo>
                    <a:pt x="92506" y="291414"/>
                  </a:lnTo>
                  <a:lnTo>
                    <a:pt x="81534" y="332333"/>
                  </a:lnTo>
                  <a:lnTo>
                    <a:pt x="74790" y="375412"/>
                  </a:lnTo>
                  <a:lnTo>
                    <a:pt x="65189" y="463765"/>
                  </a:lnTo>
                  <a:lnTo>
                    <a:pt x="57937" y="506907"/>
                  </a:lnTo>
                  <a:lnTo>
                    <a:pt x="46113" y="547954"/>
                  </a:lnTo>
                  <a:lnTo>
                    <a:pt x="27533" y="585825"/>
                  </a:lnTo>
                  <a:lnTo>
                    <a:pt x="0" y="619455"/>
                  </a:lnTo>
                  <a:lnTo>
                    <a:pt x="42697" y="597700"/>
                  </a:lnTo>
                  <a:lnTo>
                    <a:pt x="87706" y="579386"/>
                  </a:lnTo>
                  <a:lnTo>
                    <a:pt x="179768" y="545846"/>
                  </a:lnTo>
                  <a:lnTo>
                    <a:pt x="224370" y="526999"/>
                  </a:lnTo>
                  <a:lnTo>
                    <a:pt x="266369" y="504367"/>
                  </a:lnTo>
                  <a:lnTo>
                    <a:pt x="304571" y="476110"/>
                  </a:lnTo>
                  <a:lnTo>
                    <a:pt x="337718" y="440448"/>
                  </a:lnTo>
                  <a:lnTo>
                    <a:pt x="363550" y="398640"/>
                  </a:lnTo>
                  <a:lnTo>
                    <a:pt x="381546" y="354228"/>
                  </a:lnTo>
                  <a:lnTo>
                    <a:pt x="393687" y="307873"/>
                  </a:lnTo>
                  <a:lnTo>
                    <a:pt x="401967" y="260223"/>
                  </a:lnTo>
                  <a:lnTo>
                    <a:pt x="412953" y="178168"/>
                  </a:lnTo>
                  <a:lnTo>
                    <a:pt x="516775" y="331495"/>
                  </a:lnTo>
                  <a:lnTo>
                    <a:pt x="643140" y="564540"/>
                  </a:lnTo>
                  <a:lnTo>
                    <a:pt x="633095" y="562063"/>
                  </a:lnTo>
                  <a:lnTo>
                    <a:pt x="590816" y="572744"/>
                  </a:lnTo>
                  <a:lnTo>
                    <a:pt x="532955" y="612902"/>
                  </a:lnTo>
                  <a:lnTo>
                    <a:pt x="503478" y="672871"/>
                  </a:lnTo>
                  <a:lnTo>
                    <a:pt x="493712" y="746429"/>
                  </a:lnTo>
                  <a:lnTo>
                    <a:pt x="493496" y="786345"/>
                  </a:lnTo>
                  <a:lnTo>
                    <a:pt x="494957" y="827316"/>
                  </a:lnTo>
                  <a:lnTo>
                    <a:pt x="497001" y="868540"/>
                  </a:lnTo>
                  <a:lnTo>
                    <a:pt x="498551" y="909269"/>
                  </a:lnTo>
                  <a:lnTo>
                    <a:pt x="498525" y="948690"/>
                  </a:lnTo>
                  <a:lnTo>
                    <a:pt x="489369" y="1020546"/>
                  </a:lnTo>
                  <a:lnTo>
                    <a:pt x="460870" y="1077836"/>
                  </a:lnTo>
                  <a:lnTo>
                    <a:pt x="499579" y="1056335"/>
                  </a:lnTo>
                  <a:lnTo>
                    <a:pt x="542023" y="1043952"/>
                  </a:lnTo>
                  <a:lnTo>
                    <a:pt x="585990" y="1034415"/>
                  </a:lnTo>
                  <a:lnTo>
                    <a:pt x="629234" y="1021461"/>
                  </a:lnTo>
                  <a:lnTo>
                    <a:pt x="669505" y="998804"/>
                  </a:lnTo>
                  <a:lnTo>
                    <a:pt x="704583" y="960170"/>
                  </a:lnTo>
                  <a:lnTo>
                    <a:pt x="724496" y="920470"/>
                  </a:lnTo>
                  <a:lnTo>
                    <a:pt x="738505" y="873899"/>
                  </a:lnTo>
                  <a:lnTo>
                    <a:pt x="746798" y="823175"/>
                  </a:lnTo>
                  <a:lnTo>
                    <a:pt x="749388" y="773811"/>
                  </a:lnTo>
                  <a:lnTo>
                    <a:pt x="749465" y="769467"/>
                  </a:lnTo>
                  <a:lnTo>
                    <a:pt x="748957" y="759675"/>
                  </a:lnTo>
                  <a:lnTo>
                    <a:pt x="800633" y="854951"/>
                  </a:lnTo>
                  <a:lnTo>
                    <a:pt x="914908" y="1112570"/>
                  </a:lnTo>
                  <a:lnTo>
                    <a:pt x="908164" y="1116622"/>
                  </a:lnTo>
                  <a:lnTo>
                    <a:pt x="880046" y="1144587"/>
                  </a:lnTo>
                  <a:lnTo>
                    <a:pt x="861491" y="1176312"/>
                  </a:lnTo>
                  <a:lnTo>
                    <a:pt x="850849" y="1211199"/>
                  </a:lnTo>
                  <a:lnTo>
                    <a:pt x="846505" y="1248676"/>
                  </a:lnTo>
                  <a:lnTo>
                    <a:pt x="846797" y="1288148"/>
                  </a:lnTo>
                  <a:lnTo>
                    <a:pt x="850099" y="1329042"/>
                  </a:lnTo>
                  <a:lnTo>
                    <a:pt x="859155" y="1412684"/>
                  </a:lnTo>
                  <a:lnTo>
                    <a:pt x="861644" y="1454264"/>
                  </a:lnTo>
                  <a:lnTo>
                    <a:pt x="860577" y="1494917"/>
                  </a:lnTo>
                  <a:lnTo>
                    <a:pt x="854316" y="1534020"/>
                  </a:lnTo>
                  <a:lnTo>
                    <a:pt x="896150" y="1528025"/>
                  </a:lnTo>
                  <a:lnTo>
                    <a:pt x="931341" y="1507655"/>
                  </a:lnTo>
                  <a:lnTo>
                    <a:pt x="960107" y="1475930"/>
                  </a:lnTo>
                  <a:lnTo>
                    <a:pt x="982586" y="1435836"/>
                  </a:lnTo>
                  <a:lnTo>
                    <a:pt x="998969" y="1390383"/>
                  </a:lnTo>
                  <a:lnTo>
                    <a:pt x="1009434" y="1342567"/>
                  </a:lnTo>
                  <a:lnTo>
                    <a:pt x="1010805" y="1328737"/>
                  </a:lnTo>
                  <a:lnTo>
                    <a:pt x="1147622" y="1637131"/>
                  </a:lnTo>
                  <a:lnTo>
                    <a:pt x="1151928" y="1665287"/>
                  </a:lnTo>
                  <a:lnTo>
                    <a:pt x="1149464" y="1773821"/>
                  </a:lnTo>
                  <a:lnTo>
                    <a:pt x="1157884" y="1825688"/>
                  </a:lnTo>
                  <a:lnTo>
                    <a:pt x="1171333" y="1873338"/>
                  </a:lnTo>
                  <a:lnTo>
                    <a:pt x="1181569" y="1921078"/>
                  </a:lnTo>
                  <a:lnTo>
                    <a:pt x="1189748" y="1968804"/>
                  </a:lnTo>
                  <a:lnTo>
                    <a:pt x="1204671" y="2063902"/>
                  </a:lnTo>
                  <a:lnTo>
                    <a:pt x="1213739" y="2111057"/>
                  </a:lnTo>
                  <a:lnTo>
                    <a:pt x="1225435" y="2157844"/>
                  </a:lnTo>
                  <a:lnTo>
                    <a:pt x="1230160" y="2110536"/>
                  </a:lnTo>
                  <a:lnTo>
                    <a:pt x="1241539" y="2013953"/>
                  </a:lnTo>
                  <a:lnTo>
                    <a:pt x="1245933" y="1965452"/>
                  </a:lnTo>
                  <a:lnTo>
                    <a:pt x="1247940" y="1917293"/>
                  </a:lnTo>
                  <a:lnTo>
                    <a:pt x="1246441" y="1869871"/>
                  </a:lnTo>
                  <a:lnTo>
                    <a:pt x="1240282" y="1823567"/>
                  </a:lnTo>
                  <a:lnTo>
                    <a:pt x="1230896" y="1795881"/>
                  </a:lnTo>
                  <a:lnTo>
                    <a:pt x="1216787" y="1773008"/>
                  </a:lnTo>
                  <a:lnTo>
                    <a:pt x="1200594" y="1751228"/>
                  </a:lnTo>
                  <a:lnTo>
                    <a:pt x="1184986" y="1726831"/>
                  </a:lnTo>
                  <a:lnTo>
                    <a:pt x="1172133" y="1698929"/>
                  </a:lnTo>
                  <a:lnTo>
                    <a:pt x="1161732" y="1669884"/>
                  </a:lnTo>
                  <a:lnTo>
                    <a:pt x="1160754" y="1666709"/>
                  </a:lnTo>
                  <a:lnTo>
                    <a:pt x="1178483" y="1706664"/>
                  </a:lnTo>
                  <a:lnTo>
                    <a:pt x="1102474" y="1487906"/>
                  </a:lnTo>
                  <a:lnTo>
                    <a:pt x="1013523" y="1264424"/>
                  </a:lnTo>
                  <a:lnTo>
                    <a:pt x="1013282" y="1251826"/>
                  </a:lnTo>
                  <a:lnTo>
                    <a:pt x="1007008" y="1214920"/>
                  </a:lnTo>
                  <a:lnTo>
                    <a:pt x="1021918" y="1263345"/>
                  </a:lnTo>
                  <a:lnTo>
                    <a:pt x="1046518" y="1297406"/>
                  </a:lnTo>
                  <a:lnTo>
                    <a:pt x="1078242" y="1321435"/>
                  </a:lnTo>
                  <a:lnTo>
                    <a:pt x="1114539" y="1339773"/>
                  </a:lnTo>
                  <a:lnTo>
                    <a:pt x="1152855" y="1356779"/>
                  </a:lnTo>
                  <a:lnTo>
                    <a:pt x="1190612" y="1376756"/>
                  </a:lnTo>
                  <a:lnTo>
                    <a:pt x="1225283" y="1404073"/>
                  </a:lnTo>
                  <a:lnTo>
                    <a:pt x="1238973" y="1303286"/>
                  </a:lnTo>
                  <a:lnTo>
                    <a:pt x="1239621" y="1252245"/>
                  </a:lnTo>
                  <a:lnTo>
                    <a:pt x="1225740" y="1210284"/>
                  </a:lnTo>
                  <a:lnTo>
                    <a:pt x="1194739" y="1182547"/>
                  </a:lnTo>
                  <a:lnTo>
                    <a:pt x="1147394" y="1158544"/>
                  </a:lnTo>
                  <a:lnTo>
                    <a:pt x="1092593" y="1139202"/>
                  </a:lnTo>
                  <a:lnTo>
                    <a:pt x="1039253" y="1125461"/>
                  </a:lnTo>
                  <a:lnTo>
                    <a:pt x="996251" y="1118247"/>
                  </a:lnTo>
                  <a:lnTo>
                    <a:pt x="947483" y="1093000"/>
                  </a:lnTo>
                  <a:lnTo>
                    <a:pt x="945730" y="1094054"/>
                  </a:lnTo>
                  <a:lnTo>
                    <a:pt x="900620" y="980694"/>
                  </a:lnTo>
                  <a:lnTo>
                    <a:pt x="777938" y="737412"/>
                  </a:lnTo>
                  <a:lnTo>
                    <a:pt x="835799" y="773518"/>
                  </a:lnTo>
                  <a:lnTo>
                    <a:pt x="902474" y="782967"/>
                  </a:lnTo>
                  <a:lnTo>
                    <a:pt x="938733" y="781786"/>
                  </a:lnTo>
                  <a:lnTo>
                    <a:pt x="976274" y="778332"/>
                  </a:lnTo>
                  <a:lnTo>
                    <a:pt x="1053376" y="769467"/>
                  </a:lnTo>
                  <a:lnTo>
                    <a:pt x="1091971" y="766546"/>
                  </a:lnTo>
                  <a:lnTo>
                    <a:pt x="1129957" y="766254"/>
                  </a:lnTo>
                  <a:lnTo>
                    <a:pt x="1166863" y="769835"/>
                  </a:lnTo>
                  <a:lnTo>
                    <a:pt x="1202194" y="778510"/>
                  </a:lnTo>
                  <a:lnTo>
                    <a:pt x="1235481" y="793534"/>
                  </a:lnTo>
                  <a:lnTo>
                    <a:pt x="1266253" y="816127"/>
                  </a:lnTo>
                  <a:close/>
                </a:path>
              </a:pathLst>
            </a:custGeom>
            <a:solidFill>
              <a:srgbClr val="A5CC6F"/>
            </a:solidFill>
          </p:spPr>
          <p:txBody>
            <a:bodyPr wrap="square" lIns="0" tIns="0" rIns="0" bIns="0" rtlCol="0"/>
            <a:p/>
          </p:txBody>
        </p:sp>
        <p:sp>
          <p:nvSpPr>
            <p:cNvPr id="39" name="object 36"/>
            <p:cNvSpPr/>
            <p:nvPr/>
          </p:nvSpPr>
          <p:spPr>
            <a:xfrm>
              <a:off x="0" y="5192354"/>
              <a:ext cx="905510" cy="1069975"/>
            </a:xfrm>
            <a:custGeom>
              <a:avLst/>
              <a:gdLst/>
              <a:ahLst/>
              <a:cxnLst/>
              <a:rect l="l" t="t" r="r" b="b"/>
              <a:pathLst>
                <a:path w="905510" h="1069975">
                  <a:moveTo>
                    <a:pt x="342323" y="1069577"/>
                  </a:moveTo>
                  <a:lnTo>
                    <a:pt x="258640" y="1066583"/>
                  </a:lnTo>
                  <a:lnTo>
                    <a:pt x="208613" y="1063305"/>
                  </a:lnTo>
                  <a:lnTo>
                    <a:pt x="158792" y="1059301"/>
                  </a:lnTo>
                  <a:lnTo>
                    <a:pt x="109153" y="1054647"/>
                  </a:lnTo>
                  <a:lnTo>
                    <a:pt x="59677" y="1049413"/>
                  </a:lnTo>
                  <a:lnTo>
                    <a:pt x="0" y="1042375"/>
                  </a:lnTo>
                  <a:lnTo>
                    <a:pt x="0" y="0"/>
                  </a:lnTo>
                  <a:lnTo>
                    <a:pt x="44180" y="1638"/>
                  </a:lnTo>
                  <a:lnTo>
                    <a:pt x="94527" y="5781"/>
                  </a:lnTo>
                  <a:lnTo>
                    <a:pt x="145350" y="12219"/>
                  </a:lnTo>
                  <a:lnTo>
                    <a:pt x="197331" y="20980"/>
                  </a:lnTo>
                  <a:lnTo>
                    <a:pt x="246479" y="30456"/>
                  </a:lnTo>
                  <a:lnTo>
                    <a:pt x="295748" y="40522"/>
                  </a:lnTo>
                  <a:lnTo>
                    <a:pt x="344942" y="51526"/>
                  </a:lnTo>
                  <a:lnTo>
                    <a:pt x="393860" y="63817"/>
                  </a:lnTo>
                  <a:lnTo>
                    <a:pt x="442307" y="77742"/>
                  </a:lnTo>
                  <a:lnTo>
                    <a:pt x="490084" y="93650"/>
                  </a:lnTo>
                  <a:lnTo>
                    <a:pt x="536992" y="111890"/>
                  </a:lnTo>
                  <a:lnTo>
                    <a:pt x="582835" y="132809"/>
                  </a:lnTo>
                  <a:lnTo>
                    <a:pt x="625957" y="156191"/>
                  </a:lnTo>
                  <a:lnTo>
                    <a:pt x="666055" y="182250"/>
                  </a:lnTo>
                  <a:lnTo>
                    <a:pt x="703210" y="210968"/>
                  </a:lnTo>
                  <a:lnTo>
                    <a:pt x="737499" y="242324"/>
                  </a:lnTo>
                  <a:lnTo>
                    <a:pt x="769003" y="276302"/>
                  </a:lnTo>
                  <a:lnTo>
                    <a:pt x="797800" y="312881"/>
                  </a:lnTo>
                  <a:lnTo>
                    <a:pt x="823970" y="352044"/>
                  </a:lnTo>
                  <a:lnTo>
                    <a:pt x="847592" y="393772"/>
                  </a:lnTo>
                  <a:lnTo>
                    <a:pt x="868744" y="438046"/>
                  </a:lnTo>
                  <a:lnTo>
                    <a:pt x="887403" y="497068"/>
                  </a:lnTo>
                  <a:lnTo>
                    <a:pt x="895780" y="536872"/>
                  </a:lnTo>
                  <a:lnTo>
                    <a:pt x="901994" y="580163"/>
                  </a:lnTo>
                  <a:lnTo>
                    <a:pt x="904902" y="624412"/>
                  </a:lnTo>
                  <a:lnTo>
                    <a:pt x="903356" y="667087"/>
                  </a:lnTo>
                  <a:lnTo>
                    <a:pt x="896214" y="705659"/>
                  </a:lnTo>
                  <a:lnTo>
                    <a:pt x="860555" y="760370"/>
                  </a:lnTo>
                  <a:lnTo>
                    <a:pt x="788765" y="768301"/>
                  </a:lnTo>
                  <a:lnTo>
                    <a:pt x="794130" y="813434"/>
                  </a:lnTo>
                  <a:lnTo>
                    <a:pt x="790524" y="854118"/>
                  </a:lnTo>
                  <a:lnTo>
                    <a:pt x="778861" y="890555"/>
                  </a:lnTo>
                  <a:lnTo>
                    <a:pt x="735007" y="951491"/>
                  </a:lnTo>
                  <a:lnTo>
                    <a:pt x="704642" y="976392"/>
                  </a:lnTo>
                  <a:lnTo>
                    <a:pt x="669865" y="997847"/>
                  </a:lnTo>
                  <a:lnTo>
                    <a:pt x="631591" y="1016059"/>
                  </a:lnTo>
                  <a:lnTo>
                    <a:pt x="590730" y="1031228"/>
                  </a:lnTo>
                  <a:lnTo>
                    <a:pt x="548195" y="1043555"/>
                  </a:lnTo>
                  <a:lnTo>
                    <a:pt x="504898" y="1053240"/>
                  </a:lnTo>
                  <a:lnTo>
                    <a:pt x="461750" y="1060484"/>
                  </a:lnTo>
                  <a:lnTo>
                    <a:pt x="419663" y="1065488"/>
                  </a:lnTo>
                  <a:lnTo>
                    <a:pt x="379550" y="1068452"/>
                  </a:lnTo>
                  <a:lnTo>
                    <a:pt x="342323" y="1069577"/>
                  </a:lnTo>
                  <a:close/>
                </a:path>
                <a:path w="905510" h="1069975">
                  <a:moveTo>
                    <a:pt x="829749" y="771449"/>
                  </a:moveTo>
                  <a:lnTo>
                    <a:pt x="788765" y="768301"/>
                  </a:lnTo>
                  <a:lnTo>
                    <a:pt x="838501" y="768301"/>
                  </a:lnTo>
                  <a:lnTo>
                    <a:pt x="829749" y="771449"/>
                  </a:lnTo>
                  <a:close/>
                </a:path>
              </a:pathLst>
            </a:custGeom>
            <a:solidFill>
              <a:srgbClr val="2F6A2F"/>
            </a:solidFill>
          </p:spPr>
          <p:txBody>
            <a:bodyPr wrap="square" lIns="0" tIns="0" rIns="0" bIns="0" rtlCol="0"/>
            <a:p/>
          </p:txBody>
        </p:sp>
        <p:sp>
          <p:nvSpPr>
            <p:cNvPr id="40" name="object 37"/>
            <p:cNvSpPr/>
            <p:nvPr/>
          </p:nvSpPr>
          <p:spPr>
            <a:xfrm>
              <a:off x="0" y="5196128"/>
              <a:ext cx="783590" cy="1021080"/>
            </a:xfrm>
            <a:custGeom>
              <a:avLst/>
              <a:gdLst/>
              <a:ahLst/>
              <a:cxnLst/>
              <a:rect l="l" t="t" r="r" b="b"/>
              <a:pathLst>
                <a:path w="783590" h="1021079">
                  <a:moveTo>
                    <a:pt x="783386" y="701154"/>
                  </a:moveTo>
                  <a:lnTo>
                    <a:pt x="727024" y="662901"/>
                  </a:lnTo>
                  <a:lnTo>
                    <a:pt x="661504" y="629500"/>
                  </a:lnTo>
                  <a:lnTo>
                    <a:pt x="625589" y="614540"/>
                  </a:lnTo>
                  <a:lnTo>
                    <a:pt x="587692" y="600684"/>
                  </a:lnTo>
                  <a:lnTo>
                    <a:pt x="547941" y="587921"/>
                  </a:lnTo>
                  <a:lnTo>
                    <a:pt x="506425" y="576199"/>
                  </a:lnTo>
                  <a:lnTo>
                    <a:pt x="463257" y="565492"/>
                  </a:lnTo>
                  <a:lnTo>
                    <a:pt x="418541" y="555764"/>
                  </a:lnTo>
                  <a:lnTo>
                    <a:pt x="416991" y="555472"/>
                  </a:lnTo>
                  <a:lnTo>
                    <a:pt x="407809" y="542912"/>
                  </a:lnTo>
                  <a:lnTo>
                    <a:pt x="391756" y="504202"/>
                  </a:lnTo>
                  <a:lnTo>
                    <a:pt x="381000" y="461010"/>
                  </a:lnTo>
                  <a:lnTo>
                    <a:pt x="373138" y="415175"/>
                  </a:lnTo>
                  <a:lnTo>
                    <a:pt x="365785" y="368490"/>
                  </a:lnTo>
                  <a:lnTo>
                    <a:pt x="356552" y="322770"/>
                  </a:lnTo>
                  <a:lnTo>
                    <a:pt x="343039" y="279844"/>
                  </a:lnTo>
                  <a:lnTo>
                    <a:pt x="324231" y="237769"/>
                  </a:lnTo>
                  <a:lnTo>
                    <a:pt x="301256" y="195160"/>
                  </a:lnTo>
                  <a:lnTo>
                    <a:pt x="274256" y="153441"/>
                  </a:lnTo>
                  <a:lnTo>
                    <a:pt x="243344" y="113995"/>
                  </a:lnTo>
                  <a:lnTo>
                    <a:pt x="208661" y="78232"/>
                  </a:lnTo>
                  <a:lnTo>
                    <a:pt x="170332" y="47548"/>
                  </a:lnTo>
                  <a:lnTo>
                    <a:pt x="128498" y="23355"/>
                  </a:lnTo>
                  <a:lnTo>
                    <a:pt x="83273" y="7035"/>
                  </a:lnTo>
                  <a:lnTo>
                    <a:pt x="34798" y="0"/>
                  </a:lnTo>
                  <a:lnTo>
                    <a:pt x="57556" y="27940"/>
                  </a:lnTo>
                  <a:lnTo>
                    <a:pt x="76784" y="59982"/>
                  </a:lnTo>
                  <a:lnTo>
                    <a:pt x="93078" y="95440"/>
                  </a:lnTo>
                  <a:lnTo>
                    <a:pt x="107010" y="133616"/>
                  </a:lnTo>
                  <a:lnTo>
                    <a:pt x="119176" y="173850"/>
                  </a:lnTo>
                  <a:lnTo>
                    <a:pt x="130187" y="215430"/>
                  </a:lnTo>
                  <a:lnTo>
                    <a:pt x="151041" y="299897"/>
                  </a:lnTo>
                  <a:lnTo>
                    <a:pt x="162077" y="341414"/>
                  </a:lnTo>
                  <a:lnTo>
                    <a:pt x="174307" y="381520"/>
                  </a:lnTo>
                  <a:lnTo>
                    <a:pt x="188315" y="419544"/>
                  </a:lnTo>
                  <a:lnTo>
                    <a:pt x="204711" y="454787"/>
                  </a:lnTo>
                  <a:lnTo>
                    <a:pt x="246964" y="514184"/>
                  </a:lnTo>
                  <a:lnTo>
                    <a:pt x="266979" y="531050"/>
                  </a:lnTo>
                  <a:lnTo>
                    <a:pt x="226352" y="526059"/>
                  </a:lnTo>
                  <a:lnTo>
                    <a:pt x="175501" y="520763"/>
                  </a:lnTo>
                  <a:lnTo>
                    <a:pt x="123736" y="516255"/>
                  </a:lnTo>
                  <a:lnTo>
                    <a:pt x="71170" y="512495"/>
                  </a:lnTo>
                  <a:lnTo>
                    <a:pt x="0" y="508685"/>
                  </a:lnTo>
                  <a:lnTo>
                    <a:pt x="0" y="562254"/>
                  </a:lnTo>
                  <a:lnTo>
                    <a:pt x="308419" y="596722"/>
                  </a:lnTo>
                  <a:lnTo>
                    <a:pt x="422465" y="619721"/>
                  </a:lnTo>
                  <a:lnTo>
                    <a:pt x="375005" y="681291"/>
                  </a:lnTo>
                  <a:lnTo>
                    <a:pt x="352488" y="663359"/>
                  </a:lnTo>
                  <a:lnTo>
                    <a:pt x="327190" y="657021"/>
                  </a:lnTo>
                  <a:lnTo>
                    <a:pt x="269659" y="673785"/>
                  </a:lnTo>
                  <a:lnTo>
                    <a:pt x="205130" y="720915"/>
                  </a:lnTo>
                  <a:lnTo>
                    <a:pt x="171107" y="752538"/>
                  </a:lnTo>
                  <a:lnTo>
                    <a:pt x="136347" y="787730"/>
                  </a:lnTo>
                  <a:lnTo>
                    <a:pt x="101193" y="825182"/>
                  </a:lnTo>
                  <a:lnTo>
                    <a:pt x="31102" y="901496"/>
                  </a:lnTo>
                  <a:lnTo>
                    <a:pt x="0" y="934351"/>
                  </a:lnTo>
                  <a:lnTo>
                    <a:pt x="0" y="1020953"/>
                  </a:lnTo>
                  <a:lnTo>
                    <a:pt x="29756" y="1014463"/>
                  </a:lnTo>
                  <a:lnTo>
                    <a:pt x="74663" y="1002792"/>
                  </a:lnTo>
                  <a:lnTo>
                    <a:pt x="118554" y="989164"/>
                  </a:lnTo>
                  <a:lnTo>
                    <a:pt x="161036" y="973416"/>
                  </a:lnTo>
                  <a:lnTo>
                    <a:pt x="201777" y="955332"/>
                  </a:lnTo>
                  <a:lnTo>
                    <a:pt x="240411" y="934745"/>
                  </a:lnTo>
                  <a:lnTo>
                    <a:pt x="276567" y="911453"/>
                  </a:lnTo>
                  <a:lnTo>
                    <a:pt x="309905" y="885278"/>
                  </a:lnTo>
                  <a:lnTo>
                    <a:pt x="340042" y="856005"/>
                  </a:lnTo>
                  <a:lnTo>
                    <a:pt x="366649" y="823455"/>
                  </a:lnTo>
                  <a:lnTo>
                    <a:pt x="389331" y="787450"/>
                  </a:lnTo>
                  <a:lnTo>
                    <a:pt x="407758" y="747788"/>
                  </a:lnTo>
                  <a:lnTo>
                    <a:pt x="421563" y="704265"/>
                  </a:lnTo>
                  <a:lnTo>
                    <a:pt x="430377" y="656717"/>
                  </a:lnTo>
                  <a:lnTo>
                    <a:pt x="432714" y="621792"/>
                  </a:lnTo>
                  <a:lnTo>
                    <a:pt x="657618" y="667131"/>
                  </a:lnTo>
                  <a:lnTo>
                    <a:pt x="783386" y="701154"/>
                  </a:lnTo>
                  <a:close/>
                </a:path>
              </a:pathLst>
            </a:custGeom>
            <a:solidFill>
              <a:srgbClr val="A5CC6F"/>
            </a:solidFill>
          </p:spPr>
          <p:txBody>
            <a:bodyPr wrap="square" lIns="0" tIns="0" rIns="0" bIns="0" rtlCol="0"/>
            <a:p/>
          </p:txBody>
        </p:sp>
        <p:sp>
          <p:nvSpPr>
            <p:cNvPr id="41" name="object 38"/>
            <p:cNvSpPr/>
            <p:nvPr/>
          </p:nvSpPr>
          <p:spPr>
            <a:xfrm>
              <a:off x="827920" y="8375555"/>
              <a:ext cx="1001394" cy="1911985"/>
            </a:xfrm>
            <a:custGeom>
              <a:avLst/>
              <a:gdLst/>
              <a:ahLst/>
              <a:cxnLst/>
              <a:rect l="l" t="t" r="r" b="b"/>
              <a:pathLst>
                <a:path w="1001394" h="1911984">
                  <a:moveTo>
                    <a:pt x="935417" y="137606"/>
                  </a:moveTo>
                  <a:lnTo>
                    <a:pt x="514637" y="137606"/>
                  </a:lnTo>
                  <a:lnTo>
                    <a:pt x="534001" y="95402"/>
                  </a:lnTo>
                  <a:lnTo>
                    <a:pt x="561541" y="60804"/>
                  </a:lnTo>
                  <a:lnTo>
                    <a:pt x="595856" y="33889"/>
                  </a:lnTo>
                  <a:lnTo>
                    <a:pt x="635542" y="14733"/>
                  </a:lnTo>
                  <a:lnTo>
                    <a:pt x="679196" y="3411"/>
                  </a:lnTo>
                  <a:lnTo>
                    <a:pt x="725415" y="0"/>
                  </a:lnTo>
                  <a:lnTo>
                    <a:pt x="778440" y="6023"/>
                  </a:lnTo>
                  <a:lnTo>
                    <a:pt x="824518" y="21839"/>
                  </a:lnTo>
                  <a:lnTo>
                    <a:pt x="864073" y="46407"/>
                  </a:lnTo>
                  <a:lnTo>
                    <a:pt x="897532" y="78686"/>
                  </a:lnTo>
                  <a:lnTo>
                    <a:pt x="925319" y="117634"/>
                  </a:lnTo>
                  <a:lnTo>
                    <a:pt x="935417" y="137606"/>
                  </a:lnTo>
                  <a:close/>
                </a:path>
                <a:path w="1001394" h="1911984">
                  <a:moveTo>
                    <a:pt x="408599" y="1911444"/>
                  </a:moveTo>
                  <a:lnTo>
                    <a:pt x="41043" y="1911444"/>
                  </a:lnTo>
                  <a:lnTo>
                    <a:pt x="38019" y="1883632"/>
                  </a:lnTo>
                  <a:lnTo>
                    <a:pt x="31054" y="1833843"/>
                  </a:lnTo>
                  <a:lnTo>
                    <a:pt x="23360" y="1781241"/>
                  </a:lnTo>
                  <a:lnTo>
                    <a:pt x="16871" y="1729058"/>
                  </a:lnTo>
                  <a:lnTo>
                    <a:pt x="11530" y="1677260"/>
                  </a:lnTo>
                  <a:lnTo>
                    <a:pt x="7279" y="1625810"/>
                  </a:lnTo>
                  <a:lnTo>
                    <a:pt x="4058" y="1574676"/>
                  </a:lnTo>
                  <a:lnTo>
                    <a:pt x="1810" y="1523822"/>
                  </a:lnTo>
                  <a:lnTo>
                    <a:pt x="476" y="1473213"/>
                  </a:lnTo>
                  <a:lnTo>
                    <a:pt x="0" y="1422815"/>
                  </a:lnTo>
                  <a:lnTo>
                    <a:pt x="321" y="1372594"/>
                  </a:lnTo>
                  <a:lnTo>
                    <a:pt x="1383" y="1322514"/>
                  </a:lnTo>
                  <a:lnTo>
                    <a:pt x="3126" y="1272541"/>
                  </a:lnTo>
                  <a:lnTo>
                    <a:pt x="5494" y="1222641"/>
                  </a:lnTo>
                  <a:lnTo>
                    <a:pt x="8427" y="1172778"/>
                  </a:lnTo>
                  <a:lnTo>
                    <a:pt x="11868" y="1122918"/>
                  </a:lnTo>
                  <a:lnTo>
                    <a:pt x="15758" y="1073027"/>
                  </a:lnTo>
                  <a:lnTo>
                    <a:pt x="20039" y="1023069"/>
                  </a:lnTo>
                  <a:lnTo>
                    <a:pt x="24653" y="973011"/>
                  </a:lnTo>
                  <a:lnTo>
                    <a:pt x="29542" y="922817"/>
                  </a:lnTo>
                  <a:lnTo>
                    <a:pt x="34648" y="872453"/>
                  </a:lnTo>
                  <a:lnTo>
                    <a:pt x="39912" y="821884"/>
                  </a:lnTo>
                  <a:lnTo>
                    <a:pt x="50683" y="719993"/>
                  </a:lnTo>
                  <a:lnTo>
                    <a:pt x="56074" y="668602"/>
                  </a:lnTo>
                  <a:lnTo>
                    <a:pt x="61390" y="616867"/>
                  </a:lnTo>
                  <a:lnTo>
                    <a:pt x="66574" y="564755"/>
                  </a:lnTo>
                  <a:lnTo>
                    <a:pt x="69686" y="536912"/>
                  </a:lnTo>
                  <a:lnTo>
                    <a:pt x="79228" y="473332"/>
                  </a:lnTo>
                  <a:lnTo>
                    <a:pt x="93214" y="402309"/>
                  </a:lnTo>
                  <a:lnTo>
                    <a:pt x="101881" y="365162"/>
                  </a:lnTo>
                  <a:lnTo>
                    <a:pt x="111669" y="327542"/>
                  </a:lnTo>
                  <a:lnTo>
                    <a:pt x="122580" y="289911"/>
                  </a:lnTo>
                  <a:lnTo>
                    <a:pt x="134618" y="252730"/>
                  </a:lnTo>
                  <a:lnTo>
                    <a:pt x="147786" y="216462"/>
                  </a:lnTo>
                  <a:lnTo>
                    <a:pt x="177522" y="148515"/>
                  </a:lnTo>
                  <a:lnTo>
                    <a:pt x="211815" y="89769"/>
                  </a:lnTo>
                  <a:lnTo>
                    <a:pt x="250688" y="43921"/>
                  </a:lnTo>
                  <a:lnTo>
                    <a:pt x="294167" y="14671"/>
                  </a:lnTo>
                  <a:lnTo>
                    <a:pt x="342277" y="5715"/>
                  </a:lnTo>
                  <a:lnTo>
                    <a:pt x="368076" y="10004"/>
                  </a:lnTo>
                  <a:lnTo>
                    <a:pt x="423178" y="38427"/>
                  </a:lnTo>
                  <a:lnTo>
                    <a:pt x="452487" y="63485"/>
                  </a:lnTo>
                  <a:lnTo>
                    <a:pt x="482973" y="96390"/>
                  </a:lnTo>
                  <a:lnTo>
                    <a:pt x="514637" y="137606"/>
                  </a:lnTo>
                  <a:lnTo>
                    <a:pt x="935417" y="137606"/>
                  </a:lnTo>
                  <a:lnTo>
                    <a:pt x="965578" y="211375"/>
                  </a:lnTo>
                  <a:lnTo>
                    <a:pt x="978943" y="261154"/>
                  </a:lnTo>
                  <a:lnTo>
                    <a:pt x="988998" y="310835"/>
                  </a:lnTo>
                  <a:lnTo>
                    <a:pt x="995924" y="360406"/>
                  </a:lnTo>
                  <a:lnTo>
                    <a:pt x="999902" y="409855"/>
                  </a:lnTo>
                  <a:lnTo>
                    <a:pt x="1001113" y="459172"/>
                  </a:lnTo>
                  <a:lnTo>
                    <a:pt x="999739" y="508343"/>
                  </a:lnTo>
                  <a:lnTo>
                    <a:pt x="995959" y="557356"/>
                  </a:lnTo>
                  <a:lnTo>
                    <a:pt x="989956" y="606201"/>
                  </a:lnTo>
                  <a:lnTo>
                    <a:pt x="981909" y="654864"/>
                  </a:lnTo>
                  <a:lnTo>
                    <a:pt x="972000" y="703334"/>
                  </a:lnTo>
                  <a:lnTo>
                    <a:pt x="960409" y="751599"/>
                  </a:lnTo>
                  <a:lnTo>
                    <a:pt x="947319" y="799647"/>
                  </a:lnTo>
                  <a:lnTo>
                    <a:pt x="932908" y="847466"/>
                  </a:lnTo>
                  <a:lnTo>
                    <a:pt x="917360" y="895044"/>
                  </a:lnTo>
                  <a:lnTo>
                    <a:pt x="900854" y="942369"/>
                  </a:lnTo>
                  <a:lnTo>
                    <a:pt x="883571" y="989430"/>
                  </a:lnTo>
                  <a:lnTo>
                    <a:pt x="865692" y="1036214"/>
                  </a:lnTo>
                  <a:lnTo>
                    <a:pt x="847399" y="1082709"/>
                  </a:lnTo>
                  <a:lnTo>
                    <a:pt x="828872" y="1128903"/>
                  </a:lnTo>
                  <a:lnTo>
                    <a:pt x="809680" y="1176035"/>
                  </a:lnTo>
                  <a:lnTo>
                    <a:pt x="790214" y="1222838"/>
                  </a:lnTo>
                  <a:lnTo>
                    <a:pt x="770421" y="1269310"/>
                  </a:lnTo>
                  <a:lnTo>
                    <a:pt x="750248" y="1315448"/>
                  </a:lnTo>
                  <a:lnTo>
                    <a:pt x="729644" y="1361252"/>
                  </a:lnTo>
                  <a:lnTo>
                    <a:pt x="708555" y="1406719"/>
                  </a:lnTo>
                  <a:lnTo>
                    <a:pt x="686929" y="1451848"/>
                  </a:lnTo>
                  <a:lnTo>
                    <a:pt x="664714" y="1496636"/>
                  </a:lnTo>
                  <a:lnTo>
                    <a:pt x="641857" y="1541082"/>
                  </a:lnTo>
                  <a:lnTo>
                    <a:pt x="618306" y="1585185"/>
                  </a:lnTo>
                  <a:lnTo>
                    <a:pt x="594007" y="1628941"/>
                  </a:lnTo>
                  <a:lnTo>
                    <a:pt x="568909" y="1672349"/>
                  </a:lnTo>
                  <a:lnTo>
                    <a:pt x="542958" y="1715408"/>
                  </a:lnTo>
                  <a:lnTo>
                    <a:pt x="516103" y="1758115"/>
                  </a:lnTo>
                  <a:lnTo>
                    <a:pt x="488291" y="1800469"/>
                  </a:lnTo>
                  <a:lnTo>
                    <a:pt x="459469" y="1842468"/>
                  </a:lnTo>
                  <a:lnTo>
                    <a:pt x="429584" y="1884109"/>
                  </a:lnTo>
                  <a:lnTo>
                    <a:pt x="408599" y="1911444"/>
                  </a:lnTo>
                  <a:close/>
                </a:path>
              </a:pathLst>
            </a:custGeom>
            <a:solidFill>
              <a:srgbClr val="2F6A2F"/>
            </a:solidFill>
          </p:spPr>
          <p:txBody>
            <a:bodyPr wrap="square" lIns="0" tIns="0" rIns="0" bIns="0" rtlCol="0"/>
            <a:p/>
          </p:txBody>
        </p:sp>
        <p:sp>
          <p:nvSpPr>
            <p:cNvPr id="42" name="object 39"/>
            <p:cNvSpPr/>
            <p:nvPr/>
          </p:nvSpPr>
          <p:spPr>
            <a:xfrm>
              <a:off x="870407" y="8513165"/>
              <a:ext cx="826769" cy="1774189"/>
            </a:xfrm>
            <a:custGeom>
              <a:avLst/>
              <a:gdLst/>
              <a:ahLst/>
              <a:cxnLst/>
              <a:rect l="l" t="t" r="r" b="b"/>
              <a:pathLst>
                <a:path w="826769" h="1774190">
                  <a:moveTo>
                    <a:pt x="556806" y="1157236"/>
                  </a:moveTo>
                  <a:lnTo>
                    <a:pt x="552018" y="1107541"/>
                  </a:lnTo>
                  <a:lnTo>
                    <a:pt x="539026" y="1059992"/>
                  </a:lnTo>
                  <a:lnTo>
                    <a:pt x="498348" y="1000582"/>
                  </a:lnTo>
                  <a:lnTo>
                    <a:pt x="467004" y="968768"/>
                  </a:lnTo>
                  <a:lnTo>
                    <a:pt x="433692" y="942594"/>
                  </a:lnTo>
                  <a:lnTo>
                    <a:pt x="402475" y="927328"/>
                  </a:lnTo>
                  <a:lnTo>
                    <a:pt x="377355" y="928281"/>
                  </a:lnTo>
                  <a:lnTo>
                    <a:pt x="362407" y="950734"/>
                  </a:lnTo>
                  <a:lnTo>
                    <a:pt x="324853" y="981544"/>
                  </a:lnTo>
                  <a:lnTo>
                    <a:pt x="346176" y="884631"/>
                  </a:lnTo>
                  <a:lnTo>
                    <a:pt x="449160" y="334733"/>
                  </a:lnTo>
                  <a:lnTo>
                    <a:pt x="472147" y="0"/>
                  </a:lnTo>
                  <a:lnTo>
                    <a:pt x="436575" y="176771"/>
                  </a:lnTo>
                  <a:lnTo>
                    <a:pt x="402869" y="161518"/>
                  </a:lnTo>
                  <a:lnTo>
                    <a:pt x="327190" y="167119"/>
                  </a:lnTo>
                  <a:lnTo>
                    <a:pt x="289369" y="185254"/>
                  </a:lnTo>
                  <a:lnTo>
                    <a:pt x="253034" y="211226"/>
                  </a:lnTo>
                  <a:lnTo>
                    <a:pt x="219290" y="243255"/>
                  </a:lnTo>
                  <a:lnTo>
                    <a:pt x="189230" y="279539"/>
                  </a:lnTo>
                  <a:lnTo>
                    <a:pt x="163969" y="318300"/>
                  </a:lnTo>
                  <a:lnTo>
                    <a:pt x="144614" y="357733"/>
                  </a:lnTo>
                  <a:lnTo>
                    <a:pt x="132245" y="396049"/>
                  </a:lnTo>
                  <a:lnTo>
                    <a:pt x="127990" y="431469"/>
                  </a:lnTo>
                  <a:lnTo>
                    <a:pt x="164642" y="399249"/>
                  </a:lnTo>
                  <a:lnTo>
                    <a:pt x="202653" y="376301"/>
                  </a:lnTo>
                  <a:lnTo>
                    <a:pt x="241388" y="359829"/>
                  </a:lnTo>
                  <a:lnTo>
                    <a:pt x="280212" y="347040"/>
                  </a:lnTo>
                  <a:lnTo>
                    <a:pt x="318452" y="335153"/>
                  </a:lnTo>
                  <a:lnTo>
                    <a:pt x="355485" y="321360"/>
                  </a:lnTo>
                  <a:lnTo>
                    <a:pt x="390652" y="302882"/>
                  </a:lnTo>
                  <a:lnTo>
                    <a:pt x="415518" y="283133"/>
                  </a:lnTo>
                  <a:lnTo>
                    <a:pt x="390029" y="413512"/>
                  </a:lnTo>
                  <a:lnTo>
                    <a:pt x="383844" y="408647"/>
                  </a:lnTo>
                  <a:lnTo>
                    <a:pt x="353834" y="398322"/>
                  </a:lnTo>
                  <a:lnTo>
                    <a:pt x="323710" y="399440"/>
                  </a:lnTo>
                  <a:lnTo>
                    <a:pt x="264033" y="429869"/>
                  </a:lnTo>
                  <a:lnTo>
                    <a:pt x="234911" y="456133"/>
                  </a:lnTo>
                  <a:lnTo>
                    <a:pt x="206578" y="487743"/>
                  </a:lnTo>
                  <a:lnTo>
                    <a:pt x="179222" y="523176"/>
                  </a:lnTo>
                  <a:lnTo>
                    <a:pt x="153085" y="560908"/>
                  </a:lnTo>
                  <a:lnTo>
                    <a:pt x="128384" y="599401"/>
                  </a:lnTo>
                  <a:lnTo>
                    <a:pt x="105333" y="637146"/>
                  </a:lnTo>
                  <a:lnTo>
                    <a:pt x="65074" y="704278"/>
                  </a:lnTo>
                  <a:lnTo>
                    <a:pt x="48310" y="730631"/>
                  </a:lnTo>
                  <a:lnTo>
                    <a:pt x="34074" y="750125"/>
                  </a:lnTo>
                  <a:lnTo>
                    <a:pt x="76555" y="746315"/>
                  </a:lnTo>
                  <a:lnTo>
                    <a:pt x="119316" y="743470"/>
                  </a:lnTo>
                  <a:lnTo>
                    <a:pt x="161188" y="736358"/>
                  </a:lnTo>
                  <a:lnTo>
                    <a:pt x="200926" y="719797"/>
                  </a:lnTo>
                  <a:lnTo>
                    <a:pt x="231965" y="692302"/>
                  </a:lnTo>
                  <a:lnTo>
                    <a:pt x="256374" y="659079"/>
                  </a:lnTo>
                  <a:lnTo>
                    <a:pt x="281343" y="628040"/>
                  </a:lnTo>
                  <a:lnTo>
                    <a:pt x="314083" y="607060"/>
                  </a:lnTo>
                  <a:lnTo>
                    <a:pt x="372224" y="504672"/>
                  </a:lnTo>
                  <a:lnTo>
                    <a:pt x="328028" y="730796"/>
                  </a:lnTo>
                  <a:lnTo>
                    <a:pt x="294894" y="912190"/>
                  </a:lnTo>
                  <a:lnTo>
                    <a:pt x="266573" y="907948"/>
                  </a:lnTo>
                  <a:lnTo>
                    <a:pt x="224904" y="911644"/>
                  </a:lnTo>
                  <a:lnTo>
                    <a:pt x="188963" y="924877"/>
                  </a:lnTo>
                  <a:lnTo>
                    <a:pt x="131813" y="974534"/>
                  </a:lnTo>
                  <a:lnTo>
                    <a:pt x="109423" y="1008253"/>
                  </a:lnTo>
                  <a:lnTo>
                    <a:pt x="90347" y="1046124"/>
                  </a:lnTo>
                  <a:lnTo>
                    <a:pt x="74015" y="1086789"/>
                  </a:lnTo>
                  <a:lnTo>
                    <a:pt x="59817" y="1128903"/>
                  </a:lnTo>
                  <a:lnTo>
                    <a:pt x="47155" y="1171117"/>
                  </a:lnTo>
                  <a:lnTo>
                    <a:pt x="35445" y="1212100"/>
                  </a:lnTo>
                  <a:lnTo>
                    <a:pt x="24079" y="1250492"/>
                  </a:lnTo>
                  <a:lnTo>
                    <a:pt x="12458" y="1284947"/>
                  </a:lnTo>
                  <a:lnTo>
                    <a:pt x="0" y="1314119"/>
                  </a:lnTo>
                  <a:lnTo>
                    <a:pt x="25933" y="1275461"/>
                  </a:lnTo>
                  <a:lnTo>
                    <a:pt x="56095" y="1243812"/>
                  </a:lnTo>
                  <a:lnTo>
                    <a:pt x="89141" y="1217104"/>
                  </a:lnTo>
                  <a:lnTo>
                    <a:pt x="123685" y="1193279"/>
                  </a:lnTo>
                  <a:lnTo>
                    <a:pt x="158381" y="1170254"/>
                  </a:lnTo>
                  <a:lnTo>
                    <a:pt x="191858" y="1145946"/>
                  </a:lnTo>
                  <a:lnTo>
                    <a:pt x="222732" y="1118298"/>
                  </a:lnTo>
                  <a:lnTo>
                    <a:pt x="249669" y="1085215"/>
                  </a:lnTo>
                  <a:lnTo>
                    <a:pt x="270383" y="1046327"/>
                  </a:lnTo>
                  <a:lnTo>
                    <a:pt x="227812" y="1279398"/>
                  </a:lnTo>
                  <a:lnTo>
                    <a:pt x="195732" y="1511134"/>
                  </a:lnTo>
                  <a:lnTo>
                    <a:pt x="185229" y="1531708"/>
                  </a:lnTo>
                  <a:lnTo>
                    <a:pt x="167068" y="1575663"/>
                  </a:lnTo>
                  <a:lnTo>
                    <a:pt x="151790" y="1621409"/>
                  </a:lnTo>
                  <a:lnTo>
                    <a:pt x="139065" y="1668640"/>
                  </a:lnTo>
                  <a:lnTo>
                    <a:pt x="128549" y="1717001"/>
                  </a:lnTo>
                  <a:lnTo>
                    <a:pt x="119913" y="1766189"/>
                  </a:lnTo>
                  <a:lnTo>
                    <a:pt x="118821" y="1773847"/>
                  </a:lnTo>
                  <a:lnTo>
                    <a:pt x="201015" y="1773847"/>
                  </a:lnTo>
                  <a:lnTo>
                    <a:pt x="208318" y="1751711"/>
                  </a:lnTo>
                  <a:lnTo>
                    <a:pt x="219456" y="1706156"/>
                  </a:lnTo>
                  <a:lnTo>
                    <a:pt x="225818" y="1659661"/>
                  </a:lnTo>
                  <a:lnTo>
                    <a:pt x="226352" y="1612049"/>
                  </a:lnTo>
                  <a:lnTo>
                    <a:pt x="219938" y="1563103"/>
                  </a:lnTo>
                  <a:lnTo>
                    <a:pt x="208838" y="1502194"/>
                  </a:lnTo>
                  <a:lnTo>
                    <a:pt x="233108" y="1398676"/>
                  </a:lnTo>
                  <a:lnTo>
                    <a:pt x="308889" y="1054138"/>
                  </a:lnTo>
                  <a:lnTo>
                    <a:pt x="315810" y="1093965"/>
                  </a:lnTo>
                  <a:lnTo>
                    <a:pt x="331000" y="1138389"/>
                  </a:lnTo>
                  <a:lnTo>
                    <a:pt x="352844" y="1179601"/>
                  </a:lnTo>
                  <a:lnTo>
                    <a:pt x="381050" y="1217295"/>
                  </a:lnTo>
                  <a:lnTo>
                    <a:pt x="415340" y="1251204"/>
                  </a:lnTo>
                  <a:lnTo>
                    <a:pt x="450913" y="1276223"/>
                  </a:lnTo>
                  <a:lnTo>
                    <a:pt x="487705" y="1297965"/>
                  </a:lnTo>
                  <a:lnTo>
                    <a:pt x="521690" y="1322603"/>
                  </a:lnTo>
                  <a:lnTo>
                    <a:pt x="548868" y="1356283"/>
                  </a:lnTo>
                  <a:lnTo>
                    <a:pt x="549402" y="1308595"/>
                  </a:lnTo>
                  <a:lnTo>
                    <a:pt x="556133" y="1208024"/>
                  </a:lnTo>
                  <a:lnTo>
                    <a:pt x="556806" y="1157236"/>
                  </a:lnTo>
                  <a:close/>
                </a:path>
                <a:path w="826769" h="1774190">
                  <a:moveTo>
                    <a:pt x="740930" y="840346"/>
                  </a:moveTo>
                  <a:lnTo>
                    <a:pt x="736346" y="766660"/>
                  </a:lnTo>
                  <a:lnTo>
                    <a:pt x="731431" y="726782"/>
                  </a:lnTo>
                  <a:lnTo>
                    <a:pt x="724331" y="686371"/>
                  </a:lnTo>
                  <a:lnTo>
                    <a:pt x="714705" y="646531"/>
                  </a:lnTo>
                  <a:lnTo>
                    <a:pt x="702195" y="608393"/>
                  </a:lnTo>
                  <a:lnTo>
                    <a:pt x="686485" y="573062"/>
                  </a:lnTo>
                  <a:lnTo>
                    <a:pt x="644080" y="515277"/>
                  </a:lnTo>
                  <a:lnTo>
                    <a:pt x="584771" y="482092"/>
                  </a:lnTo>
                  <a:lnTo>
                    <a:pt x="547941" y="477520"/>
                  </a:lnTo>
                  <a:lnTo>
                    <a:pt x="505866" y="482434"/>
                  </a:lnTo>
                  <a:lnTo>
                    <a:pt x="458203" y="497967"/>
                  </a:lnTo>
                  <a:lnTo>
                    <a:pt x="423748" y="535647"/>
                  </a:lnTo>
                  <a:lnTo>
                    <a:pt x="445173" y="580936"/>
                  </a:lnTo>
                  <a:lnTo>
                    <a:pt x="465823" y="628142"/>
                  </a:lnTo>
                  <a:lnTo>
                    <a:pt x="487972" y="674878"/>
                  </a:lnTo>
                  <a:lnTo>
                    <a:pt x="513918" y="718794"/>
                  </a:lnTo>
                  <a:lnTo>
                    <a:pt x="545922" y="757504"/>
                  </a:lnTo>
                  <a:lnTo>
                    <a:pt x="586282" y="788644"/>
                  </a:lnTo>
                  <a:lnTo>
                    <a:pt x="624408" y="805294"/>
                  </a:lnTo>
                  <a:lnTo>
                    <a:pt x="663473" y="815517"/>
                  </a:lnTo>
                  <a:lnTo>
                    <a:pt x="702602" y="825233"/>
                  </a:lnTo>
                  <a:lnTo>
                    <a:pt x="740930" y="840346"/>
                  </a:lnTo>
                  <a:close/>
                </a:path>
                <a:path w="826769" h="1774190">
                  <a:moveTo>
                    <a:pt x="826147" y="473405"/>
                  </a:moveTo>
                  <a:lnTo>
                    <a:pt x="814489" y="428066"/>
                  </a:lnTo>
                  <a:lnTo>
                    <a:pt x="801128" y="382524"/>
                  </a:lnTo>
                  <a:lnTo>
                    <a:pt x="785710" y="337604"/>
                  </a:lnTo>
                  <a:lnTo>
                    <a:pt x="767880" y="294170"/>
                  </a:lnTo>
                  <a:lnTo>
                    <a:pt x="747306" y="253060"/>
                  </a:lnTo>
                  <a:lnTo>
                    <a:pt x="723633" y="215112"/>
                  </a:lnTo>
                  <a:lnTo>
                    <a:pt x="696518" y="181178"/>
                  </a:lnTo>
                  <a:lnTo>
                    <a:pt x="665619" y="152107"/>
                  </a:lnTo>
                  <a:lnTo>
                    <a:pt x="630593" y="128752"/>
                  </a:lnTo>
                  <a:lnTo>
                    <a:pt x="591096" y="111937"/>
                  </a:lnTo>
                  <a:lnTo>
                    <a:pt x="546773" y="102527"/>
                  </a:lnTo>
                  <a:lnTo>
                    <a:pt x="497293" y="101371"/>
                  </a:lnTo>
                  <a:lnTo>
                    <a:pt x="499414" y="183705"/>
                  </a:lnTo>
                  <a:lnTo>
                    <a:pt x="507326" y="224548"/>
                  </a:lnTo>
                  <a:lnTo>
                    <a:pt x="524586" y="264528"/>
                  </a:lnTo>
                  <a:lnTo>
                    <a:pt x="549744" y="302971"/>
                  </a:lnTo>
                  <a:lnTo>
                    <a:pt x="581355" y="339229"/>
                  </a:lnTo>
                  <a:lnTo>
                    <a:pt x="617982" y="372618"/>
                  </a:lnTo>
                  <a:lnTo>
                    <a:pt x="658202" y="402488"/>
                  </a:lnTo>
                  <a:lnTo>
                    <a:pt x="700570" y="428167"/>
                  </a:lnTo>
                  <a:lnTo>
                    <a:pt x="743635" y="448983"/>
                  </a:lnTo>
                  <a:lnTo>
                    <a:pt x="785977" y="464286"/>
                  </a:lnTo>
                  <a:lnTo>
                    <a:pt x="826147" y="473405"/>
                  </a:lnTo>
                  <a:close/>
                </a:path>
              </a:pathLst>
            </a:custGeom>
            <a:solidFill>
              <a:srgbClr val="A5CC6F"/>
            </a:solidFill>
          </p:spPr>
          <p:txBody>
            <a:bodyPr wrap="square" lIns="0" tIns="0" rIns="0" bIns="0" rtlCol="0"/>
            <a:p/>
          </p:txBody>
        </p:sp>
        <p:sp>
          <p:nvSpPr>
            <p:cNvPr id="43" name="object 40"/>
            <p:cNvSpPr/>
            <p:nvPr/>
          </p:nvSpPr>
          <p:spPr>
            <a:xfrm>
              <a:off x="776626" y="4563805"/>
              <a:ext cx="1078865" cy="847725"/>
            </a:xfrm>
            <a:custGeom>
              <a:avLst/>
              <a:gdLst/>
              <a:ahLst/>
              <a:cxnLst/>
              <a:rect l="l" t="t" r="r" b="b"/>
              <a:pathLst>
                <a:path w="1078864" h="847725">
                  <a:moveTo>
                    <a:pt x="520186" y="847562"/>
                  </a:moveTo>
                  <a:lnTo>
                    <a:pt x="502423" y="798934"/>
                  </a:lnTo>
                  <a:lnTo>
                    <a:pt x="480349" y="752245"/>
                  </a:lnTo>
                  <a:lnTo>
                    <a:pt x="453857" y="708413"/>
                  </a:lnTo>
                  <a:lnTo>
                    <a:pt x="422838" y="668355"/>
                  </a:lnTo>
                  <a:lnTo>
                    <a:pt x="387183" y="632989"/>
                  </a:lnTo>
                  <a:lnTo>
                    <a:pt x="346784" y="603234"/>
                  </a:lnTo>
                  <a:lnTo>
                    <a:pt x="301532" y="580006"/>
                  </a:lnTo>
                  <a:lnTo>
                    <a:pt x="259445" y="567720"/>
                  </a:lnTo>
                  <a:lnTo>
                    <a:pt x="214970" y="561421"/>
                  </a:lnTo>
                  <a:lnTo>
                    <a:pt x="169847" y="556939"/>
                  </a:lnTo>
                  <a:lnTo>
                    <a:pt x="125816" y="550105"/>
                  </a:lnTo>
                  <a:lnTo>
                    <a:pt x="84616" y="536748"/>
                  </a:lnTo>
                  <a:lnTo>
                    <a:pt x="47987" y="512698"/>
                  </a:lnTo>
                  <a:lnTo>
                    <a:pt x="17668" y="473787"/>
                  </a:lnTo>
                  <a:lnTo>
                    <a:pt x="3409" y="436052"/>
                  </a:lnTo>
                  <a:lnTo>
                    <a:pt x="0" y="395807"/>
                  </a:lnTo>
                  <a:lnTo>
                    <a:pt x="6013" y="354003"/>
                  </a:lnTo>
                  <a:lnTo>
                    <a:pt x="20022" y="311588"/>
                  </a:lnTo>
                  <a:lnTo>
                    <a:pt x="40599" y="269512"/>
                  </a:lnTo>
                  <a:lnTo>
                    <a:pt x="66318" y="228724"/>
                  </a:lnTo>
                  <a:lnTo>
                    <a:pt x="95751" y="190175"/>
                  </a:lnTo>
                  <a:lnTo>
                    <a:pt x="127471" y="154812"/>
                  </a:lnTo>
                  <a:lnTo>
                    <a:pt x="160052" y="123587"/>
                  </a:lnTo>
                  <a:lnTo>
                    <a:pt x="192065" y="97448"/>
                  </a:lnTo>
                  <a:lnTo>
                    <a:pt x="265054" y="54600"/>
                  </a:lnTo>
                  <a:lnTo>
                    <a:pt x="309609" y="35840"/>
                  </a:lnTo>
                  <a:lnTo>
                    <a:pt x="355451" y="21031"/>
                  </a:lnTo>
                  <a:lnTo>
                    <a:pt x="402285" y="10142"/>
                  </a:lnTo>
                  <a:lnTo>
                    <a:pt x="449815" y="3143"/>
                  </a:lnTo>
                  <a:lnTo>
                    <a:pt x="497744" y="0"/>
                  </a:lnTo>
                  <a:lnTo>
                    <a:pt x="545776" y="682"/>
                  </a:lnTo>
                  <a:lnTo>
                    <a:pt x="593614" y="5157"/>
                  </a:lnTo>
                  <a:lnTo>
                    <a:pt x="640963" y="13395"/>
                  </a:lnTo>
                  <a:lnTo>
                    <a:pt x="687527" y="25362"/>
                  </a:lnTo>
                  <a:lnTo>
                    <a:pt x="733009" y="41028"/>
                  </a:lnTo>
                  <a:lnTo>
                    <a:pt x="777112" y="60361"/>
                  </a:lnTo>
                  <a:lnTo>
                    <a:pt x="819541" y="83329"/>
                  </a:lnTo>
                  <a:lnTo>
                    <a:pt x="860000" y="109901"/>
                  </a:lnTo>
                  <a:lnTo>
                    <a:pt x="898192" y="140044"/>
                  </a:lnTo>
                  <a:lnTo>
                    <a:pt x="927195" y="167248"/>
                  </a:lnTo>
                  <a:lnTo>
                    <a:pt x="958730" y="201089"/>
                  </a:lnTo>
                  <a:lnTo>
                    <a:pt x="990613" y="240025"/>
                  </a:lnTo>
                  <a:lnTo>
                    <a:pt x="1020660" y="282512"/>
                  </a:lnTo>
                  <a:lnTo>
                    <a:pt x="1046688" y="327008"/>
                  </a:lnTo>
                  <a:lnTo>
                    <a:pt x="1066514" y="371967"/>
                  </a:lnTo>
                  <a:lnTo>
                    <a:pt x="1077955" y="415849"/>
                  </a:lnTo>
                  <a:lnTo>
                    <a:pt x="1078826" y="457108"/>
                  </a:lnTo>
                  <a:lnTo>
                    <a:pt x="1066557" y="504018"/>
                  </a:lnTo>
                  <a:lnTo>
                    <a:pt x="1045119" y="535970"/>
                  </a:lnTo>
                  <a:lnTo>
                    <a:pt x="981058" y="569306"/>
                  </a:lnTo>
                  <a:lnTo>
                    <a:pt x="941597" y="577847"/>
                  </a:lnTo>
                  <a:lnTo>
                    <a:pt x="899289" y="585741"/>
                  </a:lnTo>
                  <a:lnTo>
                    <a:pt x="855716" y="596564"/>
                  </a:lnTo>
                  <a:lnTo>
                    <a:pt x="812457" y="613896"/>
                  </a:lnTo>
                  <a:lnTo>
                    <a:pt x="773920" y="636751"/>
                  </a:lnTo>
                  <a:lnTo>
                    <a:pt x="736638" y="664064"/>
                  </a:lnTo>
                  <a:lnTo>
                    <a:pt x="700271" y="694513"/>
                  </a:lnTo>
                  <a:lnTo>
                    <a:pt x="664476" y="726777"/>
                  </a:lnTo>
                  <a:lnTo>
                    <a:pt x="628912" y="759535"/>
                  </a:lnTo>
                  <a:lnTo>
                    <a:pt x="593236" y="791466"/>
                  </a:lnTo>
                  <a:lnTo>
                    <a:pt x="557109" y="821248"/>
                  </a:lnTo>
                  <a:lnTo>
                    <a:pt x="520186" y="847562"/>
                  </a:lnTo>
                  <a:close/>
                </a:path>
              </a:pathLst>
            </a:custGeom>
            <a:solidFill>
              <a:srgbClr val="2F6A2F"/>
            </a:solidFill>
          </p:spPr>
          <p:txBody>
            <a:bodyPr wrap="square" lIns="0" tIns="0" rIns="0" bIns="0" rtlCol="0"/>
            <a:p/>
          </p:txBody>
        </p:sp>
        <p:sp>
          <p:nvSpPr>
            <p:cNvPr id="44" name="object 41"/>
            <p:cNvSpPr/>
            <p:nvPr/>
          </p:nvSpPr>
          <p:spPr>
            <a:xfrm>
              <a:off x="991287" y="4732963"/>
              <a:ext cx="671830" cy="401320"/>
            </a:xfrm>
            <a:custGeom>
              <a:avLst/>
              <a:gdLst/>
              <a:ahLst/>
              <a:cxnLst/>
              <a:rect l="l" t="t" r="r" b="b"/>
              <a:pathLst>
                <a:path w="671830" h="401320">
                  <a:moveTo>
                    <a:pt x="305903" y="401219"/>
                  </a:moveTo>
                  <a:lnTo>
                    <a:pt x="272762" y="333369"/>
                  </a:lnTo>
                  <a:lnTo>
                    <a:pt x="232503" y="307234"/>
                  </a:lnTo>
                  <a:lnTo>
                    <a:pt x="184932" y="284515"/>
                  </a:lnTo>
                  <a:lnTo>
                    <a:pt x="136409" y="263877"/>
                  </a:lnTo>
                  <a:lnTo>
                    <a:pt x="93296" y="243985"/>
                  </a:lnTo>
                  <a:lnTo>
                    <a:pt x="29589" y="182802"/>
                  </a:lnTo>
                  <a:lnTo>
                    <a:pt x="14407" y="139859"/>
                  </a:lnTo>
                  <a:lnTo>
                    <a:pt x="9210" y="95388"/>
                  </a:lnTo>
                  <a:lnTo>
                    <a:pt x="6806" y="50099"/>
                  </a:lnTo>
                  <a:lnTo>
                    <a:pt x="0" y="4700"/>
                  </a:lnTo>
                  <a:lnTo>
                    <a:pt x="60573" y="53967"/>
                  </a:lnTo>
                  <a:lnTo>
                    <a:pt x="102767" y="73635"/>
                  </a:lnTo>
                  <a:lnTo>
                    <a:pt x="148855" y="91704"/>
                  </a:lnTo>
                  <a:lnTo>
                    <a:pt x="195800" y="109459"/>
                  </a:lnTo>
                  <a:lnTo>
                    <a:pt x="240568" y="128183"/>
                  </a:lnTo>
                  <a:lnTo>
                    <a:pt x="280126" y="149159"/>
                  </a:lnTo>
                  <a:lnTo>
                    <a:pt x="311437" y="173672"/>
                  </a:lnTo>
                  <a:lnTo>
                    <a:pt x="331468" y="203005"/>
                  </a:lnTo>
                  <a:lnTo>
                    <a:pt x="337183" y="238442"/>
                  </a:lnTo>
                  <a:lnTo>
                    <a:pt x="345289" y="194339"/>
                  </a:lnTo>
                  <a:lnTo>
                    <a:pt x="372873" y="167057"/>
                  </a:lnTo>
                  <a:lnTo>
                    <a:pt x="412294" y="150779"/>
                  </a:lnTo>
                  <a:lnTo>
                    <a:pt x="455910" y="139691"/>
                  </a:lnTo>
                  <a:lnTo>
                    <a:pt x="496080" y="127977"/>
                  </a:lnTo>
                  <a:lnTo>
                    <a:pt x="544446" y="105081"/>
                  </a:lnTo>
                  <a:lnTo>
                    <a:pt x="590695" y="74849"/>
                  </a:lnTo>
                  <a:lnTo>
                    <a:pt x="630384" y="39187"/>
                  </a:lnTo>
                  <a:lnTo>
                    <a:pt x="659067" y="0"/>
                  </a:lnTo>
                  <a:lnTo>
                    <a:pt x="661439" y="44810"/>
                  </a:lnTo>
                  <a:lnTo>
                    <a:pt x="668042" y="94647"/>
                  </a:lnTo>
                  <a:lnTo>
                    <a:pt x="671805" y="143388"/>
                  </a:lnTo>
                  <a:lnTo>
                    <a:pt x="665656" y="184915"/>
                  </a:lnTo>
                  <a:lnTo>
                    <a:pt x="623245" y="238051"/>
                  </a:lnTo>
                  <a:lnTo>
                    <a:pt x="556836" y="266553"/>
                  </a:lnTo>
                  <a:lnTo>
                    <a:pt x="518611" y="275738"/>
                  </a:lnTo>
                  <a:lnTo>
                    <a:pt x="479162" y="283770"/>
                  </a:lnTo>
                  <a:lnTo>
                    <a:pt x="440081" y="292319"/>
                  </a:lnTo>
                  <a:lnTo>
                    <a:pt x="402959" y="303054"/>
                  </a:lnTo>
                  <a:lnTo>
                    <a:pt x="369389" y="317642"/>
                  </a:lnTo>
                  <a:lnTo>
                    <a:pt x="340962" y="337754"/>
                  </a:lnTo>
                  <a:lnTo>
                    <a:pt x="319269" y="365056"/>
                  </a:lnTo>
                  <a:lnTo>
                    <a:pt x="305903" y="401219"/>
                  </a:lnTo>
                  <a:close/>
                </a:path>
              </a:pathLst>
            </a:custGeom>
            <a:solidFill>
              <a:srgbClr val="A5CC6F"/>
            </a:solidFill>
          </p:spPr>
          <p:txBody>
            <a:bodyPr wrap="square" lIns="0" tIns="0" rIns="0" bIns="0" rtlCol="0"/>
            <a:p/>
          </p:txBody>
        </p:sp>
        <p:sp>
          <p:nvSpPr>
            <p:cNvPr id="45" name="object 42"/>
            <p:cNvSpPr/>
            <p:nvPr/>
          </p:nvSpPr>
          <p:spPr>
            <a:xfrm>
              <a:off x="1968492" y="5870297"/>
              <a:ext cx="1354455" cy="557530"/>
            </a:xfrm>
            <a:custGeom>
              <a:avLst/>
              <a:gdLst/>
              <a:ahLst/>
              <a:cxnLst/>
              <a:rect l="l" t="t" r="r" b="b"/>
              <a:pathLst>
                <a:path w="1354454" h="557529">
                  <a:moveTo>
                    <a:pt x="167587" y="557338"/>
                  </a:moveTo>
                  <a:lnTo>
                    <a:pt x="100286" y="550738"/>
                  </a:lnTo>
                  <a:lnTo>
                    <a:pt x="46986" y="520631"/>
                  </a:lnTo>
                  <a:lnTo>
                    <a:pt x="11637" y="461777"/>
                  </a:lnTo>
                  <a:lnTo>
                    <a:pt x="1929" y="419931"/>
                  </a:lnTo>
                  <a:lnTo>
                    <a:pt x="0" y="378396"/>
                  </a:lnTo>
                  <a:lnTo>
                    <a:pt x="6114" y="338067"/>
                  </a:lnTo>
                  <a:lnTo>
                    <a:pt x="19534" y="299124"/>
                  </a:lnTo>
                  <a:lnTo>
                    <a:pt x="39520" y="261745"/>
                  </a:lnTo>
                  <a:lnTo>
                    <a:pt x="65335" y="226112"/>
                  </a:lnTo>
                  <a:lnTo>
                    <a:pt x="96239" y="192403"/>
                  </a:lnTo>
                  <a:lnTo>
                    <a:pt x="131494" y="160799"/>
                  </a:lnTo>
                  <a:lnTo>
                    <a:pt x="170361" y="131478"/>
                  </a:lnTo>
                  <a:lnTo>
                    <a:pt x="212101" y="104620"/>
                  </a:lnTo>
                  <a:lnTo>
                    <a:pt x="255975" y="80406"/>
                  </a:lnTo>
                  <a:lnTo>
                    <a:pt x="301246" y="59014"/>
                  </a:lnTo>
                  <a:lnTo>
                    <a:pt x="347174" y="40625"/>
                  </a:lnTo>
                  <a:lnTo>
                    <a:pt x="393021" y="25417"/>
                  </a:lnTo>
                  <a:lnTo>
                    <a:pt x="438048" y="13571"/>
                  </a:lnTo>
                  <a:lnTo>
                    <a:pt x="481516" y="5267"/>
                  </a:lnTo>
                  <a:lnTo>
                    <a:pt x="522686" y="683"/>
                  </a:lnTo>
                  <a:lnTo>
                    <a:pt x="560821" y="0"/>
                  </a:lnTo>
                  <a:lnTo>
                    <a:pt x="595181" y="3396"/>
                  </a:lnTo>
                  <a:lnTo>
                    <a:pt x="647474" y="13676"/>
                  </a:lnTo>
                  <a:lnTo>
                    <a:pt x="697935" y="26382"/>
                  </a:lnTo>
                  <a:lnTo>
                    <a:pt x="746818" y="41462"/>
                  </a:lnTo>
                  <a:lnTo>
                    <a:pt x="794380" y="58858"/>
                  </a:lnTo>
                  <a:lnTo>
                    <a:pt x="840875" y="78518"/>
                  </a:lnTo>
                  <a:lnTo>
                    <a:pt x="886557" y="100385"/>
                  </a:lnTo>
                  <a:lnTo>
                    <a:pt x="931682" y="124405"/>
                  </a:lnTo>
                  <a:lnTo>
                    <a:pt x="976505" y="150523"/>
                  </a:lnTo>
                  <a:lnTo>
                    <a:pt x="1021280" y="178683"/>
                  </a:lnTo>
                  <a:lnTo>
                    <a:pt x="1058756" y="202184"/>
                  </a:lnTo>
                  <a:lnTo>
                    <a:pt x="1139045" y="251076"/>
                  </a:lnTo>
                  <a:lnTo>
                    <a:pt x="1179440" y="277350"/>
                  </a:lnTo>
                  <a:lnTo>
                    <a:pt x="1218388" y="305432"/>
                  </a:lnTo>
                  <a:lnTo>
                    <a:pt x="1254682" y="335764"/>
                  </a:lnTo>
                  <a:lnTo>
                    <a:pt x="1287110" y="368785"/>
                  </a:lnTo>
                  <a:lnTo>
                    <a:pt x="1314465" y="404940"/>
                  </a:lnTo>
                  <a:lnTo>
                    <a:pt x="1335537" y="444668"/>
                  </a:lnTo>
                  <a:lnTo>
                    <a:pt x="1349117" y="488411"/>
                  </a:lnTo>
                  <a:lnTo>
                    <a:pt x="1353995" y="536612"/>
                  </a:lnTo>
                  <a:lnTo>
                    <a:pt x="1305509" y="515270"/>
                  </a:lnTo>
                  <a:lnTo>
                    <a:pt x="1258853" y="495171"/>
                  </a:lnTo>
                  <a:lnTo>
                    <a:pt x="1213636" y="476412"/>
                  </a:lnTo>
                  <a:lnTo>
                    <a:pt x="1169465" y="459088"/>
                  </a:lnTo>
                  <a:lnTo>
                    <a:pt x="1125946" y="443292"/>
                  </a:lnTo>
                  <a:lnTo>
                    <a:pt x="1082687" y="429122"/>
                  </a:lnTo>
                  <a:lnTo>
                    <a:pt x="1039296" y="416671"/>
                  </a:lnTo>
                  <a:lnTo>
                    <a:pt x="995380" y="406035"/>
                  </a:lnTo>
                  <a:lnTo>
                    <a:pt x="950546" y="397309"/>
                  </a:lnTo>
                  <a:lnTo>
                    <a:pt x="904401" y="390588"/>
                  </a:lnTo>
                  <a:lnTo>
                    <a:pt x="856553" y="385968"/>
                  </a:lnTo>
                  <a:lnTo>
                    <a:pt x="806610" y="383544"/>
                  </a:lnTo>
                  <a:lnTo>
                    <a:pt x="754178" y="383410"/>
                  </a:lnTo>
                  <a:lnTo>
                    <a:pt x="698866" y="385662"/>
                  </a:lnTo>
                  <a:lnTo>
                    <a:pt x="644176" y="396839"/>
                  </a:lnTo>
                  <a:lnTo>
                    <a:pt x="575833" y="421202"/>
                  </a:lnTo>
                  <a:lnTo>
                    <a:pt x="537776" y="436690"/>
                  </a:lnTo>
                  <a:lnTo>
                    <a:pt x="413988" y="488517"/>
                  </a:lnTo>
                  <a:lnTo>
                    <a:pt x="371167" y="505397"/>
                  </a:lnTo>
                  <a:lnTo>
                    <a:pt x="328389" y="520986"/>
                  </a:lnTo>
                  <a:lnTo>
                    <a:pt x="286148" y="534630"/>
                  </a:lnTo>
                  <a:lnTo>
                    <a:pt x="244938" y="545673"/>
                  </a:lnTo>
                  <a:lnTo>
                    <a:pt x="205253" y="553461"/>
                  </a:lnTo>
                  <a:lnTo>
                    <a:pt x="167587" y="557338"/>
                  </a:lnTo>
                  <a:close/>
                </a:path>
              </a:pathLst>
            </a:custGeom>
            <a:solidFill>
              <a:srgbClr val="45862A"/>
            </a:solidFill>
          </p:spPr>
          <p:txBody>
            <a:bodyPr wrap="square" lIns="0" tIns="0" rIns="0" bIns="0" rtlCol="0"/>
            <a:p/>
          </p:txBody>
        </p:sp>
        <p:sp>
          <p:nvSpPr>
            <p:cNvPr id="46" name="object 43"/>
            <p:cNvSpPr/>
            <p:nvPr/>
          </p:nvSpPr>
          <p:spPr>
            <a:xfrm>
              <a:off x="1979574" y="5931801"/>
              <a:ext cx="760730" cy="447675"/>
            </a:xfrm>
            <a:custGeom>
              <a:avLst/>
              <a:gdLst/>
              <a:ahLst/>
              <a:cxnLst/>
              <a:rect l="l" t="t" r="r" b="b"/>
              <a:pathLst>
                <a:path w="760730" h="447675">
                  <a:moveTo>
                    <a:pt x="318401" y="89065"/>
                  </a:moveTo>
                  <a:lnTo>
                    <a:pt x="270179" y="79451"/>
                  </a:lnTo>
                  <a:lnTo>
                    <a:pt x="220662" y="85013"/>
                  </a:lnTo>
                  <a:lnTo>
                    <a:pt x="172923" y="101739"/>
                  </a:lnTo>
                  <a:lnTo>
                    <a:pt x="129971" y="125603"/>
                  </a:lnTo>
                  <a:lnTo>
                    <a:pt x="91935" y="148259"/>
                  </a:lnTo>
                  <a:lnTo>
                    <a:pt x="50355" y="174612"/>
                  </a:lnTo>
                  <a:lnTo>
                    <a:pt x="16103" y="206717"/>
                  </a:lnTo>
                  <a:lnTo>
                    <a:pt x="0" y="246608"/>
                  </a:lnTo>
                  <a:lnTo>
                    <a:pt x="6680" y="289420"/>
                  </a:lnTo>
                  <a:lnTo>
                    <a:pt x="30048" y="323418"/>
                  </a:lnTo>
                  <a:lnTo>
                    <a:pt x="64325" y="347535"/>
                  </a:lnTo>
                  <a:lnTo>
                    <a:pt x="103771" y="360705"/>
                  </a:lnTo>
                  <a:lnTo>
                    <a:pt x="153593" y="372986"/>
                  </a:lnTo>
                  <a:lnTo>
                    <a:pt x="196151" y="390690"/>
                  </a:lnTo>
                  <a:lnTo>
                    <a:pt x="235318" y="415137"/>
                  </a:lnTo>
                  <a:lnTo>
                    <a:pt x="275005" y="447675"/>
                  </a:lnTo>
                  <a:lnTo>
                    <a:pt x="271094" y="397141"/>
                  </a:lnTo>
                  <a:lnTo>
                    <a:pt x="259816" y="353682"/>
                  </a:lnTo>
                  <a:lnTo>
                    <a:pt x="240334" y="316979"/>
                  </a:lnTo>
                  <a:lnTo>
                    <a:pt x="211861" y="286740"/>
                  </a:lnTo>
                  <a:lnTo>
                    <a:pt x="173583" y="262648"/>
                  </a:lnTo>
                  <a:lnTo>
                    <a:pt x="124663" y="244411"/>
                  </a:lnTo>
                  <a:lnTo>
                    <a:pt x="164109" y="227520"/>
                  </a:lnTo>
                  <a:lnTo>
                    <a:pt x="201879" y="194348"/>
                  </a:lnTo>
                  <a:lnTo>
                    <a:pt x="239293" y="154076"/>
                  </a:lnTo>
                  <a:lnTo>
                    <a:pt x="277698" y="115925"/>
                  </a:lnTo>
                  <a:lnTo>
                    <a:pt x="318401" y="89065"/>
                  </a:lnTo>
                  <a:close/>
                </a:path>
                <a:path w="760730" h="447675">
                  <a:moveTo>
                    <a:pt x="760564" y="296494"/>
                  </a:moveTo>
                  <a:lnTo>
                    <a:pt x="757466" y="257479"/>
                  </a:lnTo>
                  <a:lnTo>
                    <a:pt x="733717" y="225323"/>
                  </a:lnTo>
                  <a:lnTo>
                    <a:pt x="695477" y="199529"/>
                  </a:lnTo>
                  <a:lnTo>
                    <a:pt x="648931" y="179552"/>
                  </a:lnTo>
                  <a:lnTo>
                    <a:pt x="600240" y="164858"/>
                  </a:lnTo>
                  <a:lnTo>
                    <a:pt x="555561" y="154940"/>
                  </a:lnTo>
                  <a:lnTo>
                    <a:pt x="521081" y="149263"/>
                  </a:lnTo>
                  <a:lnTo>
                    <a:pt x="561898" y="125425"/>
                  </a:lnTo>
                  <a:lnTo>
                    <a:pt x="650214" y="80810"/>
                  </a:lnTo>
                  <a:lnTo>
                    <a:pt x="691616" y="55994"/>
                  </a:lnTo>
                  <a:lnTo>
                    <a:pt x="727087" y="26809"/>
                  </a:lnTo>
                  <a:lnTo>
                    <a:pt x="716813" y="19837"/>
                  </a:lnTo>
                  <a:lnTo>
                    <a:pt x="705078" y="11874"/>
                  </a:lnTo>
                  <a:lnTo>
                    <a:pt x="698068" y="7112"/>
                  </a:lnTo>
                  <a:lnTo>
                    <a:pt x="654354" y="0"/>
                  </a:lnTo>
                  <a:lnTo>
                    <a:pt x="606818" y="2946"/>
                  </a:lnTo>
                  <a:lnTo>
                    <a:pt x="566293" y="13398"/>
                  </a:lnTo>
                  <a:lnTo>
                    <a:pt x="529526" y="27089"/>
                  </a:lnTo>
                  <a:lnTo>
                    <a:pt x="497078" y="54000"/>
                  </a:lnTo>
                  <a:lnTo>
                    <a:pt x="472376" y="89115"/>
                  </a:lnTo>
                  <a:lnTo>
                    <a:pt x="458876" y="127431"/>
                  </a:lnTo>
                  <a:lnTo>
                    <a:pt x="459968" y="163931"/>
                  </a:lnTo>
                  <a:lnTo>
                    <a:pt x="517893" y="218630"/>
                  </a:lnTo>
                  <a:lnTo>
                    <a:pt x="564654" y="238417"/>
                  </a:lnTo>
                  <a:lnTo>
                    <a:pt x="615861" y="254520"/>
                  </a:lnTo>
                  <a:lnTo>
                    <a:pt x="717372" y="281990"/>
                  </a:lnTo>
                  <a:lnTo>
                    <a:pt x="760564" y="296494"/>
                  </a:lnTo>
                  <a:close/>
                </a:path>
              </a:pathLst>
            </a:custGeom>
            <a:solidFill>
              <a:srgbClr val="A5CC6F"/>
            </a:solidFill>
          </p:spPr>
          <p:txBody>
            <a:bodyPr wrap="square" lIns="0" tIns="0" rIns="0" bIns="0" rtlCol="0"/>
            <a:p/>
          </p:txBody>
        </p:sp>
        <p:pic>
          <p:nvPicPr>
            <p:cNvPr id="47" name="object 4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13175" y="6167821"/>
              <a:ext cx="252887" cy="189429"/>
            </a:xfrm>
            <a:prstGeom prst="rect">
              <a:avLst/>
            </a:prstGeom>
          </p:spPr>
        </p:pic>
        <p:pic>
          <p:nvPicPr>
            <p:cNvPr id="48" name="object 4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08381" y="6055259"/>
              <a:ext cx="157306" cy="165370"/>
            </a:xfrm>
            <a:prstGeom prst="rect">
              <a:avLst/>
            </a:prstGeom>
          </p:spPr>
        </p:pic>
      </p:grpSp>
      <p:pic>
        <p:nvPicPr>
          <p:cNvPr id="25" name="Picture 24" descr="ML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5890" y="5725160"/>
            <a:ext cx="1224280" cy="122428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6" t="8677" r="2817" b="18730"/>
          <a:stretch>
            <a:fillRect/>
          </a:stretch>
        </p:blipFill>
        <p:spPr>
          <a:xfrm>
            <a:off x="3552459" y="1305927"/>
            <a:ext cx="3680695" cy="4350285"/>
          </a:xfrm>
          <a:prstGeom prst="roundRect">
            <a:avLst>
              <a:gd name="adj" fmla="val 16084"/>
            </a:avLst>
          </a:prstGeom>
        </p:spPr>
      </p:pic>
      <p:sp>
        <p:nvSpPr>
          <p:cNvPr id="43" name="Rounded Rectangle 42"/>
          <p:cNvSpPr/>
          <p:nvPr/>
        </p:nvSpPr>
        <p:spPr>
          <a:xfrm>
            <a:off x="1417411" y="603885"/>
            <a:ext cx="4199618" cy="635000"/>
          </a:xfrm>
          <a:prstGeom prst="roundRect">
            <a:avLst>
              <a:gd name="adj" fmla="val 50000"/>
            </a:avLst>
          </a:prstGeom>
          <a:solidFill>
            <a:srgbClr val="E7E85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E54872"/>
                </a:solidFill>
                <a:latin typeface="Century Gothic" panose="020B0502020202020204" pitchFamily="34" charset="0"/>
              </a:rPr>
              <a:t>Vocabulary</a:t>
            </a:r>
            <a:endParaRPr lang="en-US" sz="3200" b="1" dirty="0">
              <a:solidFill>
                <a:srgbClr val="E54872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5501" y="1894277"/>
            <a:ext cx="2796958" cy="124301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lang="en-US" sz="60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ic</a:t>
            </a:r>
            <a:r>
              <a:rPr lang="en-US" altLang="zh-CN" sz="60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endParaRPr lang="en-US" sz="6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8" r="17486" b="79311"/>
          <a:stretch>
            <a:fillRect/>
          </a:stretch>
        </p:blipFill>
        <p:spPr>
          <a:xfrm rot="4084449">
            <a:off x="7164401" y="4042476"/>
            <a:ext cx="1267691" cy="9675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8" r="17486" b="79311"/>
          <a:stretch>
            <a:fillRect/>
          </a:stretch>
        </p:blipFill>
        <p:spPr>
          <a:xfrm flipH="1">
            <a:off x="2883374" y="1780390"/>
            <a:ext cx="1267691" cy="9675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555507" y="4656573"/>
            <a:ext cx="4972591" cy="124301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US" altLang="zh-CN" sz="60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US" sz="60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autiful </a:t>
            </a:r>
            <a:endParaRPr lang="en-US" sz="6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545975" y="117561"/>
            <a:ext cx="749271" cy="828085"/>
          </a:xfrm>
          <a:prstGeom prst="rect">
            <a:avLst/>
          </a:prstGeom>
        </p:spPr>
      </p:pic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0" t="2572" r="15641" b="3724"/>
          <a:stretch>
            <a:fillRect/>
          </a:stretch>
        </p:blipFill>
        <p:spPr>
          <a:xfrm>
            <a:off x="82022" y="742950"/>
            <a:ext cx="3175718" cy="61150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0" t="2572" r="15641" b="3724"/>
          <a:stretch>
            <a:fillRect/>
          </a:stretch>
        </p:blipFill>
        <p:spPr>
          <a:xfrm>
            <a:off x="3060109" y="742950"/>
            <a:ext cx="3175718" cy="6115050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0" t="2572" r="15641" b="3724"/>
          <a:stretch>
            <a:fillRect/>
          </a:stretch>
        </p:blipFill>
        <p:spPr>
          <a:xfrm>
            <a:off x="6038196" y="742950"/>
            <a:ext cx="3175718" cy="6115050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0" t="2572" r="15641" b="3724"/>
          <a:stretch>
            <a:fillRect/>
          </a:stretch>
        </p:blipFill>
        <p:spPr>
          <a:xfrm>
            <a:off x="9043963" y="742950"/>
            <a:ext cx="3175718" cy="61150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554650" y="81627"/>
            <a:ext cx="2405182" cy="623652"/>
          </a:xfrm>
          <a:prstGeom prst="roundRect">
            <a:avLst>
              <a:gd name="adj" fmla="val 50000"/>
            </a:avLst>
          </a:prstGeom>
          <a:solidFill>
            <a:srgbClr val="E7E85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E54872"/>
                </a:solidFill>
                <a:latin typeface="Century Gothic" panose="020B0502020202020204" pitchFamily="34" charset="0"/>
              </a:rPr>
              <a:t>R</a:t>
            </a:r>
            <a:r>
              <a:rPr lang="en-US" altLang="zh-CN" sz="3200" b="1" dirty="0">
                <a:solidFill>
                  <a:srgbClr val="E54872"/>
                </a:solidFill>
                <a:latin typeface="Century Gothic" panose="020B0502020202020204" pitchFamily="34" charset="0"/>
              </a:rPr>
              <a:t>e</a:t>
            </a:r>
            <a:r>
              <a:rPr lang="en-US" sz="3200" b="1" dirty="0">
                <a:solidFill>
                  <a:srgbClr val="E54872"/>
                </a:solidFill>
                <a:latin typeface="Century Gothic" panose="020B0502020202020204" pitchFamily="34" charset="0"/>
              </a:rPr>
              <a:t>vi</a:t>
            </a:r>
            <a:r>
              <a:rPr lang="en-US" altLang="zh-CN" sz="3200" b="1" dirty="0">
                <a:solidFill>
                  <a:srgbClr val="E54872"/>
                </a:solidFill>
                <a:latin typeface="Century Gothic" panose="020B0502020202020204" pitchFamily="34" charset="0"/>
              </a:rPr>
              <a:t>e</a:t>
            </a:r>
            <a:r>
              <a:rPr lang="en-US" sz="3200" b="1" dirty="0">
                <a:solidFill>
                  <a:srgbClr val="E54872"/>
                </a:solidFill>
                <a:latin typeface="Century Gothic" panose="020B0502020202020204" pitchFamily="34" charset="0"/>
              </a:rPr>
              <a:t>w</a:t>
            </a:r>
            <a:endParaRPr lang="en-US" sz="3200" b="1" dirty="0">
              <a:solidFill>
                <a:srgbClr val="E5487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03630" y="164465"/>
            <a:ext cx="945955" cy="7873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" t="4022" r="146" b="12805"/>
          <a:stretch>
            <a:fillRect/>
          </a:stretch>
        </p:blipFill>
        <p:spPr>
          <a:xfrm>
            <a:off x="589943" y="1589341"/>
            <a:ext cx="1994451" cy="1293432"/>
          </a:xfrm>
          <a:prstGeom prst="roundRect">
            <a:avLst>
              <a:gd name="adj" fmla="val 8016"/>
            </a:avLst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98"/>
          <a:stretch>
            <a:fillRect/>
          </a:stretch>
        </p:blipFill>
        <p:spPr>
          <a:xfrm>
            <a:off x="958983" y="4452328"/>
            <a:ext cx="1369046" cy="892748"/>
          </a:xfrm>
          <a:prstGeom prst="roundRect">
            <a:avLst>
              <a:gd name="adj" fmla="val 10095"/>
            </a:avLst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" t="13210" r="50108" b="18730"/>
          <a:stretch>
            <a:fillRect/>
          </a:stretch>
        </p:blipFill>
        <p:spPr>
          <a:xfrm>
            <a:off x="6896021" y="4201900"/>
            <a:ext cx="1182080" cy="1393603"/>
          </a:xfrm>
          <a:prstGeom prst="roundRect">
            <a:avLst>
              <a:gd name="adj" fmla="val 16084"/>
            </a:avLst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0" t="11363" r="4052" b="18993"/>
          <a:stretch>
            <a:fillRect/>
          </a:stretch>
        </p:blipFill>
        <p:spPr>
          <a:xfrm>
            <a:off x="6859655" y="1506863"/>
            <a:ext cx="1604757" cy="1545965"/>
          </a:xfrm>
          <a:prstGeom prst="roundRect">
            <a:avLst>
              <a:gd name="adj" fmla="val 16084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6" t="8677" r="2817" b="18730"/>
          <a:stretch>
            <a:fillRect/>
          </a:stretch>
        </p:blipFill>
        <p:spPr>
          <a:xfrm>
            <a:off x="9837742" y="1506863"/>
            <a:ext cx="1558685" cy="1842240"/>
          </a:xfrm>
          <a:prstGeom prst="roundRect">
            <a:avLst>
              <a:gd name="adj" fmla="val 16084"/>
            </a:avLst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14322" y="1387083"/>
            <a:ext cx="1729592" cy="1469125"/>
          </a:xfrm>
          <a:custGeom>
            <a:avLst/>
            <a:gdLst>
              <a:gd name="connsiteX0" fmla="*/ 3343978 w 5505523"/>
              <a:gd name="connsiteY0" fmla="*/ 256209 h 4676422"/>
              <a:gd name="connsiteX1" fmla="*/ 3343978 w 5505523"/>
              <a:gd name="connsiteY1" fmla="*/ 877715 h 4676422"/>
              <a:gd name="connsiteX2" fmla="*/ 5089651 w 5505523"/>
              <a:gd name="connsiteY2" fmla="*/ 877715 h 4676422"/>
              <a:gd name="connsiteX3" fmla="*/ 5089651 w 5505523"/>
              <a:gd name="connsiteY3" fmla="*/ 256209 h 4676422"/>
              <a:gd name="connsiteX4" fmla="*/ 0 w 5505523"/>
              <a:gd name="connsiteY4" fmla="*/ 0 h 4676422"/>
              <a:gd name="connsiteX5" fmla="*/ 5505523 w 5505523"/>
              <a:gd name="connsiteY5" fmla="*/ 0 h 4676422"/>
              <a:gd name="connsiteX6" fmla="*/ 5505523 w 5505523"/>
              <a:gd name="connsiteY6" fmla="*/ 4676422 h 4676422"/>
              <a:gd name="connsiteX7" fmla="*/ 0 w 5505523"/>
              <a:gd name="connsiteY7" fmla="*/ 4676422 h 4676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05523" h="4676422">
                <a:moveTo>
                  <a:pt x="3343978" y="256209"/>
                </a:moveTo>
                <a:lnTo>
                  <a:pt x="3343978" y="877715"/>
                </a:lnTo>
                <a:lnTo>
                  <a:pt x="5089651" y="877715"/>
                </a:lnTo>
                <a:lnTo>
                  <a:pt x="5089651" y="256209"/>
                </a:lnTo>
                <a:close/>
                <a:moveTo>
                  <a:pt x="0" y="0"/>
                </a:moveTo>
                <a:lnTo>
                  <a:pt x="5505523" y="0"/>
                </a:lnTo>
                <a:lnTo>
                  <a:pt x="5505523" y="4676422"/>
                </a:lnTo>
                <a:lnTo>
                  <a:pt x="0" y="4676422"/>
                </a:lnTo>
                <a:close/>
              </a:path>
            </a:pathLst>
          </a:cu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72379" y="4122541"/>
            <a:ext cx="1729592" cy="1469125"/>
          </a:xfrm>
          <a:custGeom>
            <a:avLst/>
            <a:gdLst>
              <a:gd name="connsiteX0" fmla="*/ 3343978 w 5505523"/>
              <a:gd name="connsiteY0" fmla="*/ 256209 h 4676422"/>
              <a:gd name="connsiteX1" fmla="*/ 3343978 w 5505523"/>
              <a:gd name="connsiteY1" fmla="*/ 877715 h 4676422"/>
              <a:gd name="connsiteX2" fmla="*/ 5089651 w 5505523"/>
              <a:gd name="connsiteY2" fmla="*/ 877715 h 4676422"/>
              <a:gd name="connsiteX3" fmla="*/ 5089651 w 5505523"/>
              <a:gd name="connsiteY3" fmla="*/ 256209 h 4676422"/>
              <a:gd name="connsiteX4" fmla="*/ 0 w 5505523"/>
              <a:gd name="connsiteY4" fmla="*/ 0 h 4676422"/>
              <a:gd name="connsiteX5" fmla="*/ 5505523 w 5505523"/>
              <a:gd name="connsiteY5" fmla="*/ 0 h 4676422"/>
              <a:gd name="connsiteX6" fmla="*/ 5505523 w 5505523"/>
              <a:gd name="connsiteY6" fmla="*/ 4676422 h 4676422"/>
              <a:gd name="connsiteX7" fmla="*/ 0 w 5505523"/>
              <a:gd name="connsiteY7" fmla="*/ 4676422 h 4676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05523" h="4676422">
                <a:moveTo>
                  <a:pt x="3343978" y="256209"/>
                </a:moveTo>
                <a:lnTo>
                  <a:pt x="3343978" y="877715"/>
                </a:lnTo>
                <a:lnTo>
                  <a:pt x="5089651" y="877715"/>
                </a:lnTo>
                <a:lnTo>
                  <a:pt x="5089651" y="256209"/>
                </a:lnTo>
                <a:close/>
                <a:moveTo>
                  <a:pt x="0" y="0"/>
                </a:moveTo>
                <a:lnTo>
                  <a:pt x="5505523" y="0"/>
                </a:lnTo>
                <a:lnTo>
                  <a:pt x="5505523" y="4676422"/>
                </a:lnTo>
                <a:lnTo>
                  <a:pt x="0" y="4676422"/>
                </a:lnTo>
                <a:close/>
              </a:path>
            </a:pathLst>
          </a:cu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8" r="17486" b="79311"/>
          <a:stretch>
            <a:fillRect/>
          </a:stretch>
        </p:blipFill>
        <p:spPr>
          <a:xfrm>
            <a:off x="5206112" y="4306209"/>
            <a:ext cx="548479" cy="6549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8" r="17486" b="79311"/>
          <a:stretch>
            <a:fillRect/>
          </a:stretch>
        </p:blipFill>
        <p:spPr>
          <a:xfrm rot="1481780">
            <a:off x="4754156" y="1235316"/>
            <a:ext cx="548479" cy="65491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79653" y="2930638"/>
            <a:ext cx="2608689" cy="524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31417"/>
                </a:solidFill>
                <a:latin typeface="Century Gothic" panose="020B0502020202020204" pitchFamily="34" charset="0"/>
              </a:rPr>
              <a:t>l</a:t>
            </a:r>
            <a:r>
              <a:rPr lang="vi-VN" sz="3200" b="1" dirty="0" smtClean="0">
                <a:solidFill>
                  <a:srgbClr val="731417"/>
                </a:solidFill>
                <a:latin typeface="Century Gothic" panose="020B0502020202020204" pitchFamily="34" charset="0"/>
              </a:rPr>
              <a:t>a</a:t>
            </a:r>
            <a:r>
              <a:rPr lang="en-US" sz="3200" b="1" dirty="0">
                <a:solidFill>
                  <a:srgbClr val="731417"/>
                </a:solidFill>
                <a:latin typeface="Century Gothic" panose="020B0502020202020204" pitchFamily="34" charset="0"/>
              </a:rPr>
              <a:t>rge </a:t>
            </a:r>
            <a:endParaRPr lang="en-US" sz="3200" b="1" dirty="0">
              <a:solidFill>
                <a:srgbClr val="731417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261858" y="2930638"/>
            <a:ext cx="2608689" cy="524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31417"/>
                </a:solidFill>
                <a:latin typeface="Century Gothic" panose="020B0502020202020204" pitchFamily="34" charset="0"/>
              </a:rPr>
              <a:t>b</a:t>
            </a:r>
            <a:r>
              <a:rPr lang="en-US" sz="3200" b="1" dirty="0" smtClean="0">
                <a:solidFill>
                  <a:srgbClr val="731417"/>
                </a:solidFill>
                <a:latin typeface="Century Gothic" panose="020B0502020202020204" pitchFamily="34" charset="0"/>
              </a:rPr>
              <a:t>ig  </a:t>
            </a:r>
            <a:endParaRPr lang="en-US" sz="3200" b="1" dirty="0">
              <a:solidFill>
                <a:srgbClr val="731417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237276" y="2930638"/>
            <a:ext cx="2608689" cy="524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31417"/>
                </a:solidFill>
                <a:latin typeface="Century Gothic" panose="020B0502020202020204" pitchFamily="34" charset="0"/>
              </a:rPr>
              <a:t>n</a:t>
            </a:r>
            <a:r>
              <a:rPr lang="en-US" sz="3200" b="1" dirty="0" smtClean="0">
                <a:solidFill>
                  <a:srgbClr val="731417"/>
                </a:solidFill>
                <a:latin typeface="Century Gothic" panose="020B0502020202020204" pitchFamily="34" charset="0"/>
              </a:rPr>
              <a:t>ew </a:t>
            </a:r>
            <a:endParaRPr lang="en-US" sz="3200" b="1" dirty="0">
              <a:solidFill>
                <a:srgbClr val="731417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281536" y="4698768"/>
            <a:ext cx="2608689" cy="524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31417"/>
                </a:solidFill>
                <a:latin typeface="Century Gothic" panose="020B0502020202020204" pitchFamily="34" charset="0"/>
              </a:rPr>
              <a:t>Nice </a:t>
            </a:r>
            <a:endParaRPr lang="en-US" sz="3200" b="1" dirty="0">
              <a:solidFill>
                <a:srgbClr val="731417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39162" y="5536501"/>
            <a:ext cx="2608689" cy="524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31417"/>
                </a:solidFill>
                <a:latin typeface="Century Gothic" panose="020B0502020202020204" pitchFamily="34" charset="0"/>
              </a:rPr>
              <a:t>Small </a:t>
            </a:r>
            <a:endParaRPr lang="en-US" sz="3200" b="1" dirty="0">
              <a:solidFill>
                <a:srgbClr val="731417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321367" y="5536501"/>
            <a:ext cx="2608689" cy="524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31417"/>
                </a:solidFill>
                <a:latin typeface="Century Gothic" panose="020B0502020202020204" pitchFamily="34" charset="0"/>
              </a:rPr>
              <a:t>Small </a:t>
            </a:r>
            <a:endParaRPr lang="en-US" sz="3200" b="1" dirty="0">
              <a:solidFill>
                <a:srgbClr val="731417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296785" y="5536501"/>
            <a:ext cx="2608689" cy="524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31417"/>
                </a:solidFill>
                <a:latin typeface="Century Gothic" panose="020B0502020202020204" pitchFamily="34" charset="0"/>
              </a:rPr>
              <a:t>Old </a:t>
            </a:r>
            <a:endParaRPr lang="en-US" sz="3200" b="1" dirty="0">
              <a:solidFill>
                <a:srgbClr val="731417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281537" y="5280699"/>
            <a:ext cx="2608689" cy="524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31417"/>
                </a:solidFill>
                <a:latin typeface="Century Gothic" panose="020B0502020202020204" pitchFamily="34" charset="0"/>
              </a:rPr>
              <a:t>Beautiful  </a:t>
            </a:r>
            <a:endParaRPr lang="en-US" sz="3200" b="1" dirty="0">
              <a:solidFill>
                <a:srgbClr val="731417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 Box 25"/>
          <p:cNvSpPr txBox="1"/>
          <p:nvPr userDrawn="1"/>
        </p:nvSpPr>
        <p:spPr>
          <a:xfrm>
            <a:off x="898525" y="0"/>
            <a:ext cx="3495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27" name="Picture 26" descr="ML (1)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215370" y="0"/>
            <a:ext cx="986155" cy="986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8035" y="1363517"/>
            <a:ext cx="11014946" cy="3606836"/>
          </a:xfrm>
          <a:prstGeom prst="round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249045" y="672288"/>
            <a:ext cx="4358005" cy="4572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400" b="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Mspham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1645" y="2733677"/>
            <a:ext cx="226211" cy="228600"/>
          </a:xfrm>
          <a:prstGeom prst="rect">
            <a:avLst/>
          </a:prstGeom>
        </p:spPr>
      </p:pic>
      <p:pic>
        <p:nvPicPr>
          <p:cNvPr id="3" name="unit-7-lesson-2-ex-1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46420" y="59118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06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3 Tập 1 - Unit 7 That's my school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58062" y="447689"/>
            <a:ext cx="2788920" cy="4572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endParaRPr lang="en-US" sz="2400" b="1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07085" y="1173947"/>
            <a:ext cx="6084287" cy="1150144"/>
          </a:xfrm>
          <a:prstGeom prst="horizontalScroll">
            <a:avLst>
              <a:gd name="adj" fmla="val 354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Is ______ ____?</a:t>
            </a:r>
            <a:endParaRPr lang="en-US" sz="3600" b="1">
              <a:latin typeface="Century Gothic" panose="020B0502020202020204" pitchFamily="34" charset="0"/>
            </a:endParaRPr>
          </a:p>
          <a:p>
            <a:pPr algn="ctr"/>
            <a:r>
              <a:rPr lang="en-US" sz="2800">
                <a:solidFill>
                  <a:srgbClr val="FF3139"/>
                </a:solidFill>
                <a:latin typeface="Century Gothic" panose="020B0502020202020204" pitchFamily="34" charset="0"/>
              </a:rPr>
              <a:t>(________ _______ có phải không?)</a:t>
            </a:r>
            <a:endParaRPr lang="en-US" sz="2800">
              <a:solidFill>
                <a:srgbClr val="FF313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8" b="10621"/>
          <a:stretch>
            <a:fillRect/>
          </a:stretch>
        </p:blipFill>
        <p:spPr>
          <a:xfrm>
            <a:off x="9802230" y="2866083"/>
            <a:ext cx="1579065" cy="1089548"/>
          </a:xfrm>
          <a:prstGeom prst="roundRect">
            <a:avLst>
              <a:gd name="adj" fmla="val 10938"/>
            </a:avLst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571385" y="3083191"/>
            <a:ext cx="1592670" cy="1089548"/>
            <a:chOff x="3474463" y="1270000"/>
            <a:chExt cx="5662174" cy="38735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8" t="5926" r="25322" b="37593"/>
            <a:stretch>
              <a:fillRect/>
            </a:stretch>
          </p:blipFill>
          <p:spPr>
            <a:xfrm>
              <a:off x="3474463" y="1270000"/>
              <a:ext cx="5662174" cy="3873500"/>
            </a:xfrm>
            <a:prstGeom prst="roundRect">
              <a:avLst>
                <a:gd name="adj" fmla="val 8142"/>
              </a:avLst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l="44919" r="34964" b="82544"/>
            <a:stretch>
              <a:fillRect/>
            </a:stretch>
          </p:blipFill>
          <p:spPr>
            <a:xfrm>
              <a:off x="6007270" y="1758239"/>
              <a:ext cx="494960" cy="34432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10025" y="3838899"/>
              <a:ext cx="554020" cy="58172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57033" y="3744847"/>
              <a:ext cx="453086" cy="69920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79992" y="3756163"/>
              <a:ext cx="430569" cy="66445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/>
            <a:srcRect b="7087"/>
            <a:stretch>
              <a:fillRect/>
            </a:stretch>
          </p:blipFill>
          <p:spPr>
            <a:xfrm>
              <a:off x="5452959" y="3731570"/>
              <a:ext cx="446408" cy="640080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74"/>
          <a:stretch>
            <a:fillRect/>
          </a:stretch>
        </p:blipFill>
        <p:spPr>
          <a:xfrm>
            <a:off x="2465986" y="4063920"/>
            <a:ext cx="1588412" cy="1064589"/>
          </a:xfrm>
          <a:prstGeom prst="roundRect">
            <a:avLst>
              <a:gd name="adj" fmla="val 9812"/>
            </a:avLst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3538" r="2008"/>
          <a:stretch>
            <a:fillRect/>
          </a:stretch>
        </p:blipFill>
        <p:spPr>
          <a:xfrm>
            <a:off x="4232243" y="4543461"/>
            <a:ext cx="1633463" cy="1066664"/>
          </a:xfrm>
          <a:prstGeom prst="roundRect">
            <a:avLst>
              <a:gd name="adj" fmla="val 8771"/>
            </a:avLst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8"/>
          <a:stretch>
            <a:fillRect/>
          </a:stretch>
        </p:blipFill>
        <p:spPr>
          <a:xfrm>
            <a:off x="7950986" y="3859280"/>
            <a:ext cx="1564594" cy="1037280"/>
          </a:xfrm>
          <a:prstGeom prst="roundRect">
            <a:avLst>
              <a:gd name="adj" fmla="val 9968"/>
            </a:avLst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" t="30501" r="545" b="21459"/>
          <a:stretch>
            <a:fillRect/>
          </a:stretch>
        </p:blipFill>
        <p:spPr>
          <a:xfrm>
            <a:off x="6156484" y="4578026"/>
            <a:ext cx="1503724" cy="1062239"/>
          </a:xfrm>
          <a:prstGeom prst="roundRect">
            <a:avLst>
              <a:gd name="adj" fmla="val 11539"/>
            </a:avLst>
          </a:prstGeom>
        </p:spPr>
      </p:pic>
      <p:sp>
        <p:nvSpPr>
          <p:cNvPr id="29" name="Rectangle 28"/>
          <p:cNvSpPr/>
          <p:nvPr/>
        </p:nvSpPr>
        <p:spPr>
          <a:xfrm>
            <a:off x="571746" y="4134779"/>
            <a:ext cx="1589810" cy="6394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US" sz="26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chool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620250" y="3876040"/>
            <a:ext cx="2131060" cy="6394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r>
              <a:rPr lang="en-US" sz="26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lassroom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424610" y="5143987"/>
            <a:ext cx="1416595" cy="524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</a:t>
            </a:r>
            <a:r>
              <a:rPr lang="en-US" sz="26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ym 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158811" y="5530496"/>
            <a:ext cx="1589810" cy="6394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r>
              <a:rPr lang="en-US" sz="26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ibrary 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864860" y="5530215"/>
            <a:ext cx="2237740" cy="6394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</a:t>
            </a:r>
            <a:r>
              <a:rPr lang="en-US" sz="26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layground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140700" y="4998085"/>
            <a:ext cx="1986280" cy="6394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r>
              <a:rPr lang="en-US" sz="26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omput</a:t>
            </a:r>
            <a:r>
              <a:rPr lang="en-US" altLang="zh-CN" sz="26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US" sz="26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r 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room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6" name="Straight Arrow Connector 35"/>
          <p:cNvCxnSpPr>
            <a:stCxn id="3" idx="2"/>
            <a:endCxn id="10" idx="3"/>
          </p:cNvCxnSpPr>
          <p:nvPr/>
        </p:nvCxnSpPr>
        <p:spPr>
          <a:xfrm flipH="1">
            <a:off x="2164055" y="2283318"/>
            <a:ext cx="2085174" cy="13446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" idx="2"/>
            <a:endCxn id="18" idx="0"/>
          </p:cNvCxnSpPr>
          <p:nvPr/>
        </p:nvCxnSpPr>
        <p:spPr>
          <a:xfrm flipH="1">
            <a:off x="3260192" y="2283318"/>
            <a:ext cx="989037" cy="17806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" idx="2"/>
            <a:endCxn id="21" idx="0"/>
          </p:cNvCxnSpPr>
          <p:nvPr/>
        </p:nvCxnSpPr>
        <p:spPr>
          <a:xfrm>
            <a:off x="4249229" y="2283318"/>
            <a:ext cx="799746" cy="22601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" idx="2"/>
            <a:endCxn id="27" idx="0"/>
          </p:cNvCxnSpPr>
          <p:nvPr/>
        </p:nvCxnSpPr>
        <p:spPr>
          <a:xfrm>
            <a:off x="4249229" y="2283318"/>
            <a:ext cx="2659117" cy="22947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3" idx="2"/>
            <a:endCxn id="24" idx="0"/>
          </p:cNvCxnSpPr>
          <p:nvPr/>
        </p:nvCxnSpPr>
        <p:spPr>
          <a:xfrm>
            <a:off x="4249229" y="2283318"/>
            <a:ext cx="4484054" cy="15759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3" idx="2"/>
            <a:endCxn id="6" idx="1"/>
          </p:cNvCxnSpPr>
          <p:nvPr/>
        </p:nvCxnSpPr>
        <p:spPr>
          <a:xfrm>
            <a:off x="4249229" y="2283318"/>
            <a:ext cx="5553001" cy="11275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8102233" y="1788502"/>
            <a:ext cx="2709514" cy="57888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>
                <a:solidFill>
                  <a:srgbClr val="333333"/>
                </a:solidFill>
                <a:latin typeface="Georgia" panose="02040502050405020303" pitchFamily="18" charset="0"/>
              </a:rPr>
              <a:t>     No, it isn’t.</a:t>
            </a:r>
            <a:endParaRPr lang="en-US" sz="2800" b="1">
              <a:latin typeface="Georgia" panose="02040502050405020303" pitchFamily="18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8141508" y="917586"/>
            <a:ext cx="2338593" cy="57888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>
                <a:solidFill>
                  <a:srgbClr val="333333"/>
                </a:solidFill>
                <a:latin typeface="Georgia" panose="02040502050405020303" pitchFamily="18" charset="0"/>
              </a:rPr>
              <a:t>     Yes, it is.</a:t>
            </a:r>
            <a:endParaRPr lang="en-US" sz="2800" b="1">
              <a:latin typeface="Georgia" panose="02040502050405020303" pitchFamily="18" charset="0"/>
            </a:endParaRPr>
          </a:p>
        </p:txBody>
      </p:sp>
      <p:cxnSp>
        <p:nvCxnSpPr>
          <p:cNvPr id="49" name="Straight Arrow Connector 48"/>
          <p:cNvCxnSpPr>
            <a:stCxn id="3" idx="3"/>
            <a:endCxn id="43" idx="1"/>
          </p:cNvCxnSpPr>
          <p:nvPr/>
        </p:nvCxnSpPr>
        <p:spPr>
          <a:xfrm flipV="1">
            <a:off x="7291372" y="1207027"/>
            <a:ext cx="850136" cy="5419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3" idx="3"/>
            <a:endCxn id="41" idx="1"/>
          </p:cNvCxnSpPr>
          <p:nvPr/>
        </p:nvCxnSpPr>
        <p:spPr>
          <a:xfrm>
            <a:off x="7291372" y="1749019"/>
            <a:ext cx="810861" cy="3289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yes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749" y="1062739"/>
            <a:ext cx="459175" cy="313413"/>
          </a:xfrm>
          <a:prstGeom prst="rect">
            <a:avLst/>
          </a:prstGeom>
        </p:spPr>
      </p:pic>
      <p:pic>
        <p:nvPicPr>
          <p:cNvPr id="61" name="no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03749" y="1946051"/>
            <a:ext cx="369291" cy="300490"/>
          </a:xfrm>
          <a:prstGeom prst="rect">
            <a:avLst/>
          </a:prstGeom>
        </p:spPr>
      </p:pic>
      <p:sp>
        <p:nvSpPr>
          <p:cNvPr id="80" name="Rectangle 79"/>
          <p:cNvSpPr/>
          <p:nvPr/>
        </p:nvSpPr>
        <p:spPr>
          <a:xfrm>
            <a:off x="886533" y="4736872"/>
            <a:ext cx="67358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Georgia" panose="02040502050405020303" pitchFamily="18" charset="0"/>
              </a:rPr>
              <a:t>big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2722107" y="5713811"/>
            <a:ext cx="1042273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Georgia" panose="02040502050405020303" pitchFamily="18" charset="0"/>
              </a:rPr>
              <a:t>small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4609711" y="6117987"/>
            <a:ext cx="688009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Georgia" panose="02040502050405020303" pitchFamily="18" charset="0"/>
              </a:rPr>
              <a:t>old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6387208" y="6146578"/>
            <a:ext cx="971741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Georgia" panose="02040502050405020303" pitchFamily="18" charset="0"/>
              </a:rPr>
              <a:t>large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8414096" y="5758820"/>
            <a:ext cx="833883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Georgia" panose="02040502050405020303" pitchFamily="18" charset="0"/>
              </a:rPr>
              <a:t>new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9929410" y="4496529"/>
            <a:ext cx="1601721" cy="52197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Georgia" panose="02040502050405020303" pitchFamily="18" charset="0"/>
              </a:rPr>
              <a:t>beautiful</a:t>
            </a:r>
            <a:endParaRPr lang="en-US" sz="28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9" grpId="0" bldLvl="0" animBg="1"/>
      <p:bldP spid="30" grpId="0" bldLvl="0" animBg="1"/>
      <p:bldP spid="31" grpId="0"/>
      <p:bldP spid="34" grpId="0" bldLvl="0" animBg="1"/>
      <p:bldP spid="41" grpId="0" animBg="1"/>
      <p:bldP spid="43" grpId="0" animBg="1"/>
      <p:bldP spid="80" grpId="0" bldLvl="0" animBg="1"/>
      <p:bldP spid="81" grpId="0" bldLvl="0" animBg="1"/>
      <p:bldP spid="82" grpId="0" bldLvl="0" animBg="1"/>
      <p:bldP spid="83" grpId="0" bldLvl="0" animBg="1"/>
      <p:bldP spid="84" grpId="0" bldLvl="0" animBg="1"/>
      <p:bldP spid="85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https://s.sachmem.vn/public/images/TA3T1SHS/U7-L2-2-2-srdfbvagnlmvegsk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439" y="1095696"/>
            <a:ext cx="5463943" cy="337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956945" y="826869"/>
            <a:ext cx="2788920" cy="4572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say </a:t>
            </a:r>
            <a:endParaRPr lang="en-US" sz="2400" b="1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56926" y="4741475"/>
            <a:ext cx="46217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333333"/>
                </a:solidFill>
                <a:latin typeface="Georgia" panose="02040502050405020303" pitchFamily="18" charset="0"/>
              </a:rPr>
              <a:t>Is the __________?</a:t>
            </a:r>
            <a:endParaRPr lang="en-US" sz="3600">
              <a:latin typeface="Georgia" panose="020405020504050203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937482" y="4942419"/>
            <a:ext cx="19880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333333"/>
                </a:solidFill>
                <a:latin typeface="Georgia" panose="02040502050405020303" pitchFamily="18" charset="0"/>
              </a:rPr>
              <a:t>Yes, it is.</a:t>
            </a:r>
            <a:endParaRPr lang="en-US" sz="3600">
              <a:latin typeface="Georgia" panose="02040502050405020303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37685" y="4741474"/>
            <a:ext cx="24368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8000"/>
                </a:solidFill>
                <a:latin typeface="Georgia" panose="02040502050405020303" pitchFamily="18" charset="0"/>
              </a:rPr>
              <a:t>school </a:t>
            </a:r>
            <a:r>
              <a:rPr lang="en-US" sz="3600">
                <a:solidFill>
                  <a:srgbClr val="FF0000"/>
                </a:solidFill>
                <a:latin typeface="Georgia" panose="02040502050405020303" pitchFamily="18" charset="0"/>
              </a:rPr>
              <a:t>new</a:t>
            </a:r>
            <a:endParaRPr lang="en-US" sz="3600">
              <a:solidFill>
                <a:srgbClr val="FF0000"/>
              </a:solidFill>
            </a:endParaRPr>
          </a:p>
        </p:txBody>
      </p:sp>
      <p:pic>
        <p:nvPicPr>
          <p:cNvPr id="1031" name="Picture 7" descr="https://s.sachmem.vn/public/characters/Ma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628" y="4336035"/>
            <a:ext cx="914400" cy="91440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s://s.sachmem.vn/public/characters/N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56397" y="4741800"/>
            <a:ext cx="914400" cy="91440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.sachmem.vn/public/images/TA3T1SHS/U7-L2-2-3-zfkumnrvpwhysdmt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440" y="1051560"/>
            <a:ext cx="4975860" cy="343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350520" y="1051659"/>
            <a:ext cx="2788920" cy="4572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say </a:t>
            </a:r>
            <a:endParaRPr lang="en-US" sz="2400" b="1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56926" y="4741475"/>
            <a:ext cx="46217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333333"/>
                </a:solidFill>
                <a:latin typeface="Georgia" panose="02040502050405020303" pitchFamily="18" charset="0"/>
              </a:rPr>
              <a:t>Is the __________?</a:t>
            </a:r>
            <a:endParaRPr lang="en-US" sz="3600">
              <a:latin typeface="Georgia" panose="020405020504050203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51427" y="4741759"/>
            <a:ext cx="19880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333333"/>
                </a:solidFill>
                <a:latin typeface="Georgia" panose="02040502050405020303" pitchFamily="18" charset="0"/>
              </a:rPr>
              <a:t>Yes, it is.</a:t>
            </a:r>
            <a:endParaRPr lang="en-US" sz="3600">
              <a:latin typeface="Georgia" panose="02040502050405020303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37685" y="4741474"/>
            <a:ext cx="17940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8000"/>
                </a:solidFill>
                <a:latin typeface="Georgia" panose="02040502050405020303" pitchFamily="18" charset="0"/>
              </a:rPr>
              <a:t>gym </a:t>
            </a:r>
            <a:r>
              <a:rPr lang="en-US" sz="3600">
                <a:solidFill>
                  <a:srgbClr val="FF0000"/>
                </a:solidFill>
                <a:latin typeface="Georgia" panose="02040502050405020303" pitchFamily="18" charset="0"/>
              </a:rPr>
              <a:t>big</a:t>
            </a:r>
            <a:endParaRPr lang="en-US" sz="3600">
              <a:solidFill>
                <a:srgbClr val="FF0000"/>
              </a:solidFill>
            </a:endParaRPr>
          </a:p>
        </p:txBody>
      </p:sp>
      <p:pic>
        <p:nvPicPr>
          <p:cNvPr id="11" name="Picture 7" descr="https://s.sachmem.vn/public/characters/Ma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628" y="4336035"/>
            <a:ext cx="914400" cy="91440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https://s.sachmem.vn/public/characters/N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12557" y="4607815"/>
            <a:ext cx="914400" cy="91440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ttps://s.sachmem.vn/public/images/TA3T1SHS/U7-L2-2-4-wdmpmbdiztbiptfx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440" y="1084899"/>
            <a:ext cx="4975860" cy="339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350520" y="1085314"/>
            <a:ext cx="2788920" cy="4572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say </a:t>
            </a:r>
            <a:endParaRPr lang="en-US" sz="2400" b="1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56926" y="4741475"/>
            <a:ext cx="46217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333333"/>
                </a:solidFill>
                <a:latin typeface="Georgia" panose="02040502050405020303" pitchFamily="18" charset="0"/>
              </a:rPr>
              <a:t>Is the __________?</a:t>
            </a:r>
            <a:endParaRPr lang="en-US" sz="3600">
              <a:latin typeface="Georgia" panose="020405020504050203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56812" y="4875744"/>
            <a:ext cx="24208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333333"/>
                </a:solidFill>
                <a:latin typeface="Georgia" panose="02040502050405020303" pitchFamily="18" charset="0"/>
              </a:rPr>
              <a:t>No, it isn’t.</a:t>
            </a:r>
            <a:endParaRPr lang="en-US" sz="3600">
              <a:latin typeface="Georgia" panose="02040502050405020303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37685" y="4741474"/>
            <a:ext cx="23022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8000"/>
                </a:solidFill>
                <a:latin typeface="Georgia" panose="02040502050405020303" pitchFamily="18" charset="0"/>
              </a:rPr>
              <a:t>library </a:t>
            </a:r>
            <a:r>
              <a:rPr lang="en-US" sz="3600">
                <a:solidFill>
                  <a:srgbClr val="FF0000"/>
                </a:solidFill>
                <a:latin typeface="Georgia" panose="02040502050405020303" pitchFamily="18" charset="0"/>
              </a:rPr>
              <a:t>old</a:t>
            </a:r>
            <a:endParaRPr lang="en-US" sz="3600">
              <a:solidFill>
                <a:srgbClr val="FF0000"/>
              </a:solidFill>
            </a:endParaRPr>
          </a:p>
        </p:txBody>
      </p:sp>
      <p:pic>
        <p:nvPicPr>
          <p:cNvPr id="11" name="Picture 7" descr="https://s.sachmem.vn/public/characters/Ma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628" y="4336035"/>
            <a:ext cx="914400" cy="91440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https://s.sachmem.vn/public/characters/N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55762" y="4607815"/>
            <a:ext cx="914400" cy="91440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.sachmem.vn/public/images/TA3T1SHS/U7-L2-2-5-jdovejlbidtntcpn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976" y="1337572"/>
            <a:ext cx="4975860" cy="299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772160" y="1071344"/>
            <a:ext cx="2788920" cy="4572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say </a:t>
            </a:r>
            <a:endParaRPr lang="en-US" sz="2400" b="1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56926" y="4741475"/>
            <a:ext cx="55114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333333"/>
                </a:solidFill>
                <a:latin typeface="Georgia" panose="02040502050405020303" pitchFamily="18" charset="0"/>
              </a:rPr>
              <a:t>Is the _____________?</a:t>
            </a:r>
            <a:endParaRPr lang="en-US" sz="3600">
              <a:latin typeface="Georgia" panose="020405020504050203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52442" y="5126569"/>
            <a:ext cx="24208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333333"/>
                </a:solidFill>
                <a:latin typeface="Georgia" panose="02040502050405020303" pitchFamily="18" charset="0"/>
              </a:rPr>
              <a:t>No, it isn’t.</a:t>
            </a:r>
            <a:endParaRPr lang="en-US" sz="3600">
              <a:latin typeface="Georgia" panose="02040502050405020303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37685" y="4741474"/>
            <a:ext cx="36391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8000"/>
                </a:solidFill>
                <a:latin typeface="Georgia" panose="02040502050405020303" pitchFamily="18" charset="0"/>
              </a:rPr>
              <a:t>playground </a:t>
            </a:r>
            <a:r>
              <a:rPr lang="en-US" sz="3600">
                <a:solidFill>
                  <a:srgbClr val="FF0000"/>
                </a:solidFill>
                <a:latin typeface="Georgia" panose="02040502050405020303" pitchFamily="18" charset="0"/>
              </a:rPr>
              <a:t>large</a:t>
            </a:r>
            <a:endParaRPr lang="en-US" sz="3600">
              <a:solidFill>
                <a:srgbClr val="FF0000"/>
              </a:solidFill>
            </a:endParaRPr>
          </a:p>
        </p:txBody>
      </p:sp>
      <p:pic>
        <p:nvPicPr>
          <p:cNvPr id="11" name="Picture 7" descr="https://s.sachmem.vn/public/characters/Ma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628" y="4336035"/>
            <a:ext cx="914400" cy="91440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https://s.sachmem.vn/public/characters/N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95182" y="4741800"/>
            <a:ext cx="914400" cy="91440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sPham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1" name="huy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951" y="3234403"/>
            <a:ext cx="505079" cy="437979"/>
          </a:xfrm>
          <a:prstGeom prst="rect">
            <a:avLst/>
          </a:prstGeom>
        </p:spPr>
      </p:pic>
      <p:pic>
        <p:nvPicPr>
          <p:cNvPr id="1030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126" y="1649215"/>
            <a:ext cx="964089" cy="122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>
            <a:fillRect/>
          </a:stretch>
        </p:blipFill>
        <p:spPr bwMode="auto">
          <a:xfrm>
            <a:off x="8335732" y="1517455"/>
            <a:ext cx="1086433" cy="119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780853" y="2805946"/>
            <a:ext cx="4324470" cy="803372"/>
            <a:chOff x="1767321" y="2343898"/>
            <a:chExt cx="5938677" cy="1103249"/>
          </a:xfrm>
        </p:grpSpPr>
        <p:pic>
          <p:nvPicPr>
            <p:cNvPr id="174" name="huyen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351" y="2812570"/>
              <a:ext cx="731796" cy="634577"/>
            </a:xfrm>
            <a:prstGeom prst="rect">
              <a:avLst/>
            </a:prstGeom>
          </p:spPr>
        </p:pic>
        <p:pic>
          <p:nvPicPr>
            <p:cNvPr id="175" name="huyen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202" y="2343898"/>
              <a:ext cx="731796" cy="634577"/>
            </a:xfrm>
            <a:prstGeom prst="rect">
              <a:avLst/>
            </a:prstGeom>
          </p:spPr>
        </p:pic>
        <p:pic>
          <p:nvPicPr>
            <p:cNvPr id="176" name="huyen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767321" y="2401228"/>
              <a:ext cx="696795" cy="920250"/>
            </a:xfrm>
            <a:prstGeom prst="rect">
              <a:avLst/>
            </a:prstGeom>
          </p:spPr>
        </p:pic>
      </p:grp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1946" y="3798570"/>
            <a:ext cx="2352382" cy="2496256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993">
            <a:off x="6999355" y="3655230"/>
            <a:ext cx="1523494" cy="1477718"/>
          </a:xfrm>
          <a:prstGeom prst="rect">
            <a:avLst/>
          </a:prstGeom>
        </p:spPr>
      </p:pic>
      <p:pic>
        <p:nvPicPr>
          <p:cNvPr id="53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212095" y="334209"/>
            <a:ext cx="2569027" cy="1349829"/>
          </a:xfrm>
          <a:prstGeom prst="ellipse">
            <a:avLst/>
          </a:prstGeom>
        </p:spPr>
      </p:pic>
      <p:pic>
        <p:nvPicPr>
          <p:cNvPr id="14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54990" y="1958340"/>
            <a:ext cx="609600" cy="609600"/>
          </a:xfrm>
          <a:prstGeom prst="rect">
            <a:avLst/>
          </a:prstGeom>
        </p:spPr>
      </p:pic>
      <p:sp>
        <p:nvSpPr>
          <p:cNvPr id="7" name="Text Box 6"/>
          <p:cNvSpPr txBox="1"/>
          <p:nvPr userDrawn="1"/>
        </p:nvSpPr>
        <p:spPr>
          <a:xfrm>
            <a:off x="0" y="0"/>
            <a:ext cx="3495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8" name="Picture 7" descr="ML (1)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205845" y="0"/>
            <a:ext cx="986155" cy="986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No, it isn’t.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Yes, it is.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No, it is.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Yes, it isn’t.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  <a:endParaRPr lang="en-US" sz="3200" dirty="0"/>
          </a:p>
        </p:txBody>
      </p:sp>
      <p:pic>
        <p:nvPicPr>
          <p:cNvPr id="27" name="huy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390083" y="2093153"/>
            <a:ext cx="5776906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Is the playground small?</a:t>
            </a:r>
            <a:endParaRPr lang="en-US" sz="2800" b="1" dirty="0">
              <a:solidFill>
                <a:srgbClr val="00206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32" name="Picture 4" descr="https://s.sachmem.vn/public/images/TA3T1SHS/U7-L2-2-5-jdovejlbidtntcp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127" y="2661993"/>
            <a:ext cx="2849275" cy="171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ye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531" y="3131365"/>
            <a:ext cx="864126" cy="5898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420148" y="986436"/>
            <a:ext cx="1376302" cy="1462233"/>
          </a:xfrm>
          <a:prstGeom prst="rect">
            <a:avLst/>
          </a:prstGeom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  <p:sp>
        <p:nvSpPr>
          <p:cNvPr id="7" name="Text Box 6"/>
          <p:cNvSpPr txBox="1"/>
          <p:nvPr userDrawn="1"/>
        </p:nvSpPr>
        <p:spPr>
          <a:xfrm>
            <a:off x="0" y="0"/>
            <a:ext cx="3495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8" name="Picture 7" descr="ML (1)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205845" y="0"/>
            <a:ext cx="986155" cy="986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object 15"/>
          <p:cNvSpPr/>
          <p:nvPr/>
        </p:nvSpPr>
        <p:spPr>
          <a:xfrm>
            <a:off x="510446" y="5659687"/>
            <a:ext cx="1397635" cy="1218565"/>
          </a:xfrm>
          <a:custGeom>
            <a:avLst/>
            <a:gdLst/>
            <a:ahLst/>
            <a:cxnLst/>
            <a:rect l="l" t="t" r="r" b="b"/>
            <a:pathLst>
              <a:path w="1397635" h="1218564">
                <a:moveTo>
                  <a:pt x="631971" y="1218170"/>
                </a:moveTo>
                <a:lnTo>
                  <a:pt x="589743" y="1213322"/>
                </a:lnTo>
                <a:lnTo>
                  <a:pt x="546518" y="1201068"/>
                </a:lnTo>
                <a:lnTo>
                  <a:pt x="502962" y="1182343"/>
                </a:lnTo>
                <a:lnTo>
                  <a:pt x="459737" y="1158079"/>
                </a:lnTo>
                <a:lnTo>
                  <a:pt x="417509" y="1129213"/>
                </a:lnTo>
                <a:lnTo>
                  <a:pt x="376541" y="1093139"/>
                </a:lnTo>
                <a:lnTo>
                  <a:pt x="341928" y="1052244"/>
                </a:lnTo>
                <a:lnTo>
                  <a:pt x="312245" y="1007439"/>
                </a:lnTo>
                <a:lnTo>
                  <a:pt x="286064" y="959637"/>
                </a:lnTo>
                <a:lnTo>
                  <a:pt x="266218" y="920588"/>
                </a:lnTo>
                <a:lnTo>
                  <a:pt x="250782" y="899522"/>
                </a:lnTo>
                <a:lnTo>
                  <a:pt x="228082" y="887316"/>
                </a:lnTo>
                <a:lnTo>
                  <a:pt x="186443" y="874850"/>
                </a:lnTo>
                <a:lnTo>
                  <a:pt x="171915" y="870007"/>
                </a:lnTo>
                <a:lnTo>
                  <a:pt x="142859" y="858235"/>
                </a:lnTo>
                <a:lnTo>
                  <a:pt x="128331" y="852610"/>
                </a:lnTo>
                <a:lnTo>
                  <a:pt x="83346" y="828025"/>
                </a:lnTo>
                <a:lnTo>
                  <a:pt x="49055" y="796367"/>
                </a:lnTo>
                <a:lnTo>
                  <a:pt x="24526" y="758238"/>
                </a:lnTo>
                <a:lnTo>
                  <a:pt x="8830" y="714237"/>
                </a:lnTo>
                <a:lnTo>
                  <a:pt x="1037" y="664966"/>
                </a:lnTo>
                <a:lnTo>
                  <a:pt x="0" y="638035"/>
                </a:lnTo>
                <a:lnTo>
                  <a:pt x="259" y="624896"/>
                </a:lnTo>
                <a:lnTo>
                  <a:pt x="5102" y="581503"/>
                </a:lnTo>
                <a:lnTo>
                  <a:pt x="29834" y="525948"/>
                </a:lnTo>
                <a:lnTo>
                  <a:pt x="89265" y="464920"/>
                </a:lnTo>
                <a:lnTo>
                  <a:pt x="133347" y="432321"/>
                </a:lnTo>
                <a:lnTo>
                  <a:pt x="180801" y="405195"/>
                </a:lnTo>
                <a:lnTo>
                  <a:pt x="230719" y="384193"/>
                </a:lnTo>
                <a:lnTo>
                  <a:pt x="280530" y="366124"/>
                </a:lnTo>
                <a:lnTo>
                  <a:pt x="296679" y="357220"/>
                </a:lnTo>
                <a:lnTo>
                  <a:pt x="309067" y="343885"/>
                </a:lnTo>
                <a:lnTo>
                  <a:pt x="316526" y="327422"/>
                </a:lnTo>
                <a:lnTo>
                  <a:pt x="317888" y="309136"/>
                </a:lnTo>
                <a:lnTo>
                  <a:pt x="317326" y="291631"/>
                </a:lnTo>
                <a:lnTo>
                  <a:pt x="317542" y="274387"/>
                </a:lnTo>
                <a:lnTo>
                  <a:pt x="328913" y="194397"/>
                </a:lnTo>
                <a:lnTo>
                  <a:pt x="345573" y="152074"/>
                </a:lnTo>
                <a:lnTo>
                  <a:pt x="368646" y="113374"/>
                </a:lnTo>
                <a:lnTo>
                  <a:pt x="397529" y="79002"/>
                </a:lnTo>
                <a:lnTo>
                  <a:pt x="431616" y="49663"/>
                </a:lnTo>
                <a:lnTo>
                  <a:pt x="470301" y="26062"/>
                </a:lnTo>
                <a:lnTo>
                  <a:pt x="512979" y="8904"/>
                </a:lnTo>
                <a:lnTo>
                  <a:pt x="566422" y="0"/>
                </a:lnTo>
                <a:lnTo>
                  <a:pt x="619865" y="2302"/>
                </a:lnTo>
                <a:lnTo>
                  <a:pt x="671751" y="15550"/>
                </a:lnTo>
                <a:lnTo>
                  <a:pt x="720523" y="39483"/>
                </a:lnTo>
                <a:lnTo>
                  <a:pt x="754963" y="70562"/>
                </a:lnTo>
                <a:lnTo>
                  <a:pt x="764800" y="82572"/>
                </a:lnTo>
                <a:lnTo>
                  <a:pt x="777036" y="95038"/>
                </a:lnTo>
                <a:lnTo>
                  <a:pt x="792126" y="103074"/>
                </a:lnTo>
                <a:lnTo>
                  <a:pt x="808773" y="106418"/>
                </a:lnTo>
                <a:lnTo>
                  <a:pt x="825679" y="104811"/>
                </a:lnTo>
                <a:lnTo>
                  <a:pt x="832597" y="103421"/>
                </a:lnTo>
                <a:lnTo>
                  <a:pt x="838132" y="100641"/>
                </a:lnTo>
                <a:lnTo>
                  <a:pt x="843666" y="96472"/>
                </a:lnTo>
                <a:lnTo>
                  <a:pt x="887489" y="77057"/>
                </a:lnTo>
                <a:lnTo>
                  <a:pt x="930912" y="70585"/>
                </a:lnTo>
                <a:lnTo>
                  <a:pt x="973871" y="74655"/>
                </a:lnTo>
                <a:lnTo>
                  <a:pt x="1016299" y="86864"/>
                </a:lnTo>
                <a:lnTo>
                  <a:pt x="1058129" y="104811"/>
                </a:lnTo>
                <a:lnTo>
                  <a:pt x="1104523" y="134109"/>
                </a:lnTo>
                <a:lnTo>
                  <a:pt x="1140800" y="171356"/>
                </a:lnTo>
                <a:lnTo>
                  <a:pt x="1168257" y="215639"/>
                </a:lnTo>
                <a:lnTo>
                  <a:pt x="1188190" y="266047"/>
                </a:lnTo>
                <a:lnTo>
                  <a:pt x="1201507" y="312089"/>
                </a:lnTo>
                <a:lnTo>
                  <a:pt x="1211711" y="359174"/>
                </a:lnTo>
                <a:lnTo>
                  <a:pt x="1218327" y="386365"/>
                </a:lnTo>
                <a:lnTo>
                  <a:pt x="1231428" y="410950"/>
                </a:lnTo>
                <a:lnTo>
                  <a:pt x="1250237" y="431887"/>
                </a:lnTo>
                <a:lnTo>
                  <a:pt x="1273974" y="448132"/>
                </a:lnTo>
                <a:lnTo>
                  <a:pt x="1303744" y="467873"/>
                </a:lnTo>
                <a:lnTo>
                  <a:pt x="1330530" y="491394"/>
                </a:lnTo>
                <a:lnTo>
                  <a:pt x="1353944" y="518303"/>
                </a:lnTo>
                <a:lnTo>
                  <a:pt x="1373596" y="548209"/>
                </a:lnTo>
                <a:lnTo>
                  <a:pt x="1391926" y="595156"/>
                </a:lnTo>
                <a:lnTo>
                  <a:pt x="1397372" y="644239"/>
                </a:lnTo>
                <a:lnTo>
                  <a:pt x="1390332" y="692921"/>
                </a:lnTo>
                <a:lnTo>
                  <a:pt x="1371205" y="738667"/>
                </a:lnTo>
                <a:lnTo>
                  <a:pt x="1340389" y="778942"/>
                </a:lnTo>
                <a:lnTo>
                  <a:pt x="1306119" y="809410"/>
                </a:lnTo>
                <a:lnTo>
                  <a:pt x="1268462" y="835542"/>
                </a:lnTo>
                <a:lnTo>
                  <a:pt x="1228016" y="857003"/>
                </a:lnTo>
                <a:lnTo>
                  <a:pt x="1185378" y="873460"/>
                </a:lnTo>
                <a:lnTo>
                  <a:pt x="1141146" y="884579"/>
                </a:lnTo>
                <a:lnTo>
                  <a:pt x="1136995" y="884579"/>
                </a:lnTo>
                <a:lnTo>
                  <a:pt x="1132844" y="885969"/>
                </a:lnTo>
                <a:lnTo>
                  <a:pt x="1128694" y="885969"/>
                </a:lnTo>
                <a:lnTo>
                  <a:pt x="1090579" y="894092"/>
                </a:lnTo>
                <a:lnTo>
                  <a:pt x="1056226" y="911336"/>
                </a:lnTo>
                <a:lnTo>
                  <a:pt x="1027321" y="936399"/>
                </a:lnTo>
                <a:lnTo>
                  <a:pt x="1005551" y="967977"/>
                </a:lnTo>
                <a:lnTo>
                  <a:pt x="980369" y="1007474"/>
                </a:lnTo>
                <a:lnTo>
                  <a:pt x="951534" y="1044103"/>
                </a:lnTo>
                <a:lnTo>
                  <a:pt x="919378" y="1077662"/>
                </a:lnTo>
                <a:lnTo>
                  <a:pt x="884234" y="1107952"/>
                </a:lnTo>
                <a:lnTo>
                  <a:pt x="846434" y="1134773"/>
                </a:lnTo>
                <a:lnTo>
                  <a:pt x="794677" y="1169760"/>
                </a:lnTo>
                <a:lnTo>
                  <a:pt x="745018" y="1199406"/>
                </a:lnTo>
                <a:lnTo>
                  <a:pt x="678993" y="1216606"/>
                </a:lnTo>
                <a:lnTo>
                  <a:pt x="631971" y="1218170"/>
                </a:lnTo>
                <a:close/>
              </a:path>
            </a:pathLst>
          </a:custGeom>
          <a:solidFill>
            <a:srgbClr val="A3EBE1"/>
          </a:solidFill>
        </p:spPr>
        <p:txBody>
          <a:bodyPr wrap="square" lIns="0" tIns="0" rIns="0" bIns="0" rtlCol="0"/>
          <a:p/>
        </p:txBody>
      </p:sp>
      <p:grpSp>
        <p:nvGrpSpPr>
          <p:cNvPr id="95" name="Group 94"/>
          <p:cNvGrpSpPr/>
          <p:nvPr/>
        </p:nvGrpSpPr>
        <p:grpSpPr>
          <a:xfrm>
            <a:off x="20029" y="19686"/>
            <a:ext cx="12317386" cy="6977379"/>
            <a:chOff x="-44" y="0"/>
            <a:chExt cx="19397" cy="10988"/>
          </a:xfrm>
        </p:grpSpPr>
        <p:sp>
          <p:nvSpPr>
            <p:cNvPr id="2" name="object 2"/>
            <p:cNvSpPr/>
            <p:nvPr/>
          </p:nvSpPr>
          <p:spPr>
            <a:xfrm>
              <a:off x="15870" y="0"/>
              <a:ext cx="3323" cy="1473"/>
            </a:xfrm>
            <a:custGeom>
              <a:avLst/>
              <a:gdLst/>
              <a:ahLst/>
              <a:cxnLst/>
              <a:rect l="l" t="t" r="r" b="b"/>
              <a:pathLst>
                <a:path w="3165475" h="1402715">
                  <a:moveTo>
                    <a:pt x="3165063" y="6377"/>
                  </a:moveTo>
                  <a:lnTo>
                    <a:pt x="7694" y="1402483"/>
                  </a:lnTo>
                  <a:lnTo>
                    <a:pt x="0" y="1385077"/>
                  </a:lnTo>
                  <a:lnTo>
                    <a:pt x="3132428" y="0"/>
                  </a:lnTo>
                  <a:lnTo>
                    <a:pt x="3162244" y="0"/>
                  </a:lnTo>
                  <a:lnTo>
                    <a:pt x="3165063" y="6377"/>
                  </a:lnTo>
                  <a:close/>
                </a:path>
              </a:pathLst>
            </a:custGeom>
            <a:solidFill>
              <a:srgbClr val="425C95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5" name="object 5"/>
            <p:cNvSpPr/>
            <p:nvPr/>
          </p:nvSpPr>
          <p:spPr>
            <a:xfrm>
              <a:off x="2328" y="543"/>
              <a:ext cx="16591" cy="1375"/>
            </a:xfrm>
            <a:custGeom>
              <a:avLst/>
              <a:gdLst/>
              <a:ahLst/>
              <a:cxnLst/>
              <a:rect l="l" t="t" r="r" b="b"/>
              <a:pathLst>
                <a:path w="18253075" h="1394460">
                  <a:moveTo>
                    <a:pt x="15103367" y="1393926"/>
                  </a:moveTo>
                  <a:lnTo>
                    <a:pt x="2916295" y="1393926"/>
                  </a:lnTo>
                  <a:lnTo>
                    <a:pt x="0" y="0"/>
                  </a:lnTo>
                  <a:lnTo>
                    <a:pt x="18253076" y="0"/>
                  </a:lnTo>
                  <a:lnTo>
                    <a:pt x="15103367" y="1393926"/>
                  </a:lnTo>
                  <a:close/>
                </a:path>
              </a:pathLst>
            </a:custGeom>
            <a:solidFill>
              <a:srgbClr val="FBD6D6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6" name="object 6"/>
            <p:cNvSpPr/>
            <p:nvPr/>
          </p:nvSpPr>
          <p:spPr>
            <a:xfrm>
              <a:off x="1821" y="7695"/>
              <a:ext cx="15947" cy="2403"/>
            </a:xfrm>
            <a:custGeom>
              <a:avLst/>
              <a:gdLst/>
              <a:ahLst/>
              <a:cxnLst/>
              <a:rect l="l" t="t" r="r" b="b"/>
              <a:pathLst>
                <a:path w="18267045" h="3009900">
                  <a:moveTo>
                    <a:pt x="18267049" y="3009891"/>
                  </a:moveTo>
                  <a:lnTo>
                    <a:pt x="0" y="3009891"/>
                  </a:lnTo>
                  <a:lnTo>
                    <a:pt x="2923013" y="0"/>
                  </a:lnTo>
                  <a:lnTo>
                    <a:pt x="15110084" y="0"/>
                  </a:lnTo>
                  <a:lnTo>
                    <a:pt x="18267049" y="3009891"/>
                  </a:lnTo>
                  <a:close/>
                </a:path>
              </a:pathLst>
            </a:custGeom>
            <a:solidFill>
              <a:srgbClr val="FFF5FA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grpSp>
          <p:nvGrpSpPr>
            <p:cNvPr id="7" name="object 7"/>
            <p:cNvGrpSpPr/>
            <p:nvPr/>
          </p:nvGrpSpPr>
          <p:grpSpPr>
            <a:xfrm>
              <a:off x="-44" y="542"/>
              <a:ext cx="19397" cy="10446"/>
              <a:chOff x="184056" y="517508"/>
              <a:chExt cx="18104809" cy="9992194"/>
            </a:xfrm>
          </p:grpSpPr>
          <p:sp>
            <p:nvSpPr>
              <p:cNvPr id="8" name="object 8"/>
              <p:cNvSpPr/>
              <p:nvPr/>
            </p:nvSpPr>
            <p:spPr>
              <a:xfrm>
                <a:off x="2221074" y="517508"/>
                <a:ext cx="16067791" cy="9813318"/>
              </a:xfrm>
              <a:custGeom>
                <a:avLst/>
                <a:gdLst/>
                <a:ahLst/>
                <a:cxnLst/>
                <a:rect l="l" t="t" r="r" b="b"/>
                <a:pathLst>
                  <a:path w="18288635" h="10283190">
                    <a:moveTo>
                      <a:pt x="18288254" y="9858477"/>
                    </a:moveTo>
                    <a:lnTo>
                      <a:pt x="18288064" y="9852482"/>
                    </a:lnTo>
                    <a:lnTo>
                      <a:pt x="15130145" y="6915937"/>
                    </a:lnTo>
                    <a:lnTo>
                      <a:pt x="15130145" y="1404035"/>
                    </a:lnTo>
                    <a:lnTo>
                      <a:pt x="15130145" y="1403438"/>
                    </a:lnTo>
                    <a:lnTo>
                      <a:pt x="15130145" y="1399781"/>
                    </a:lnTo>
                    <a:lnTo>
                      <a:pt x="18281409" y="6375"/>
                    </a:lnTo>
                    <a:lnTo>
                      <a:pt x="18278590" y="0"/>
                    </a:lnTo>
                    <a:lnTo>
                      <a:pt x="18248770" y="0"/>
                    </a:lnTo>
                    <a:lnTo>
                      <a:pt x="15116531" y="1384985"/>
                    </a:lnTo>
                    <a:lnTo>
                      <a:pt x="15111121" y="1384985"/>
                    </a:lnTo>
                    <a:lnTo>
                      <a:pt x="15111121" y="1404035"/>
                    </a:lnTo>
                    <a:lnTo>
                      <a:pt x="15111121" y="6910629"/>
                    </a:lnTo>
                    <a:lnTo>
                      <a:pt x="2943072" y="6910629"/>
                    </a:lnTo>
                    <a:lnTo>
                      <a:pt x="2943072" y="1404035"/>
                    </a:lnTo>
                    <a:lnTo>
                      <a:pt x="15111121" y="1404035"/>
                    </a:lnTo>
                    <a:lnTo>
                      <a:pt x="15111121" y="1384985"/>
                    </a:lnTo>
                    <a:lnTo>
                      <a:pt x="2937281" y="1384985"/>
                    </a:lnTo>
                    <a:lnTo>
                      <a:pt x="39573" y="0"/>
                    </a:lnTo>
                    <a:lnTo>
                      <a:pt x="8991" y="0"/>
                    </a:lnTo>
                    <a:lnTo>
                      <a:pt x="6477" y="5270"/>
                    </a:lnTo>
                    <a:lnTo>
                      <a:pt x="2924048" y="1399755"/>
                    </a:lnTo>
                    <a:lnTo>
                      <a:pt x="2924048" y="1404035"/>
                    </a:lnTo>
                    <a:lnTo>
                      <a:pt x="2924048" y="6916267"/>
                    </a:lnTo>
                    <a:lnTo>
                      <a:pt x="177" y="9852863"/>
                    </a:lnTo>
                    <a:lnTo>
                      <a:pt x="177" y="9858858"/>
                    </a:lnTo>
                    <a:lnTo>
                      <a:pt x="7594" y="9866287"/>
                    </a:lnTo>
                    <a:lnTo>
                      <a:pt x="13589" y="9866287"/>
                    </a:lnTo>
                    <a:lnTo>
                      <a:pt x="2924048" y="6943331"/>
                    </a:lnTo>
                    <a:lnTo>
                      <a:pt x="2924048" y="7254037"/>
                    </a:lnTo>
                    <a:lnTo>
                      <a:pt x="2924048" y="7259548"/>
                    </a:lnTo>
                    <a:lnTo>
                      <a:pt x="0" y="10270490"/>
                    </a:lnTo>
                    <a:lnTo>
                      <a:pt x="88" y="10276586"/>
                    </a:lnTo>
                    <a:lnTo>
                      <a:pt x="5791" y="10282009"/>
                    </a:lnTo>
                    <a:lnTo>
                      <a:pt x="8166" y="10282860"/>
                    </a:lnTo>
                    <a:lnTo>
                      <a:pt x="13017" y="10282860"/>
                    </a:lnTo>
                    <a:lnTo>
                      <a:pt x="15494" y="10281907"/>
                    </a:lnTo>
                    <a:lnTo>
                      <a:pt x="2937535" y="7273087"/>
                    </a:lnTo>
                    <a:lnTo>
                      <a:pt x="15116823" y="7273087"/>
                    </a:lnTo>
                    <a:lnTo>
                      <a:pt x="18270982" y="10280294"/>
                    </a:lnTo>
                    <a:lnTo>
                      <a:pt x="18284114" y="10266528"/>
                    </a:lnTo>
                    <a:lnTo>
                      <a:pt x="15130145" y="7259510"/>
                    </a:lnTo>
                    <a:lnTo>
                      <a:pt x="15130145" y="7254037"/>
                    </a:lnTo>
                    <a:lnTo>
                      <a:pt x="2943072" y="7254037"/>
                    </a:lnTo>
                    <a:lnTo>
                      <a:pt x="2943072" y="6929755"/>
                    </a:lnTo>
                    <a:lnTo>
                      <a:pt x="15111121" y="6929755"/>
                    </a:lnTo>
                    <a:lnTo>
                      <a:pt x="15111121" y="7253948"/>
                    </a:lnTo>
                    <a:lnTo>
                      <a:pt x="15130145" y="7253948"/>
                    </a:lnTo>
                    <a:lnTo>
                      <a:pt x="15130145" y="6942061"/>
                    </a:lnTo>
                    <a:lnTo>
                      <a:pt x="18272938" y="9864573"/>
                    </a:lnTo>
                    <a:lnTo>
                      <a:pt x="18275313" y="9865423"/>
                    </a:lnTo>
                    <a:lnTo>
                      <a:pt x="18280164" y="9865423"/>
                    </a:lnTo>
                    <a:lnTo>
                      <a:pt x="18282730" y="9864382"/>
                    </a:lnTo>
                    <a:lnTo>
                      <a:pt x="18288254" y="9858477"/>
                    </a:lnTo>
                    <a:close/>
                  </a:path>
                </a:pathLst>
              </a:custGeom>
              <a:solidFill>
                <a:srgbClr val="425C95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9" name="object 9"/>
              <p:cNvSpPr/>
              <p:nvPr/>
            </p:nvSpPr>
            <p:spPr>
              <a:xfrm>
                <a:off x="2959481" y="2814649"/>
                <a:ext cx="14081760" cy="7361873"/>
              </a:xfrm>
              <a:custGeom>
                <a:avLst/>
                <a:gdLst/>
                <a:ahLst/>
                <a:cxnLst/>
                <a:rect l="l" t="t" r="r" b="b"/>
                <a:pathLst>
                  <a:path w="15887065" h="7473315">
                    <a:moveTo>
                      <a:pt x="15886913" y="0"/>
                    </a:moveTo>
                    <a:lnTo>
                      <a:pt x="15876931" y="1765"/>
                    </a:lnTo>
                    <a:lnTo>
                      <a:pt x="15876931" y="6271374"/>
                    </a:lnTo>
                    <a:lnTo>
                      <a:pt x="12859220" y="6271374"/>
                    </a:lnTo>
                    <a:lnTo>
                      <a:pt x="12837084" y="6234176"/>
                    </a:lnTo>
                    <a:lnTo>
                      <a:pt x="12837084" y="6271374"/>
                    </a:lnTo>
                    <a:lnTo>
                      <a:pt x="10254196" y="6271374"/>
                    </a:lnTo>
                    <a:lnTo>
                      <a:pt x="10234739" y="6180785"/>
                    </a:lnTo>
                    <a:lnTo>
                      <a:pt x="10234739" y="6271374"/>
                    </a:lnTo>
                    <a:lnTo>
                      <a:pt x="7881848" y="6271374"/>
                    </a:lnTo>
                    <a:lnTo>
                      <a:pt x="7881848" y="5138953"/>
                    </a:lnTo>
                    <a:lnTo>
                      <a:pt x="9991522" y="5138953"/>
                    </a:lnTo>
                    <a:lnTo>
                      <a:pt x="10234739" y="6271374"/>
                    </a:lnTo>
                    <a:lnTo>
                      <a:pt x="10234739" y="6180785"/>
                    </a:lnTo>
                    <a:lnTo>
                      <a:pt x="10010991" y="5138953"/>
                    </a:lnTo>
                    <a:lnTo>
                      <a:pt x="12163323" y="5138953"/>
                    </a:lnTo>
                    <a:lnTo>
                      <a:pt x="12837084" y="6271374"/>
                    </a:lnTo>
                    <a:lnTo>
                      <a:pt x="12837084" y="6234176"/>
                    </a:lnTo>
                    <a:lnTo>
                      <a:pt x="12185460" y="5138953"/>
                    </a:lnTo>
                    <a:lnTo>
                      <a:pt x="14679282" y="5138953"/>
                    </a:lnTo>
                    <a:lnTo>
                      <a:pt x="14679282" y="5129428"/>
                    </a:lnTo>
                    <a:lnTo>
                      <a:pt x="15876931" y="6271374"/>
                    </a:lnTo>
                    <a:lnTo>
                      <a:pt x="15876931" y="1765"/>
                    </a:lnTo>
                    <a:lnTo>
                      <a:pt x="14679282" y="212763"/>
                    </a:lnTo>
                    <a:lnTo>
                      <a:pt x="14679282" y="5119916"/>
                    </a:lnTo>
                    <a:lnTo>
                      <a:pt x="12174131" y="5119916"/>
                    </a:lnTo>
                    <a:lnTo>
                      <a:pt x="11775288" y="4449559"/>
                    </a:lnTo>
                    <a:lnTo>
                      <a:pt x="11758943" y="4459287"/>
                    </a:lnTo>
                    <a:lnTo>
                      <a:pt x="12151995" y="5119916"/>
                    </a:lnTo>
                    <a:lnTo>
                      <a:pt x="10006901" y="5119916"/>
                    </a:lnTo>
                    <a:lnTo>
                      <a:pt x="9863544" y="4452429"/>
                    </a:lnTo>
                    <a:lnTo>
                      <a:pt x="9844938" y="4456430"/>
                    </a:lnTo>
                    <a:lnTo>
                      <a:pt x="9987432" y="5119916"/>
                    </a:lnTo>
                    <a:lnTo>
                      <a:pt x="7881848" y="5119916"/>
                    </a:lnTo>
                    <a:lnTo>
                      <a:pt x="7881848" y="4449280"/>
                    </a:lnTo>
                    <a:lnTo>
                      <a:pt x="7862824" y="4449280"/>
                    </a:lnTo>
                    <a:lnTo>
                      <a:pt x="7862824" y="5119916"/>
                    </a:lnTo>
                    <a:lnTo>
                      <a:pt x="7862824" y="5138953"/>
                    </a:lnTo>
                    <a:lnTo>
                      <a:pt x="7862824" y="6271374"/>
                    </a:lnTo>
                    <a:lnTo>
                      <a:pt x="5463362" y="6271374"/>
                    </a:lnTo>
                    <a:lnTo>
                      <a:pt x="5706554" y="5138953"/>
                    </a:lnTo>
                    <a:lnTo>
                      <a:pt x="7862824" y="5138953"/>
                    </a:lnTo>
                    <a:lnTo>
                      <a:pt x="7862824" y="5119916"/>
                    </a:lnTo>
                    <a:lnTo>
                      <a:pt x="5710644" y="5119916"/>
                    </a:lnTo>
                    <a:lnTo>
                      <a:pt x="5847258" y="4483798"/>
                    </a:lnTo>
                    <a:lnTo>
                      <a:pt x="5828665" y="4479798"/>
                    </a:lnTo>
                    <a:lnTo>
                      <a:pt x="5691187" y="5119916"/>
                    </a:lnTo>
                    <a:lnTo>
                      <a:pt x="5687098" y="5119916"/>
                    </a:lnTo>
                    <a:lnTo>
                      <a:pt x="5687098" y="5138953"/>
                    </a:lnTo>
                    <a:lnTo>
                      <a:pt x="5443906" y="6271374"/>
                    </a:lnTo>
                    <a:lnTo>
                      <a:pt x="2870797" y="6271374"/>
                    </a:lnTo>
                    <a:lnTo>
                      <a:pt x="3544963" y="5138953"/>
                    </a:lnTo>
                    <a:lnTo>
                      <a:pt x="5687098" y="5138953"/>
                    </a:lnTo>
                    <a:lnTo>
                      <a:pt x="5687098" y="5119916"/>
                    </a:lnTo>
                    <a:lnTo>
                      <a:pt x="3556304" y="5119916"/>
                    </a:lnTo>
                    <a:lnTo>
                      <a:pt x="3933266" y="4486732"/>
                    </a:lnTo>
                    <a:lnTo>
                      <a:pt x="3916921" y="4476991"/>
                    </a:lnTo>
                    <a:lnTo>
                      <a:pt x="3534156" y="5119916"/>
                    </a:lnTo>
                    <a:lnTo>
                      <a:pt x="1118184" y="5119916"/>
                    </a:lnTo>
                    <a:lnTo>
                      <a:pt x="1118184" y="5138953"/>
                    </a:lnTo>
                    <a:lnTo>
                      <a:pt x="3522827" y="5138953"/>
                    </a:lnTo>
                    <a:lnTo>
                      <a:pt x="2848660" y="6271374"/>
                    </a:lnTo>
                    <a:lnTo>
                      <a:pt x="0" y="6271374"/>
                    </a:lnTo>
                    <a:lnTo>
                      <a:pt x="0" y="6290399"/>
                    </a:lnTo>
                    <a:lnTo>
                      <a:pt x="2837332" y="6290399"/>
                    </a:lnTo>
                    <a:lnTo>
                      <a:pt x="2133409" y="7472807"/>
                    </a:lnTo>
                    <a:lnTo>
                      <a:pt x="2155545" y="7472807"/>
                    </a:lnTo>
                    <a:lnTo>
                      <a:pt x="2859468" y="6290399"/>
                    </a:lnTo>
                    <a:lnTo>
                      <a:pt x="5439816" y="6290399"/>
                    </a:lnTo>
                    <a:lnTo>
                      <a:pt x="5185892" y="7472820"/>
                    </a:lnTo>
                    <a:lnTo>
                      <a:pt x="5205361" y="7472820"/>
                    </a:lnTo>
                    <a:lnTo>
                      <a:pt x="5459273" y="6290399"/>
                    </a:lnTo>
                    <a:lnTo>
                      <a:pt x="7862824" y="6290399"/>
                    </a:lnTo>
                    <a:lnTo>
                      <a:pt x="7862824" y="7459167"/>
                    </a:lnTo>
                    <a:lnTo>
                      <a:pt x="7881848" y="7459167"/>
                    </a:lnTo>
                    <a:lnTo>
                      <a:pt x="7881848" y="6290399"/>
                    </a:lnTo>
                    <a:lnTo>
                      <a:pt x="10238816" y="6290399"/>
                    </a:lnTo>
                    <a:lnTo>
                      <a:pt x="10489057" y="7455471"/>
                    </a:lnTo>
                    <a:lnTo>
                      <a:pt x="10507662" y="7451484"/>
                    </a:lnTo>
                    <a:lnTo>
                      <a:pt x="10258285" y="6290399"/>
                    </a:lnTo>
                    <a:lnTo>
                      <a:pt x="12848400" y="6290399"/>
                    </a:lnTo>
                    <a:lnTo>
                      <a:pt x="13543306" y="7458329"/>
                    </a:lnTo>
                    <a:lnTo>
                      <a:pt x="13559663" y="7448601"/>
                    </a:lnTo>
                    <a:lnTo>
                      <a:pt x="12870548" y="6290399"/>
                    </a:lnTo>
                    <a:lnTo>
                      <a:pt x="15886913" y="6290399"/>
                    </a:lnTo>
                    <a:lnTo>
                      <a:pt x="15886913" y="6280886"/>
                    </a:lnTo>
                    <a:lnTo>
                      <a:pt x="15886913" y="6271374"/>
                    </a:lnTo>
                    <a:lnTo>
                      <a:pt x="15886913" y="0"/>
                    </a:lnTo>
                    <a:close/>
                  </a:path>
                </a:pathLst>
              </a:custGeom>
              <a:solidFill>
                <a:srgbClr val="FBD6D6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10" name="object 10"/>
              <p:cNvSpPr/>
              <p:nvPr/>
            </p:nvSpPr>
            <p:spPr>
              <a:xfrm>
                <a:off x="15824492" y="2802863"/>
                <a:ext cx="1226820" cy="6292215"/>
              </a:xfrm>
              <a:custGeom>
                <a:avLst/>
                <a:gdLst/>
                <a:ahLst/>
                <a:cxnLst/>
                <a:rect l="l" t="t" r="r" b="b"/>
                <a:pathLst>
                  <a:path w="1226819" h="6292215">
                    <a:moveTo>
                      <a:pt x="959396" y="3023501"/>
                    </a:moveTo>
                    <a:lnTo>
                      <a:pt x="952373" y="2980017"/>
                    </a:lnTo>
                    <a:lnTo>
                      <a:pt x="940371" y="2956826"/>
                    </a:lnTo>
                    <a:lnTo>
                      <a:pt x="940371" y="3023501"/>
                    </a:lnTo>
                    <a:lnTo>
                      <a:pt x="931024" y="3069679"/>
                    </a:lnTo>
                    <a:lnTo>
                      <a:pt x="905548" y="3107423"/>
                    </a:lnTo>
                    <a:lnTo>
                      <a:pt x="867803" y="3132912"/>
                    </a:lnTo>
                    <a:lnTo>
                      <a:pt x="821639" y="3142259"/>
                    </a:lnTo>
                    <a:lnTo>
                      <a:pt x="775474" y="3132912"/>
                    </a:lnTo>
                    <a:lnTo>
                      <a:pt x="737717" y="3107423"/>
                    </a:lnTo>
                    <a:lnTo>
                      <a:pt x="712254" y="3069679"/>
                    </a:lnTo>
                    <a:lnTo>
                      <a:pt x="702894" y="3023501"/>
                    </a:lnTo>
                    <a:lnTo>
                      <a:pt x="712254" y="2977324"/>
                    </a:lnTo>
                    <a:lnTo>
                      <a:pt x="737717" y="2939580"/>
                    </a:lnTo>
                    <a:lnTo>
                      <a:pt x="775474" y="2914104"/>
                    </a:lnTo>
                    <a:lnTo>
                      <a:pt x="821639" y="2904756"/>
                    </a:lnTo>
                    <a:lnTo>
                      <a:pt x="867803" y="2914104"/>
                    </a:lnTo>
                    <a:lnTo>
                      <a:pt x="905548" y="2939580"/>
                    </a:lnTo>
                    <a:lnTo>
                      <a:pt x="931024" y="2977324"/>
                    </a:lnTo>
                    <a:lnTo>
                      <a:pt x="940371" y="3023501"/>
                    </a:lnTo>
                    <a:lnTo>
                      <a:pt x="940371" y="2956826"/>
                    </a:lnTo>
                    <a:lnTo>
                      <a:pt x="932802" y="2942196"/>
                    </a:lnTo>
                    <a:lnTo>
                      <a:pt x="902970" y="2912351"/>
                    </a:lnTo>
                    <a:lnTo>
                      <a:pt x="888301" y="2904756"/>
                    </a:lnTo>
                    <a:lnTo>
                      <a:pt x="865149" y="2892768"/>
                    </a:lnTo>
                    <a:lnTo>
                      <a:pt x="821639" y="2885719"/>
                    </a:lnTo>
                    <a:lnTo>
                      <a:pt x="778154" y="2892768"/>
                    </a:lnTo>
                    <a:lnTo>
                      <a:pt x="740346" y="2912351"/>
                    </a:lnTo>
                    <a:lnTo>
                      <a:pt x="710501" y="2942196"/>
                    </a:lnTo>
                    <a:lnTo>
                      <a:pt x="690905" y="2980017"/>
                    </a:lnTo>
                    <a:lnTo>
                      <a:pt x="683869" y="3023501"/>
                    </a:lnTo>
                    <a:lnTo>
                      <a:pt x="690905" y="3066986"/>
                    </a:lnTo>
                    <a:lnTo>
                      <a:pt x="710501" y="3104807"/>
                    </a:lnTo>
                    <a:lnTo>
                      <a:pt x="740346" y="3134652"/>
                    </a:lnTo>
                    <a:lnTo>
                      <a:pt x="778154" y="3154248"/>
                    </a:lnTo>
                    <a:lnTo>
                      <a:pt x="821639" y="3161284"/>
                    </a:lnTo>
                    <a:lnTo>
                      <a:pt x="865124" y="3154248"/>
                    </a:lnTo>
                    <a:lnTo>
                      <a:pt x="888263" y="3142259"/>
                    </a:lnTo>
                    <a:lnTo>
                      <a:pt x="902931" y="3134652"/>
                    </a:lnTo>
                    <a:lnTo>
                      <a:pt x="932776" y="3104807"/>
                    </a:lnTo>
                    <a:lnTo>
                      <a:pt x="952360" y="3066986"/>
                    </a:lnTo>
                    <a:lnTo>
                      <a:pt x="959396" y="3023501"/>
                    </a:lnTo>
                    <a:close/>
                  </a:path>
                  <a:path w="1226819" h="6292215">
                    <a:moveTo>
                      <a:pt x="1065860" y="333616"/>
                    </a:moveTo>
                    <a:lnTo>
                      <a:pt x="113792" y="452742"/>
                    </a:lnTo>
                    <a:lnTo>
                      <a:pt x="113792" y="5246090"/>
                    </a:lnTo>
                    <a:lnTo>
                      <a:pt x="118071" y="5250383"/>
                    </a:lnTo>
                    <a:lnTo>
                      <a:pt x="128536" y="5250383"/>
                    </a:lnTo>
                    <a:lnTo>
                      <a:pt x="132816" y="5246090"/>
                    </a:lnTo>
                    <a:lnTo>
                      <a:pt x="132816" y="469582"/>
                    </a:lnTo>
                    <a:lnTo>
                      <a:pt x="1046835" y="355219"/>
                    </a:lnTo>
                    <a:lnTo>
                      <a:pt x="1046835" y="6154712"/>
                    </a:lnTo>
                    <a:lnTo>
                      <a:pt x="1051115" y="6158992"/>
                    </a:lnTo>
                    <a:lnTo>
                      <a:pt x="1061681" y="6158992"/>
                    </a:lnTo>
                    <a:lnTo>
                      <a:pt x="1065860" y="6154712"/>
                    </a:lnTo>
                    <a:lnTo>
                      <a:pt x="1065860" y="333616"/>
                    </a:lnTo>
                    <a:close/>
                  </a:path>
                  <a:path w="1226819" h="6292215">
                    <a:moveTo>
                      <a:pt x="1226654" y="0"/>
                    </a:moveTo>
                    <a:lnTo>
                      <a:pt x="0" y="216103"/>
                    </a:lnTo>
                    <a:lnTo>
                      <a:pt x="0" y="5140757"/>
                    </a:lnTo>
                    <a:lnTo>
                      <a:pt x="19024" y="5140757"/>
                    </a:lnTo>
                    <a:lnTo>
                      <a:pt x="19024" y="232079"/>
                    </a:lnTo>
                    <a:lnTo>
                      <a:pt x="1207617" y="22656"/>
                    </a:lnTo>
                    <a:lnTo>
                      <a:pt x="1207617" y="6292215"/>
                    </a:lnTo>
                    <a:lnTo>
                      <a:pt x="1226654" y="6292215"/>
                    </a:lnTo>
                    <a:lnTo>
                      <a:pt x="1226654" y="0"/>
                    </a:lnTo>
                    <a:close/>
                  </a:path>
                </a:pathLst>
              </a:custGeom>
              <a:solidFill>
                <a:srgbClr val="425C95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11" name="object 11"/>
              <p:cNvSpPr/>
              <p:nvPr/>
            </p:nvSpPr>
            <p:spPr>
              <a:xfrm>
                <a:off x="450206" y="2526633"/>
                <a:ext cx="1993264" cy="3760470"/>
              </a:xfrm>
              <a:custGeom>
                <a:avLst/>
                <a:gdLst/>
                <a:ahLst/>
                <a:cxnLst/>
                <a:rect l="l" t="t" r="r" b="b"/>
                <a:pathLst>
                  <a:path w="1993264" h="3760470">
                    <a:moveTo>
                      <a:pt x="0" y="3760366"/>
                    </a:moveTo>
                    <a:lnTo>
                      <a:pt x="21216" y="0"/>
                    </a:lnTo>
                    <a:lnTo>
                      <a:pt x="1993011" y="316099"/>
                    </a:lnTo>
                    <a:lnTo>
                      <a:pt x="1993011" y="2608439"/>
                    </a:lnTo>
                    <a:lnTo>
                      <a:pt x="0" y="3760366"/>
                    </a:lnTo>
                    <a:close/>
                  </a:path>
                </a:pathLst>
              </a:custGeom>
              <a:solidFill>
                <a:srgbClr val="FFF5FA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12" name="object 12"/>
              <p:cNvSpPr/>
              <p:nvPr/>
            </p:nvSpPr>
            <p:spPr>
              <a:xfrm>
                <a:off x="352488" y="2515501"/>
                <a:ext cx="16698594" cy="3788410"/>
              </a:xfrm>
              <a:custGeom>
                <a:avLst/>
                <a:gdLst/>
                <a:ahLst/>
                <a:cxnLst/>
                <a:rect l="l" t="t" r="r" b="b"/>
                <a:pathLst>
                  <a:path w="16698594" h="3788410">
                    <a:moveTo>
                      <a:pt x="2028685" y="401459"/>
                    </a:moveTo>
                    <a:lnTo>
                      <a:pt x="2009660" y="399097"/>
                    </a:lnTo>
                    <a:lnTo>
                      <a:pt x="2009660" y="418299"/>
                    </a:lnTo>
                    <a:lnTo>
                      <a:pt x="2009660" y="2558872"/>
                    </a:lnTo>
                    <a:lnTo>
                      <a:pt x="268579" y="3487851"/>
                    </a:lnTo>
                    <a:lnTo>
                      <a:pt x="268579" y="201256"/>
                    </a:lnTo>
                    <a:lnTo>
                      <a:pt x="2009660" y="418299"/>
                    </a:lnTo>
                    <a:lnTo>
                      <a:pt x="2009660" y="399097"/>
                    </a:lnTo>
                    <a:lnTo>
                      <a:pt x="422808" y="201256"/>
                    </a:lnTo>
                    <a:lnTo>
                      <a:pt x="249555" y="179654"/>
                    </a:lnTo>
                    <a:lnTo>
                      <a:pt x="249555" y="3519538"/>
                    </a:lnTo>
                    <a:lnTo>
                      <a:pt x="308940" y="3487851"/>
                    </a:lnTo>
                    <a:lnTo>
                      <a:pt x="2028685" y="2570289"/>
                    </a:lnTo>
                    <a:lnTo>
                      <a:pt x="2028685" y="401459"/>
                    </a:lnTo>
                    <a:close/>
                  </a:path>
                  <a:path w="16698594" h="3788410">
                    <a:moveTo>
                      <a:pt x="2100148" y="319151"/>
                    </a:moveTo>
                    <a:lnTo>
                      <a:pt x="2081212" y="316115"/>
                    </a:lnTo>
                    <a:lnTo>
                      <a:pt x="2081212" y="335330"/>
                    </a:lnTo>
                    <a:lnTo>
                      <a:pt x="2081212" y="2614053"/>
                    </a:lnTo>
                    <a:lnTo>
                      <a:pt x="107315" y="3754945"/>
                    </a:lnTo>
                    <a:lnTo>
                      <a:pt x="128346" y="22275"/>
                    </a:lnTo>
                    <a:lnTo>
                      <a:pt x="2081212" y="335330"/>
                    </a:lnTo>
                    <a:lnTo>
                      <a:pt x="2081212" y="316115"/>
                    </a:lnTo>
                    <a:lnTo>
                      <a:pt x="248297" y="22275"/>
                    </a:lnTo>
                    <a:lnTo>
                      <a:pt x="109410" y="0"/>
                    </a:lnTo>
                    <a:lnTo>
                      <a:pt x="109397" y="1625"/>
                    </a:lnTo>
                    <a:lnTo>
                      <a:pt x="109283" y="20650"/>
                    </a:lnTo>
                    <a:lnTo>
                      <a:pt x="88239" y="3761994"/>
                    </a:lnTo>
                    <a:lnTo>
                      <a:pt x="19215" y="3761994"/>
                    </a:lnTo>
                    <a:lnTo>
                      <a:pt x="52044" y="20650"/>
                    </a:lnTo>
                    <a:lnTo>
                      <a:pt x="109283" y="20650"/>
                    </a:lnTo>
                    <a:lnTo>
                      <a:pt x="109283" y="1625"/>
                    </a:lnTo>
                    <a:lnTo>
                      <a:pt x="33108" y="1625"/>
                    </a:lnTo>
                    <a:lnTo>
                      <a:pt x="0" y="3781018"/>
                    </a:lnTo>
                    <a:lnTo>
                      <a:pt x="88138" y="3781018"/>
                    </a:lnTo>
                    <a:lnTo>
                      <a:pt x="88099" y="3788067"/>
                    </a:lnTo>
                    <a:lnTo>
                      <a:pt x="145389" y="3754945"/>
                    </a:lnTo>
                    <a:lnTo>
                      <a:pt x="2100148" y="2625102"/>
                    </a:lnTo>
                    <a:lnTo>
                      <a:pt x="2100148" y="319151"/>
                    </a:lnTo>
                    <a:close/>
                  </a:path>
                  <a:path w="16698594" h="3788410">
                    <a:moveTo>
                      <a:pt x="15603893" y="744067"/>
                    </a:moveTo>
                    <a:lnTo>
                      <a:pt x="15490063" y="506971"/>
                    </a:lnTo>
                    <a:lnTo>
                      <a:pt x="15472918" y="515213"/>
                    </a:lnTo>
                    <a:lnTo>
                      <a:pt x="15586748" y="752297"/>
                    </a:lnTo>
                    <a:lnTo>
                      <a:pt x="15603893" y="744067"/>
                    </a:lnTo>
                    <a:close/>
                  </a:path>
                  <a:path w="16698594" h="3788410">
                    <a:moveTo>
                      <a:pt x="16698468" y="302945"/>
                    </a:moveTo>
                    <a:lnTo>
                      <a:pt x="16681336" y="294665"/>
                    </a:lnTo>
                    <a:lnTo>
                      <a:pt x="16520427" y="627684"/>
                    </a:lnTo>
                    <a:lnTo>
                      <a:pt x="16537559" y="635965"/>
                    </a:lnTo>
                    <a:lnTo>
                      <a:pt x="16698468" y="302945"/>
                    </a:lnTo>
                    <a:close/>
                  </a:path>
                </a:pathLst>
              </a:custGeom>
              <a:solidFill>
                <a:srgbClr val="425C95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13" name="object 13"/>
              <p:cNvSpPr/>
              <p:nvPr/>
            </p:nvSpPr>
            <p:spPr>
              <a:xfrm>
                <a:off x="833424" y="3125634"/>
                <a:ext cx="1387475" cy="2211070"/>
              </a:xfrm>
              <a:custGeom>
                <a:avLst/>
                <a:gdLst/>
                <a:ahLst/>
                <a:cxnLst/>
                <a:rect l="l" t="t" r="r" b="b"/>
                <a:pathLst>
                  <a:path w="1387475" h="2211070">
                    <a:moveTo>
                      <a:pt x="610616" y="1713712"/>
                    </a:moveTo>
                    <a:lnTo>
                      <a:pt x="478942" y="698893"/>
                    </a:lnTo>
                    <a:lnTo>
                      <a:pt x="0" y="975512"/>
                    </a:lnTo>
                    <a:lnTo>
                      <a:pt x="101333" y="2210981"/>
                    </a:lnTo>
                    <a:lnTo>
                      <a:pt x="610616" y="1713712"/>
                    </a:lnTo>
                    <a:close/>
                  </a:path>
                  <a:path w="1387475" h="2211070">
                    <a:moveTo>
                      <a:pt x="1251585" y="82677"/>
                    </a:moveTo>
                    <a:lnTo>
                      <a:pt x="830389" y="0"/>
                    </a:lnTo>
                    <a:lnTo>
                      <a:pt x="783577" y="1030033"/>
                    </a:lnTo>
                    <a:lnTo>
                      <a:pt x="1251585" y="921359"/>
                    </a:lnTo>
                    <a:lnTo>
                      <a:pt x="1251585" y="82677"/>
                    </a:lnTo>
                    <a:close/>
                  </a:path>
                  <a:path w="1387475" h="2211070">
                    <a:moveTo>
                      <a:pt x="1387157" y="1200073"/>
                    </a:moveTo>
                    <a:lnTo>
                      <a:pt x="872820" y="1342224"/>
                    </a:lnTo>
                    <a:lnTo>
                      <a:pt x="872820" y="1874329"/>
                    </a:lnTo>
                    <a:lnTo>
                      <a:pt x="1387157" y="1650530"/>
                    </a:lnTo>
                    <a:lnTo>
                      <a:pt x="1387157" y="1200073"/>
                    </a:lnTo>
                    <a:close/>
                  </a:path>
                </a:pathLst>
              </a:custGeom>
              <a:solidFill>
                <a:srgbClr val="FBD6D6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14" name="object 14"/>
              <p:cNvSpPr/>
              <p:nvPr/>
            </p:nvSpPr>
            <p:spPr>
              <a:xfrm>
                <a:off x="1072045" y="3203942"/>
                <a:ext cx="16142969" cy="6057265"/>
              </a:xfrm>
              <a:custGeom>
                <a:avLst/>
                <a:gdLst/>
                <a:ahLst/>
                <a:cxnLst/>
                <a:rect l="l" t="t" r="r" b="b"/>
                <a:pathLst>
                  <a:path w="16142969" h="6057265">
                    <a:moveTo>
                      <a:pt x="47561" y="824572"/>
                    </a:moveTo>
                    <a:lnTo>
                      <a:pt x="26936" y="803948"/>
                    </a:lnTo>
                    <a:lnTo>
                      <a:pt x="20624" y="803948"/>
                    </a:lnTo>
                    <a:lnTo>
                      <a:pt x="0" y="824572"/>
                    </a:lnTo>
                    <a:lnTo>
                      <a:pt x="0" y="830884"/>
                    </a:lnTo>
                    <a:lnTo>
                      <a:pt x="20624" y="851522"/>
                    </a:lnTo>
                    <a:lnTo>
                      <a:pt x="26936" y="851522"/>
                    </a:lnTo>
                    <a:lnTo>
                      <a:pt x="47561" y="830884"/>
                    </a:lnTo>
                    <a:lnTo>
                      <a:pt x="47561" y="824572"/>
                    </a:lnTo>
                    <a:close/>
                  </a:path>
                  <a:path w="16142969" h="6057265">
                    <a:moveTo>
                      <a:pt x="873861" y="20624"/>
                    </a:moveTo>
                    <a:lnTo>
                      <a:pt x="853224" y="0"/>
                    </a:lnTo>
                    <a:lnTo>
                      <a:pt x="846924" y="0"/>
                    </a:lnTo>
                    <a:lnTo>
                      <a:pt x="826300" y="20624"/>
                    </a:lnTo>
                    <a:lnTo>
                      <a:pt x="826300" y="26936"/>
                    </a:lnTo>
                    <a:lnTo>
                      <a:pt x="846924" y="47574"/>
                    </a:lnTo>
                    <a:lnTo>
                      <a:pt x="853224" y="47574"/>
                    </a:lnTo>
                    <a:lnTo>
                      <a:pt x="873861" y="26936"/>
                    </a:lnTo>
                    <a:lnTo>
                      <a:pt x="873861" y="20624"/>
                    </a:lnTo>
                    <a:close/>
                  </a:path>
                  <a:path w="16142969" h="6057265">
                    <a:moveTo>
                      <a:pt x="938936" y="1255052"/>
                    </a:moveTo>
                    <a:lnTo>
                      <a:pt x="918311" y="1234427"/>
                    </a:lnTo>
                    <a:lnTo>
                      <a:pt x="911999" y="1234427"/>
                    </a:lnTo>
                    <a:lnTo>
                      <a:pt x="891374" y="1255052"/>
                    </a:lnTo>
                    <a:lnTo>
                      <a:pt x="891374" y="1261364"/>
                    </a:lnTo>
                    <a:lnTo>
                      <a:pt x="911999" y="1282001"/>
                    </a:lnTo>
                    <a:lnTo>
                      <a:pt x="918311" y="1282001"/>
                    </a:lnTo>
                    <a:lnTo>
                      <a:pt x="938936" y="1261364"/>
                    </a:lnTo>
                    <a:lnTo>
                      <a:pt x="938936" y="1255052"/>
                    </a:lnTo>
                    <a:close/>
                  </a:path>
                  <a:path w="16142969" h="6057265">
                    <a:moveTo>
                      <a:pt x="16142792" y="6043168"/>
                    </a:moveTo>
                    <a:lnTo>
                      <a:pt x="14668195" y="4637278"/>
                    </a:lnTo>
                    <a:lnTo>
                      <a:pt x="14655076" y="4651045"/>
                    </a:lnTo>
                    <a:lnTo>
                      <a:pt x="16129661" y="6056935"/>
                    </a:lnTo>
                    <a:lnTo>
                      <a:pt x="16142792" y="6043168"/>
                    </a:lnTo>
                    <a:close/>
                  </a:path>
                </a:pathLst>
              </a:custGeom>
              <a:solidFill>
                <a:srgbClr val="425C95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22" name="object 22"/>
              <p:cNvSpPr/>
              <p:nvPr/>
            </p:nvSpPr>
            <p:spPr>
              <a:xfrm>
                <a:off x="12006971" y="2474762"/>
                <a:ext cx="2927350" cy="3365500"/>
              </a:xfrm>
              <a:custGeom>
                <a:avLst/>
                <a:gdLst/>
                <a:ahLst/>
                <a:cxnLst/>
                <a:rect l="l" t="t" r="r" b="b"/>
                <a:pathLst>
                  <a:path w="2927350" h="3365500">
                    <a:moveTo>
                      <a:pt x="2543816" y="12700"/>
                    </a:moveTo>
                    <a:lnTo>
                      <a:pt x="1647268" y="12700"/>
                    </a:lnTo>
                    <a:lnTo>
                      <a:pt x="1691058" y="0"/>
                    </a:lnTo>
                    <a:lnTo>
                      <a:pt x="2493303" y="0"/>
                    </a:lnTo>
                    <a:lnTo>
                      <a:pt x="2543816" y="12700"/>
                    </a:lnTo>
                    <a:close/>
                  </a:path>
                  <a:path w="2927350" h="3365500">
                    <a:moveTo>
                      <a:pt x="2714057" y="25400"/>
                    </a:moveTo>
                    <a:lnTo>
                      <a:pt x="475584" y="25400"/>
                    </a:lnTo>
                    <a:lnTo>
                      <a:pt x="505108" y="12700"/>
                    </a:lnTo>
                    <a:lnTo>
                      <a:pt x="2674069" y="12700"/>
                    </a:lnTo>
                    <a:lnTo>
                      <a:pt x="2714057" y="25400"/>
                    </a:lnTo>
                    <a:close/>
                  </a:path>
                  <a:path w="2927350" h="3365500">
                    <a:moveTo>
                      <a:pt x="2806687" y="38100"/>
                    </a:moveTo>
                    <a:lnTo>
                      <a:pt x="357385" y="38100"/>
                    </a:lnTo>
                    <a:lnTo>
                      <a:pt x="387543" y="25400"/>
                    </a:lnTo>
                    <a:lnTo>
                      <a:pt x="2790301" y="25400"/>
                    </a:lnTo>
                    <a:lnTo>
                      <a:pt x="2806687" y="38100"/>
                    </a:lnTo>
                    <a:close/>
                  </a:path>
                  <a:path w="2927350" h="3365500">
                    <a:moveTo>
                      <a:pt x="1906130" y="50800"/>
                    </a:moveTo>
                    <a:lnTo>
                      <a:pt x="238788" y="50800"/>
                    </a:lnTo>
                    <a:lnTo>
                      <a:pt x="282608" y="38100"/>
                    </a:lnTo>
                    <a:lnTo>
                      <a:pt x="1956681" y="38100"/>
                    </a:lnTo>
                    <a:lnTo>
                      <a:pt x="1906130" y="50800"/>
                    </a:lnTo>
                    <a:close/>
                  </a:path>
                  <a:path w="2927350" h="3365500">
                    <a:moveTo>
                      <a:pt x="2927353" y="3365500"/>
                    </a:moveTo>
                    <a:lnTo>
                      <a:pt x="2372292" y="3365500"/>
                    </a:lnTo>
                    <a:lnTo>
                      <a:pt x="2322608" y="3352800"/>
                    </a:lnTo>
                    <a:lnTo>
                      <a:pt x="2124898" y="3352800"/>
                    </a:lnTo>
                    <a:lnTo>
                      <a:pt x="2009732" y="3340100"/>
                    </a:lnTo>
                    <a:lnTo>
                      <a:pt x="2815034" y="3340100"/>
                    </a:lnTo>
                    <a:lnTo>
                      <a:pt x="2844787" y="3327400"/>
                    </a:lnTo>
                    <a:lnTo>
                      <a:pt x="2877040" y="3327400"/>
                    </a:lnTo>
                    <a:lnTo>
                      <a:pt x="2879093" y="3302000"/>
                    </a:lnTo>
                    <a:lnTo>
                      <a:pt x="2880884" y="3289300"/>
                    </a:lnTo>
                    <a:lnTo>
                      <a:pt x="2882150" y="3263900"/>
                    </a:lnTo>
                    <a:lnTo>
                      <a:pt x="2882631" y="3238500"/>
                    </a:lnTo>
                    <a:lnTo>
                      <a:pt x="2880578" y="3136900"/>
                    </a:lnTo>
                    <a:lnTo>
                      <a:pt x="2879634" y="3086100"/>
                    </a:lnTo>
                    <a:lnTo>
                      <a:pt x="2878787" y="3035300"/>
                    </a:lnTo>
                    <a:lnTo>
                      <a:pt x="2878072" y="2984500"/>
                    </a:lnTo>
                    <a:lnTo>
                      <a:pt x="2877521" y="2933700"/>
                    </a:lnTo>
                    <a:lnTo>
                      <a:pt x="2877166" y="2882900"/>
                    </a:lnTo>
                    <a:lnTo>
                      <a:pt x="2877040" y="2832100"/>
                    </a:lnTo>
                    <a:lnTo>
                      <a:pt x="2877870" y="2781300"/>
                    </a:lnTo>
                    <a:lnTo>
                      <a:pt x="2879486" y="2730500"/>
                    </a:lnTo>
                    <a:lnTo>
                      <a:pt x="2880578" y="2679700"/>
                    </a:lnTo>
                    <a:lnTo>
                      <a:pt x="2879836" y="2628900"/>
                    </a:lnTo>
                    <a:lnTo>
                      <a:pt x="2879355" y="2590800"/>
                    </a:lnTo>
                    <a:lnTo>
                      <a:pt x="2878089" y="2540000"/>
                    </a:lnTo>
                    <a:lnTo>
                      <a:pt x="2876298" y="2501900"/>
                    </a:lnTo>
                    <a:lnTo>
                      <a:pt x="2874245" y="2451100"/>
                    </a:lnTo>
                    <a:lnTo>
                      <a:pt x="2873403" y="2438400"/>
                    </a:lnTo>
                    <a:lnTo>
                      <a:pt x="2872514" y="2425700"/>
                    </a:lnTo>
                    <a:lnTo>
                      <a:pt x="2871582" y="2400300"/>
                    </a:lnTo>
                    <a:lnTo>
                      <a:pt x="2870610" y="2374900"/>
                    </a:lnTo>
                    <a:lnTo>
                      <a:pt x="2869602" y="2349500"/>
                    </a:lnTo>
                    <a:lnTo>
                      <a:pt x="2868561" y="2311400"/>
                    </a:lnTo>
                    <a:lnTo>
                      <a:pt x="2867491" y="2260600"/>
                    </a:lnTo>
                    <a:lnTo>
                      <a:pt x="2866395" y="2222500"/>
                    </a:lnTo>
                    <a:lnTo>
                      <a:pt x="2865276" y="2171700"/>
                    </a:lnTo>
                    <a:lnTo>
                      <a:pt x="2864138" y="2108200"/>
                    </a:lnTo>
                    <a:lnTo>
                      <a:pt x="2862984" y="2057400"/>
                    </a:lnTo>
                    <a:lnTo>
                      <a:pt x="2858278" y="1803400"/>
                    </a:lnTo>
                    <a:lnTo>
                      <a:pt x="2857096" y="1727200"/>
                    </a:lnTo>
                    <a:lnTo>
                      <a:pt x="2855919" y="1663700"/>
                    </a:lnTo>
                    <a:lnTo>
                      <a:pt x="2853592" y="1524000"/>
                    </a:lnTo>
                    <a:lnTo>
                      <a:pt x="2851324" y="1371600"/>
                    </a:lnTo>
                    <a:lnTo>
                      <a:pt x="2849143" y="1231900"/>
                    </a:lnTo>
                    <a:lnTo>
                      <a:pt x="2847076" y="1079500"/>
                    </a:lnTo>
                    <a:lnTo>
                      <a:pt x="2845150" y="952500"/>
                    </a:lnTo>
                    <a:lnTo>
                      <a:pt x="2843392" y="825500"/>
                    </a:lnTo>
                    <a:lnTo>
                      <a:pt x="2841131" y="647700"/>
                    </a:lnTo>
                    <a:lnTo>
                      <a:pt x="2839913" y="558800"/>
                    </a:lnTo>
                    <a:lnTo>
                      <a:pt x="2838960" y="469900"/>
                    </a:lnTo>
                    <a:lnTo>
                      <a:pt x="2838297" y="419100"/>
                    </a:lnTo>
                    <a:lnTo>
                      <a:pt x="2838083" y="393700"/>
                    </a:lnTo>
                    <a:lnTo>
                      <a:pt x="2837953" y="381000"/>
                    </a:lnTo>
                    <a:lnTo>
                      <a:pt x="2834554" y="317500"/>
                    </a:lnTo>
                    <a:lnTo>
                      <a:pt x="2824492" y="177800"/>
                    </a:lnTo>
                    <a:lnTo>
                      <a:pt x="2821137" y="139700"/>
                    </a:lnTo>
                    <a:lnTo>
                      <a:pt x="2813339" y="88900"/>
                    </a:lnTo>
                    <a:lnTo>
                      <a:pt x="2766842" y="88900"/>
                    </a:lnTo>
                    <a:lnTo>
                      <a:pt x="2685799" y="63500"/>
                    </a:lnTo>
                    <a:lnTo>
                      <a:pt x="2555879" y="63500"/>
                    </a:lnTo>
                    <a:lnTo>
                      <a:pt x="2506852" y="50800"/>
                    </a:lnTo>
                    <a:lnTo>
                      <a:pt x="2261216" y="50800"/>
                    </a:lnTo>
                    <a:lnTo>
                      <a:pt x="2212339" y="38100"/>
                    </a:lnTo>
                    <a:lnTo>
                      <a:pt x="2854679" y="38100"/>
                    </a:lnTo>
                    <a:lnTo>
                      <a:pt x="2856339" y="63500"/>
                    </a:lnTo>
                    <a:lnTo>
                      <a:pt x="2857474" y="76200"/>
                    </a:lnTo>
                    <a:lnTo>
                      <a:pt x="2858610" y="101600"/>
                    </a:lnTo>
                    <a:lnTo>
                      <a:pt x="2860270" y="114300"/>
                    </a:lnTo>
                    <a:lnTo>
                      <a:pt x="2864026" y="165100"/>
                    </a:lnTo>
                    <a:lnTo>
                      <a:pt x="2870489" y="266700"/>
                    </a:lnTo>
                    <a:lnTo>
                      <a:pt x="2874245" y="317500"/>
                    </a:lnTo>
                    <a:lnTo>
                      <a:pt x="2874295" y="330200"/>
                    </a:lnTo>
                    <a:lnTo>
                      <a:pt x="2874440" y="342900"/>
                    </a:lnTo>
                    <a:lnTo>
                      <a:pt x="2874678" y="368300"/>
                    </a:lnTo>
                    <a:lnTo>
                      <a:pt x="2875416" y="431800"/>
                    </a:lnTo>
                    <a:lnTo>
                      <a:pt x="2876481" y="508000"/>
                    </a:lnTo>
                    <a:lnTo>
                      <a:pt x="2877842" y="609600"/>
                    </a:lnTo>
                    <a:lnTo>
                      <a:pt x="2879472" y="723900"/>
                    </a:lnTo>
                    <a:lnTo>
                      <a:pt x="2881339" y="838200"/>
                    </a:lnTo>
                    <a:lnTo>
                      <a:pt x="2883416" y="977900"/>
                    </a:lnTo>
                    <a:lnTo>
                      <a:pt x="2885673" y="1117600"/>
                    </a:lnTo>
                    <a:lnTo>
                      <a:pt x="2888081" y="1257300"/>
                    </a:lnTo>
                    <a:lnTo>
                      <a:pt x="2890610" y="1409700"/>
                    </a:lnTo>
                    <a:lnTo>
                      <a:pt x="2891911" y="1485900"/>
                    </a:lnTo>
                    <a:lnTo>
                      <a:pt x="2893232" y="1549400"/>
                    </a:lnTo>
                    <a:lnTo>
                      <a:pt x="2895917" y="1701800"/>
                    </a:lnTo>
                    <a:lnTo>
                      <a:pt x="2904061" y="2082800"/>
                    </a:lnTo>
                    <a:lnTo>
                      <a:pt x="2906707" y="2184400"/>
                    </a:lnTo>
                    <a:lnTo>
                      <a:pt x="2908001" y="2235200"/>
                    </a:lnTo>
                    <a:lnTo>
                      <a:pt x="2909270" y="2273300"/>
                    </a:lnTo>
                    <a:lnTo>
                      <a:pt x="2910512" y="2311400"/>
                    </a:lnTo>
                    <a:lnTo>
                      <a:pt x="2911722" y="2349500"/>
                    </a:lnTo>
                    <a:lnTo>
                      <a:pt x="2912897" y="2374900"/>
                    </a:lnTo>
                    <a:lnTo>
                      <a:pt x="2914032" y="2400300"/>
                    </a:lnTo>
                    <a:lnTo>
                      <a:pt x="2915126" y="2413000"/>
                    </a:lnTo>
                    <a:lnTo>
                      <a:pt x="2916173" y="2425700"/>
                    </a:lnTo>
                    <a:lnTo>
                      <a:pt x="2920045" y="2476500"/>
                    </a:lnTo>
                    <a:lnTo>
                      <a:pt x="2922514" y="2514600"/>
                    </a:lnTo>
                    <a:lnTo>
                      <a:pt x="2923833" y="2565400"/>
                    </a:lnTo>
                    <a:lnTo>
                      <a:pt x="2924150" y="2603500"/>
                    </a:lnTo>
                    <a:lnTo>
                      <a:pt x="2924033" y="2667000"/>
                    </a:lnTo>
                    <a:lnTo>
                      <a:pt x="2923419" y="2717800"/>
                    </a:lnTo>
                    <a:lnTo>
                      <a:pt x="2922668" y="2768600"/>
                    </a:lnTo>
                    <a:lnTo>
                      <a:pt x="2922031" y="2819400"/>
                    </a:lnTo>
                    <a:lnTo>
                      <a:pt x="2922040" y="2933700"/>
                    </a:lnTo>
                    <a:lnTo>
                      <a:pt x="2922382" y="2971800"/>
                    </a:lnTo>
                    <a:lnTo>
                      <a:pt x="2923083" y="3022600"/>
                    </a:lnTo>
                    <a:lnTo>
                      <a:pt x="2923979" y="3073400"/>
                    </a:lnTo>
                    <a:lnTo>
                      <a:pt x="2925023" y="3136900"/>
                    </a:lnTo>
                    <a:lnTo>
                      <a:pt x="2926163" y="3187700"/>
                    </a:lnTo>
                    <a:lnTo>
                      <a:pt x="2927353" y="3238500"/>
                    </a:lnTo>
                    <a:lnTo>
                      <a:pt x="2927353" y="3365500"/>
                    </a:lnTo>
                    <a:close/>
                  </a:path>
                  <a:path w="2927350" h="3365500">
                    <a:moveTo>
                      <a:pt x="582952" y="63500"/>
                    </a:moveTo>
                    <a:lnTo>
                      <a:pt x="152147" y="63500"/>
                    </a:lnTo>
                    <a:lnTo>
                      <a:pt x="195367" y="50800"/>
                    </a:lnTo>
                    <a:lnTo>
                      <a:pt x="629871" y="50800"/>
                    </a:lnTo>
                    <a:lnTo>
                      <a:pt x="582952" y="63500"/>
                    </a:lnTo>
                    <a:close/>
                  </a:path>
                  <a:path w="2927350" h="3365500">
                    <a:moveTo>
                      <a:pt x="845871" y="63500"/>
                    </a:moveTo>
                    <a:lnTo>
                      <a:pt x="723710" y="63500"/>
                    </a:lnTo>
                    <a:lnTo>
                      <a:pt x="676791" y="50800"/>
                    </a:lnTo>
                    <a:lnTo>
                      <a:pt x="942357" y="50800"/>
                    </a:lnTo>
                    <a:lnTo>
                      <a:pt x="845871" y="63500"/>
                    </a:lnTo>
                    <a:close/>
                  </a:path>
                  <a:path w="2927350" h="3365500">
                    <a:moveTo>
                      <a:pt x="452691" y="76200"/>
                    </a:moveTo>
                    <a:lnTo>
                      <a:pt x="62926" y="76200"/>
                    </a:lnTo>
                    <a:lnTo>
                      <a:pt x="95262" y="63500"/>
                    </a:lnTo>
                    <a:lnTo>
                      <a:pt x="489113" y="63500"/>
                    </a:lnTo>
                    <a:lnTo>
                      <a:pt x="452691" y="76200"/>
                    </a:lnTo>
                    <a:close/>
                  </a:path>
                  <a:path w="2927350" h="3365500">
                    <a:moveTo>
                      <a:pt x="2711391" y="3340100"/>
                    </a:moveTo>
                    <a:lnTo>
                      <a:pt x="20951" y="3340100"/>
                    </a:lnTo>
                    <a:lnTo>
                      <a:pt x="11911" y="3327400"/>
                    </a:lnTo>
                    <a:lnTo>
                      <a:pt x="7587" y="3314700"/>
                    </a:lnTo>
                    <a:lnTo>
                      <a:pt x="8766" y="3302000"/>
                    </a:lnTo>
                    <a:lnTo>
                      <a:pt x="18724" y="3251200"/>
                    </a:lnTo>
                    <a:lnTo>
                      <a:pt x="21344" y="3200400"/>
                    </a:lnTo>
                    <a:lnTo>
                      <a:pt x="19772" y="3162300"/>
                    </a:lnTo>
                    <a:lnTo>
                      <a:pt x="17152" y="3111500"/>
                    </a:lnTo>
                    <a:lnTo>
                      <a:pt x="15874" y="3060700"/>
                    </a:lnTo>
                    <a:lnTo>
                      <a:pt x="14269" y="3009900"/>
                    </a:lnTo>
                    <a:lnTo>
                      <a:pt x="12533" y="2959100"/>
                    </a:lnTo>
                    <a:lnTo>
                      <a:pt x="10862" y="2908300"/>
                    </a:lnTo>
                    <a:lnTo>
                      <a:pt x="9454" y="2857500"/>
                    </a:lnTo>
                    <a:lnTo>
                      <a:pt x="8504" y="2819400"/>
                    </a:lnTo>
                    <a:lnTo>
                      <a:pt x="8209" y="2768600"/>
                    </a:lnTo>
                    <a:lnTo>
                      <a:pt x="8766" y="2717800"/>
                    </a:lnTo>
                    <a:lnTo>
                      <a:pt x="8394" y="2705100"/>
                    </a:lnTo>
                    <a:lnTo>
                      <a:pt x="8008" y="2679700"/>
                    </a:lnTo>
                    <a:lnTo>
                      <a:pt x="7610" y="2667000"/>
                    </a:lnTo>
                    <a:lnTo>
                      <a:pt x="7203" y="2628900"/>
                    </a:lnTo>
                    <a:lnTo>
                      <a:pt x="6788" y="2603500"/>
                    </a:lnTo>
                    <a:lnTo>
                      <a:pt x="5944" y="2527300"/>
                    </a:lnTo>
                    <a:lnTo>
                      <a:pt x="5519" y="2476500"/>
                    </a:lnTo>
                    <a:lnTo>
                      <a:pt x="5094" y="2438400"/>
                    </a:lnTo>
                    <a:lnTo>
                      <a:pt x="4672" y="2387600"/>
                    </a:lnTo>
                    <a:lnTo>
                      <a:pt x="4255" y="2324100"/>
                    </a:lnTo>
                    <a:lnTo>
                      <a:pt x="3845" y="2273300"/>
                    </a:lnTo>
                    <a:lnTo>
                      <a:pt x="3444" y="2209800"/>
                    </a:lnTo>
                    <a:lnTo>
                      <a:pt x="3054" y="2159000"/>
                    </a:lnTo>
                    <a:lnTo>
                      <a:pt x="2315" y="2032000"/>
                    </a:lnTo>
                    <a:lnTo>
                      <a:pt x="1595" y="1879600"/>
                    </a:lnTo>
                    <a:lnTo>
                      <a:pt x="1061" y="1752600"/>
                    </a:lnTo>
                    <a:lnTo>
                      <a:pt x="578" y="1612900"/>
                    </a:lnTo>
                    <a:lnTo>
                      <a:pt x="215" y="1473200"/>
                    </a:lnTo>
                    <a:lnTo>
                      <a:pt x="104" y="1409700"/>
                    </a:lnTo>
                    <a:lnTo>
                      <a:pt x="0" y="1054100"/>
                    </a:lnTo>
                    <a:lnTo>
                      <a:pt x="113" y="990600"/>
                    </a:lnTo>
                    <a:lnTo>
                      <a:pt x="275" y="927100"/>
                    </a:lnTo>
                    <a:lnTo>
                      <a:pt x="487" y="863600"/>
                    </a:lnTo>
                    <a:lnTo>
                      <a:pt x="752" y="800100"/>
                    </a:lnTo>
                    <a:lnTo>
                      <a:pt x="1071" y="749300"/>
                    </a:lnTo>
                    <a:lnTo>
                      <a:pt x="1447" y="698500"/>
                    </a:lnTo>
                    <a:lnTo>
                      <a:pt x="2005" y="635000"/>
                    </a:lnTo>
                    <a:lnTo>
                      <a:pt x="2376" y="596900"/>
                    </a:lnTo>
                    <a:lnTo>
                      <a:pt x="2933" y="546100"/>
                    </a:lnTo>
                    <a:lnTo>
                      <a:pt x="3556" y="508000"/>
                    </a:lnTo>
                    <a:lnTo>
                      <a:pt x="4245" y="469900"/>
                    </a:lnTo>
                    <a:lnTo>
                      <a:pt x="5832" y="419100"/>
                    </a:lnTo>
                    <a:lnTo>
                      <a:pt x="7712" y="368300"/>
                    </a:lnTo>
                    <a:lnTo>
                      <a:pt x="8766" y="355600"/>
                    </a:lnTo>
                    <a:lnTo>
                      <a:pt x="9989" y="330200"/>
                    </a:lnTo>
                    <a:lnTo>
                      <a:pt x="10338" y="279400"/>
                    </a:lnTo>
                    <a:lnTo>
                      <a:pt x="11561" y="254000"/>
                    </a:lnTo>
                    <a:lnTo>
                      <a:pt x="14094" y="215900"/>
                    </a:lnTo>
                    <a:lnTo>
                      <a:pt x="20209" y="139700"/>
                    </a:lnTo>
                    <a:lnTo>
                      <a:pt x="22742" y="88900"/>
                    </a:lnTo>
                    <a:lnTo>
                      <a:pt x="25537" y="76200"/>
                    </a:lnTo>
                    <a:lnTo>
                      <a:pt x="346222" y="76200"/>
                    </a:lnTo>
                    <a:lnTo>
                      <a:pt x="297580" y="88900"/>
                    </a:lnTo>
                    <a:lnTo>
                      <a:pt x="199895" y="88900"/>
                    </a:lnTo>
                    <a:lnTo>
                      <a:pt x="150651" y="101600"/>
                    </a:lnTo>
                    <a:lnTo>
                      <a:pt x="83930" y="101600"/>
                    </a:lnTo>
                    <a:lnTo>
                      <a:pt x="73404" y="114300"/>
                    </a:lnTo>
                    <a:lnTo>
                      <a:pt x="67595" y="127000"/>
                    </a:lnTo>
                    <a:lnTo>
                      <a:pt x="64669" y="139700"/>
                    </a:lnTo>
                    <a:lnTo>
                      <a:pt x="63010" y="177800"/>
                    </a:lnTo>
                    <a:lnTo>
                      <a:pt x="60738" y="241300"/>
                    </a:lnTo>
                    <a:lnTo>
                      <a:pt x="59079" y="279400"/>
                    </a:lnTo>
                    <a:lnTo>
                      <a:pt x="56546" y="330200"/>
                    </a:lnTo>
                    <a:lnTo>
                      <a:pt x="50431" y="444500"/>
                    </a:lnTo>
                    <a:lnTo>
                      <a:pt x="47898" y="495300"/>
                    </a:lnTo>
                    <a:lnTo>
                      <a:pt x="45835" y="546100"/>
                    </a:lnTo>
                    <a:lnTo>
                      <a:pt x="44869" y="609600"/>
                    </a:lnTo>
                    <a:lnTo>
                      <a:pt x="44501" y="635000"/>
                    </a:lnTo>
                    <a:lnTo>
                      <a:pt x="43978" y="723900"/>
                    </a:lnTo>
                    <a:lnTo>
                      <a:pt x="43897" y="749300"/>
                    </a:lnTo>
                    <a:lnTo>
                      <a:pt x="43778" y="800100"/>
                    </a:lnTo>
                    <a:lnTo>
                      <a:pt x="43864" y="1054100"/>
                    </a:lnTo>
                    <a:lnTo>
                      <a:pt x="44086" y="1155700"/>
                    </a:lnTo>
                    <a:lnTo>
                      <a:pt x="44574" y="1295400"/>
                    </a:lnTo>
                    <a:lnTo>
                      <a:pt x="45669" y="1524000"/>
                    </a:lnTo>
                    <a:lnTo>
                      <a:pt x="46010" y="1587500"/>
                    </a:lnTo>
                    <a:lnTo>
                      <a:pt x="46447" y="1663700"/>
                    </a:lnTo>
                    <a:lnTo>
                      <a:pt x="46910" y="1727200"/>
                    </a:lnTo>
                    <a:lnTo>
                      <a:pt x="47901" y="1879600"/>
                    </a:lnTo>
                    <a:lnTo>
                      <a:pt x="48513" y="1955800"/>
                    </a:lnTo>
                    <a:lnTo>
                      <a:pt x="48959" y="2019300"/>
                    </a:lnTo>
                    <a:lnTo>
                      <a:pt x="50621" y="2209800"/>
                    </a:lnTo>
                    <a:lnTo>
                      <a:pt x="52854" y="2413000"/>
                    </a:lnTo>
                    <a:lnTo>
                      <a:pt x="53925" y="2489200"/>
                    </a:lnTo>
                    <a:lnTo>
                      <a:pt x="54439" y="2527300"/>
                    </a:lnTo>
                    <a:lnTo>
                      <a:pt x="55410" y="2578100"/>
                    </a:lnTo>
                    <a:lnTo>
                      <a:pt x="55860" y="2590800"/>
                    </a:lnTo>
                    <a:lnTo>
                      <a:pt x="56284" y="2603500"/>
                    </a:lnTo>
                    <a:lnTo>
                      <a:pt x="56384" y="2679700"/>
                    </a:lnTo>
                    <a:lnTo>
                      <a:pt x="56887" y="2755900"/>
                    </a:lnTo>
                    <a:lnTo>
                      <a:pt x="57715" y="2806700"/>
                    </a:lnTo>
                    <a:lnTo>
                      <a:pt x="59079" y="2857500"/>
                    </a:lnTo>
                    <a:lnTo>
                      <a:pt x="59952" y="2895600"/>
                    </a:lnTo>
                    <a:lnTo>
                      <a:pt x="63796" y="2997200"/>
                    </a:lnTo>
                    <a:lnTo>
                      <a:pt x="64669" y="3035300"/>
                    </a:lnTo>
                    <a:lnTo>
                      <a:pt x="64625" y="3086100"/>
                    </a:lnTo>
                    <a:lnTo>
                      <a:pt x="64320" y="3136900"/>
                    </a:lnTo>
                    <a:lnTo>
                      <a:pt x="63490" y="3187700"/>
                    </a:lnTo>
                    <a:lnTo>
                      <a:pt x="61874" y="3238500"/>
                    </a:lnTo>
                    <a:lnTo>
                      <a:pt x="61874" y="3263900"/>
                    </a:lnTo>
                    <a:lnTo>
                      <a:pt x="63490" y="3276600"/>
                    </a:lnTo>
                    <a:lnTo>
                      <a:pt x="68512" y="3289300"/>
                    </a:lnTo>
                    <a:lnTo>
                      <a:pt x="136625" y="3289300"/>
                    </a:lnTo>
                    <a:lnTo>
                      <a:pt x="158671" y="3302000"/>
                    </a:lnTo>
                    <a:lnTo>
                      <a:pt x="402739" y="3302000"/>
                    </a:lnTo>
                    <a:lnTo>
                      <a:pt x="452324" y="3314700"/>
                    </a:lnTo>
                    <a:lnTo>
                      <a:pt x="2506652" y="3314700"/>
                    </a:lnTo>
                    <a:lnTo>
                      <a:pt x="2557837" y="3327400"/>
                    </a:lnTo>
                    <a:lnTo>
                      <a:pt x="2660206" y="3327400"/>
                    </a:lnTo>
                    <a:lnTo>
                      <a:pt x="2711391" y="3340100"/>
                    </a:lnTo>
                    <a:close/>
                  </a:path>
                  <a:path w="2927350" h="3365500">
                    <a:moveTo>
                      <a:pt x="303568" y="3302000"/>
                    </a:moveTo>
                    <a:lnTo>
                      <a:pt x="210596" y="3302000"/>
                    </a:lnTo>
                    <a:lnTo>
                      <a:pt x="241720" y="3289300"/>
                    </a:lnTo>
                    <a:lnTo>
                      <a:pt x="272844" y="3289300"/>
                    </a:lnTo>
                    <a:lnTo>
                      <a:pt x="303568" y="3302000"/>
                    </a:lnTo>
                    <a:close/>
                  </a:path>
                  <a:path w="2927350" h="3365500">
                    <a:moveTo>
                      <a:pt x="596081" y="3314700"/>
                    </a:moveTo>
                    <a:lnTo>
                      <a:pt x="452324" y="3314700"/>
                    </a:lnTo>
                    <a:lnTo>
                      <a:pt x="501909" y="3302000"/>
                    </a:lnTo>
                    <a:lnTo>
                      <a:pt x="564824" y="3302000"/>
                    </a:lnTo>
                    <a:lnTo>
                      <a:pt x="596081" y="3314700"/>
                    </a:lnTo>
                    <a:close/>
                  </a:path>
                  <a:path w="2927350" h="3365500">
                    <a:moveTo>
                      <a:pt x="2377090" y="3314700"/>
                    </a:moveTo>
                    <a:lnTo>
                      <a:pt x="1039399" y="3314700"/>
                    </a:lnTo>
                    <a:lnTo>
                      <a:pt x="1099735" y="3302000"/>
                    </a:lnTo>
                    <a:lnTo>
                      <a:pt x="2333903" y="3302000"/>
                    </a:lnTo>
                    <a:lnTo>
                      <a:pt x="2377090" y="3314700"/>
                    </a:lnTo>
                    <a:close/>
                  </a:path>
                  <a:path w="2927350" h="3365500">
                    <a:moveTo>
                      <a:pt x="1405071" y="3352800"/>
                    </a:moveTo>
                    <a:lnTo>
                      <a:pt x="256573" y="3352800"/>
                    </a:lnTo>
                    <a:lnTo>
                      <a:pt x="204854" y="3340100"/>
                    </a:lnTo>
                    <a:lnTo>
                      <a:pt x="1469433" y="3340100"/>
                    </a:lnTo>
                    <a:lnTo>
                      <a:pt x="1405071" y="3352800"/>
                    </a:lnTo>
                    <a:close/>
                  </a:path>
                  <a:path w="2927350" h="3365500">
                    <a:moveTo>
                      <a:pt x="1958747" y="3352800"/>
                    </a:moveTo>
                    <a:lnTo>
                      <a:pt x="1941486" y="3352800"/>
                    </a:lnTo>
                    <a:lnTo>
                      <a:pt x="1903887" y="3340100"/>
                    </a:lnTo>
                    <a:lnTo>
                      <a:pt x="1992471" y="3340100"/>
                    </a:lnTo>
                    <a:lnTo>
                      <a:pt x="1958747" y="3352800"/>
                    </a:lnTo>
                    <a:close/>
                  </a:path>
                  <a:path w="2927350" h="3365500">
                    <a:moveTo>
                      <a:pt x="693653" y="3365500"/>
                    </a:moveTo>
                    <a:lnTo>
                      <a:pt x="468519" y="3365500"/>
                    </a:lnTo>
                    <a:lnTo>
                      <a:pt x="420867" y="3352800"/>
                    </a:lnTo>
                    <a:lnTo>
                      <a:pt x="711114" y="3352800"/>
                    </a:lnTo>
                    <a:lnTo>
                      <a:pt x="693653" y="3365500"/>
                    </a:lnTo>
                    <a:close/>
                  </a:path>
                </a:pathLst>
              </a:custGeom>
              <a:solidFill>
                <a:srgbClr val="FBD6D6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23" name="object 23"/>
              <p:cNvSpPr/>
              <p:nvPr/>
            </p:nvSpPr>
            <p:spPr>
              <a:xfrm>
                <a:off x="10606459" y="7140501"/>
                <a:ext cx="68320" cy="107702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24" name="object 24"/>
              <p:cNvSpPr/>
              <p:nvPr/>
            </p:nvSpPr>
            <p:spPr>
              <a:xfrm>
                <a:off x="10328051" y="6933068"/>
                <a:ext cx="69274" cy="198399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25" name="object 25"/>
              <p:cNvSpPr/>
              <p:nvPr/>
            </p:nvSpPr>
            <p:spPr>
              <a:xfrm>
                <a:off x="9608414" y="5930055"/>
                <a:ext cx="69274" cy="198396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26" name="object 26"/>
              <p:cNvSpPr/>
              <p:nvPr/>
            </p:nvSpPr>
            <p:spPr>
              <a:xfrm>
                <a:off x="9337541" y="5867060"/>
                <a:ext cx="69281" cy="198451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27" name="object 27"/>
              <p:cNvSpPr/>
              <p:nvPr/>
            </p:nvSpPr>
            <p:spPr>
              <a:xfrm>
                <a:off x="10152100" y="7106829"/>
                <a:ext cx="68876" cy="141374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28" name="object 28"/>
              <p:cNvSpPr/>
              <p:nvPr/>
            </p:nvSpPr>
            <p:spPr>
              <a:xfrm>
                <a:off x="9601201" y="6302425"/>
                <a:ext cx="69274" cy="198397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29" name="object 29"/>
              <p:cNvSpPr/>
              <p:nvPr/>
            </p:nvSpPr>
            <p:spPr>
              <a:xfrm>
                <a:off x="10511326" y="6100747"/>
                <a:ext cx="69274" cy="198450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30" name="object 30"/>
              <p:cNvSpPr/>
              <p:nvPr/>
            </p:nvSpPr>
            <p:spPr>
              <a:xfrm>
                <a:off x="8999813" y="6681037"/>
                <a:ext cx="69333" cy="198397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31" name="object 31"/>
              <p:cNvSpPr/>
              <p:nvPr/>
            </p:nvSpPr>
            <p:spPr>
              <a:xfrm>
                <a:off x="9333177" y="6409155"/>
                <a:ext cx="69281" cy="198397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32" name="object 32"/>
              <p:cNvSpPr/>
              <p:nvPr/>
            </p:nvSpPr>
            <p:spPr>
              <a:xfrm>
                <a:off x="10656784" y="5594695"/>
                <a:ext cx="69274" cy="198397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33" name="object 33"/>
              <p:cNvSpPr/>
              <p:nvPr/>
            </p:nvSpPr>
            <p:spPr>
              <a:xfrm>
                <a:off x="8774787" y="6855442"/>
                <a:ext cx="69279" cy="198394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34" name="object 34"/>
              <p:cNvSpPr/>
              <p:nvPr/>
            </p:nvSpPr>
            <p:spPr>
              <a:xfrm>
                <a:off x="10492197" y="5825047"/>
                <a:ext cx="69274" cy="198396"/>
              </a:xfrm>
              <a:prstGeom prst="rect">
                <a:avLst/>
              </a:prstGeom>
              <a:blipFill>
                <a:blip r:embed="rId1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35" name="object 35"/>
              <p:cNvSpPr/>
              <p:nvPr/>
            </p:nvSpPr>
            <p:spPr>
              <a:xfrm>
                <a:off x="9559661" y="7119678"/>
                <a:ext cx="68656" cy="128525"/>
              </a:xfrm>
              <a:prstGeom prst="rect">
                <a:avLst/>
              </a:prstGeom>
              <a:blipFill>
                <a:blip r:embed="rId1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36" name="object 36"/>
              <p:cNvSpPr/>
              <p:nvPr/>
            </p:nvSpPr>
            <p:spPr>
              <a:xfrm>
                <a:off x="9570860" y="6747259"/>
                <a:ext cx="69288" cy="198397"/>
              </a:xfrm>
              <a:prstGeom prst="rect">
                <a:avLst/>
              </a:prstGeom>
              <a:blipFill>
                <a:blip r:embed="rId1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37" name="object 37"/>
              <p:cNvSpPr/>
              <p:nvPr/>
            </p:nvSpPr>
            <p:spPr>
              <a:xfrm>
                <a:off x="9947269" y="6890785"/>
                <a:ext cx="69288" cy="198444"/>
              </a:xfrm>
              <a:prstGeom prst="rect">
                <a:avLst/>
              </a:prstGeom>
              <a:blipFill>
                <a:blip r:embed="rId1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38" name="object 38"/>
              <p:cNvSpPr/>
              <p:nvPr/>
            </p:nvSpPr>
            <p:spPr>
              <a:xfrm>
                <a:off x="9837696" y="6625143"/>
                <a:ext cx="69274" cy="198397"/>
              </a:xfrm>
              <a:prstGeom prst="rect">
                <a:avLst/>
              </a:prstGeom>
              <a:blipFill>
                <a:blip r:embed="rId1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39" name="object 39"/>
              <p:cNvSpPr/>
              <p:nvPr/>
            </p:nvSpPr>
            <p:spPr>
              <a:xfrm>
                <a:off x="9089079" y="6434923"/>
                <a:ext cx="69281" cy="198451"/>
              </a:xfrm>
              <a:prstGeom prst="rect">
                <a:avLst/>
              </a:prstGeom>
              <a:blipFill>
                <a:blip r:embed="rId1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40" name="object 40"/>
              <p:cNvSpPr/>
              <p:nvPr/>
            </p:nvSpPr>
            <p:spPr>
              <a:xfrm>
                <a:off x="9829021" y="7114844"/>
                <a:ext cx="68747" cy="133359"/>
              </a:xfrm>
              <a:prstGeom prst="rect">
                <a:avLst/>
              </a:prstGeom>
              <a:blipFill>
                <a:blip r:embed="rId1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41" name="object 41"/>
              <p:cNvSpPr/>
              <p:nvPr/>
            </p:nvSpPr>
            <p:spPr>
              <a:xfrm>
                <a:off x="10107057" y="6504534"/>
                <a:ext cx="69288" cy="198451"/>
              </a:xfrm>
              <a:prstGeom prst="rect">
                <a:avLst/>
              </a:prstGeom>
              <a:blipFill>
                <a:blip r:embed="rId1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42" name="object 42"/>
              <p:cNvSpPr/>
              <p:nvPr/>
            </p:nvSpPr>
            <p:spPr>
              <a:xfrm>
                <a:off x="9286901" y="6118769"/>
                <a:ext cx="69333" cy="198396"/>
              </a:xfrm>
              <a:prstGeom prst="rect">
                <a:avLst/>
              </a:prstGeom>
              <a:blipFill>
                <a:blip r:embed="rId2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43" name="object 43"/>
              <p:cNvSpPr/>
              <p:nvPr/>
            </p:nvSpPr>
            <p:spPr>
              <a:xfrm>
                <a:off x="9939726" y="5967227"/>
                <a:ext cx="69343" cy="198396"/>
              </a:xfrm>
              <a:prstGeom prst="rect">
                <a:avLst/>
              </a:prstGeom>
              <a:blipFill>
                <a:blip r:embed="rId2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44" name="object 44"/>
              <p:cNvSpPr/>
              <p:nvPr/>
            </p:nvSpPr>
            <p:spPr>
              <a:xfrm>
                <a:off x="10448133" y="6547678"/>
                <a:ext cx="69274" cy="198397"/>
              </a:xfrm>
              <a:prstGeom prst="rect">
                <a:avLst/>
              </a:prstGeom>
              <a:blipFill>
                <a:blip r:embed="rId2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45" name="object 45"/>
              <p:cNvSpPr/>
              <p:nvPr/>
            </p:nvSpPr>
            <p:spPr>
              <a:xfrm>
                <a:off x="9289487" y="6776899"/>
                <a:ext cx="69333" cy="198397"/>
              </a:xfrm>
              <a:prstGeom prst="rect">
                <a:avLst/>
              </a:prstGeom>
              <a:blipFill>
                <a:blip r:embed="rId2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46" name="object 46"/>
              <p:cNvSpPr/>
              <p:nvPr/>
            </p:nvSpPr>
            <p:spPr>
              <a:xfrm>
                <a:off x="10684905" y="6312054"/>
                <a:ext cx="69274" cy="198397"/>
              </a:xfrm>
              <a:prstGeom prst="rect">
                <a:avLst/>
              </a:prstGeom>
              <a:blipFill>
                <a:blip r:embed="rId2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47" name="object 47"/>
              <p:cNvSpPr/>
              <p:nvPr/>
            </p:nvSpPr>
            <p:spPr>
              <a:xfrm>
                <a:off x="9241271" y="7024999"/>
                <a:ext cx="69279" cy="198407"/>
              </a:xfrm>
              <a:prstGeom prst="rect">
                <a:avLst/>
              </a:prstGeom>
              <a:blipFill>
                <a:blip r:embed="rId2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48" name="object 48"/>
              <p:cNvSpPr/>
              <p:nvPr/>
            </p:nvSpPr>
            <p:spPr>
              <a:xfrm>
                <a:off x="10529641" y="6810145"/>
                <a:ext cx="69274" cy="198396"/>
              </a:xfrm>
              <a:prstGeom prst="rect">
                <a:avLst/>
              </a:prstGeom>
              <a:blipFill>
                <a:blip r:embed="rId2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49" name="object 49"/>
              <p:cNvSpPr/>
              <p:nvPr/>
            </p:nvSpPr>
            <p:spPr>
              <a:xfrm>
                <a:off x="8530741" y="7071051"/>
                <a:ext cx="69281" cy="177152"/>
              </a:xfrm>
              <a:prstGeom prst="rect">
                <a:avLst/>
              </a:prstGeom>
              <a:blipFill>
                <a:blip r:embed="rId2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50" name="object 50"/>
              <p:cNvSpPr/>
              <p:nvPr/>
            </p:nvSpPr>
            <p:spPr>
              <a:xfrm>
                <a:off x="8876821" y="7134373"/>
                <a:ext cx="68428" cy="113831"/>
              </a:xfrm>
              <a:prstGeom prst="rect">
                <a:avLst/>
              </a:prstGeom>
              <a:blipFill>
                <a:blip r:embed="rId2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51" name="object 51"/>
              <p:cNvSpPr/>
              <p:nvPr/>
            </p:nvSpPr>
            <p:spPr>
              <a:xfrm>
                <a:off x="10268362" y="6215385"/>
                <a:ext cx="69329" cy="198397"/>
              </a:xfrm>
              <a:prstGeom prst="rect">
                <a:avLst/>
              </a:prstGeom>
              <a:blipFill>
                <a:blip r:embed="rId2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52" name="object 52"/>
              <p:cNvSpPr/>
              <p:nvPr/>
            </p:nvSpPr>
            <p:spPr>
              <a:xfrm>
                <a:off x="9921038" y="6231363"/>
                <a:ext cx="69274" cy="198396"/>
              </a:xfrm>
              <a:prstGeom prst="rect">
                <a:avLst/>
              </a:prstGeom>
              <a:blipFill>
                <a:blip r:embed="rId3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53" name="object 53"/>
              <p:cNvSpPr/>
              <p:nvPr/>
            </p:nvSpPr>
            <p:spPr>
              <a:xfrm>
                <a:off x="184057" y="6244414"/>
                <a:ext cx="4075983" cy="2426785"/>
              </a:xfrm>
              <a:custGeom>
                <a:avLst/>
                <a:gdLst/>
                <a:ahLst/>
                <a:cxnLst/>
                <a:rect l="l" t="t" r="r" b="b"/>
                <a:pathLst>
                  <a:path w="4076065" h="1609090">
                    <a:moveTo>
                      <a:pt x="4075582" y="1609003"/>
                    </a:moveTo>
                    <a:lnTo>
                      <a:pt x="0" y="1609003"/>
                    </a:lnTo>
                    <a:lnTo>
                      <a:pt x="0" y="0"/>
                    </a:lnTo>
                    <a:lnTo>
                      <a:pt x="4075582" y="0"/>
                    </a:lnTo>
                    <a:lnTo>
                      <a:pt x="4075582" y="1609003"/>
                    </a:lnTo>
                    <a:close/>
                  </a:path>
                </a:pathLst>
              </a:custGeom>
              <a:solidFill>
                <a:srgbClr val="FBD6D6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54" name="object 54"/>
              <p:cNvSpPr/>
              <p:nvPr/>
            </p:nvSpPr>
            <p:spPr>
              <a:xfrm>
                <a:off x="202724" y="6298938"/>
                <a:ext cx="4075983" cy="2576008"/>
              </a:xfrm>
              <a:custGeom>
                <a:avLst/>
                <a:gdLst/>
                <a:ahLst/>
                <a:cxnLst/>
                <a:rect l="l" t="t" r="r" b="b"/>
                <a:pathLst>
                  <a:path w="4076065" h="2258059">
                    <a:moveTo>
                      <a:pt x="3272834" y="1617205"/>
                    </a:moveTo>
                    <a:lnTo>
                      <a:pt x="83262" y="1617205"/>
                    </a:lnTo>
                    <a:lnTo>
                      <a:pt x="83262" y="159353"/>
                    </a:lnTo>
                    <a:lnTo>
                      <a:pt x="3272834" y="159353"/>
                    </a:lnTo>
                    <a:lnTo>
                      <a:pt x="3272834" y="1617205"/>
                    </a:lnTo>
                    <a:close/>
                  </a:path>
                  <a:path w="4076065" h="2258059">
                    <a:moveTo>
                      <a:pt x="4075562" y="82397"/>
                    </a:moveTo>
                    <a:lnTo>
                      <a:pt x="0" y="82397"/>
                    </a:lnTo>
                    <a:lnTo>
                      <a:pt x="100558" y="0"/>
                    </a:lnTo>
                    <a:lnTo>
                      <a:pt x="3956804" y="0"/>
                    </a:lnTo>
                    <a:lnTo>
                      <a:pt x="4075562" y="82397"/>
                    </a:lnTo>
                    <a:close/>
                  </a:path>
                  <a:path w="4076065" h="2258059">
                    <a:moveTo>
                      <a:pt x="252099" y="2257800"/>
                    </a:moveTo>
                    <a:lnTo>
                      <a:pt x="156998" y="2257800"/>
                    </a:lnTo>
                    <a:lnTo>
                      <a:pt x="156998" y="1690958"/>
                    </a:lnTo>
                    <a:lnTo>
                      <a:pt x="284860" y="1690958"/>
                    </a:lnTo>
                    <a:lnTo>
                      <a:pt x="285151" y="1789305"/>
                    </a:lnTo>
                    <a:lnTo>
                      <a:pt x="286401" y="2133506"/>
                    </a:lnTo>
                    <a:lnTo>
                      <a:pt x="286692" y="2231853"/>
                    </a:lnTo>
                    <a:lnTo>
                      <a:pt x="252099" y="2257800"/>
                    </a:lnTo>
                    <a:close/>
                  </a:path>
                  <a:path w="4076065" h="2258059">
                    <a:moveTo>
                      <a:pt x="344925" y="2079329"/>
                    </a:moveTo>
                    <a:lnTo>
                      <a:pt x="287136" y="2079329"/>
                    </a:lnTo>
                    <a:lnTo>
                      <a:pt x="287136" y="1695511"/>
                    </a:lnTo>
                    <a:lnTo>
                      <a:pt x="344925" y="1695511"/>
                    </a:lnTo>
                    <a:lnTo>
                      <a:pt x="344925" y="2079329"/>
                    </a:lnTo>
                    <a:close/>
                  </a:path>
                  <a:path w="4076065" h="2258059">
                    <a:moveTo>
                      <a:pt x="3894906" y="2253247"/>
                    </a:moveTo>
                    <a:lnTo>
                      <a:pt x="3786595" y="2253247"/>
                    </a:lnTo>
                    <a:lnTo>
                      <a:pt x="3786595" y="1695511"/>
                    </a:lnTo>
                    <a:lnTo>
                      <a:pt x="3894906" y="1695511"/>
                    </a:lnTo>
                    <a:lnTo>
                      <a:pt x="3894906" y="2253247"/>
                    </a:lnTo>
                    <a:close/>
                  </a:path>
                  <a:path w="4076065" h="2258059">
                    <a:moveTo>
                      <a:pt x="3757480" y="2079329"/>
                    </a:moveTo>
                    <a:lnTo>
                      <a:pt x="3677844" y="2079329"/>
                    </a:lnTo>
                    <a:lnTo>
                      <a:pt x="3677844" y="1695511"/>
                    </a:lnTo>
                    <a:lnTo>
                      <a:pt x="3757480" y="1695511"/>
                    </a:lnTo>
                    <a:lnTo>
                      <a:pt x="3757480" y="2079329"/>
                    </a:lnTo>
                    <a:close/>
                  </a:path>
                </a:pathLst>
              </a:custGeom>
              <a:solidFill>
                <a:srgbClr val="65A6EB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55" name="object 55"/>
              <p:cNvSpPr/>
              <p:nvPr/>
            </p:nvSpPr>
            <p:spPr>
              <a:xfrm>
                <a:off x="536864" y="6318069"/>
                <a:ext cx="3724106" cy="3441692"/>
              </a:xfrm>
              <a:custGeom>
                <a:avLst/>
                <a:gdLst/>
                <a:ahLst/>
                <a:cxnLst/>
                <a:rect l="l" t="t" r="r" b="b"/>
                <a:pathLst>
                  <a:path w="3741419" h="2096770">
                    <a:moveTo>
                      <a:pt x="0" y="2096170"/>
                    </a:moveTo>
                    <a:lnTo>
                      <a:pt x="0" y="1529328"/>
                    </a:lnTo>
                    <a:lnTo>
                      <a:pt x="34574" y="1529328"/>
                    </a:lnTo>
                    <a:lnTo>
                      <a:pt x="34574" y="2070223"/>
                    </a:lnTo>
                    <a:lnTo>
                      <a:pt x="0" y="2096170"/>
                    </a:lnTo>
                    <a:close/>
                  </a:path>
                  <a:path w="3741419" h="2096770">
                    <a:moveTo>
                      <a:pt x="92363" y="1913146"/>
                    </a:moveTo>
                    <a:lnTo>
                      <a:pt x="92363" y="1529328"/>
                    </a:lnTo>
                    <a:lnTo>
                      <a:pt x="123774" y="1529328"/>
                    </a:lnTo>
                    <a:lnTo>
                      <a:pt x="123774" y="1894029"/>
                    </a:lnTo>
                    <a:lnTo>
                      <a:pt x="92363" y="1913146"/>
                    </a:lnTo>
                    <a:close/>
                  </a:path>
                  <a:path w="3741419" h="2096770">
                    <a:moveTo>
                      <a:pt x="3425282" y="1913146"/>
                    </a:moveTo>
                    <a:lnTo>
                      <a:pt x="3417773" y="1906724"/>
                    </a:lnTo>
                    <a:lnTo>
                      <a:pt x="3402747" y="1894063"/>
                    </a:lnTo>
                    <a:lnTo>
                      <a:pt x="3395238" y="1887641"/>
                    </a:lnTo>
                    <a:lnTo>
                      <a:pt x="3395238" y="1529328"/>
                    </a:lnTo>
                    <a:lnTo>
                      <a:pt x="3425282" y="1529328"/>
                    </a:lnTo>
                    <a:lnTo>
                      <a:pt x="3425282" y="1913146"/>
                    </a:lnTo>
                    <a:close/>
                  </a:path>
                  <a:path w="3741419" h="2096770">
                    <a:moveTo>
                      <a:pt x="3533592" y="2087065"/>
                    </a:moveTo>
                    <a:lnTo>
                      <a:pt x="3526418" y="2078455"/>
                    </a:lnTo>
                    <a:lnTo>
                      <a:pt x="3512079" y="2061062"/>
                    </a:lnTo>
                    <a:lnTo>
                      <a:pt x="3504918" y="2052453"/>
                    </a:lnTo>
                    <a:lnTo>
                      <a:pt x="3504918" y="1529328"/>
                    </a:lnTo>
                    <a:lnTo>
                      <a:pt x="3533592" y="1529328"/>
                    </a:lnTo>
                    <a:lnTo>
                      <a:pt x="3533592" y="2087065"/>
                    </a:lnTo>
                    <a:close/>
                  </a:path>
                  <a:path w="3741419" h="2096770">
                    <a:moveTo>
                      <a:pt x="3741089" y="1458293"/>
                    </a:moveTo>
                    <a:lnTo>
                      <a:pt x="3020272" y="1451464"/>
                    </a:lnTo>
                    <a:lnTo>
                      <a:pt x="3020272" y="1299404"/>
                    </a:lnTo>
                    <a:lnTo>
                      <a:pt x="3601852" y="1293481"/>
                    </a:lnTo>
                    <a:lnTo>
                      <a:pt x="3606844" y="0"/>
                    </a:lnTo>
                    <a:lnTo>
                      <a:pt x="3741089" y="0"/>
                    </a:lnTo>
                    <a:lnTo>
                      <a:pt x="3741089" y="1458293"/>
                    </a:lnTo>
                    <a:close/>
                  </a:path>
                </a:pathLst>
              </a:custGeom>
              <a:solidFill>
                <a:srgbClr val="425C95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56" name="object 56"/>
              <p:cNvSpPr/>
              <p:nvPr/>
            </p:nvSpPr>
            <p:spPr>
              <a:xfrm>
                <a:off x="353928" y="6148765"/>
                <a:ext cx="3771707" cy="2278519"/>
              </a:xfrm>
              <a:custGeom>
                <a:avLst/>
                <a:gdLst/>
                <a:ahLst/>
                <a:cxnLst/>
                <a:rect l="l" t="t" r="r" b="b"/>
                <a:pathLst>
                  <a:path w="3771265" h="1311275">
                    <a:moveTo>
                      <a:pt x="2977503" y="1310785"/>
                    </a:moveTo>
                    <a:lnTo>
                      <a:pt x="0" y="1310785"/>
                    </a:lnTo>
                    <a:lnTo>
                      <a:pt x="0" y="0"/>
                    </a:lnTo>
                    <a:lnTo>
                      <a:pt x="2977503" y="0"/>
                    </a:lnTo>
                    <a:lnTo>
                      <a:pt x="2977503" y="1310785"/>
                    </a:lnTo>
                    <a:close/>
                  </a:path>
                  <a:path w="3771265" h="1311275">
                    <a:moveTo>
                      <a:pt x="3770688" y="655160"/>
                    </a:moveTo>
                    <a:lnTo>
                      <a:pt x="3086254" y="655160"/>
                    </a:lnTo>
                    <a:lnTo>
                      <a:pt x="3086254" y="541801"/>
                    </a:lnTo>
                    <a:lnTo>
                      <a:pt x="3677841" y="541801"/>
                    </a:lnTo>
                    <a:lnTo>
                      <a:pt x="3724264" y="598820"/>
                    </a:lnTo>
                    <a:lnTo>
                      <a:pt x="3770688" y="655160"/>
                    </a:lnTo>
                    <a:close/>
                  </a:path>
                </a:pathLst>
              </a:custGeom>
              <a:solidFill>
                <a:srgbClr val="FBD6D6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57" name="object 57"/>
              <p:cNvSpPr/>
              <p:nvPr/>
            </p:nvSpPr>
            <p:spPr>
              <a:xfrm>
                <a:off x="3581761" y="6358527"/>
                <a:ext cx="542925" cy="650875"/>
              </a:xfrm>
              <a:custGeom>
                <a:avLst/>
                <a:gdLst/>
                <a:ahLst/>
                <a:cxnLst/>
                <a:rect l="l" t="t" r="r" b="b"/>
                <a:pathLst>
                  <a:path w="542925" h="650875">
                    <a:moveTo>
                      <a:pt x="35941" y="614641"/>
                    </a:moveTo>
                    <a:lnTo>
                      <a:pt x="0" y="614641"/>
                    </a:lnTo>
                    <a:lnTo>
                      <a:pt x="0" y="650595"/>
                    </a:lnTo>
                    <a:lnTo>
                      <a:pt x="35941" y="650595"/>
                    </a:lnTo>
                    <a:lnTo>
                      <a:pt x="35941" y="614641"/>
                    </a:lnTo>
                    <a:close/>
                  </a:path>
                  <a:path w="542925" h="650875">
                    <a:moveTo>
                      <a:pt x="35941" y="537705"/>
                    </a:moveTo>
                    <a:lnTo>
                      <a:pt x="0" y="537705"/>
                    </a:lnTo>
                    <a:lnTo>
                      <a:pt x="0" y="573671"/>
                    </a:lnTo>
                    <a:lnTo>
                      <a:pt x="35941" y="573671"/>
                    </a:lnTo>
                    <a:lnTo>
                      <a:pt x="35941" y="537705"/>
                    </a:lnTo>
                    <a:close/>
                  </a:path>
                  <a:path w="542925" h="650875">
                    <a:moveTo>
                      <a:pt x="35941" y="460743"/>
                    </a:moveTo>
                    <a:lnTo>
                      <a:pt x="0" y="460743"/>
                    </a:lnTo>
                    <a:lnTo>
                      <a:pt x="0" y="496735"/>
                    </a:lnTo>
                    <a:lnTo>
                      <a:pt x="35941" y="496735"/>
                    </a:lnTo>
                    <a:lnTo>
                      <a:pt x="35941" y="460743"/>
                    </a:lnTo>
                    <a:close/>
                  </a:path>
                  <a:path w="542925" h="650875">
                    <a:moveTo>
                      <a:pt x="35941" y="384251"/>
                    </a:moveTo>
                    <a:lnTo>
                      <a:pt x="0" y="384251"/>
                    </a:lnTo>
                    <a:lnTo>
                      <a:pt x="0" y="420230"/>
                    </a:lnTo>
                    <a:lnTo>
                      <a:pt x="35941" y="420230"/>
                    </a:lnTo>
                    <a:lnTo>
                      <a:pt x="35941" y="384251"/>
                    </a:lnTo>
                    <a:close/>
                  </a:path>
                  <a:path w="542925" h="650875">
                    <a:moveTo>
                      <a:pt x="35941" y="307314"/>
                    </a:moveTo>
                    <a:lnTo>
                      <a:pt x="0" y="307314"/>
                    </a:lnTo>
                    <a:lnTo>
                      <a:pt x="0" y="343281"/>
                    </a:lnTo>
                    <a:lnTo>
                      <a:pt x="35941" y="343281"/>
                    </a:lnTo>
                    <a:lnTo>
                      <a:pt x="35941" y="307314"/>
                    </a:lnTo>
                    <a:close/>
                  </a:path>
                  <a:path w="542925" h="650875">
                    <a:moveTo>
                      <a:pt x="35941" y="230378"/>
                    </a:moveTo>
                    <a:lnTo>
                      <a:pt x="0" y="230378"/>
                    </a:lnTo>
                    <a:lnTo>
                      <a:pt x="0" y="266344"/>
                    </a:lnTo>
                    <a:lnTo>
                      <a:pt x="35941" y="266344"/>
                    </a:lnTo>
                    <a:lnTo>
                      <a:pt x="35941" y="230378"/>
                    </a:lnTo>
                    <a:close/>
                  </a:path>
                  <a:path w="542925" h="650875">
                    <a:moveTo>
                      <a:pt x="35941" y="153428"/>
                    </a:moveTo>
                    <a:lnTo>
                      <a:pt x="0" y="153428"/>
                    </a:lnTo>
                    <a:lnTo>
                      <a:pt x="0" y="189407"/>
                    </a:lnTo>
                    <a:lnTo>
                      <a:pt x="35941" y="189407"/>
                    </a:lnTo>
                    <a:lnTo>
                      <a:pt x="35941" y="153428"/>
                    </a:lnTo>
                    <a:close/>
                  </a:path>
                  <a:path w="542925" h="650875">
                    <a:moveTo>
                      <a:pt x="35941" y="76492"/>
                    </a:moveTo>
                    <a:lnTo>
                      <a:pt x="0" y="76492"/>
                    </a:lnTo>
                    <a:lnTo>
                      <a:pt x="0" y="112445"/>
                    </a:lnTo>
                    <a:lnTo>
                      <a:pt x="35941" y="112445"/>
                    </a:lnTo>
                    <a:lnTo>
                      <a:pt x="35941" y="76492"/>
                    </a:lnTo>
                    <a:close/>
                  </a:path>
                  <a:path w="542925" h="650875">
                    <a:moveTo>
                      <a:pt x="108305" y="614641"/>
                    </a:moveTo>
                    <a:lnTo>
                      <a:pt x="72339" y="614641"/>
                    </a:lnTo>
                    <a:lnTo>
                      <a:pt x="72339" y="650595"/>
                    </a:lnTo>
                    <a:lnTo>
                      <a:pt x="108305" y="650595"/>
                    </a:lnTo>
                    <a:lnTo>
                      <a:pt x="108305" y="614641"/>
                    </a:lnTo>
                    <a:close/>
                  </a:path>
                  <a:path w="542925" h="650875">
                    <a:moveTo>
                      <a:pt x="108305" y="537705"/>
                    </a:moveTo>
                    <a:lnTo>
                      <a:pt x="72339" y="537705"/>
                    </a:lnTo>
                    <a:lnTo>
                      <a:pt x="72339" y="573671"/>
                    </a:lnTo>
                    <a:lnTo>
                      <a:pt x="108305" y="573671"/>
                    </a:lnTo>
                    <a:lnTo>
                      <a:pt x="108305" y="537705"/>
                    </a:lnTo>
                    <a:close/>
                  </a:path>
                  <a:path w="542925" h="650875">
                    <a:moveTo>
                      <a:pt x="108305" y="460743"/>
                    </a:moveTo>
                    <a:lnTo>
                      <a:pt x="72339" y="460743"/>
                    </a:lnTo>
                    <a:lnTo>
                      <a:pt x="72339" y="496735"/>
                    </a:lnTo>
                    <a:lnTo>
                      <a:pt x="108305" y="496735"/>
                    </a:lnTo>
                    <a:lnTo>
                      <a:pt x="108305" y="460743"/>
                    </a:lnTo>
                    <a:close/>
                  </a:path>
                  <a:path w="542925" h="650875">
                    <a:moveTo>
                      <a:pt x="108305" y="384251"/>
                    </a:moveTo>
                    <a:lnTo>
                      <a:pt x="72339" y="384251"/>
                    </a:lnTo>
                    <a:lnTo>
                      <a:pt x="72339" y="420230"/>
                    </a:lnTo>
                    <a:lnTo>
                      <a:pt x="108305" y="420230"/>
                    </a:lnTo>
                    <a:lnTo>
                      <a:pt x="108305" y="384251"/>
                    </a:lnTo>
                    <a:close/>
                  </a:path>
                  <a:path w="542925" h="650875">
                    <a:moveTo>
                      <a:pt x="108305" y="307314"/>
                    </a:moveTo>
                    <a:lnTo>
                      <a:pt x="72339" y="307314"/>
                    </a:lnTo>
                    <a:lnTo>
                      <a:pt x="72339" y="343281"/>
                    </a:lnTo>
                    <a:lnTo>
                      <a:pt x="108305" y="343281"/>
                    </a:lnTo>
                    <a:lnTo>
                      <a:pt x="108305" y="307314"/>
                    </a:lnTo>
                    <a:close/>
                  </a:path>
                  <a:path w="542925" h="650875">
                    <a:moveTo>
                      <a:pt x="108305" y="230378"/>
                    </a:moveTo>
                    <a:lnTo>
                      <a:pt x="72339" y="230378"/>
                    </a:lnTo>
                    <a:lnTo>
                      <a:pt x="72339" y="266344"/>
                    </a:lnTo>
                    <a:lnTo>
                      <a:pt x="108305" y="266344"/>
                    </a:lnTo>
                    <a:lnTo>
                      <a:pt x="108305" y="230378"/>
                    </a:lnTo>
                    <a:close/>
                  </a:path>
                  <a:path w="542925" h="650875">
                    <a:moveTo>
                      <a:pt x="108305" y="153428"/>
                    </a:moveTo>
                    <a:lnTo>
                      <a:pt x="72339" y="153428"/>
                    </a:lnTo>
                    <a:lnTo>
                      <a:pt x="72339" y="189407"/>
                    </a:lnTo>
                    <a:lnTo>
                      <a:pt x="108305" y="189407"/>
                    </a:lnTo>
                    <a:lnTo>
                      <a:pt x="108305" y="153428"/>
                    </a:lnTo>
                    <a:close/>
                  </a:path>
                  <a:path w="542925" h="650875">
                    <a:moveTo>
                      <a:pt x="108305" y="76492"/>
                    </a:moveTo>
                    <a:lnTo>
                      <a:pt x="72339" y="76492"/>
                    </a:lnTo>
                    <a:lnTo>
                      <a:pt x="72339" y="112445"/>
                    </a:lnTo>
                    <a:lnTo>
                      <a:pt x="108305" y="112445"/>
                    </a:lnTo>
                    <a:lnTo>
                      <a:pt x="108305" y="76492"/>
                    </a:lnTo>
                    <a:close/>
                  </a:path>
                  <a:path w="542925" h="650875">
                    <a:moveTo>
                      <a:pt x="108305" y="0"/>
                    </a:moveTo>
                    <a:lnTo>
                      <a:pt x="72339" y="0"/>
                    </a:lnTo>
                    <a:lnTo>
                      <a:pt x="72339" y="35953"/>
                    </a:lnTo>
                    <a:lnTo>
                      <a:pt x="108305" y="35953"/>
                    </a:lnTo>
                    <a:lnTo>
                      <a:pt x="108305" y="0"/>
                    </a:lnTo>
                    <a:close/>
                  </a:path>
                  <a:path w="542925" h="650875">
                    <a:moveTo>
                      <a:pt x="180657" y="614641"/>
                    </a:moveTo>
                    <a:lnTo>
                      <a:pt x="144716" y="614641"/>
                    </a:lnTo>
                    <a:lnTo>
                      <a:pt x="144716" y="650595"/>
                    </a:lnTo>
                    <a:lnTo>
                      <a:pt x="180657" y="650595"/>
                    </a:lnTo>
                    <a:lnTo>
                      <a:pt x="180657" y="614641"/>
                    </a:lnTo>
                    <a:close/>
                  </a:path>
                  <a:path w="542925" h="650875">
                    <a:moveTo>
                      <a:pt x="180657" y="537705"/>
                    </a:moveTo>
                    <a:lnTo>
                      <a:pt x="144716" y="537705"/>
                    </a:lnTo>
                    <a:lnTo>
                      <a:pt x="144716" y="573671"/>
                    </a:lnTo>
                    <a:lnTo>
                      <a:pt x="180657" y="573671"/>
                    </a:lnTo>
                    <a:lnTo>
                      <a:pt x="180657" y="537705"/>
                    </a:lnTo>
                    <a:close/>
                  </a:path>
                  <a:path w="542925" h="650875">
                    <a:moveTo>
                      <a:pt x="180657" y="460743"/>
                    </a:moveTo>
                    <a:lnTo>
                      <a:pt x="144716" y="460743"/>
                    </a:lnTo>
                    <a:lnTo>
                      <a:pt x="144716" y="496735"/>
                    </a:lnTo>
                    <a:lnTo>
                      <a:pt x="180657" y="496735"/>
                    </a:lnTo>
                    <a:lnTo>
                      <a:pt x="180657" y="460743"/>
                    </a:lnTo>
                    <a:close/>
                  </a:path>
                  <a:path w="542925" h="650875">
                    <a:moveTo>
                      <a:pt x="180657" y="384251"/>
                    </a:moveTo>
                    <a:lnTo>
                      <a:pt x="144716" y="384251"/>
                    </a:lnTo>
                    <a:lnTo>
                      <a:pt x="144716" y="420230"/>
                    </a:lnTo>
                    <a:lnTo>
                      <a:pt x="180657" y="420230"/>
                    </a:lnTo>
                    <a:lnTo>
                      <a:pt x="180657" y="384251"/>
                    </a:lnTo>
                    <a:close/>
                  </a:path>
                  <a:path w="542925" h="650875">
                    <a:moveTo>
                      <a:pt x="180657" y="307314"/>
                    </a:moveTo>
                    <a:lnTo>
                      <a:pt x="144716" y="307314"/>
                    </a:lnTo>
                    <a:lnTo>
                      <a:pt x="144716" y="343281"/>
                    </a:lnTo>
                    <a:lnTo>
                      <a:pt x="180657" y="343281"/>
                    </a:lnTo>
                    <a:lnTo>
                      <a:pt x="180657" y="307314"/>
                    </a:lnTo>
                    <a:close/>
                  </a:path>
                  <a:path w="542925" h="650875">
                    <a:moveTo>
                      <a:pt x="180657" y="230378"/>
                    </a:moveTo>
                    <a:lnTo>
                      <a:pt x="144716" y="230378"/>
                    </a:lnTo>
                    <a:lnTo>
                      <a:pt x="144716" y="266344"/>
                    </a:lnTo>
                    <a:lnTo>
                      <a:pt x="180657" y="266344"/>
                    </a:lnTo>
                    <a:lnTo>
                      <a:pt x="180657" y="230378"/>
                    </a:lnTo>
                    <a:close/>
                  </a:path>
                  <a:path w="542925" h="650875">
                    <a:moveTo>
                      <a:pt x="180657" y="153428"/>
                    </a:moveTo>
                    <a:lnTo>
                      <a:pt x="144716" y="153428"/>
                    </a:lnTo>
                    <a:lnTo>
                      <a:pt x="144716" y="189407"/>
                    </a:lnTo>
                    <a:lnTo>
                      <a:pt x="180657" y="189407"/>
                    </a:lnTo>
                    <a:lnTo>
                      <a:pt x="180657" y="153428"/>
                    </a:lnTo>
                    <a:close/>
                  </a:path>
                  <a:path w="542925" h="650875">
                    <a:moveTo>
                      <a:pt x="180657" y="76492"/>
                    </a:moveTo>
                    <a:lnTo>
                      <a:pt x="144716" y="76492"/>
                    </a:lnTo>
                    <a:lnTo>
                      <a:pt x="144716" y="112445"/>
                    </a:lnTo>
                    <a:lnTo>
                      <a:pt x="180657" y="112445"/>
                    </a:lnTo>
                    <a:lnTo>
                      <a:pt x="180657" y="76492"/>
                    </a:lnTo>
                    <a:close/>
                  </a:path>
                  <a:path w="542925" h="650875">
                    <a:moveTo>
                      <a:pt x="180657" y="0"/>
                    </a:moveTo>
                    <a:lnTo>
                      <a:pt x="144716" y="0"/>
                    </a:lnTo>
                    <a:lnTo>
                      <a:pt x="144716" y="35953"/>
                    </a:lnTo>
                    <a:lnTo>
                      <a:pt x="180657" y="35953"/>
                    </a:lnTo>
                    <a:lnTo>
                      <a:pt x="180657" y="0"/>
                    </a:lnTo>
                    <a:close/>
                  </a:path>
                  <a:path w="542925" h="650875">
                    <a:moveTo>
                      <a:pt x="252996" y="614641"/>
                    </a:moveTo>
                    <a:lnTo>
                      <a:pt x="217055" y="614641"/>
                    </a:lnTo>
                    <a:lnTo>
                      <a:pt x="217055" y="650595"/>
                    </a:lnTo>
                    <a:lnTo>
                      <a:pt x="252996" y="650595"/>
                    </a:lnTo>
                    <a:lnTo>
                      <a:pt x="252996" y="614641"/>
                    </a:lnTo>
                    <a:close/>
                  </a:path>
                  <a:path w="542925" h="650875">
                    <a:moveTo>
                      <a:pt x="252996" y="537705"/>
                    </a:moveTo>
                    <a:lnTo>
                      <a:pt x="217055" y="537705"/>
                    </a:lnTo>
                    <a:lnTo>
                      <a:pt x="217055" y="573671"/>
                    </a:lnTo>
                    <a:lnTo>
                      <a:pt x="252996" y="573671"/>
                    </a:lnTo>
                    <a:lnTo>
                      <a:pt x="252996" y="537705"/>
                    </a:lnTo>
                    <a:close/>
                  </a:path>
                  <a:path w="542925" h="650875">
                    <a:moveTo>
                      <a:pt x="252996" y="460743"/>
                    </a:moveTo>
                    <a:lnTo>
                      <a:pt x="217055" y="460743"/>
                    </a:lnTo>
                    <a:lnTo>
                      <a:pt x="217055" y="496735"/>
                    </a:lnTo>
                    <a:lnTo>
                      <a:pt x="252996" y="496735"/>
                    </a:lnTo>
                    <a:lnTo>
                      <a:pt x="252996" y="460743"/>
                    </a:lnTo>
                    <a:close/>
                  </a:path>
                  <a:path w="542925" h="650875">
                    <a:moveTo>
                      <a:pt x="252996" y="384251"/>
                    </a:moveTo>
                    <a:lnTo>
                      <a:pt x="217055" y="384251"/>
                    </a:lnTo>
                    <a:lnTo>
                      <a:pt x="217055" y="420230"/>
                    </a:lnTo>
                    <a:lnTo>
                      <a:pt x="252996" y="420230"/>
                    </a:lnTo>
                    <a:lnTo>
                      <a:pt x="252996" y="384251"/>
                    </a:lnTo>
                    <a:close/>
                  </a:path>
                  <a:path w="542925" h="650875">
                    <a:moveTo>
                      <a:pt x="252996" y="307314"/>
                    </a:moveTo>
                    <a:lnTo>
                      <a:pt x="217055" y="307314"/>
                    </a:lnTo>
                    <a:lnTo>
                      <a:pt x="217055" y="343281"/>
                    </a:lnTo>
                    <a:lnTo>
                      <a:pt x="252996" y="343281"/>
                    </a:lnTo>
                    <a:lnTo>
                      <a:pt x="252996" y="307314"/>
                    </a:lnTo>
                    <a:close/>
                  </a:path>
                  <a:path w="542925" h="650875">
                    <a:moveTo>
                      <a:pt x="252996" y="230378"/>
                    </a:moveTo>
                    <a:lnTo>
                      <a:pt x="217055" y="230378"/>
                    </a:lnTo>
                    <a:lnTo>
                      <a:pt x="217055" y="266344"/>
                    </a:lnTo>
                    <a:lnTo>
                      <a:pt x="252996" y="266344"/>
                    </a:lnTo>
                    <a:lnTo>
                      <a:pt x="252996" y="230378"/>
                    </a:lnTo>
                    <a:close/>
                  </a:path>
                  <a:path w="542925" h="650875">
                    <a:moveTo>
                      <a:pt x="252996" y="153428"/>
                    </a:moveTo>
                    <a:lnTo>
                      <a:pt x="217055" y="153428"/>
                    </a:lnTo>
                    <a:lnTo>
                      <a:pt x="217055" y="189407"/>
                    </a:lnTo>
                    <a:lnTo>
                      <a:pt x="252996" y="189407"/>
                    </a:lnTo>
                    <a:lnTo>
                      <a:pt x="252996" y="153428"/>
                    </a:lnTo>
                    <a:close/>
                  </a:path>
                  <a:path w="542925" h="650875">
                    <a:moveTo>
                      <a:pt x="252996" y="76492"/>
                    </a:moveTo>
                    <a:lnTo>
                      <a:pt x="217055" y="76492"/>
                    </a:lnTo>
                    <a:lnTo>
                      <a:pt x="217055" y="112445"/>
                    </a:lnTo>
                    <a:lnTo>
                      <a:pt x="252996" y="112445"/>
                    </a:lnTo>
                    <a:lnTo>
                      <a:pt x="252996" y="76492"/>
                    </a:lnTo>
                    <a:close/>
                  </a:path>
                  <a:path w="542925" h="650875">
                    <a:moveTo>
                      <a:pt x="252996" y="0"/>
                    </a:moveTo>
                    <a:lnTo>
                      <a:pt x="217055" y="0"/>
                    </a:lnTo>
                    <a:lnTo>
                      <a:pt x="217055" y="35953"/>
                    </a:lnTo>
                    <a:lnTo>
                      <a:pt x="252996" y="35953"/>
                    </a:lnTo>
                    <a:lnTo>
                      <a:pt x="252996" y="0"/>
                    </a:lnTo>
                    <a:close/>
                  </a:path>
                  <a:path w="542925" h="650875">
                    <a:moveTo>
                      <a:pt x="325818" y="614641"/>
                    </a:moveTo>
                    <a:lnTo>
                      <a:pt x="289877" y="614641"/>
                    </a:lnTo>
                    <a:lnTo>
                      <a:pt x="289877" y="650595"/>
                    </a:lnTo>
                    <a:lnTo>
                      <a:pt x="325818" y="650595"/>
                    </a:lnTo>
                    <a:lnTo>
                      <a:pt x="325818" y="614641"/>
                    </a:lnTo>
                    <a:close/>
                  </a:path>
                  <a:path w="542925" h="650875">
                    <a:moveTo>
                      <a:pt x="325818" y="537705"/>
                    </a:moveTo>
                    <a:lnTo>
                      <a:pt x="289877" y="537705"/>
                    </a:lnTo>
                    <a:lnTo>
                      <a:pt x="289877" y="573671"/>
                    </a:lnTo>
                    <a:lnTo>
                      <a:pt x="325818" y="573671"/>
                    </a:lnTo>
                    <a:lnTo>
                      <a:pt x="325818" y="537705"/>
                    </a:lnTo>
                    <a:close/>
                  </a:path>
                  <a:path w="542925" h="650875">
                    <a:moveTo>
                      <a:pt x="325818" y="460743"/>
                    </a:moveTo>
                    <a:lnTo>
                      <a:pt x="289877" y="460743"/>
                    </a:lnTo>
                    <a:lnTo>
                      <a:pt x="289877" y="496735"/>
                    </a:lnTo>
                    <a:lnTo>
                      <a:pt x="325818" y="496735"/>
                    </a:lnTo>
                    <a:lnTo>
                      <a:pt x="325818" y="460743"/>
                    </a:lnTo>
                    <a:close/>
                  </a:path>
                  <a:path w="542925" h="650875">
                    <a:moveTo>
                      <a:pt x="325818" y="384251"/>
                    </a:moveTo>
                    <a:lnTo>
                      <a:pt x="289877" y="384251"/>
                    </a:lnTo>
                    <a:lnTo>
                      <a:pt x="289877" y="420230"/>
                    </a:lnTo>
                    <a:lnTo>
                      <a:pt x="325818" y="420230"/>
                    </a:lnTo>
                    <a:lnTo>
                      <a:pt x="325818" y="384251"/>
                    </a:lnTo>
                    <a:close/>
                  </a:path>
                  <a:path w="542925" h="650875">
                    <a:moveTo>
                      <a:pt x="325818" y="307314"/>
                    </a:moveTo>
                    <a:lnTo>
                      <a:pt x="289877" y="307314"/>
                    </a:lnTo>
                    <a:lnTo>
                      <a:pt x="289877" y="343281"/>
                    </a:lnTo>
                    <a:lnTo>
                      <a:pt x="325818" y="343281"/>
                    </a:lnTo>
                    <a:lnTo>
                      <a:pt x="325818" y="307314"/>
                    </a:lnTo>
                    <a:close/>
                  </a:path>
                  <a:path w="542925" h="650875">
                    <a:moveTo>
                      <a:pt x="325818" y="230378"/>
                    </a:moveTo>
                    <a:lnTo>
                      <a:pt x="289877" y="230378"/>
                    </a:lnTo>
                    <a:lnTo>
                      <a:pt x="289877" y="266344"/>
                    </a:lnTo>
                    <a:lnTo>
                      <a:pt x="325818" y="266344"/>
                    </a:lnTo>
                    <a:lnTo>
                      <a:pt x="325818" y="230378"/>
                    </a:lnTo>
                    <a:close/>
                  </a:path>
                  <a:path w="542925" h="650875">
                    <a:moveTo>
                      <a:pt x="325818" y="153428"/>
                    </a:moveTo>
                    <a:lnTo>
                      <a:pt x="289877" y="153428"/>
                    </a:lnTo>
                    <a:lnTo>
                      <a:pt x="289877" y="189407"/>
                    </a:lnTo>
                    <a:lnTo>
                      <a:pt x="325818" y="189407"/>
                    </a:lnTo>
                    <a:lnTo>
                      <a:pt x="325818" y="153428"/>
                    </a:lnTo>
                    <a:close/>
                  </a:path>
                  <a:path w="542925" h="650875">
                    <a:moveTo>
                      <a:pt x="325818" y="76492"/>
                    </a:moveTo>
                    <a:lnTo>
                      <a:pt x="289877" y="76492"/>
                    </a:lnTo>
                    <a:lnTo>
                      <a:pt x="289877" y="112445"/>
                    </a:lnTo>
                    <a:lnTo>
                      <a:pt x="325818" y="112445"/>
                    </a:lnTo>
                    <a:lnTo>
                      <a:pt x="325818" y="76492"/>
                    </a:lnTo>
                    <a:close/>
                  </a:path>
                  <a:path w="542925" h="650875">
                    <a:moveTo>
                      <a:pt x="325818" y="0"/>
                    </a:moveTo>
                    <a:lnTo>
                      <a:pt x="289877" y="0"/>
                    </a:lnTo>
                    <a:lnTo>
                      <a:pt x="289877" y="35953"/>
                    </a:lnTo>
                    <a:lnTo>
                      <a:pt x="325818" y="35953"/>
                    </a:lnTo>
                    <a:lnTo>
                      <a:pt x="325818" y="0"/>
                    </a:lnTo>
                    <a:close/>
                  </a:path>
                  <a:path w="542925" h="650875">
                    <a:moveTo>
                      <a:pt x="398183" y="614641"/>
                    </a:moveTo>
                    <a:lnTo>
                      <a:pt x="362216" y="614641"/>
                    </a:lnTo>
                    <a:lnTo>
                      <a:pt x="362216" y="650595"/>
                    </a:lnTo>
                    <a:lnTo>
                      <a:pt x="398183" y="650595"/>
                    </a:lnTo>
                    <a:lnTo>
                      <a:pt x="398183" y="614641"/>
                    </a:lnTo>
                    <a:close/>
                  </a:path>
                  <a:path w="542925" h="650875">
                    <a:moveTo>
                      <a:pt x="398183" y="537705"/>
                    </a:moveTo>
                    <a:lnTo>
                      <a:pt x="362216" y="537705"/>
                    </a:lnTo>
                    <a:lnTo>
                      <a:pt x="362216" y="573671"/>
                    </a:lnTo>
                    <a:lnTo>
                      <a:pt x="398183" y="573671"/>
                    </a:lnTo>
                    <a:lnTo>
                      <a:pt x="398183" y="537705"/>
                    </a:lnTo>
                    <a:close/>
                  </a:path>
                  <a:path w="542925" h="650875">
                    <a:moveTo>
                      <a:pt x="398183" y="460743"/>
                    </a:moveTo>
                    <a:lnTo>
                      <a:pt x="362216" y="460743"/>
                    </a:lnTo>
                    <a:lnTo>
                      <a:pt x="362216" y="496735"/>
                    </a:lnTo>
                    <a:lnTo>
                      <a:pt x="398183" y="496735"/>
                    </a:lnTo>
                    <a:lnTo>
                      <a:pt x="398183" y="460743"/>
                    </a:lnTo>
                    <a:close/>
                  </a:path>
                  <a:path w="542925" h="650875">
                    <a:moveTo>
                      <a:pt x="398183" y="384251"/>
                    </a:moveTo>
                    <a:lnTo>
                      <a:pt x="362216" y="384251"/>
                    </a:lnTo>
                    <a:lnTo>
                      <a:pt x="362216" y="420230"/>
                    </a:lnTo>
                    <a:lnTo>
                      <a:pt x="398183" y="420230"/>
                    </a:lnTo>
                    <a:lnTo>
                      <a:pt x="398183" y="384251"/>
                    </a:lnTo>
                    <a:close/>
                  </a:path>
                  <a:path w="542925" h="650875">
                    <a:moveTo>
                      <a:pt x="398183" y="307314"/>
                    </a:moveTo>
                    <a:lnTo>
                      <a:pt x="362216" y="307314"/>
                    </a:lnTo>
                    <a:lnTo>
                      <a:pt x="362216" y="343281"/>
                    </a:lnTo>
                    <a:lnTo>
                      <a:pt x="398183" y="343281"/>
                    </a:lnTo>
                    <a:lnTo>
                      <a:pt x="398183" y="307314"/>
                    </a:lnTo>
                    <a:close/>
                  </a:path>
                  <a:path w="542925" h="650875">
                    <a:moveTo>
                      <a:pt x="398183" y="230378"/>
                    </a:moveTo>
                    <a:lnTo>
                      <a:pt x="362216" y="230378"/>
                    </a:lnTo>
                    <a:lnTo>
                      <a:pt x="362216" y="266344"/>
                    </a:lnTo>
                    <a:lnTo>
                      <a:pt x="398183" y="266344"/>
                    </a:lnTo>
                    <a:lnTo>
                      <a:pt x="398183" y="230378"/>
                    </a:lnTo>
                    <a:close/>
                  </a:path>
                  <a:path w="542925" h="650875">
                    <a:moveTo>
                      <a:pt x="398183" y="153428"/>
                    </a:moveTo>
                    <a:lnTo>
                      <a:pt x="362216" y="153428"/>
                    </a:lnTo>
                    <a:lnTo>
                      <a:pt x="362216" y="189407"/>
                    </a:lnTo>
                    <a:lnTo>
                      <a:pt x="398183" y="189407"/>
                    </a:lnTo>
                    <a:lnTo>
                      <a:pt x="398183" y="153428"/>
                    </a:lnTo>
                    <a:close/>
                  </a:path>
                  <a:path w="542925" h="650875">
                    <a:moveTo>
                      <a:pt x="398183" y="76492"/>
                    </a:moveTo>
                    <a:lnTo>
                      <a:pt x="362216" y="76492"/>
                    </a:lnTo>
                    <a:lnTo>
                      <a:pt x="362216" y="112445"/>
                    </a:lnTo>
                    <a:lnTo>
                      <a:pt x="398183" y="112445"/>
                    </a:lnTo>
                    <a:lnTo>
                      <a:pt x="398183" y="76492"/>
                    </a:lnTo>
                    <a:close/>
                  </a:path>
                  <a:path w="542925" h="650875">
                    <a:moveTo>
                      <a:pt x="398183" y="0"/>
                    </a:moveTo>
                    <a:lnTo>
                      <a:pt x="362216" y="0"/>
                    </a:lnTo>
                    <a:lnTo>
                      <a:pt x="362216" y="35953"/>
                    </a:lnTo>
                    <a:lnTo>
                      <a:pt x="398183" y="35953"/>
                    </a:lnTo>
                    <a:lnTo>
                      <a:pt x="398183" y="0"/>
                    </a:lnTo>
                    <a:close/>
                  </a:path>
                  <a:path w="542925" h="650875">
                    <a:moveTo>
                      <a:pt x="470522" y="614641"/>
                    </a:moveTo>
                    <a:lnTo>
                      <a:pt x="434581" y="614641"/>
                    </a:lnTo>
                    <a:lnTo>
                      <a:pt x="434581" y="650595"/>
                    </a:lnTo>
                    <a:lnTo>
                      <a:pt x="470522" y="650595"/>
                    </a:lnTo>
                    <a:lnTo>
                      <a:pt x="470522" y="614641"/>
                    </a:lnTo>
                    <a:close/>
                  </a:path>
                  <a:path w="542925" h="650875">
                    <a:moveTo>
                      <a:pt x="470522" y="537705"/>
                    </a:moveTo>
                    <a:lnTo>
                      <a:pt x="434581" y="537705"/>
                    </a:lnTo>
                    <a:lnTo>
                      <a:pt x="434581" y="573671"/>
                    </a:lnTo>
                    <a:lnTo>
                      <a:pt x="470522" y="573671"/>
                    </a:lnTo>
                    <a:lnTo>
                      <a:pt x="470522" y="537705"/>
                    </a:lnTo>
                    <a:close/>
                  </a:path>
                  <a:path w="542925" h="650875">
                    <a:moveTo>
                      <a:pt x="470522" y="460743"/>
                    </a:moveTo>
                    <a:lnTo>
                      <a:pt x="434581" y="460743"/>
                    </a:lnTo>
                    <a:lnTo>
                      <a:pt x="434581" y="496735"/>
                    </a:lnTo>
                    <a:lnTo>
                      <a:pt x="470522" y="496735"/>
                    </a:lnTo>
                    <a:lnTo>
                      <a:pt x="470522" y="460743"/>
                    </a:lnTo>
                    <a:close/>
                  </a:path>
                  <a:path w="542925" h="650875">
                    <a:moveTo>
                      <a:pt x="470522" y="384251"/>
                    </a:moveTo>
                    <a:lnTo>
                      <a:pt x="434581" y="384251"/>
                    </a:lnTo>
                    <a:lnTo>
                      <a:pt x="434581" y="420230"/>
                    </a:lnTo>
                    <a:lnTo>
                      <a:pt x="470522" y="420230"/>
                    </a:lnTo>
                    <a:lnTo>
                      <a:pt x="470522" y="384251"/>
                    </a:lnTo>
                    <a:close/>
                  </a:path>
                  <a:path w="542925" h="650875">
                    <a:moveTo>
                      <a:pt x="470522" y="307314"/>
                    </a:moveTo>
                    <a:lnTo>
                      <a:pt x="434581" y="307314"/>
                    </a:lnTo>
                    <a:lnTo>
                      <a:pt x="434581" y="343281"/>
                    </a:lnTo>
                    <a:lnTo>
                      <a:pt x="470522" y="343281"/>
                    </a:lnTo>
                    <a:lnTo>
                      <a:pt x="470522" y="307314"/>
                    </a:lnTo>
                    <a:close/>
                  </a:path>
                  <a:path w="542925" h="650875">
                    <a:moveTo>
                      <a:pt x="470522" y="230378"/>
                    </a:moveTo>
                    <a:lnTo>
                      <a:pt x="434581" y="230378"/>
                    </a:lnTo>
                    <a:lnTo>
                      <a:pt x="434581" y="266344"/>
                    </a:lnTo>
                    <a:lnTo>
                      <a:pt x="470522" y="266344"/>
                    </a:lnTo>
                    <a:lnTo>
                      <a:pt x="470522" y="230378"/>
                    </a:lnTo>
                    <a:close/>
                  </a:path>
                  <a:path w="542925" h="650875">
                    <a:moveTo>
                      <a:pt x="470522" y="153428"/>
                    </a:moveTo>
                    <a:lnTo>
                      <a:pt x="434581" y="153428"/>
                    </a:lnTo>
                    <a:lnTo>
                      <a:pt x="434581" y="189407"/>
                    </a:lnTo>
                    <a:lnTo>
                      <a:pt x="470522" y="189407"/>
                    </a:lnTo>
                    <a:lnTo>
                      <a:pt x="470522" y="153428"/>
                    </a:lnTo>
                    <a:close/>
                  </a:path>
                  <a:path w="542925" h="650875">
                    <a:moveTo>
                      <a:pt x="470522" y="76492"/>
                    </a:moveTo>
                    <a:lnTo>
                      <a:pt x="434581" y="76492"/>
                    </a:lnTo>
                    <a:lnTo>
                      <a:pt x="434581" y="112445"/>
                    </a:lnTo>
                    <a:lnTo>
                      <a:pt x="470522" y="112445"/>
                    </a:lnTo>
                    <a:lnTo>
                      <a:pt x="470522" y="76492"/>
                    </a:lnTo>
                    <a:close/>
                  </a:path>
                  <a:path w="542925" h="650875">
                    <a:moveTo>
                      <a:pt x="470522" y="0"/>
                    </a:moveTo>
                    <a:lnTo>
                      <a:pt x="434581" y="0"/>
                    </a:lnTo>
                    <a:lnTo>
                      <a:pt x="434581" y="35953"/>
                    </a:lnTo>
                    <a:lnTo>
                      <a:pt x="470522" y="35953"/>
                    </a:lnTo>
                    <a:lnTo>
                      <a:pt x="470522" y="0"/>
                    </a:lnTo>
                    <a:close/>
                  </a:path>
                  <a:path w="542925" h="650875">
                    <a:moveTo>
                      <a:pt x="542899" y="614641"/>
                    </a:moveTo>
                    <a:lnTo>
                      <a:pt x="506933" y="614641"/>
                    </a:lnTo>
                    <a:lnTo>
                      <a:pt x="506933" y="650595"/>
                    </a:lnTo>
                    <a:lnTo>
                      <a:pt x="542899" y="650595"/>
                    </a:lnTo>
                    <a:lnTo>
                      <a:pt x="542899" y="614641"/>
                    </a:lnTo>
                    <a:close/>
                  </a:path>
                  <a:path w="542925" h="650875">
                    <a:moveTo>
                      <a:pt x="542899" y="537705"/>
                    </a:moveTo>
                    <a:lnTo>
                      <a:pt x="506933" y="537705"/>
                    </a:lnTo>
                    <a:lnTo>
                      <a:pt x="506933" y="573671"/>
                    </a:lnTo>
                    <a:lnTo>
                      <a:pt x="542899" y="573671"/>
                    </a:lnTo>
                    <a:lnTo>
                      <a:pt x="542899" y="537705"/>
                    </a:lnTo>
                    <a:close/>
                  </a:path>
                  <a:path w="542925" h="650875">
                    <a:moveTo>
                      <a:pt x="542899" y="460743"/>
                    </a:moveTo>
                    <a:lnTo>
                      <a:pt x="506933" y="460743"/>
                    </a:lnTo>
                    <a:lnTo>
                      <a:pt x="506933" y="496735"/>
                    </a:lnTo>
                    <a:lnTo>
                      <a:pt x="542899" y="496735"/>
                    </a:lnTo>
                    <a:lnTo>
                      <a:pt x="542899" y="460743"/>
                    </a:lnTo>
                    <a:close/>
                  </a:path>
                  <a:path w="542925" h="650875">
                    <a:moveTo>
                      <a:pt x="542899" y="384251"/>
                    </a:moveTo>
                    <a:lnTo>
                      <a:pt x="506933" y="384251"/>
                    </a:lnTo>
                    <a:lnTo>
                      <a:pt x="506933" y="420230"/>
                    </a:lnTo>
                    <a:lnTo>
                      <a:pt x="542899" y="420230"/>
                    </a:lnTo>
                    <a:lnTo>
                      <a:pt x="542899" y="384251"/>
                    </a:lnTo>
                    <a:close/>
                  </a:path>
                  <a:path w="542925" h="650875">
                    <a:moveTo>
                      <a:pt x="542899" y="307314"/>
                    </a:moveTo>
                    <a:lnTo>
                      <a:pt x="506933" y="307314"/>
                    </a:lnTo>
                    <a:lnTo>
                      <a:pt x="506933" y="343281"/>
                    </a:lnTo>
                    <a:lnTo>
                      <a:pt x="542899" y="343281"/>
                    </a:lnTo>
                    <a:lnTo>
                      <a:pt x="542899" y="307314"/>
                    </a:lnTo>
                    <a:close/>
                  </a:path>
                  <a:path w="542925" h="650875">
                    <a:moveTo>
                      <a:pt x="542899" y="230378"/>
                    </a:moveTo>
                    <a:lnTo>
                      <a:pt x="506933" y="230378"/>
                    </a:lnTo>
                    <a:lnTo>
                      <a:pt x="506933" y="266344"/>
                    </a:lnTo>
                    <a:lnTo>
                      <a:pt x="542899" y="266344"/>
                    </a:lnTo>
                    <a:lnTo>
                      <a:pt x="542899" y="230378"/>
                    </a:lnTo>
                    <a:close/>
                  </a:path>
                  <a:path w="542925" h="650875">
                    <a:moveTo>
                      <a:pt x="542899" y="153428"/>
                    </a:moveTo>
                    <a:lnTo>
                      <a:pt x="506933" y="153428"/>
                    </a:lnTo>
                    <a:lnTo>
                      <a:pt x="506933" y="189407"/>
                    </a:lnTo>
                    <a:lnTo>
                      <a:pt x="542899" y="189407"/>
                    </a:lnTo>
                    <a:lnTo>
                      <a:pt x="542899" y="153428"/>
                    </a:lnTo>
                    <a:close/>
                  </a:path>
                  <a:path w="542925" h="650875">
                    <a:moveTo>
                      <a:pt x="542899" y="76492"/>
                    </a:moveTo>
                    <a:lnTo>
                      <a:pt x="506933" y="76492"/>
                    </a:lnTo>
                    <a:lnTo>
                      <a:pt x="506933" y="112445"/>
                    </a:lnTo>
                    <a:lnTo>
                      <a:pt x="542899" y="112445"/>
                    </a:lnTo>
                    <a:lnTo>
                      <a:pt x="542899" y="76492"/>
                    </a:lnTo>
                    <a:close/>
                  </a:path>
                  <a:path w="542925" h="650875">
                    <a:moveTo>
                      <a:pt x="542899" y="0"/>
                    </a:moveTo>
                    <a:lnTo>
                      <a:pt x="506933" y="0"/>
                    </a:lnTo>
                    <a:lnTo>
                      <a:pt x="506933" y="35953"/>
                    </a:lnTo>
                    <a:lnTo>
                      <a:pt x="542899" y="35953"/>
                    </a:lnTo>
                    <a:lnTo>
                      <a:pt x="542899" y="0"/>
                    </a:lnTo>
                    <a:close/>
                  </a:path>
                </a:pathLst>
              </a:custGeom>
              <a:solidFill>
                <a:srgbClr val="425C95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58" name="object 58"/>
              <p:cNvSpPr/>
              <p:nvPr/>
            </p:nvSpPr>
            <p:spPr>
              <a:xfrm>
                <a:off x="184056" y="5967011"/>
                <a:ext cx="4093716" cy="3630134"/>
              </a:xfrm>
              <a:custGeom>
                <a:avLst/>
                <a:gdLst/>
                <a:ahLst/>
                <a:cxnLst/>
                <a:rect l="l" t="t" r="r" b="b"/>
                <a:pathLst>
                  <a:path w="4093844" h="2273300">
                    <a:moveTo>
                      <a:pt x="1441196" y="837742"/>
                    </a:moveTo>
                    <a:lnTo>
                      <a:pt x="1405255" y="837742"/>
                    </a:lnTo>
                    <a:lnTo>
                      <a:pt x="1405255" y="873696"/>
                    </a:lnTo>
                    <a:lnTo>
                      <a:pt x="1441196" y="873696"/>
                    </a:lnTo>
                    <a:lnTo>
                      <a:pt x="1441196" y="837742"/>
                    </a:lnTo>
                    <a:close/>
                  </a:path>
                  <a:path w="4093844" h="2273300">
                    <a:moveTo>
                      <a:pt x="1441196" y="760806"/>
                    </a:moveTo>
                    <a:lnTo>
                      <a:pt x="1405255" y="760806"/>
                    </a:lnTo>
                    <a:lnTo>
                      <a:pt x="1405255" y="796759"/>
                    </a:lnTo>
                    <a:lnTo>
                      <a:pt x="1441196" y="796759"/>
                    </a:lnTo>
                    <a:lnTo>
                      <a:pt x="1441196" y="760806"/>
                    </a:lnTo>
                    <a:close/>
                  </a:path>
                  <a:path w="4093844" h="2273300">
                    <a:moveTo>
                      <a:pt x="1441196" y="683844"/>
                    </a:moveTo>
                    <a:lnTo>
                      <a:pt x="1405255" y="683844"/>
                    </a:lnTo>
                    <a:lnTo>
                      <a:pt x="1405255" y="719823"/>
                    </a:lnTo>
                    <a:lnTo>
                      <a:pt x="1441196" y="719823"/>
                    </a:lnTo>
                    <a:lnTo>
                      <a:pt x="1441196" y="683844"/>
                    </a:lnTo>
                    <a:close/>
                  </a:path>
                  <a:path w="4093844" h="2273300">
                    <a:moveTo>
                      <a:pt x="1441196" y="606907"/>
                    </a:moveTo>
                    <a:lnTo>
                      <a:pt x="1405255" y="606907"/>
                    </a:lnTo>
                    <a:lnTo>
                      <a:pt x="1405255" y="642861"/>
                    </a:lnTo>
                    <a:lnTo>
                      <a:pt x="1441196" y="642861"/>
                    </a:lnTo>
                    <a:lnTo>
                      <a:pt x="1441196" y="606907"/>
                    </a:lnTo>
                    <a:close/>
                  </a:path>
                  <a:path w="4093844" h="2273300">
                    <a:moveTo>
                      <a:pt x="1441196" y="529945"/>
                    </a:moveTo>
                    <a:lnTo>
                      <a:pt x="1405255" y="529945"/>
                    </a:lnTo>
                    <a:lnTo>
                      <a:pt x="1405255" y="565924"/>
                    </a:lnTo>
                    <a:lnTo>
                      <a:pt x="1441196" y="565924"/>
                    </a:lnTo>
                    <a:lnTo>
                      <a:pt x="1441196" y="529945"/>
                    </a:lnTo>
                    <a:close/>
                  </a:path>
                  <a:path w="4093844" h="2273300">
                    <a:moveTo>
                      <a:pt x="1441196" y="453478"/>
                    </a:moveTo>
                    <a:lnTo>
                      <a:pt x="1405255" y="453478"/>
                    </a:lnTo>
                    <a:lnTo>
                      <a:pt x="1405255" y="489432"/>
                    </a:lnTo>
                    <a:lnTo>
                      <a:pt x="1441196" y="489432"/>
                    </a:lnTo>
                    <a:lnTo>
                      <a:pt x="1441196" y="453478"/>
                    </a:lnTo>
                    <a:close/>
                  </a:path>
                  <a:path w="4093844" h="2273300">
                    <a:moveTo>
                      <a:pt x="1441196" y="376516"/>
                    </a:moveTo>
                    <a:lnTo>
                      <a:pt x="1405255" y="376516"/>
                    </a:lnTo>
                    <a:lnTo>
                      <a:pt x="1405255" y="412496"/>
                    </a:lnTo>
                    <a:lnTo>
                      <a:pt x="1441196" y="412496"/>
                    </a:lnTo>
                    <a:lnTo>
                      <a:pt x="1441196" y="376516"/>
                    </a:lnTo>
                    <a:close/>
                  </a:path>
                  <a:path w="4093844" h="2273300">
                    <a:moveTo>
                      <a:pt x="1441196" y="299580"/>
                    </a:moveTo>
                    <a:lnTo>
                      <a:pt x="1405255" y="299580"/>
                    </a:lnTo>
                    <a:lnTo>
                      <a:pt x="1405255" y="335546"/>
                    </a:lnTo>
                    <a:lnTo>
                      <a:pt x="1441196" y="335546"/>
                    </a:lnTo>
                    <a:lnTo>
                      <a:pt x="1441196" y="299580"/>
                    </a:lnTo>
                    <a:close/>
                  </a:path>
                  <a:path w="4093844" h="2273300">
                    <a:moveTo>
                      <a:pt x="1513560" y="837742"/>
                    </a:moveTo>
                    <a:lnTo>
                      <a:pt x="1477594" y="837742"/>
                    </a:lnTo>
                    <a:lnTo>
                      <a:pt x="1477594" y="873696"/>
                    </a:lnTo>
                    <a:lnTo>
                      <a:pt x="1513560" y="873696"/>
                    </a:lnTo>
                    <a:lnTo>
                      <a:pt x="1513560" y="837742"/>
                    </a:lnTo>
                    <a:close/>
                  </a:path>
                  <a:path w="4093844" h="2273300">
                    <a:moveTo>
                      <a:pt x="1513560" y="760806"/>
                    </a:moveTo>
                    <a:lnTo>
                      <a:pt x="1477594" y="760806"/>
                    </a:lnTo>
                    <a:lnTo>
                      <a:pt x="1477594" y="796759"/>
                    </a:lnTo>
                    <a:lnTo>
                      <a:pt x="1513560" y="796759"/>
                    </a:lnTo>
                    <a:lnTo>
                      <a:pt x="1513560" y="760806"/>
                    </a:lnTo>
                    <a:close/>
                  </a:path>
                  <a:path w="4093844" h="2273300">
                    <a:moveTo>
                      <a:pt x="1513560" y="683844"/>
                    </a:moveTo>
                    <a:lnTo>
                      <a:pt x="1477594" y="683844"/>
                    </a:lnTo>
                    <a:lnTo>
                      <a:pt x="1477594" y="719823"/>
                    </a:lnTo>
                    <a:lnTo>
                      <a:pt x="1513560" y="719823"/>
                    </a:lnTo>
                    <a:lnTo>
                      <a:pt x="1513560" y="683844"/>
                    </a:lnTo>
                    <a:close/>
                  </a:path>
                  <a:path w="4093844" h="2273300">
                    <a:moveTo>
                      <a:pt x="1513560" y="606907"/>
                    </a:moveTo>
                    <a:lnTo>
                      <a:pt x="1477594" y="606907"/>
                    </a:lnTo>
                    <a:lnTo>
                      <a:pt x="1477594" y="642861"/>
                    </a:lnTo>
                    <a:lnTo>
                      <a:pt x="1513560" y="642861"/>
                    </a:lnTo>
                    <a:lnTo>
                      <a:pt x="1513560" y="606907"/>
                    </a:lnTo>
                    <a:close/>
                  </a:path>
                  <a:path w="4093844" h="2273300">
                    <a:moveTo>
                      <a:pt x="1513560" y="529945"/>
                    </a:moveTo>
                    <a:lnTo>
                      <a:pt x="1477594" y="529945"/>
                    </a:lnTo>
                    <a:lnTo>
                      <a:pt x="1477594" y="565924"/>
                    </a:lnTo>
                    <a:lnTo>
                      <a:pt x="1513560" y="565924"/>
                    </a:lnTo>
                    <a:lnTo>
                      <a:pt x="1513560" y="529945"/>
                    </a:lnTo>
                    <a:close/>
                  </a:path>
                  <a:path w="4093844" h="2273300">
                    <a:moveTo>
                      <a:pt x="1513560" y="453478"/>
                    </a:moveTo>
                    <a:lnTo>
                      <a:pt x="1477594" y="453478"/>
                    </a:lnTo>
                    <a:lnTo>
                      <a:pt x="1477594" y="489432"/>
                    </a:lnTo>
                    <a:lnTo>
                      <a:pt x="1513560" y="489432"/>
                    </a:lnTo>
                    <a:lnTo>
                      <a:pt x="1513560" y="453478"/>
                    </a:lnTo>
                    <a:close/>
                  </a:path>
                  <a:path w="4093844" h="2273300">
                    <a:moveTo>
                      <a:pt x="1513560" y="376516"/>
                    </a:moveTo>
                    <a:lnTo>
                      <a:pt x="1477594" y="376516"/>
                    </a:lnTo>
                    <a:lnTo>
                      <a:pt x="1477594" y="412496"/>
                    </a:lnTo>
                    <a:lnTo>
                      <a:pt x="1513560" y="412496"/>
                    </a:lnTo>
                    <a:lnTo>
                      <a:pt x="1513560" y="376516"/>
                    </a:lnTo>
                    <a:close/>
                  </a:path>
                  <a:path w="4093844" h="2273300">
                    <a:moveTo>
                      <a:pt x="1513560" y="299580"/>
                    </a:moveTo>
                    <a:lnTo>
                      <a:pt x="1477594" y="299580"/>
                    </a:lnTo>
                    <a:lnTo>
                      <a:pt x="1477594" y="335546"/>
                    </a:lnTo>
                    <a:lnTo>
                      <a:pt x="1513560" y="335546"/>
                    </a:lnTo>
                    <a:lnTo>
                      <a:pt x="1513560" y="299580"/>
                    </a:lnTo>
                    <a:close/>
                  </a:path>
                  <a:path w="4093844" h="2273300">
                    <a:moveTo>
                      <a:pt x="1585912" y="760806"/>
                    </a:moveTo>
                    <a:lnTo>
                      <a:pt x="1549971" y="760806"/>
                    </a:lnTo>
                    <a:lnTo>
                      <a:pt x="1549971" y="796759"/>
                    </a:lnTo>
                    <a:lnTo>
                      <a:pt x="1585912" y="796759"/>
                    </a:lnTo>
                    <a:lnTo>
                      <a:pt x="1585912" y="760806"/>
                    </a:lnTo>
                    <a:close/>
                  </a:path>
                  <a:path w="4093844" h="2273300">
                    <a:moveTo>
                      <a:pt x="1585912" y="683844"/>
                    </a:moveTo>
                    <a:lnTo>
                      <a:pt x="1549971" y="683844"/>
                    </a:lnTo>
                    <a:lnTo>
                      <a:pt x="1549971" y="719823"/>
                    </a:lnTo>
                    <a:lnTo>
                      <a:pt x="1585912" y="719823"/>
                    </a:lnTo>
                    <a:lnTo>
                      <a:pt x="1585912" y="683844"/>
                    </a:lnTo>
                    <a:close/>
                  </a:path>
                  <a:path w="4093844" h="2273300">
                    <a:moveTo>
                      <a:pt x="1585912" y="606907"/>
                    </a:moveTo>
                    <a:lnTo>
                      <a:pt x="1549971" y="606907"/>
                    </a:lnTo>
                    <a:lnTo>
                      <a:pt x="1549971" y="642861"/>
                    </a:lnTo>
                    <a:lnTo>
                      <a:pt x="1585912" y="642861"/>
                    </a:lnTo>
                    <a:lnTo>
                      <a:pt x="1585912" y="606907"/>
                    </a:lnTo>
                    <a:close/>
                  </a:path>
                  <a:path w="4093844" h="2273300">
                    <a:moveTo>
                      <a:pt x="1585912" y="529945"/>
                    </a:moveTo>
                    <a:lnTo>
                      <a:pt x="1549971" y="529945"/>
                    </a:lnTo>
                    <a:lnTo>
                      <a:pt x="1549971" y="565924"/>
                    </a:lnTo>
                    <a:lnTo>
                      <a:pt x="1585912" y="565924"/>
                    </a:lnTo>
                    <a:lnTo>
                      <a:pt x="1585912" y="529945"/>
                    </a:lnTo>
                    <a:close/>
                  </a:path>
                  <a:path w="4093844" h="2273300">
                    <a:moveTo>
                      <a:pt x="1585912" y="453478"/>
                    </a:moveTo>
                    <a:lnTo>
                      <a:pt x="1549971" y="453478"/>
                    </a:lnTo>
                    <a:lnTo>
                      <a:pt x="1549971" y="489432"/>
                    </a:lnTo>
                    <a:lnTo>
                      <a:pt x="1585912" y="489432"/>
                    </a:lnTo>
                    <a:lnTo>
                      <a:pt x="1585912" y="453478"/>
                    </a:lnTo>
                    <a:close/>
                  </a:path>
                  <a:path w="4093844" h="2273300">
                    <a:moveTo>
                      <a:pt x="1585912" y="376516"/>
                    </a:moveTo>
                    <a:lnTo>
                      <a:pt x="1549971" y="376516"/>
                    </a:lnTo>
                    <a:lnTo>
                      <a:pt x="1549971" y="412496"/>
                    </a:lnTo>
                    <a:lnTo>
                      <a:pt x="1585912" y="412496"/>
                    </a:lnTo>
                    <a:lnTo>
                      <a:pt x="1585912" y="376516"/>
                    </a:lnTo>
                    <a:close/>
                  </a:path>
                  <a:path w="4093844" h="2273300">
                    <a:moveTo>
                      <a:pt x="1585912" y="299580"/>
                    </a:moveTo>
                    <a:lnTo>
                      <a:pt x="1549971" y="299580"/>
                    </a:lnTo>
                    <a:lnTo>
                      <a:pt x="1549971" y="335546"/>
                    </a:lnTo>
                    <a:lnTo>
                      <a:pt x="1585912" y="335546"/>
                    </a:lnTo>
                    <a:lnTo>
                      <a:pt x="1585912" y="299580"/>
                    </a:lnTo>
                    <a:close/>
                  </a:path>
                  <a:path w="4093844" h="2273300">
                    <a:moveTo>
                      <a:pt x="1658251" y="760806"/>
                    </a:moveTo>
                    <a:lnTo>
                      <a:pt x="1622310" y="760806"/>
                    </a:lnTo>
                    <a:lnTo>
                      <a:pt x="1622310" y="796759"/>
                    </a:lnTo>
                    <a:lnTo>
                      <a:pt x="1658251" y="796759"/>
                    </a:lnTo>
                    <a:lnTo>
                      <a:pt x="1658251" y="760806"/>
                    </a:lnTo>
                    <a:close/>
                  </a:path>
                  <a:path w="4093844" h="2273300">
                    <a:moveTo>
                      <a:pt x="1658251" y="683844"/>
                    </a:moveTo>
                    <a:lnTo>
                      <a:pt x="1622310" y="683844"/>
                    </a:lnTo>
                    <a:lnTo>
                      <a:pt x="1622310" y="719823"/>
                    </a:lnTo>
                    <a:lnTo>
                      <a:pt x="1658251" y="719823"/>
                    </a:lnTo>
                    <a:lnTo>
                      <a:pt x="1658251" y="683844"/>
                    </a:lnTo>
                    <a:close/>
                  </a:path>
                  <a:path w="4093844" h="2273300">
                    <a:moveTo>
                      <a:pt x="1658251" y="606907"/>
                    </a:moveTo>
                    <a:lnTo>
                      <a:pt x="1622310" y="606907"/>
                    </a:lnTo>
                    <a:lnTo>
                      <a:pt x="1622310" y="642861"/>
                    </a:lnTo>
                    <a:lnTo>
                      <a:pt x="1658251" y="642861"/>
                    </a:lnTo>
                    <a:lnTo>
                      <a:pt x="1658251" y="606907"/>
                    </a:lnTo>
                    <a:close/>
                  </a:path>
                  <a:path w="4093844" h="2273300">
                    <a:moveTo>
                      <a:pt x="1658251" y="529945"/>
                    </a:moveTo>
                    <a:lnTo>
                      <a:pt x="1622310" y="529945"/>
                    </a:lnTo>
                    <a:lnTo>
                      <a:pt x="1622310" y="565924"/>
                    </a:lnTo>
                    <a:lnTo>
                      <a:pt x="1658251" y="565924"/>
                    </a:lnTo>
                    <a:lnTo>
                      <a:pt x="1658251" y="529945"/>
                    </a:lnTo>
                    <a:close/>
                  </a:path>
                  <a:path w="4093844" h="2273300">
                    <a:moveTo>
                      <a:pt x="1658251" y="453478"/>
                    </a:moveTo>
                    <a:lnTo>
                      <a:pt x="1622310" y="453478"/>
                    </a:lnTo>
                    <a:lnTo>
                      <a:pt x="1622310" y="489432"/>
                    </a:lnTo>
                    <a:lnTo>
                      <a:pt x="1658251" y="489432"/>
                    </a:lnTo>
                    <a:lnTo>
                      <a:pt x="1658251" y="453478"/>
                    </a:lnTo>
                    <a:close/>
                  </a:path>
                  <a:path w="4093844" h="2273300">
                    <a:moveTo>
                      <a:pt x="1658251" y="376516"/>
                    </a:moveTo>
                    <a:lnTo>
                      <a:pt x="1622310" y="376516"/>
                    </a:lnTo>
                    <a:lnTo>
                      <a:pt x="1622310" y="412496"/>
                    </a:lnTo>
                    <a:lnTo>
                      <a:pt x="1658251" y="412496"/>
                    </a:lnTo>
                    <a:lnTo>
                      <a:pt x="1658251" y="376516"/>
                    </a:lnTo>
                    <a:close/>
                  </a:path>
                  <a:path w="4093844" h="2273300">
                    <a:moveTo>
                      <a:pt x="1658251" y="299580"/>
                    </a:moveTo>
                    <a:lnTo>
                      <a:pt x="1622310" y="299580"/>
                    </a:lnTo>
                    <a:lnTo>
                      <a:pt x="1622310" y="335546"/>
                    </a:lnTo>
                    <a:lnTo>
                      <a:pt x="1658251" y="335546"/>
                    </a:lnTo>
                    <a:lnTo>
                      <a:pt x="1658251" y="299580"/>
                    </a:lnTo>
                    <a:close/>
                  </a:path>
                  <a:path w="4093844" h="2273300">
                    <a:moveTo>
                      <a:pt x="1731073" y="760806"/>
                    </a:moveTo>
                    <a:lnTo>
                      <a:pt x="1695132" y="760806"/>
                    </a:lnTo>
                    <a:lnTo>
                      <a:pt x="1695132" y="796759"/>
                    </a:lnTo>
                    <a:lnTo>
                      <a:pt x="1731073" y="796759"/>
                    </a:lnTo>
                    <a:lnTo>
                      <a:pt x="1731073" y="760806"/>
                    </a:lnTo>
                    <a:close/>
                  </a:path>
                  <a:path w="4093844" h="2273300">
                    <a:moveTo>
                      <a:pt x="1731073" y="683844"/>
                    </a:moveTo>
                    <a:lnTo>
                      <a:pt x="1695132" y="683844"/>
                    </a:lnTo>
                    <a:lnTo>
                      <a:pt x="1695132" y="719823"/>
                    </a:lnTo>
                    <a:lnTo>
                      <a:pt x="1731073" y="719823"/>
                    </a:lnTo>
                    <a:lnTo>
                      <a:pt x="1731073" y="683844"/>
                    </a:lnTo>
                    <a:close/>
                  </a:path>
                  <a:path w="4093844" h="2273300">
                    <a:moveTo>
                      <a:pt x="1731073" y="606907"/>
                    </a:moveTo>
                    <a:lnTo>
                      <a:pt x="1695132" y="606907"/>
                    </a:lnTo>
                    <a:lnTo>
                      <a:pt x="1695132" y="642861"/>
                    </a:lnTo>
                    <a:lnTo>
                      <a:pt x="1731073" y="642861"/>
                    </a:lnTo>
                    <a:lnTo>
                      <a:pt x="1731073" y="606907"/>
                    </a:lnTo>
                    <a:close/>
                  </a:path>
                  <a:path w="4093844" h="2273300">
                    <a:moveTo>
                      <a:pt x="1731073" y="529945"/>
                    </a:moveTo>
                    <a:lnTo>
                      <a:pt x="1695132" y="529945"/>
                    </a:lnTo>
                    <a:lnTo>
                      <a:pt x="1695132" y="565924"/>
                    </a:lnTo>
                    <a:lnTo>
                      <a:pt x="1731073" y="565924"/>
                    </a:lnTo>
                    <a:lnTo>
                      <a:pt x="1731073" y="529945"/>
                    </a:lnTo>
                    <a:close/>
                  </a:path>
                  <a:path w="4093844" h="2273300">
                    <a:moveTo>
                      <a:pt x="1731073" y="453478"/>
                    </a:moveTo>
                    <a:lnTo>
                      <a:pt x="1695132" y="453478"/>
                    </a:lnTo>
                    <a:lnTo>
                      <a:pt x="1695132" y="489432"/>
                    </a:lnTo>
                    <a:lnTo>
                      <a:pt x="1731073" y="489432"/>
                    </a:lnTo>
                    <a:lnTo>
                      <a:pt x="1731073" y="453478"/>
                    </a:lnTo>
                    <a:close/>
                  </a:path>
                  <a:path w="4093844" h="2273300">
                    <a:moveTo>
                      <a:pt x="1731073" y="376516"/>
                    </a:moveTo>
                    <a:lnTo>
                      <a:pt x="1695132" y="376516"/>
                    </a:lnTo>
                    <a:lnTo>
                      <a:pt x="1695132" y="412496"/>
                    </a:lnTo>
                    <a:lnTo>
                      <a:pt x="1731073" y="412496"/>
                    </a:lnTo>
                    <a:lnTo>
                      <a:pt x="1731073" y="376516"/>
                    </a:lnTo>
                    <a:close/>
                  </a:path>
                  <a:path w="4093844" h="2273300">
                    <a:moveTo>
                      <a:pt x="1731073" y="299580"/>
                    </a:moveTo>
                    <a:lnTo>
                      <a:pt x="1695132" y="299580"/>
                    </a:lnTo>
                    <a:lnTo>
                      <a:pt x="1695132" y="335546"/>
                    </a:lnTo>
                    <a:lnTo>
                      <a:pt x="1731073" y="335546"/>
                    </a:lnTo>
                    <a:lnTo>
                      <a:pt x="1731073" y="299580"/>
                    </a:lnTo>
                    <a:close/>
                  </a:path>
                  <a:path w="4093844" h="2273300">
                    <a:moveTo>
                      <a:pt x="1803438" y="760806"/>
                    </a:moveTo>
                    <a:lnTo>
                      <a:pt x="1767471" y="760806"/>
                    </a:lnTo>
                    <a:lnTo>
                      <a:pt x="1767471" y="796759"/>
                    </a:lnTo>
                    <a:lnTo>
                      <a:pt x="1803438" y="796759"/>
                    </a:lnTo>
                    <a:lnTo>
                      <a:pt x="1803438" y="760806"/>
                    </a:lnTo>
                    <a:close/>
                  </a:path>
                  <a:path w="4093844" h="2273300">
                    <a:moveTo>
                      <a:pt x="1803438" y="683844"/>
                    </a:moveTo>
                    <a:lnTo>
                      <a:pt x="1767471" y="683844"/>
                    </a:lnTo>
                    <a:lnTo>
                      <a:pt x="1767471" y="719823"/>
                    </a:lnTo>
                    <a:lnTo>
                      <a:pt x="1803438" y="719823"/>
                    </a:lnTo>
                    <a:lnTo>
                      <a:pt x="1803438" y="683844"/>
                    </a:lnTo>
                    <a:close/>
                  </a:path>
                  <a:path w="4093844" h="2273300">
                    <a:moveTo>
                      <a:pt x="1803438" y="606907"/>
                    </a:moveTo>
                    <a:lnTo>
                      <a:pt x="1767471" y="606907"/>
                    </a:lnTo>
                    <a:lnTo>
                      <a:pt x="1767471" y="642861"/>
                    </a:lnTo>
                    <a:lnTo>
                      <a:pt x="1803438" y="642861"/>
                    </a:lnTo>
                    <a:lnTo>
                      <a:pt x="1803438" y="606907"/>
                    </a:lnTo>
                    <a:close/>
                  </a:path>
                  <a:path w="4093844" h="2273300">
                    <a:moveTo>
                      <a:pt x="1803438" y="529945"/>
                    </a:moveTo>
                    <a:lnTo>
                      <a:pt x="1767471" y="529945"/>
                    </a:lnTo>
                    <a:lnTo>
                      <a:pt x="1767471" y="565924"/>
                    </a:lnTo>
                    <a:lnTo>
                      <a:pt x="1803438" y="565924"/>
                    </a:lnTo>
                    <a:lnTo>
                      <a:pt x="1803438" y="529945"/>
                    </a:lnTo>
                    <a:close/>
                  </a:path>
                  <a:path w="4093844" h="2273300">
                    <a:moveTo>
                      <a:pt x="1803438" y="453478"/>
                    </a:moveTo>
                    <a:lnTo>
                      <a:pt x="1767471" y="453478"/>
                    </a:lnTo>
                    <a:lnTo>
                      <a:pt x="1767471" y="489432"/>
                    </a:lnTo>
                    <a:lnTo>
                      <a:pt x="1803438" y="489432"/>
                    </a:lnTo>
                    <a:lnTo>
                      <a:pt x="1803438" y="453478"/>
                    </a:lnTo>
                    <a:close/>
                  </a:path>
                  <a:path w="4093844" h="2273300">
                    <a:moveTo>
                      <a:pt x="1803438" y="376516"/>
                    </a:moveTo>
                    <a:lnTo>
                      <a:pt x="1767471" y="376516"/>
                    </a:lnTo>
                    <a:lnTo>
                      <a:pt x="1767471" y="412496"/>
                    </a:lnTo>
                    <a:lnTo>
                      <a:pt x="1803438" y="412496"/>
                    </a:lnTo>
                    <a:lnTo>
                      <a:pt x="1803438" y="376516"/>
                    </a:lnTo>
                    <a:close/>
                  </a:path>
                  <a:path w="4093844" h="2273300">
                    <a:moveTo>
                      <a:pt x="1803438" y="299580"/>
                    </a:moveTo>
                    <a:lnTo>
                      <a:pt x="1767471" y="299580"/>
                    </a:lnTo>
                    <a:lnTo>
                      <a:pt x="1767471" y="335546"/>
                    </a:lnTo>
                    <a:lnTo>
                      <a:pt x="1803438" y="335546"/>
                    </a:lnTo>
                    <a:lnTo>
                      <a:pt x="1803438" y="299580"/>
                    </a:lnTo>
                    <a:close/>
                  </a:path>
                  <a:path w="4093844" h="2273300">
                    <a:moveTo>
                      <a:pt x="1875777" y="760806"/>
                    </a:moveTo>
                    <a:lnTo>
                      <a:pt x="1839836" y="760806"/>
                    </a:lnTo>
                    <a:lnTo>
                      <a:pt x="1839836" y="796759"/>
                    </a:lnTo>
                    <a:lnTo>
                      <a:pt x="1875777" y="796759"/>
                    </a:lnTo>
                    <a:lnTo>
                      <a:pt x="1875777" y="760806"/>
                    </a:lnTo>
                    <a:close/>
                  </a:path>
                  <a:path w="4093844" h="2273300">
                    <a:moveTo>
                      <a:pt x="1875777" y="683844"/>
                    </a:moveTo>
                    <a:lnTo>
                      <a:pt x="1839836" y="683844"/>
                    </a:lnTo>
                    <a:lnTo>
                      <a:pt x="1839836" y="719823"/>
                    </a:lnTo>
                    <a:lnTo>
                      <a:pt x="1875777" y="719823"/>
                    </a:lnTo>
                    <a:lnTo>
                      <a:pt x="1875777" y="683844"/>
                    </a:lnTo>
                    <a:close/>
                  </a:path>
                  <a:path w="4093844" h="2273300">
                    <a:moveTo>
                      <a:pt x="1875777" y="606907"/>
                    </a:moveTo>
                    <a:lnTo>
                      <a:pt x="1839836" y="606907"/>
                    </a:lnTo>
                    <a:lnTo>
                      <a:pt x="1839836" y="642861"/>
                    </a:lnTo>
                    <a:lnTo>
                      <a:pt x="1875777" y="642861"/>
                    </a:lnTo>
                    <a:lnTo>
                      <a:pt x="1875777" y="606907"/>
                    </a:lnTo>
                    <a:close/>
                  </a:path>
                  <a:path w="4093844" h="2273300">
                    <a:moveTo>
                      <a:pt x="1875777" y="529945"/>
                    </a:moveTo>
                    <a:lnTo>
                      <a:pt x="1839836" y="529945"/>
                    </a:lnTo>
                    <a:lnTo>
                      <a:pt x="1839836" y="565924"/>
                    </a:lnTo>
                    <a:lnTo>
                      <a:pt x="1875777" y="565924"/>
                    </a:lnTo>
                    <a:lnTo>
                      <a:pt x="1875777" y="529945"/>
                    </a:lnTo>
                    <a:close/>
                  </a:path>
                  <a:path w="4093844" h="2273300">
                    <a:moveTo>
                      <a:pt x="1875777" y="453478"/>
                    </a:moveTo>
                    <a:lnTo>
                      <a:pt x="1839836" y="453478"/>
                    </a:lnTo>
                    <a:lnTo>
                      <a:pt x="1839836" y="489432"/>
                    </a:lnTo>
                    <a:lnTo>
                      <a:pt x="1875777" y="489432"/>
                    </a:lnTo>
                    <a:lnTo>
                      <a:pt x="1875777" y="453478"/>
                    </a:lnTo>
                    <a:close/>
                  </a:path>
                  <a:path w="4093844" h="2273300">
                    <a:moveTo>
                      <a:pt x="1875777" y="376516"/>
                    </a:moveTo>
                    <a:lnTo>
                      <a:pt x="1839836" y="376516"/>
                    </a:lnTo>
                    <a:lnTo>
                      <a:pt x="1839836" y="412496"/>
                    </a:lnTo>
                    <a:lnTo>
                      <a:pt x="1875777" y="412496"/>
                    </a:lnTo>
                    <a:lnTo>
                      <a:pt x="1875777" y="376516"/>
                    </a:lnTo>
                    <a:close/>
                  </a:path>
                  <a:path w="4093844" h="2273300">
                    <a:moveTo>
                      <a:pt x="1875777" y="299580"/>
                    </a:moveTo>
                    <a:lnTo>
                      <a:pt x="1839836" y="299580"/>
                    </a:lnTo>
                    <a:lnTo>
                      <a:pt x="1839836" y="335546"/>
                    </a:lnTo>
                    <a:lnTo>
                      <a:pt x="1875777" y="335546"/>
                    </a:lnTo>
                    <a:lnTo>
                      <a:pt x="1875777" y="299580"/>
                    </a:lnTo>
                    <a:close/>
                  </a:path>
                  <a:path w="4093844" h="2273300">
                    <a:moveTo>
                      <a:pt x="1948154" y="760806"/>
                    </a:moveTo>
                    <a:lnTo>
                      <a:pt x="1912188" y="760806"/>
                    </a:lnTo>
                    <a:lnTo>
                      <a:pt x="1912188" y="796759"/>
                    </a:lnTo>
                    <a:lnTo>
                      <a:pt x="1948154" y="796759"/>
                    </a:lnTo>
                    <a:lnTo>
                      <a:pt x="1948154" y="760806"/>
                    </a:lnTo>
                    <a:close/>
                  </a:path>
                  <a:path w="4093844" h="2273300">
                    <a:moveTo>
                      <a:pt x="1948154" y="683844"/>
                    </a:moveTo>
                    <a:lnTo>
                      <a:pt x="1912188" y="683844"/>
                    </a:lnTo>
                    <a:lnTo>
                      <a:pt x="1912188" y="719823"/>
                    </a:lnTo>
                    <a:lnTo>
                      <a:pt x="1948154" y="719823"/>
                    </a:lnTo>
                    <a:lnTo>
                      <a:pt x="1948154" y="683844"/>
                    </a:lnTo>
                    <a:close/>
                  </a:path>
                  <a:path w="4093844" h="2273300">
                    <a:moveTo>
                      <a:pt x="1948154" y="606907"/>
                    </a:moveTo>
                    <a:lnTo>
                      <a:pt x="1912188" y="606907"/>
                    </a:lnTo>
                    <a:lnTo>
                      <a:pt x="1912188" y="642861"/>
                    </a:lnTo>
                    <a:lnTo>
                      <a:pt x="1948154" y="642861"/>
                    </a:lnTo>
                    <a:lnTo>
                      <a:pt x="1948154" y="606907"/>
                    </a:lnTo>
                    <a:close/>
                  </a:path>
                  <a:path w="4093844" h="2273300">
                    <a:moveTo>
                      <a:pt x="1948154" y="529945"/>
                    </a:moveTo>
                    <a:lnTo>
                      <a:pt x="1912188" y="529945"/>
                    </a:lnTo>
                    <a:lnTo>
                      <a:pt x="1912188" y="565924"/>
                    </a:lnTo>
                    <a:lnTo>
                      <a:pt x="1948154" y="565924"/>
                    </a:lnTo>
                    <a:lnTo>
                      <a:pt x="1948154" y="529945"/>
                    </a:lnTo>
                    <a:close/>
                  </a:path>
                  <a:path w="4093844" h="2273300">
                    <a:moveTo>
                      <a:pt x="1948154" y="453478"/>
                    </a:moveTo>
                    <a:lnTo>
                      <a:pt x="1912188" y="453478"/>
                    </a:lnTo>
                    <a:lnTo>
                      <a:pt x="1912188" y="489432"/>
                    </a:lnTo>
                    <a:lnTo>
                      <a:pt x="1948154" y="489432"/>
                    </a:lnTo>
                    <a:lnTo>
                      <a:pt x="1948154" y="453478"/>
                    </a:lnTo>
                    <a:close/>
                  </a:path>
                  <a:path w="4093844" h="2273300">
                    <a:moveTo>
                      <a:pt x="1948154" y="376516"/>
                    </a:moveTo>
                    <a:lnTo>
                      <a:pt x="1912188" y="376516"/>
                    </a:lnTo>
                    <a:lnTo>
                      <a:pt x="1912188" y="412496"/>
                    </a:lnTo>
                    <a:lnTo>
                      <a:pt x="1948154" y="412496"/>
                    </a:lnTo>
                    <a:lnTo>
                      <a:pt x="1948154" y="376516"/>
                    </a:lnTo>
                    <a:close/>
                  </a:path>
                  <a:path w="4093844" h="2273300">
                    <a:moveTo>
                      <a:pt x="1948154" y="299580"/>
                    </a:moveTo>
                    <a:lnTo>
                      <a:pt x="1912188" y="299580"/>
                    </a:lnTo>
                    <a:lnTo>
                      <a:pt x="1912188" y="335546"/>
                    </a:lnTo>
                    <a:lnTo>
                      <a:pt x="1948154" y="335546"/>
                    </a:lnTo>
                    <a:lnTo>
                      <a:pt x="1948154" y="299580"/>
                    </a:lnTo>
                    <a:close/>
                  </a:path>
                  <a:path w="4093844" h="2273300">
                    <a:moveTo>
                      <a:pt x="3174555" y="215900"/>
                    </a:moveTo>
                    <a:lnTo>
                      <a:pt x="3170440" y="203200"/>
                    </a:lnTo>
                    <a:lnTo>
                      <a:pt x="3156356" y="203200"/>
                    </a:lnTo>
                    <a:lnTo>
                      <a:pt x="3156356" y="228600"/>
                    </a:lnTo>
                    <a:lnTo>
                      <a:pt x="3156356" y="292100"/>
                    </a:lnTo>
                    <a:lnTo>
                      <a:pt x="3156356" y="1511300"/>
                    </a:lnTo>
                    <a:lnTo>
                      <a:pt x="2064194" y="1511300"/>
                    </a:lnTo>
                    <a:lnTo>
                      <a:pt x="2064194" y="1460500"/>
                    </a:lnTo>
                    <a:lnTo>
                      <a:pt x="3156356" y="1460500"/>
                    </a:lnTo>
                    <a:lnTo>
                      <a:pt x="3156356" y="1435100"/>
                    </a:lnTo>
                    <a:lnTo>
                      <a:pt x="2064194" y="1435100"/>
                    </a:lnTo>
                    <a:lnTo>
                      <a:pt x="2064194" y="1384300"/>
                    </a:lnTo>
                    <a:lnTo>
                      <a:pt x="3156356" y="1384300"/>
                    </a:lnTo>
                    <a:lnTo>
                      <a:pt x="3156356" y="1371600"/>
                    </a:lnTo>
                    <a:lnTo>
                      <a:pt x="2064194" y="1371600"/>
                    </a:lnTo>
                    <a:lnTo>
                      <a:pt x="2064194" y="1320800"/>
                    </a:lnTo>
                    <a:lnTo>
                      <a:pt x="3156356" y="1320800"/>
                    </a:lnTo>
                    <a:lnTo>
                      <a:pt x="3156356" y="1295400"/>
                    </a:lnTo>
                    <a:lnTo>
                      <a:pt x="2064194" y="1295400"/>
                    </a:lnTo>
                    <a:lnTo>
                      <a:pt x="2064194" y="1257300"/>
                    </a:lnTo>
                    <a:lnTo>
                      <a:pt x="3156356" y="1257300"/>
                    </a:lnTo>
                    <a:lnTo>
                      <a:pt x="3156356" y="1231900"/>
                    </a:lnTo>
                    <a:lnTo>
                      <a:pt x="2064194" y="1231900"/>
                    </a:lnTo>
                    <a:lnTo>
                      <a:pt x="2064194" y="1181100"/>
                    </a:lnTo>
                    <a:lnTo>
                      <a:pt x="3156356" y="1181100"/>
                    </a:lnTo>
                    <a:lnTo>
                      <a:pt x="3156356" y="1168400"/>
                    </a:lnTo>
                    <a:lnTo>
                      <a:pt x="2064194" y="1168400"/>
                    </a:lnTo>
                    <a:lnTo>
                      <a:pt x="2064194" y="1117600"/>
                    </a:lnTo>
                    <a:lnTo>
                      <a:pt x="3156356" y="1117600"/>
                    </a:lnTo>
                    <a:lnTo>
                      <a:pt x="3156356" y="1104900"/>
                    </a:lnTo>
                    <a:lnTo>
                      <a:pt x="2064194" y="1104900"/>
                    </a:lnTo>
                    <a:lnTo>
                      <a:pt x="2064194" y="1054100"/>
                    </a:lnTo>
                    <a:lnTo>
                      <a:pt x="3156356" y="1054100"/>
                    </a:lnTo>
                    <a:lnTo>
                      <a:pt x="3156356" y="1028700"/>
                    </a:lnTo>
                    <a:lnTo>
                      <a:pt x="2064194" y="1028700"/>
                    </a:lnTo>
                    <a:lnTo>
                      <a:pt x="2064194" y="977900"/>
                    </a:lnTo>
                    <a:lnTo>
                      <a:pt x="3156356" y="977900"/>
                    </a:lnTo>
                    <a:lnTo>
                      <a:pt x="3156356" y="965200"/>
                    </a:lnTo>
                    <a:lnTo>
                      <a:pt x="2064194" y="965200"/>
                    </a:lnTo>
                    <a:lnTo>
                      <a:pt x="2064194" y="914400"/>
                    </a:lnTo>
                    <a:lnTo>
                      <a:pt x="3156356" y="914400"/>
                    </a:lnTo>
                    <a:lnTo>
                      <a:pt x="3156356" y="901700"/>
                    </a:lnTo>
                    <a:lnTo>
                      <a:pt x="2064194" y="901700"/>
                    </a:lnTo>
                    <a:lnTo>
                      <a:pt x="2064194" y="850900"/>
                    </a:lnTo>
                    <a:lnTo>
                      <a:pt x="3156356" y="850900"/>
                    </a:lnTo>
                    <a:lnTo>
                      <a:pt x="3156356" y="825500"/>
                    </a:lnTo>
                    <a:lnTo>
                      <a:pt x="2064194" y="825500"/>
                    </a:lnTo>
                    <a:lnTo>
                      <a:pt x="2064194" y="774700"/>
                    </a:lnTo>
                    <a:lnTo>
                      <a:pt x="3156356" y="774700"/>
                    </a:lnTo>
                    <a:lnTo>
                      <a:pt x="3156356" y="762000"/>
                    </a:lnTo>
                    <a:lnTo>
                      <a:pt x="2064194" y="762000"/>
                    </a:lnTo>
                    <a:lnTo>
                      <a:pt x="2064194" y="711200"/>
                    </a:lnTo>
                    <a:lnTo>
                      <a:pt x="3156356" y="711200"/>
                    </a:lnTo>
                    <a:lnTo>
                      <a:pt x="3156356" y="698500"/>
                    </a:lnTo>
                    <a:lnTo>
                      <a:pt x="2064194" y="698500"/>
                    </a:lnTo>
                    <a:lnTo>
                      <a:pt x="2064194" y="647700"/>
                    </a:lnTo>
                    <a:lnTo>
                      <a:pt x="3156356" y="647700"/>
                    </a:lnTo>
                    <a:lnTo>
                      <a:pt x="3156356" y="622300"/>
                    </a:lnTo>
                    <a:lnTo>
                      <a:pt x="2064194" y="622300"/>
                    </a:lnTo>
                    <a:lnTo>
                      <a:pt x="2064194" y="571500"/>
                    </a:lnTo>
                    <a:lnTo>
                      <a:pt x="3156356" y="571500"/>
                    </a:lnTo>
                    <a:lnTo>
                      <a:pt x="3156356" y="558800"/>
                    </a:lnTo>
                    <a:lnTo>
                      <a:pt x="2064194" y="558800"/>
                    </a:lnTo>
                    <a:lnTo>
                      <a:pt x="2064194" y="508000"/>
                    </a:lnTo>
                    <a:lnTo>
                      <a:pt x="3156356" y="508000"/>
                    </a:lnTo>
                    <a:lnTo>
                      <a:pt x="3156356" y="495300"/>
                    </a:lnTo>
                    <a:lnTo>
                      <a:pt x="2064194" y="495300"/>
                    </a:lnTo>
                    <a:lnTo>
                      <a:pt x="2064194" y="444500"/>
                    </a:lnTo>
                    <a:lnTo>
                      <a:pt x="3156356" y="444500"/>
                    </a:lnTo>
                    <a:lnTo>
                      <a:pt x="3156356" y="419100"/>
                    </a:lnTo>
                    <a:lnTo>
                      <a:pt x="2064194" y="419100"/>
                    </a:lnTo>
                    <a:lnTo>
                      <a:pt x="2064194" y="381000"/>
                    </a:lnTo>
                    <a:lnTo>
                      <a:pt x="3156356" y="381000"/>
                    </a:lnTo>
                    <a:lnTo>
                      <a:pt x="3156356" y="355600"/>
                    </a:lnTo>
                    <a:lnTo>
                      <a:pt x="2064194" y="355600"/>
                    </a:lnTo>
                    <a:lnTo>
                      <a:pt x="2064194" y="304800"/>
                    </a:lnTo>
                    <a:lnTo>
                      <a:pt x="3156356" y="304800"/>
                    </a:lnTo>
                    <a:lnTo>
                      <a:pt x="3156356" y="292100"/>
                    </a:lnTo>
                    <a:lnTo>
                      <a:pt x="2064194" y="292100"/>
                    </a:lnTo>
                    <a:lnTo>
                      <a:pt x="2064194" y="228600"/>
                    </a:lnTo>
                    <a:lnTo>
                      <a:pt x="3156356" y="228600"/>
                    </a:lnTo>
                    <a:lnTo>
                      <a:pt x="3156356" y="203200"/>
                    </a:lnTo>
                    <a:lnTo>
                      <a:pt x="1984997" y="203200"/>
                    </a:lnTo>
                    <a:lnTo>
                      <a:pt x="1984997" y="228600"/>
                    </a:lnTo>
                    <a:lnTo>
                      <a:pt x="1984997" y="1524000"/>
                    </a:lnTo>
                    <a:lnTo>
                      <a:pt x="1377950" y="1524000"/>
                    </a:lnTo>
                    <a:lnTo>
                      <a:pt x="1377950" y="228600"/>
                    </a:lnTo>
                    <a:lnTo>
                      <a:pt x="1405255" y="228600"/>
                    </a:lnTo>
                    <a:lnTo>
                      <a:pt x="1405255" y="258610"/>
                    </a:lnTo>
                    <a:lnTo>
                      <a:pt x="1441196" y="258610"/>
                    </a:lnTo>
                    <a:lnTo>
                      <a:pt x="1441196" y="228600"/>
                    </a:lnTo>
                    <a:lnTo>
                      <a:pt x="1477594" y="228600"/>
                    </a:lnTo>
                    <a:lnTo>
                      <a:pt x="1477594" y="258610"/>
                    </a:lnTo>
                    <a:lnTo>
                      <a:pt x="1513560" y="258610"/>
                    </a:lnTo>
                    <a:lnTo>
                      <a:pt x="1513560" y="228600"/>
                    </a:lnTo>
                    <a:lnTo>
                      <a:pt x="1549971" y="228600"/>
                    </a:lnTo>
                    <a:lnTo>
                      <a:pt x="1549971" y="258610"/>
                    </a:lnTo>
                    <a:lnTo>
                      <a:pt x="1585912" y="258610"/>
                    </a:lnTo>
                    <a:lnTo>
                      <a:pt x="1585912" y="228600"/>
                    </a:lnTo>
                    <a:lnTo>
                      <a:pt x="1622310" y="228600"/>
                    </a:lnTo>
                    <a:lnTo>
                      <a:pt x="1622310" y="258610"/>
                    </a:lnTo>
                    <a:lnTo>
                      <a:pt x="1658251" y="258610"/>
                    </a:lnTo>
                    <a:lnTo>
                      <a:pt x="1658251" y="228600"/>
                    </a:lnTo>
                    <a:lnTo>
                      <a:pt x="1695132" y="228600"/>
                    </a:lnTo>
                    <a:lnTo>
                      <a:pt x="1695132" y="258610"/>
                    </a:lnTo>
                    <a:lnTo>
                      <a:pt x="1731073" y="258610"/>
                    </a:lnTo>
                    <a:lnTo>
                      <a:pt x="1731073" y="228600"/>
                    </a:lnTo>
                    <a:lnTo>
                      <a:pt x="1767471" y="228600"/>
                    </a:lnTo>
                    <a:lnTo>
                      <a:pt x="1767471" y="258610"/>
                    </a:lnTo>
                    <a:lnTo>
                      <a:pt x="1803438" y="258610"/>
                    </a:lnTo>
                    <a:lnTo>
                      <a:pt x="1803438" y="228600"/>
                    </a:lnTo>
                    <a:lnTo>
                      <a:pt x="1839836" y="228600"/>
                    </a:lnTo>
                    <a:lnTo>
                      <a:pt x="1839836" y="258610"/>
                    </a:lnTo>
                    <a:lnTo>
                      <a:pt x="1875777" y="258610"/>
                    </a:lnTo>
                    <a:lnTo>
                      <a:pt x="1875777" y="228600"/>
                    </a:lnTo>
                    <a:lnTo>
                      <a:pt x="1912188" y="228600"/>
                    </a:lnTo>
                    <a:lnTo>
                      <a:pt x="1912188" y="258610"/>
                    </a:lnTo>
                    <a:lnTo>
                      <a:pt x="1948154" y="258610"/>
                    </a:lnTo>
                    <a:lnTo>
                      <a:pt x="1948154" y="228600"/>
                    </a:lnTo>
                    <a:lnTo>
                      <a:pt x="1984997" y="228600"/>
                    </a:lnTo>
                    <a:lnTo>
                      <a:pt x="1984997" y="203200"/>
                    </a:lnTo>
                    <a:lnTo>
                      <a:pt x="1312875" y="203200"/>
                    </a:lnTo>
                    <a:lnTo>
                      <a:pt x="1312875" y="228600"/>
                    </a:lnTo>
                    <a:lnTo>
                      <a:pt x="1312875" y="1524000"/>
                    </a:lnTo>
                    <a:lnTo>
                      <a:pt x="1288300" y="1524000"/>
                    </a:lnTo>
                    <a:lnTo>
                      <a:pt x="1288300" y="228600"/>
                    </a:lnTo>
                    <a:lnTo>
                      <a:pt x="1312875" y="228600"/>
                    </a:lnTo>
                    <a:lnTo>
                      <a:pt x="1312875" y="203200"/>
                    </a:lnTo>
                    <a:lnTo>
                      <a:pt x="1270101" y="203200"/>
                    </a:lnTo>
                    <a:lnTo>
                      <a:pt x="1270101" y="228600"/>
                    </a:lnTo>
                    <a:lnTo>
                      <a:pt x="1270101" y="1524000"/>
                    </a:lnTo>
                    <a:lnTo>
                      <a:pt x="1220482" y="1524000"/>
                    </a:lnTo>
                    <a:lnTo>
                      <a:pt x="1220482" y="228600"/>
                    </a:lnTo>
                    <a:lnTo>
                      <a:pt x="1270101" y="228600"/>
                    </a:lnTo>
                    <a:lnTo>
                      <a:pt x="1270101" y="203200"/>
                    </a:lnTo>
                    <a:lnTo>
                      <a:pt x="1201839" y="203200"/>
                    </a:lnTo>
                    <a:lnTo>
                      <a:pt x="1201839" y="228600"/>
                    </a:lnTo>
                    <a:lnTo>
                      <a:pt x="1201839" y="1524000"/>
                    </a:lnTo>
                    <a:lnTo>
                      <a:pt x="1152232" y="1524000"/>
                    </a:lnTo>
                    <a:lnTo>
                      <a:pt x="1152232" y="228600"/>
                    </a:lnTo>
                    <a:lnTo>
                      <a:pt x="1201839" y="228600"/>
                    </a:lnTo>
                    <a:lnTo>
                      <a:pt x="1201839" y="203200"/>
                    </a:lnTo>
                    <a:lnTo>
                      <a:pt x="1134021" y="203200"/>
                    </a:lnTo>
                    <a:lnTo>
                      <a:pt x="1134021" y="228600"/>
                    </a:lnTo>
                    <a:lnTo>
                      <a:pt x="1134021" y="1524000"/>
                    </a:lnTo>
                    <a:lnTo>
                      <a:pt x="1084427" y="1524000"/>
                    </a:lnTo>
                    <a:lnTo>
                      <a:pt x="1084427" y="228600"/>
                    </a:lnTo>
                    <a:lnTo>
                      <a:pt x="1134021" y="228600"/>
                    </a:lnTo>
                    <a:lnTo>
                      <a:pt x="1134021" y="203200"/>
                    </a:lnTo>
                    <a:lnTo>
                      <a:pt x="1066228" y="203200"/>
                    </a:lnTo>
                    <a:lnTo>
                      <a:pt x="1066228" y="228600"/>
                    </a:lnTo>
                    <a:lnTo>
                      <a:pt x="1066228" y="1524000"/>
                    </a:lnTo>
                    <a:lnTo>
                      <a:pt x="1016609" y="1524000"/>
                    </a:lnTo>
                    <a:lnTo>
                      <a:pt x="1016609" y="228600"/>
                    </a:lnTo>
                    <a:lnTo>
                      <a:pt x="1066228" y="228600"/>
                    </a:lnTo>
                    <a:lnTo>
                      <a:pt x="1066228" y="203200"/>
                    </a:lnTo>
                    <a:lnTo>
                      <a:pt x="997966" y="203200"/>
                    </a:lnTo>
                    <a:lnTo>
                      <a:pt x="997966" y="228600"/>
                    </a:lnTo>
                    <a:lnTo>
                      <a:pt x="997966" y="1524000"/>
                    </a:lnTo>
                    <a:lnTo>
                      <a:pt x="948347" y="1524000"/>
                    </a:lnTo>
                    <a:lnTo>
                      <a:pt x="948347" y="228600"/>
                    </a:lnTo>
                    <a:lnTo>
                      <a:pt x="997966" y="228600"/>
                    </a:lnTo>
                    <a:lnTo>
                      <a:pt x="997966" y="203200"/>
                    </a:lnTo>
                    <a:lnTo>
                      <a:pt x="930148" y="203200"/>
                    </a:lnTo>
                    <a:lnTo>
                      <a:pt x="930148" y="228600"/>
                    </a:lnTo>
                    <a:lnTo>
                      <a:pt x="930148" y="1524000"/>
                    </a:lnTo>
                    <a:lnTo>
                      <a:pt x="880554" y="1524000"/>
                    </a:lnTo>
                    <a:lnTo>
                      <a:pt x="880554" y="228600"/>
                    </a:lnTo>
                    <a:lnTo>
                      <a:pt x="930148" y="228600"/>
                    </a:lnTo>
                    <a:lnTo>
                      <a:pt x="930148" y="203200"/>
                    </a:lnTo>
                    <a:lnTo>
                      <a:pt x="862355" y="203200"/>
                    </a:lnTo>
                    <a:lnTo>
                      <a:pt x="862355" y="228600"/>
                    </a:lnTo>
                    <a:lnTo>
                      <a:pt x="862355" y="1524000"/>
                    </a:lnTo>
                    <a:lnTo>
                      <a:pt x="812761" y="1524000"/>
                    </a:lnTo>
                    <a:lnTo>
                      <a:pt x="812761" y="228600"/>
                    </a:lnTo>
                    <a:lnTo>
                      <a:pt x="862355" y="228600"/>
                    </a:lnTo>
                    <a:lnTo>
                      <a:pt x="862355" y="203200"/>
                    </a:lnTo>
                    <a:lnTo>
                      <a:pt x="794092" y="203200"/>
                    </a:lnTo>
                    <a:lnTo>
                      <a:pt x="794092" y="228600"/>
                    </a:lnTo>
                    <a:lnTo>
                      <a:pt x="794092" y="1524000"/>
                    </a:lnTo>
                    <a:lnTo>
                      <a:pt x="744499" y="1524000"/>
                    </a:lnTo>
                    <a:lnTo>
                      <a:pt x="744499" y="228600"/>
                    </a:lnTo>
                    <a:lnTo>
                      <a:pt x="794092" y="228600"/>
                    </a:lnTo>
                    <a:lnTo>
                      <a:pt x="794092" y="203200"/>
                    </a:lnTo>
                    <a:lnTo>
                      <a:pt x="726300" y="203200"/>
                    </a:lnTo>
                    <a:lnTo>
                      <a:pt x="726300" y="228600"/>
                    </a:lnTo>
                    <a:lnTo>
                      <a:pt x="726300" y="1524000"/>
                    </a:lnTo>
                    <a:lnTo>
                      <a:pt x="676681" y="1524000"/>
                    </a:lnTo>
                    <a:lnTo>
                      <a:pt x="676681" y="228600"/>
                    </a:lnTo>
                    <a:lnTo>
                      <a:pt x="726300" y="228600"/>
                    </a:lnTo>
                    <a:lnTo>
                      <a:pt x="726300" y="203200"/>
                    </a:lnTo>
                    <a:lnTo>
                      <a:pt x="658482" y="203200"/>
                    </a:lnTo>
                    <a:lnTo>
                      <a:pt x="658482" y="228600"/>
                    </a:lnTo>
                    <a:lnTo>
                      <a:pt x="658482" y="1524000"/>
                    </a:lnTo>
                    <a:lnTo>
                      <a:pt x="608888" y="1524000"/>
                    </a:lnTo>
                    <a:lnTo>
                      <a:pt x="608888" y="228600"/>
                    </a:lnTo>
                    <a:lnTo>
                      <a:pt x="658482" y="228600"/>
                    </a:lnTo>
                    <a:lnTo>
                      <a:pt x="658482" y="203200"/>
                    </a:lnTo>
                    <a:lnTo>
                      <a:pt x="590219" y="203200"/>
                    </a:lnTo>
                    <a:lnTo>
                      <a:pt x="590219" y="228600"/>
                    </a:lnTo>
                    <a:lnTo>
                      <a:pt x="590219" y="1524000"/>
                    </a:lnTo>
                    <a:lnTo>
                      <a:pt x="540626" y="1524000"/>
                    </a:lnTo>
                    <a:lnTo>
                      <a:pt x="540626" y="228600"/>
                    </a:lnTo>
                    <a:lnTo>
                      <a:pt x="590219" y="228600"/>
                    </a:lnTo>
                    <a:lnTo>
                      <a:pt x="590219" y="203200"/>
                    </a:lnTo>
                    <a:lnTo>
                      <a:pt x="522427" y="203200"/>
                    </a:lnTo>
                    <a:lnTo>
                      <a:pt x="522427" y="228600"/>
                    </a:lnTo>
                    <a:lnTo>
                      <a:pt x="522427" y="1524000"/>
                    </a:lnTo>
                    <a:lnTo>
                      <a:pt x="472808" y="1524000"/>
                    </a:lnTo>
                    <a:lnTo>
                      <a:pt x="472808" y="228600"/>
                    </a:lnTo>
                    <a:lnTo>
                      <a:pt x="522427" y="228600"/>
                    </a:lnTo>
                    <a:lnTo>
                      <a:pt x="522427" y="203200"/>
                    </a:lnTo>
                    <a:lnTo>
                      <a:pt x="454164" y="203200"/>
                    </a:lnTo>
                    <a:lnTo>
                      <a:pt x="454164" y="228600"/>
                    </a:lnTo>
                    <a:lnTo>
                      <a:pt x="454164" y="1524000"/>
                    </a:lnTo>
                    <a:lnTo>
                      <a:pt x="404545" y="1524000"/>
                    </a:lnTo>
                    <a:lnTo>
                      <a:pt x="404545" y="228600"/>
                    </a:lnTo>
                    <a:lnTo>
                      <a:pt x="454164" y="228600"/>
                    </a:lnTo>
                    <a:lnTo>
                      <a:pt x="454164" y="203200"/>
                    </a:lnTo>
                    <a:lnTo>
                      <a:pt x="386346" y="203200"/>
                    </a:lnTo>
                    <a:lnTo>
                      <a:pt x="386346" y="228600"/>
                    </a:lnTo>
                    <a:lnTo>
                      <a:pt x="386346" y="1524000"/>
                    </a:lnTo>
                    <a:lnTo>
                      <a:pt x="336753" y="1524000"/>
                    </a:lnTo>
                    <a:lnTo>
                      <a:pt x="336753" y="1511300"/>
                    </a:lnTo>
                    <a:lnTo>
                      <a:pt x="336753" y="228600"/>
                    </a:lnTo>
                    <a:lnTo>
                      <a:pt x="386346" y="228600"/>
                    </a:lnTo>
                    <a:lnTo>
                      <a:pt x="386346" y="203200"/>
                    </a:lnTo>
                    <a:lnTo>
                      <a:pt x="318554" y="203200"/>
                    </a:lnTo>
                    <a:lnTo>
                      <a:pt x="318554" y="228600"/>
                    </a:lnTo>
                    <a:lnTo>
                      <a:pt x="318554" y="1511300"/>
                    </a:lnTo>
                    <a:lnTo>
                      <a:pt x="268960" y="1511300"/>
                    </a:lnTo>
                    <a:lnTo>
                      <a:pt x="268960" y="228600"/>
                    </a:lnTo>
                    <a:lnTo>
                      <a:pt x="318554" y="228600"/>
                    </a:lnTo>
                    <a:lnTo>
                      <a:pt x="318554" y="203200"/>
                    </a:lnTo>
                    <a:lnTo>
                      <a:pt x="250291" y="203200"/>
                    </a:lnTo>
                    <a:lnTo>
                      <a:pt x="250291" y="228600"/>
                    </a:lnTo>
                    <a:lnTo>
                      <a:pt x="250291" y="1524000"/>
                    </a:lnTo>
                    <a:lnTo>
                      <a:pt x="196583" y="1524000"/>
                    </a:lnTo>
                    <a:lnTo>
                      <a:pt x="196583" y="228600"/>
                    </a:lnTo>
                    <a:lnTo>
                      <a:pt x="250291" y="228600"/>
                    </a:lnTo>
                    <a:lnTo>
                      <a:pt x="250291" y="203200"/>
                    </a:lnTo>
                    <a:lnTo>
                      <a:pt x="182499" y="203200"/>
                    </a:lnTo>
                    <a:lnTo>
                      <a:pt x="178384" y="215900"/>
                    </a:lnTo>
                    <a:lnTo>
                      <a:pt x="178384" y="1536700"/>
                    </a:lnTo>
                    <a:lnTo>
                      <a:pt x="3173184" y="1536700"/>
                    </a:lnTo>
                    <a:lnTo>
                      <a:pt x="3173184" y="1524000"/>
                    </a:lnTo>
                    <a:lnTo>
                      <a:pt x="3173184" y="1511300"/>
                    </a:lnTo>
                    <a:lnTo>
                      <a:pt x="3173184" y="215900"/>
                    </a:lnTo>
                    <a:lnTo>
                      <a:pt x="3174555" y="215900"/>
                    </a:lnTo>
                    <a:close/>
                  </a:path>
                  <a:path w="4093844" h="2273300">
                    <a:moveTo>
                      <a:pt x="4010507" y="152400"/>
                    </a:moveTo>
                    <a:lnTo>
                      <a:pt x="3991394" y="152400"/>
                    </a:lnTo>
                    <a:lnTo>
                      <a:pt x="3991394" y="1587500"/>
                    </a:lnTo>
                    <a:lnTo>
                      <a:pt x="3980929" y="1574863"/>
                    </a:lnTo>
                    <a:lnTo>
                      <a:pt x="3980929" y="1612900"/>
                    </a:lnTo>
                    <a:lnTo>
                      <a:pt x="3289223" y="1612900"/>
                    </a:lnTo>
                    <a:lnTo>
                      <a:pt x="3289668" y="1460500"/>
                    </a:lnTo>
                    <a:lnTo>
                      <a:pt x="3862616" y="1460500"/>
                    </a:lnTo>
                    <a:lnTo>
                      <a:pt x="3980929" y="1612900"/>
                    </a:lnTo>
                    <a:lnTo>
                      <a:pt x="3980929" y="1574863"/>
                    </a:lnTo>
                    <a:lnTo>
                      <a:pt x="3886314" y="1460500"/>
                    </a:lnTo>
                    <a:lnTo>
                      <a:pt x="3875798" y="1447800"/>
                    </a:lnTo>
                    <a:lnTo>
                      <a:pt x="3875798" y="968400"/>
                    </a:lnTo>
                    <a:lnTo>
                      <a:pt x="3962260" y="968400"/>
                    </a:lnTo>
                    <a:lnTo>
                      <a:pt x="3962260" y="965200"/>
                    </a:lnTo>
                    <a:lnTo>
                      <a:pt x="3970921" y="965200"/>
                    </a:lnTo>
                    <a:lnTo>
                      <a:pt x="3970921" y="952500"/>
                    </a:lnTo>
                    <a:lnTo>
                      <a:pt x="3970921" y="876300"/>
                    </a:lnTo>
                    <a:lnTo>
                      <a:pt x="3970464" y="876300"/>
                    </a:lnTo>
                    <a:lnTo>
                      <a:pt x="3970464" y="863600"/>
                    </a:lnTo>
                    <a:lnTo>
                      <a:pt x="3968648" y="863600"/>
                    </a:lnTo>
                    <a:lnTo>
                      <a:pt x="3953167" y="844638"/>
                    </a:lnTo>
                    <a:lnTo>
                      <a:pt x="3953167" y="876300"/>
                    </a:lnTo>
                    <a:lnTo>
                      <a:pt x="3953167" y="878243"/>
                    </a:lnTo>
                    <a:lnTo>
                      <a:pt x="3857599" y="878243"/>
                    </a:lnTo>
                    <a:lnTo>
                      <a:pt x="3857599" y="968400"/>
                    </a:lnTo>
                    <a:lnTo>
                      <a:pt x="3857599" y="1447800"/>
                    </a:lnTo>
                    <a:lnTo>
                      <a:pt x="3289668" y="1447800"/>
                    </a:lnTo>
                    <a:lnTo>
                      <a:pt x="3290582" y="968400"/>
                    </a:lnTo>
                    <a:lnTo>
                      <a:pt x="3857599" y="968400"/>
                    </a:lnTo>
                    <a:lnTo>
                      <a:pt x="3857599" y="878243"/>
                    </a:lnTo>
                    <a:lnTo>
                      <a:pt x="3291941" y="878243"/>
                    </a:lnTo>
                    <a:lnTo>
                      <a:pt x="3291941" y="876300"/>
                    </a:lnTo>
                    <a:lnTo>
                      <a:pt x="3953167" y="876300"/>
                    </a:lnTo>
                    <a:lnTo>
                      <a:pt x="3953167" y="844638"/>
                    </a:lnTo>
                    <a:lnTo>
                      <a:pt x="3942245" y="831253"/>
                    </a:lnTo>
                    <a:lnTo>
                      <a:pt x="3942245" y="863600"/>
                    </a:lnTo>
                    <a:lnTo>
                      <a:pt x="3290595" y="863600"/>
                    </a:lnTo>
                    <a:lnTo>
                      <a:pt x="3290595" y="762000"/>
                    </a:lnTo>
                    <a:lnTo>
                      <a:pt x="3862146" y="762000"/>
                    </a:lnTo>
                    <a:lnTo>
                      <a:pt x="3942245" y="863600"/>
                    </a:lnTo>
                    <a:lnTo>
                      <a:pt x="3942245" y="831253"/>
                    </a:lnTo>
                    <a:lnTo>
                      <a:pt x="3875354" y="749300"/>
                    </a:lnTo>
                    <a:lnTo>
                      <a:pt x="3875354" y="165100"/>
                    </a:lnTo>
                    <a:lnTo>
                      <a:pt x="3990937" y="165100"/>
                    </a:lnTo>
                    <a:lnTo>
                      <a:pt x="3991394" y="1587500"/>
                    </a:lnTo>
                    <a:lnTo>
                      <a:pt x="3991394" y="152400"/>
                    </a:lnTo>
                    <a:lnTo>
                      <a:pt x="3857599" y="152400"/>
                    </a:lnTo>
                    <a:lnTo>
                      <a:pt x="3857599" y="165100"/>
                    </a:lnTo>
                    <a:lnTo>
                      <a:pt x="3857599" y="749300"/>
                    </a:lnTo>
                    <a:lnTo>
                      <a:pt x="3291040" y="749300"/>
                    </a:lnTo>
                    <a:lnTo>
                      <a:pt x="3291941" y="165100"/>
                    </a:lnTo>
                    <a:lnTo>
                      <a:pt x="3857599" y="165100"/>
                    </a:lnTo>
                    <a:lnTo>
                      <a:pt x="3857599" y="152400"/>
                    </a:lnTo>
                    <a:lnTo>
                      <a:pt x="3273742" y="152400"/>
                    </a:lnTo>
                    <a:lnTo>
                      <a:pt x="3273742" y="165100"/>
                    </a:lnTo>
                    <a:lnTo>
                      <a:pt x="3272840" y="749300"/>
                    </a:lnTo>
                    <a:lnTo>
                      <a:pt x="3271926" y="749300"/>
                    </a:lnTo>
                    <a:lnTo>
                      <a:pt x="3271469" y="762000"/>
                    </a:lnTo>
                    <a:lnTo>
                      <a:pt x="3272840" y="762000"/>
                    </a:lnTo>
                    <a:lnTo>
                      <a:pt x="3271494" y="1447800"/>
                    </a:lnTo>
                    <a:lnTo>
                      <a:pt x="3271024" y="1612900"/>
                    </a:lnTo>
                    <a:lnTo>
                      <a:pt x="99212" y="1612900"/>
                    </a:lnTo>
                    <a:lnTo>
                      <a:pt x="99212" y="165100"/>
                    </a:lnTo>
                    <a:lnTo>
                      <a:pt x="3273742" y="165100"/>
                    </a:lnTo>
                    <a:lnTo>
                      <a:pt x="3273742" y="152400"/>
                    </a:lnTo>
                    <a:lnTo>
                      <a:pt x="81013" y="152400"/>
                    </a:lnTo>
                    <a:lnTo>
                      <a:pt x="81013" y="1612900"/>
                    </a:lnTo>
                    <a:lnTo>
                      <a:pt x="80543" y="1625600"/>
                    </a:lnTo>
                    <a:lnTo>
                      <a:pt x="4010050" y="1625600"/>
                    </a:lnTo>
                    <a:lnTo>
                      <a:pt x="4010050" y="1612900"/>
                    </a:lnTo>
                    <a:lnTo>
                      <a:pt x="4010507" y="1612900"/>
                    </a:lnTo>
                    <a:lnTo>
                      <a:pt x="4010507" y="1587500"/>
                    </a:lnTo>
                    <a:lnTo>
                      <a:pt x="4010507" y="165100"/>
                    </a:lnTo>
                    <a:lnTo>
                      <a:pt x="4010507" y="152400"/>
                    </a:lnTo>
                    <a:close/>
                  </a:path>
                  <a:path w="4093844" h="2273300">
                    <a:moveTo>
                      <a:pt x="4093794" y="88900"/>
                    </a:moveTo>
                    <a:lnTo>
                      <a:pt x="4093324" y="88900"/>
                    </a:lnTo>
                    <a:lnTo>
                      <a:pt x="4093324" y="76200"/>
                    </a:lnTo>
                    <a:lnTo>
                      <a:pt x="4089679" y="76200"/>
                    </a:lnTo>
                    <a:lnTo>
                      <a:pt x="4075582" y="67157"/>
                    </a:lnTo>
                    <a:lnTo>
                      <a:pt x="4075582" y="88900"/>
                    </a:lnTo>
                    <a:lnTo>
                      <a:pt x="4075582" y="1689100"/>
                    </a:lnTo>
                    <a:lnTo>
                      <a:pt x="3892639" y="1689100"/>
                    </a:lnTo>
                    <a:lnTo>
                      <a:pt x="3892639" y="1701800"/>
                    </a:lnTo>
                    <a:lnTo>
                      <a:pt x="3892639" y="2247900"/>
                    </a:lnTo>
                    <a:lnTo>
                      <a:pt x="3802545" y="2247900"/>
                    </a:lnTo>
                    <a:lnTo>
                      <a:pt x="3802545" y="1701800"/>
                    </a:lnTo>
                    <a:lnTo>
                      <a:pt x="3892639" y="1701800"/>
                    </a:lnTo>
                    <a:lnTo>
                      <a:pt x="3892639" y="1689100"/>
                    </a:lnTo>
                    <a:lnTo>
                      <a:pt x="3784346" y="1689100"/>
                    </a:lnTo>
                    <a:lnTo>
                      <a:pt x="3784346" y="1701800"/>
                    </a:lnTo>
                    <a:lnTo>
                      <a:pt x="3784346" y="2222500"/>
                    </a:lnTo>
                    <a:lnTo>
                      <a:pt x="3773868" y="2209800"/>
                    </a:lnTo>
                    <a:lnTo>
                      <a:pt x="3773868" y="2070100"/>
                    </a:lnTo>
                    <a:lnTo>
                      <a:pt x="3773868" y="1701800"/>
                    </a:lnTo>
                    <a:lnTo>
                      <a:pt x="3784346" y="1701800"/>
                    </a:lnTo>
                    <a:lnTo>
                      <a:pt x="3784346" y="1689100"/>
                    </a:lnTo>
                    <a:lnTo>
                      <a:pt x="3755669" y="1689100"/>
                    </a:lnTo>
                    <a:lnTo>
                      <a:pt x="3755669" y="1701800"/>
                    </a:lnTo>
                    <a:lnTo>
                      <a:pt x="3755669" y="2070100"/>
                    </a:lnTo>
                    <a:lnTo>
                      <a:pt x="3694239" y="2070100"/>
                    </a:lnTo>
                    <a:lnTo>
                      <a:pt x="3694239" y="1701800"/>
                    </a:lnTo>
                    <a:lnTo>
                      <a:pt x="3755669" y="1701800"/>
                    </a:lnTo>
                    <a:lnTo>
                      <a:pt x="3755669" y="1689100"/>
                    </a:lnTo>
                    <a:lnTo>
                      <a:pt x="3676040" y="1689100"/>
                    </a:lnTo>
                    <a:lnTo>
                      <a:pt x="3676040" y="1701800"/>
                    </a:lnTo>
                    <a:lnTo>
                      <a:pt x="3676040" y="2057400"/>
                    </a:lnTo>
                    <a:lnTo>
                      <a:pt x="3664191" y="2044700"/>
                    </a:lnTo>
                    <a:lnTo>
                      <a:pt x="3664191" y="1701800"/>
                    </a:lnTo>
                    <a:lnTo>
                      <a:pt x="3676040" y="1701800"/>
                    </a:lnTo>
                    <a:lnTo>
                      <a:pt x="3676040" y="1689100"/>
                    </a:lnTo>
                    <a:lnTo>
                      <a:pt x="374523" y="1689100"/>
                    </a:lnTo>
                    <a:lnTo>
                      <a:pt x="374523" y="1701800"/>
                    </a:lnTo>
                    <a:lnTo>
                      <a:pt x="374523" y="2057400"/>
                    </a:lnTo>
                    <a:lnTo>
                      <a:pt x="361315" y="2057400"/>
                    </a:lnTo>
                    <a:lnTo>
                      <a:pt x="361315" y="1701800"/>
                    </a:lnTo>
                    <a:lnTo>
                      <a:pt x="374523" y="1701800"/>
                    </a:lnTo>
                    <a:lnTo>
                      <a:pt x="374523" y="1689100"/>
                    </a:lnTo>
                    <a:lnTo>
                      <a:pt x="343115" y="1689100"/>
                    </a:lnTo>
                    <a:lnTo>
                      <a:pt x="343115" y="1701800"/>
                    </a:lnTo>
                    <a:lnTo>
                      <a:pt x="343115" y="2070100"/>
                    </a:lnTo>
                    <a:lnTo>
                      <a:pt x="303085" y="2070100"/>
                    </a:lnTo>
                    <a:lnTo>
                      <a:pt x="301713" y="1701800"/>
                    </a:lnTo>
                    <a:lnTo>
                      <a:pt x="343115" y="1701800"/>
                    </a:lnTo>
                    <a:lnTo>
                      <a:pt x="343115" y="1689100"/>
                    </a:lnTo>
                    <a:lnTo>
                      <a:pt x="285330" y="1689100"/>
                    </a:lnTo>
                    <a:lnTo>
                      <a:pt x="285330" y="2235200"/>
                    </a:lnTo>
                    <a:lnTo>
                      <a:pt x="268960" y="2247900"/>
                    </a:lnTo>
                    <a:lnTo>
                      <a:pt x="268960" y="1701800"/>
                    </a:lnTo>
                    <a:lnTo>
                      <a:pt x="283514" y="1701800"/>
                    </a:lnTo>
                    <a:lnTo>
                      <a:pt x="285330" y="2235200"/>
                    </a:lnTo>
                    <a:lnTo>
                      <a:pt x="285330" y="1689100"/>
                    </a:lnTo>
                    <a:lnTo>
                      <a:pt x="250748" y="1689100"/>
                    </a:lnTo>
                    <a:lnTo>
                      <a:pt x="250748" y="1701800"/>
                    </a:lnTo>
                    <a:lnTo>
                      <a:pt x="250748" y="2247900"/>
                    </a:lnTo>
                    <a:lnTo>
                      <a:pt x="173837" y="2247900"/>
                    </a:lnTo>
                    <a:lnTo>
                      <a:pt x="173837" y="1701800"/>
                    </a:lnTo>
                    <a:lnTo>
                      <a:pt x="250748" y="1701800"/>
                    </a:lnTo>
                    <a:lnTo>
                      <a:pt x="250748" y="1689100"/>
                    </a:lnTo>
                    <a:lnTo>
                      <a:pt x="18211" y="1689100"/>
                    </a:lnTo>
                    <a:lnTo>
                      <a:pt x="18211" y="88900"/>
                    </a:lnTo>
                    <a:lnTo>
                      <a:pt x="4075582" y="88900"/>
                    </a:lnTo>
                    <a:lnTo>
                      <a:pt x="4075582" y="67157"/>
                    </a:lnTo>
                    <a:lnTo>
                      <a:pt x="4055110" y="54025"/>
                    </a:lnTo>
                    <a:lnTo>
                      <a:pt x="4055110" y="76200"/>
                    </a:lnTo>
                    <a:lnTo>
                      <a:pt x="34594" y="76200"/>
                    </a:lnTo>
                    <a:lnTo>
                      <a:pt x="112864" y="12700"/>
                    </a:lnTo>
                    <a:lnTo>
                      <a:pt x="3962730" y="12700"/>
                    </a:lnTo>
                    <a:lnTo>
                      <a:pt x="4055110" y="76200"/>
                    </a:lnTo>
                    <a:lnTo>
                      <a:pt x="4055110" y="54025"/>
                    </a:lnTo>
                    <a:lnTo>
                      <a:pt x="3990721" y="12700"/>
                    </a:lnTo>
                    <a:lnTo>
                      <a:pt x="3970921" y="0"/>
                    </a:lnTo>
                    <a:lnTo>
                      <a:pt x="103759" y="0"/>
                    </a:lnTo>
                    <a:lnTo>
                      <a:pt x="3187" y="76200"/>
                    </a:lnTo>
                    <a:lnTo>
                      <a:pt x="0" y="76200"/>
                    </a:lnTo>
                    <a:lnTo>
                      <a:pt x="469" y="88900"/>
                    </a:lnTo>
                    <a:lnTo>
                      <a:pt x="0" y="88900"/>
                    </a:lnTo>
                    <a:lnTo>
                      <a:pt x="0" y="1701800"/>
                    </a:lnTo>
                    <a:lnTo>
                      <a:pt x="155194" y="1701800"/>
                    </a:lnTo>
                    <a:lnTo>
                      <a:pt x="155194" y="2260600"/>
                    </a:lnTo>
                    <a:lnTo>
                      <a:pt x="159283" y="2273300"/>
                    </a:lnTo>
                    <a:lnTo>
                      <a:pt x="264845" y="2273300"/>
                    </a:lnTo>
                    <a:lnTo>
                      <a:pt x="299440" y="2247900"/>
                    </a:lnTo>
                    <a:lnTo>
                      <a:pt x="301713" y="2235200"/>
                    </a:lnTo>
                    <a:lnTo>
                      <a:pt x="303085" y="2235200"/>
                    </a:lnTo>
                    <a:lnTo>
                      <a:pt x="302628" y="2082800"/>
                    </a:lnTo>
                    <a:lnTo>
                      <a:pt x="356768" y="2082800"/>
                    </a:lnTo>
                    <a:lnTo>
                      <a:pt x="388175" y="2070100"/>
                    </a:lnTo>
                    <a:lnTo>
                      <a:pt x="390893" y="2070100"/>
                    </a:lnTo>
                    <a:lnTo>
                      <a:pt x="392734" y="2057400"/>
                    </a:lnTo>
                    <a:lnTo>
                      <a:pt x="392734" y="1701800"/>
                    </a:lnTo>
                    <a:lnTo>
                      <a:pt x="3645992" y="1701800"/>
                    </a:lnTo>
                    <a:lnTo>
                      <a:pt x="3645992" y="2057400"/>
                    </a:lnTo>
                    <a:lnTo>
                      <a:pt x="3649167" y="2057400"/>
                    </a:lnTo>
                    <a:lnTo>
                      <a:pt x="3679215" y="2082800"/>
                    </a:lnTo>
                    <a:lnTo>
                      <a:pt x="3755212" y="2082800"/>
                    </a:lnTo>
                    <a:lnTo>
                      <a:pt x="3755212" y="2222500"/>
                    </a:lnTo>
                    <a:lnTo>
                      <a:pt x="3757485" y="2222500"/>
                    </a:lnTo>
                    <a:lnTo>
                      <a:pt x="3786162" y="2260600"/>
                    </a:lnTo>
                    <a:lnTo>
                      <a:pt x="3910838" y="2260600"/>
                    </a:lnTo>
                    <a:lnTo>
                      <a:pt x="3910838" y="2247900"/>
                    </a:lnTo>
                    <a:lnTo>
                      <a:pt x="3910838" y="1701800"/>
                    </a:lnTo>
                    <a:lnTo>
                      <a:pt x="4093794" y="1701800"/>
                    </a:lnTo>
                    <a:lnTo>
                      <a:pt x="4093794" y="1689100"/>
                    </a:lnTo>
                    <a:lnTo>
                      <a:pt x="4093794" y="88900"/>
                    </a:lnTo>
                    <a:close/>
                  </a:path>
                </a:pathLst>
              </a:custGeom>
              <a:solidFill>
                <a:srgbClr val="425C95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59" name="object 59"/>
              <p:cNvSpPr/>
              <p:nvPr/>
            </p:nvSpPr>
            <p:spPr>
              <a:xfrm>
                <a:off x="2577191" y="8671200"/>
                <a:ext cx="1318838" cy="1838502"/>
              </a:xfrm>
              <a:prstGeom prst="rect">
                <a:avLst/>
              </a:prstGeom>
              <a:blipFill>
                <a:blip r:embed="rId3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60" name="object 60"/>
              <p:cNvSpPr/>
              <p:nvPr/>
            </p:nvSpPr>
            <p:spPr>
              <a:xfrm>
                <a:off x="14580427" y="5186366"/>
                <a:ext cx="46545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465455" h="809625">
                    <a:moveTo>
                      <a:pt x="219590" y="809232"/>
                    </a:moveTo>
                    <a:lnTo>
                      <a:pt x="193555" y="780120"/>
                    </a:lnTo>
                    <a:lnTo>
                      <a:pt x="185030" y="731530"/>
                    </a:lnTo>
                    <a:lnTo>
                      <a:pt x="176668" y="682925"/>
                    </a:lnTo>
                    <a:lnTo>
                      <a:pt x="167146" y="634650"/>
                    </a:lnTo>
                    <a:lnTo>
                      <a:pt x="155138" y="587049"/>
                    </a:lnTo>
                    <a:lnTo>
                      <a:pt x="142316" y="549776"/>
                    </a:lnTo>
                    <a:lnTo>
                      <a:pt x="126622" y="513328"/>
                    </a:lnTo>
                    <a:lnTo>
                      <a:pt x="109351" y="477390"/>
                    </a:lnTo>
                    <a:lnTo>
                      <a:pt x="91797" y="441646"/>
                    </a:lnTo>
                    <a:lnTo>
                      <a:pt x="64254" y="407295"/>
                    </a:lnTo>
                    <a:lnTo>
                      <a:pt x="27185" y="382302"/>
                    </a:lnTo>
                    <a:lnTo>
                      <a:pt x="7446" y="367081"/>
                    </a:lnTo>
                    <a:lnTo>
                      <a:pt x="0" y="351110"/>
                    </a:lnTo>
                    <a:lnTo>
                      <a:pt x="4995" y="334299"/>
                    </a:lnTo>
                    <a:lnTo>
                      <a:pt x="22582" y="316559"/>
                    </a:lnTo>
                    <a:lnTo>
                      <a:pt x="61451" y="286459"/>
                    </a:lnTo>
                    <a:lnTo>
                      <a:pt x="99337" y="255354"/>
                    </a:lnTo>
                    <a:lnTo>
                      <a:pt x="135676" y="222420"/>
                    </a:lnTo>
                    <a:lnTo>
                      <a:pt x="169902" y="186832"/>
                    </a:lnTo>
                    <a:lnTo>
                      <a:pt x="210284" y="129566"/>
                    </a:lnTo>
                    <a:lnTo>
                      <a:pt x="239117" y="66063"/>
                    </a:lnTo>
                    <a:lnTo>
                      <a:pt x="243671" y="53553"/>
                    </a:lnTo>
                    <a:lnTo>
                      <a:pt x="248284" y="41089"/>
                    </a:lnTo>
                    <a:lnTo>
                      <a:pt x="268585" y="7818"/>
                    </a:lnTo>
                    <a:lnTo>
                      <a:pt x="274679" y="3976"/>
                    </a:lnTo>
                    <a:lnTo>
                      <a:pt x="280550" y="0"/>
                    </a:lnTo>
                    <a:lnTo>
                      <a:pt x="287535" y="12916"/>
                    </a:lnTo>
                    <a:lnTo>
                      <a:pt x="290909" y="19435"/>
                    </a:lnTo>
                    <a:lnTo>
                      <a:pt x="294044" y="26073"/>
                    </a:lnTo>
                    <a:lnTo>
                      <a:pt x="295155" y="28632"/>
                    </a:lnTo>
                    <a:lnTo>
                      <a:pt x="293885" y="32311"/>
                    </a:lnTo>
                    <a:lnTo>
                      <a:pt x="293727" y="35510"/>
                    </a:lnTo>
                    <a:lnTo>
                      <a:pt x="289440" y="36150"/>
                    </a:lnTo>
                    <a:lnTo>
                      <a:pt x="291573" y="69179"/>
                    </a:lnTo>
                    <a:lnTo>
                      <a:pt x="293409" y="102313"/>
                    </a:lnTo>
                    <a:lnTo>
                      <a:pt x="296316" y="135237"/>
                    </a:lnTo>
                    <a:lnTo>
                      <a:pt x="299077" y="151961"/>
                    </a:lnTo>
                    <a:lnTo>
                      <a:pt x="251975" y="151961"/>
                    </a:lnTo>
                    <a:lnTo>
                      <a:pt x="220681" y="196958"/>
                    </a:lnTo>
                    <a:lnTo>
                      <a:pt x="186141" y="238254"/>
                    </a:lnTo>
                    <a:lnTo>
                      <a:pt x="148500" y="276103"/>
                    </a:lnTo>
                    <a:lnTo>
                      <a:pt x="107902" y="310758"/>
                    </a:lnTo>
                    <a:lnTo>
                      <a:pt x="64492" y="342472"/>
                    </a:lnTo>
                    <a:lnTo>
                      <a:pt x="103893" y="378583"/>
                    </a:lnTo>
                    <a:lnTo>
                      <a:pt x="135591" y="418432"/>
                    </a:lnTo>
                    <a:lnTo>
                      <a:pt x="160864" y="461508"/>
                    </a:lnTo>
                    <a:lnTo>
                      <a:pt x="180987" y="507298"/>
                    </a:lnTo>
                    <a:lnTo>
                      <a:pt x="197240" y="555290"/>
                    </a:lnTo>
                    <a:lnTo>
                      <a:pt x="210899" y="604972"/>
                    </a:lnTo>
                    <a:lnTo>
                      <a:pt x="223242" y="655832"/>
                    </a:lnTo>
                    <a:lnTo>
                      <a:pt x="274617" y="655832"/>
                    </a:lnTo>
                    <a:lnTo>
                      <a:pt x="251975" y="737571"/>
                    </a:lnTo>
                    <a:lnTo>
                      <a:pt x="247243" y="769917"/>
                    </a:lnTo>
                    <a:lnTo>
                      <a:pt x="245943" y="780760"/>
                    </a:lnTo>
                    <a:lnTo>
                      <a:pt x="243544" y="792002"/>
                    </a:lnTo>
                    <a:lnTo>
                      <a:pt x="238898" y="801114"/>
                    </a:lnTo>
                    <a:lnTo>
                      <a:pt x="231187" y="807168"/>
                    </a:lnTo>
                    <a:lnTo>
                      <a:pt x="219590" y="809232"/>
                    </a:lnTo>
                    <a:close/>
                  </a:path>
                  <a:path w="465455" h="809625">
                    <a:moveTo>
                      <a:pt x="274617" y="655832"/>
                    </a:moveTo>
                    <a:lnTo>
                      <a:pt x="223242" y="655832"/>
                    </a:lnTo>
                    <a:lnTo>
                      <a:pt x="242638" y="605775"/>
                    </a:lnTo>
                    <a:lnTo>
                      <a:pt x="262476" y="556740"/>
                    </a:lnTo>
                    <a:lnTo>
                      <a:pt x="284281" y="509509"/>
                    </a:lnTo>
                    <a:lnTo>
                      <a:pt x="309578" y="464864"/>
                    </a:lnTo>
                    <a:lnTo>
                      <a:pt x="339893" y="423587"/>
                    </a:lnTo>
                    <a:lnTo>
                      <a:pt x="376753" y="386461"/>
                    </a:lnTo>
                    <a:lnTo>
                      <a:pt x="339270" y="346732"/>
                    </a:lnTo>
                    <a:lnTo>
                      <a:pt x="308005" y="303617"/>
                    </a:lnTo>
                    <a:lnTo>
                      <a:pt x="283004" y="256917"/>
                    </a:lnTo>
                    <a:lnTo>
                      <a:pt x="264312" y="206431"/>
                    </a:lnTo>
                    <a:lnTo>
                      <a:pt x="251975" y="151961"/>
                    </a:lnTo>
                    <a:lnTo>
                      <a:pt x="299077" y="151961"/>
                    </a:lnTo>
                    <a:lnTo>
                      <a:pt x="301664" y="167637"/>
                    </a:lnTo>
                    <a:lnTo>
                      <a:pt x="315011" y="211260"/>
                    </a:lnTo>
                    <a:lnTo>
                      <a:pt x="334624" y="251975"/>
                    </a:lnTo>
                    <a:lnTo>
                      <a:pt x="359506" y="289870"/>
                    </a:lnTo>
                    <a:lnTo>
                      <a:pt x="388659" y="325036"/>
                    </a:lnTo>
                    <a:lnTo>
                      <a:pt x="424467" y="345056"/>
                    </a:lnTo>
                    <a:lnTo>
                      <a:pt x="447029" y="353721"/>
                    </a:lnTo>
                    <a:lnTo>
                      <a:pt x="455572" y="357848"/>
                    </a:lnTo>
                    <a:lnTo>
                      <a:pt x="462091" y="364164"/>
                    </a:lnTo>
                    <a:lnTo>
                      <a:pt x="465335" y="374304"/>
                    </a:lnTo>
                    <a:lnTo>
                      <a:pt x="464264" y="385021"/>
                    </a:lnTo>
                    <a:lnTo>
                      <a:pt x="459382" y="392619"/>
                    </a:lnTo>
                    <a:lnTo>
                      <a:pt x="451762" y="398058"/>
                    </a:lnTo>
                    <a:lnTo>
                      <a:pt x="442475" y="402297"/>
                    </a:lnTo>
                    <a:lnTo>
                      <a:pt x="414796" y="416605"/>
                    </a:lnTo>
                    <a:lnTo>
                      <a:pt x="370212" y="457520"/>
                    </a:lnTo>
                    <a:lnTo>
                      <a:pt x="325788" y="531288"/>
                    </a:lnTo>
                    <a:lnTo>
                      <a:pt x="302382" y="580881"/>
                    </a:lnTo>
                    <a:lnTo>
                      <a:pt x="282328" y="631819"/>
                    </a:lnTo>
                    <a:lnTo>
                      <a:pt x="274617" y="655832"/>
                    </a:lnTo>
                    <a:close/>
                  </a:path>
                </a:pathLst>
              </a:custGeom>
              <a:solidFill>
                <a:srgbClr val="89B5DE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61" name="object 61"/>
              <p:cNvSpPr/>
              <p:nvPr/>
            </p:nvSpPr>
            <p:spPr>
              <a:xfrm>
                <a:off x="5693129" y="5621848"/>
                <a:ext cx="873125" cy="814069"/>
              </a:xfrm>
              <a:custGeom>
                <a:avLst/>
                <a:gdLst/>
                <a:ahLst/>
                <a:cxnLst/>
                <a:rect l="l" t="t" r="r" b="b"/>
                <a:pathLst>
                  <a:path w="873125" h="814070">
                    <a:moveTo>
                      <a:pt x="330546" y="353059"/>
                    </a:moveTo>
                    <a:lnTo>
                      <a:pt x="327384" y="342899"/>
                    </a:lnTo>
                    <a:lnTo>
                      <a:pt x="324120" y="332739"/>
                    </a:lnTo>
                    <a:lnTo>
                      <a:pt x="321224" y="322579"/>
                    </a:lnTo>
                    <a:lnTo>
                      <a:pt x="319170" y="312419"/>
                    </a:lnTo>
                    <a:lnTo>
                      <a:pt x="316904" y="293369"/>
                    </a:lnTo>
                    <a:lnTo>
                      <a:pt x="315150" y="274319"/>
                    </a:lnTo>
                    <a:lnTo>
                      <a:pt x="313602" y="255269"/>
                    </a:lnTo>
                    <a:lnTo>
                      <a:pt x="311366" y="229869"/>
                    </a:lnTo>
                    <a:lnTo>
                      <a:pt x="309604" y="210819"/>
                    </a:lnTo>
                    <a:lnTo>
                      <a:pt x="307466" y="189229"/>
                    </a:lnTo>
                    <a:lnTo>
                      <a:pt x="305368" y="165099"/>
                    </a:lnTo>
                    <a:lnTo>
                      <a:pt x="301991" y="113029"/>
                    </a:lnTo>
                    <a:lnTo>
                      <a:pt x="299516" y="57149"/>
                    </a:lnTo>
                    <a:lnTo>
                      <a:pt x="298596" y="19049"/>
                    </a:lnTo>
                    <a:lnTo>
                      <a:pt x="300165" y="11429"/>
                    </a:lnTo>
                    <a:lnTo>
                      <a:pt x="304729" y="3809"/>
                    </a:lnTo>
                    <a:lnTo>
                      <a:pt x="313701" y="0"/>
                    </a:lnTo>
                    <a:lnTo>
                      <a:pt x="323822" y="0"/>
                    </a:lnTo>
                    <a:lnTo>
                      <a:pt x="348733" y="46989"/>
                    </a:lnTo>
                    <a:lnTo>
                      <a:pt x="359569" y="105409"/>
                    </a:lnTo>
                    <a:lnTo>
                      <a:pt x="362485" y="135889"/>
                    </a:lnTo>
                    <a:lnTo>
                      <a:pt x="364590" y="156209"/>
                    </a:lnTo>
                    <a:lnTo>
                      <a:pt x="367352" y="176529"/>
                    </a:lnTo>
                    <a:lnTo>
                      <a:pt x="370360" y="196849"/>
                    </a:lnTo>
                    <a:lnTo>
                      <a:pt x="373204" y="217169"/>
                    </a:lnTo>
                    <a:lnTo>
                      <a:pt x="374643" y="229869"/>
                    </a:lnTo>
                    <a:lnTo>
                      <a:pt x="375856" y="242569"/>
                    </a:lnTo>
                    <a:lnTo>
                      <a:pt x="377111" y="255269"/>
                    </a:lnTo>
                    <a:lnTo>
                      <a:pt x="378673" y="267969"/>
                    </a:lnTo>
                    <a:lnTo>
                      <a:pt x="384634" y="309879"/>
                    </a:lnTo>
                    <a:lnTo>
                      <a:pt x="390923" y="350519"/>
                    </a:lnTo>
                    <a:lnTo>
                      <a:pt x="396174" y="351789"/>
                    </a:lnTo>
                    <a:lnTo>
                      <a:pt x="331858" y="351789"/>
                    </a:lnTo>
                    <a:lnTo>
                      <a:pt x="330546" y="353059"/>
                    </a:lnTo>
                    <a:close/>
                  </a:path>
                  <a:path w="873125" h="814070">
                    <a:moveTo>
                      <a:pt x="457303" y="386079"/>
                    </a:moveTo>
                    <a:lnTo>
                      <a:pt x="315670" y="386079"/>
                    </a:lnTo>
                    <a:lnTo>
                      <a:pt x="331858" y="382269"/>
                    </a:lnTo>
                    <a:lnTo>
                      <a:pt x="331858" y="351789"/>
                    </a:lnTo>
                    <a:lnTo>
                      <a:pt x="396174" y="351789"/>
                    </a:lnTo>
                    <a:lnTo>
                      <a:pt x="404897" y="341629"/>
                    </a:lnTo>
                    <a:lnTo>
                      <a:pt x="409063" y="336549"/>
                    </a:lnTo>
                    <a:lnTo>
                      <a:pt x="412799" y="331469"/>
                    </a:lnTo>
                    <a:lnTo>
                      <a:pt x="433257" y="300989"/>
                    </a:lnTo>
                    <a:lnTo>
                      <a:pt x="454555" y="270509"/>
                    </a:lnTo>
                    <a:lnTo>
                      <a:pt x="477125" y="241299"/>
                    </a:lnTo>
                    <a:lnTo>
                      <a:pt x="501397" y="213359"/>
                    </a:lnTo>
                    <a:lnTo>
                      <a:pt x="514201" y="196849"/>
                    </a:lnTo>
                    <a:lnTo>
                      <a:pt x="525406" y="179069"/>
                    </a:lnTo>
                    <a:lnTo>
                      <a:pt x="536036" y="161289"/>
                    </a:lnTo>
                    <a:lnTo>
                      <a:pt x="547118" y="143509"/>
                    </a:lnTo>
                    <a:lnTo>
                      <a:pt x="571667" y="107949"/>
                    </a:lnTo>
                    <a:lnTo>
                      <a:pt x="610104" y="86359"/>
                    </a:lnTo>
                    <a:lnTo>
                      <a:pt x="619090" y="87629"/>
                    </a:lnTo>
                    <a:lnTo>
                      <a:pt x="628165" y="93979"/>
                    </a:lnTo>
                    <a:lnTo>
                      <a:pt x="631805" y="104139"/>
                    </a:lnTo>
                    <a:lnTo>
                      <a:pt x="631549" y="114299"/>
                    </a:lnTo>
                    <a:lnTo>
                      <a:pt x="616328" y="156209"/>
                    </a:lnTo>
                    <a:lnTo>
                      <a:pt x="593505" y="199389"/>
                    </a:lnTo>
                    <a:lnTo>
                      <a:pt x="585483" y="210819"/>
                    </a:lnTo>
                    <a:lnTo>
                      <a:pt x="577091" y="223519"/>
                    </a:lnTo>
                    <a:lnTo>
                      <a:pt x="538326" y="275589"/>
                    </a:lnTo>
                    <a:lnTo>
                      <a:pt x="508015" y="317499"/>
                    </a:lnTo>
                    <a:lnTo>
                      <a:pt x="477621" y="358139"/>
                    </a:lnTo>
                    <a:lnTo>
                      <a:pt x="457303" y="386079"/>
                    </a:lnTo>
                    <a:close/>
                  </a:path>
                  <a:path w="873125" h="814070">
                    <a:moveTo>
                      <a:pt x="22313" y="251459"/>
                    </a:moveTo>
                    <a:lnTo>
                      <a:pt x="12578" y="238759"/>
                    </a:lnTo>
                    <a:lnTo>
                      <a:pt x="8039" y="231139"/>
                    </a:lnTo>
                    <a:lnTo>
                      <a:pt x="4156" y="223519"/>
                    </a:lnTo>
                    <a:lnTo>
                      <a:pt x="1312" y="218439"/>
                    </a:lnTo>
                    <a:lnTo>
                      <a:pt x="0" y="208279"/>
                    </a:lnTo>
                    <a:lnTo>
                      <a:pt x="2843" y="204469"/>
                    </a:lnTo>
                    <a:lnTo>
                      <a:pt x="6562" y="198119"/>
                    </a:lnTo>
                    <a:lnTo>
                      <a:pt x="15531" y="193039"/>
                    </a:lnTo>
                    <a:lnTo>
                      <a:pt x="22094" y="193039"/>
                    </a:lnTo>
                    <a:lnTo>
                      <a:pt x="30506" y="194309"/>
                    </a:lnTo>
                    <a:lnTo>
                      <a:pt x="38365" y="195579"/>
                    </a:lnTo>
                    <a:lnTo>
                      <a:pt x="45197" y="200659"/>
                    </a:lnTo>
                    <a:lnTo>
                      <a:pt x="50533" y="210819"/>
                    </a:lnTo>
                    <a:lnTo>
                      <a:pt x="55510" y="217169"/>
                    </a:lnTo>
                    <a:lnTo>
                      <a:pt x="63932" y="222249"/>
                    </a:lnTo>
                    <a:lnTo>
                      <a:pt x="73913" y="227329"/>
                    </a:lnTo>
                    <a:lnTo>
                      <a:pt x="83566" y="232409"/>
                    </a:lnTo>
                    <a:lnTo>
                      <a:pt x="109973" y="247649"/>
                    </a:lnTo>
                    <a:lnTo>
                      <a:pt x="36751" y="247649"/>
                    </a:lnTo>
                    <a:lnTo>
                      <a:pt x="22313" y="251459"/>
                    </a:lnTo>
                    <a:close/>
                  </a:path>
                  <a:path w="873125" h="814070">
                    <a:moveTo>
                      <a:pt x="296975" y="593089"/>
                    </a:moveTo>
                    <a:lnTo>
                      <a:pt x="216134" y="593089"/>
                    </a:lnTo>
                    <a:lnTo>
                      <a:pt x="216353" y="589279"/>
                    </a:lnTo>
                    <a:lnTo>
                      <a:pt x="222024" y="582929"/>
                    </a:lnTo>
                    <a:lnTo>
                      <a:pt x="227756" y="576579"/>
                    </a:lnTo>
                    <a:lnTo>
                      <a:pt x="233365" y="570229"/>
                    </a:lnTo>
                    <a:lnTo>
                      <a:pt x="238666" y="563879"/>
                    </a:lnTo>
                    <a:lnTo>
                      <a:pt x="244030" y="556259"/>
                    </a:lnTo>
                    <a:lnTo>
                      <a:pt x="249085" y="548639"/>
                    </a:lnTo>
                    <a:lnTo>
                      <a:pt x="254017" y="541019"/>
                    </a:lnTo>
                    <a:lnTo>
                      <a:pt x="259011" y="533399"/>
                    </a:lnTo>
                    <a:lnTo>
                      <a:pt x="270308" y="518159"/>
                    </a:lnTo>
                    <a:lnTo>
                      <a:pt x="281625" y="501649"/>
                    </a:lnTo>
                    <a:lnTo>
                      <a:pt x="293066" y="485139"/>
                    </a:lnTo>
                    <a:lnTo>
                      <a:pt x="304732" y="469899"/>
                    </a:lnTo>
                    <a:lnTo>
                      <a:pt x="311247" y="459739"/>
                    </a:lnTo>
                    <a:lnTo>
                      <a:pt x="312553" y="452119"/>
                    </a:lnTo>
                    <a:lnTo>
                      <a:pt x="308362" y="447039"/>
                    </a:lnTo>
                    <a:lnTo>
                      <a:pt x="298388" y="439419"/>
                    </a:lnTo>
                    <a:lnTo>
                      <a:pt x="277431" y="426719"/>
                    </a:lnTo>
                    <a:lnTo>
                      <a:pt x="236093" y="398779"/>
                    </a:lnTo>
                    <a:lnTo>
                      <a:pt x="215259" y="386079"/>
                    </a:lnTo>
                    <a:lnTo>
                      <a:pt x="195506" y="373379"/>
                    </a:lnTo>
                    <a:lnTo>
                      <a:pt x="155671" y="350519"/>
                    </a:lnTo>
                    <a:lnTo>
                      <a:pt x="111611" y="320039"/>
                    </a:lnTo>
                    <a:lnTo>
                      <a:pt x="39595" y="266699"/>
                    </a:lnTo>
                    <a:lnTo>
                      <a:pt x="36314" y="264159"/>
                    </a:lnTo>
                    <a:lnTo>
                      <a:pt x="37626" y="255269"/>
                    </a:lnTo>
                    <a:lnTo>
                      <a:pt x="36751" y="247649"/>
                    </a:lnTo>
                    <a:lnTo>
                      <a:pt x="109973" y="247649"/>
                    </a:lnTo>
                    <a:lnTo>
                      <a:pt x="245968" y="326389"/>
                    </a:lnTo>
                    <a:lnTo>
                      <a:pt x="280699" y="351789"/>
                    </a:lnTo>
                    <a:lnTo>
                      <a:pt x="289511" y="361949"/>
                    </a:lnTo>
                    <a:lnTo>
                      <a:pt x="294450" y="367029"/>
                    </a:lnTo>
                    <a:lnTo>
                      <a:pt x="315670" y="386079"/>
                    </a:lnTo>
                    <a:lnTo>
                      <a:pt x="457303" y="386079"/>
                    </a:lnTo>
                    <a:lnTo>
                      <a:pt x="447145" y="400049"/>
                    </a:lnTo>
                    <a:lnTo>
                      <a:pt x="441853" y="406399"/>
                    </a:lnTo>
                    <a:lnTo>
                      <a:pt x="436480" y="414019"/>
                    </a:lnTo>
                    <a:lnTo>
                      <a:pt x="431025" y="421639"/>
                    </a:lnTo>
                    <a:lnTo>
                      <a:pt x="425487" y="427989"/>
                    </a:lnTo>
                    <a:lnTo>
                      <a:pt x="418925" y="435609"/>
                    </a:lnTo>
                    <a:lnTo>
                      <a:pt x="422425" y="440689"/>
                    </a:lnTo>
                    <a:lnTo>
                      <a:pt x="430081" y="444499"/>
                    </a:lnTo>
                    <a:lnTo>
                      <a:pt x="468043" y="459739"/>
                    </a:lnTo>
                    <a:lnTo>
                      <a:pt x="480396" y="466089"/>
                    </a:lnTo>
                    <a:lnTo>
                      <a:pt x="488254" y="471169"/>
                    </a:lnTo>
                    <a:lnTo>
                      <a:pt x="503068" y="481329"/>
                    </a:lnTo>
                    <a:lnTo>
                      <a:pt x="510804" y="486409"/>
                    </a:lnTo>
                    <a:lnTo>
                      <a:pt x="519975" y="491489"/>
                    </a:lnTo>
                    <a:lnTo>
                      <a:pt x="529371" y="495299"/>
                    </a:lnTo>
                    <a:lnTo>
                      <a:pt x="538890" y="500379"/>
                    </a:lnTo>
                    <a:lnTo>
                      <a:pt x="571049" y="513079"/>
                    </a:lnTo>
                    <a:lnTo>
                      <a:pt x="414987" y="513079"/>
                    </a:lnTo>
                    <a:lnTo>
                      <a:pt x="418367" y="521969"/>
                    </a:lnTo>
                    <a:lnTo>
                      <a:pt x="419674" y="525779"/>
                    </a:lnTo>
                    <a:lnTo>
                      <a:pt x="348265" y="525779"/>
                    </a:lnTo>
                    <a:lnTo>
                      <a:pt x="340414" y="537209"/>
                    </a:lnTo>
                    <a:lnTo>
                      <a:pt x="333362" y="546099"/>
                    </a:lnTo>
                    <a:lnTo>
                      <a:pt x="326762" y="554989"/>
                    </a:lnTo>
                    <a:lnTo>
                      <a:pt x="306096" y="581659"/>
                    </a:lnTo>
                    <a:lnTo>
                      <a:pt x="296975" y="593089"/>
                    </a:lnTo>
                    <a:close/>
                  </a:path>
                  <a:path w="873125" h="814070">
                    <a:moveTo>
                      <a:pt x="847188" y="693419"/>
                    </a:moveTo>
                    <a:lnTo>
                      <a:pt x="836756" y="692149"/>
                    </a:lnTo>
                    <a:lnTo>
                      <a:pt x="733282" y="646429"/>
                    </a:lnTo>
                    <a:lnTo>
                      <a:pt x="701596" y="638809"/>
                    </a:lnTo>
                    <a:lnTo>
                      <a:pt x="691281" y="634999"/>
                    </a:lnTo>
                    <a:lnTo>
                      <a:pt x="675051" y="628649"/>
                    </a:lnTo>
                    <a:lnTo>
                      <a:pt x="627184" y="605789"/>
                    </a:lnTo>
                    <a:lnTo>
                      <a:pt x="622809" y="603249"/>
                    </a:lnTo>
                    <a:lnTo>
                      <a:pt x="618215" y="601979"/>
                    </a:lnTo>
                    <a:lnTo>
                      <a:pt x="564564" y="579119"/>
                    </a:lnTo>
                    <a:lnTo>
                      <a:pt x="515616" y="556259"/>
                    </a:lnTo>
                    <a:lnTo>
                      <a:pt x="453752" y="525779"/>
                    </a:lnTo>
                    <a:lnTo>
                      <a:pt x="433144" y="514349"/>
                    </a:lnTo>
                    <a:lnTo>
                      <a:pt x="429206" y="513079"/>
                    </a:lnTo>
                    <a:lnTo>
                      <a:pt x="571049" y="513079"/>
                    </a:lnTo>
                    <a:lnTo>
                      <a:pt x="577512" y="515619"/>
                    </a:lnTo>
                    <a:lnTo>
                      <a:pt x="606675" y="528319"/>
                    </a:lnTo>
                    <a:lnTo>
                      <a:pt x="635428" y="539749"/>
                    </a:lnTo>
                    <a:lnTo>
                      <a:pt x="663279" y="554989"/>
                    </a:lnTo>
                    <a:lnTo>
                      <a:pt x="695082" y="567689"/>
                    </a:lnTo>
                    <a:lnTo>
                      <a:pt x="711116" y="572769"/>
                    </a:lnTo>
                    <a:lnTo>
                      <a:pt x="726720" y="579119"/>
                    </a:lnTo>
                    <a:lnTo>
                      <a:pt x="742983" y="586739"/>
                    </a:lnTo>
                    <a:lnTo>
                      <a:pt x="776494" y="599439"/>
                    </a:lnTo>
                    <a:lnTo>
                      <a:pt x="793004" y="607059"/>
                    </a:lnTo>
                    <a:lnTo>
                      <a:pt x="829154" y="624839"/>
                    </a:lnTo>
                    <a:lnTo>
                      <a:pt x="863663" y="645159"/>
                    </a:lnTo>
                    <a:lnTo>
                      <a:pt x="872892" y="666749"/>
                    </a:lnTo>
                    <a:lnTo>
                      <a:pt x="872414" y="673099"/>
                    </a:lnTo>
                    <a:lnTo>
                      <a:pt x="866904" y="684529"/>
                    </a:lnTo>
                    <a:lnTo>
                      <a:pt x="857866" y="690879"/>
                    </a:lnTo>
                    <a:lnTo>
                      <a:pt x="847188" y="693419"/>
                    </a:lnTo>
                    <a:close/>
                  </a:path>
                  <a:path w="873125" h="814070">
                    <a:moveTo>
                      <a:pt x="434457" y="814069"/>
                    </a:moveTo>
                    <a:lnTo>
                      <a:pt x="399236" y="786129"/>
                    </a:lnTo>
                    <a:lnTo>
                      <a:pt x="387789" y="739139"/>
                    </a:lnTo>
                    <a:lnTo>
                      <a:pt x="375258" y="680719"/>
                    </a:lnTo>
                    <a:lnTo>
                      <a:pt x="365246" y="626109"/>
                    </a:lnTo>
                    <a:lnTo>
                      <a:pt x="357918" y="576579"/>
                    </a:lnTo>
                    <a:lnTo>
                      <a:pt x="354172" y="552449"/>
                    </a:lnTo>
                    <a:lnTo>
                      <a:pt x="353156" y="547369"/>
                    </a:lnTo>
                    <a:lnTo>
                      <a:pt x="351793" y="541019"/>
                    </a:lnTo>
                    <a:lnTo>
                      <a:pt x="350142" y="534669"/>
                    </a:lnTo>
                    <a:lnTo>
                      <a:pt x="348265" y="525779"/>
                    </a:lnTo>
                    <a:lnTo>
                      <a:pt x="419674" y="525779"/>
                    </a:lnTo>
                    <a:lnTo>
                      <a:pt x="421850" y="532129"/>
                    </a:lnTo>
                    <a:lnTo>
                      <a:pt x="424308" y="541019"/>
                    </a:lnTo>
                    <a:lnTo>
                      <a:pt x="424511" y="546099"/>
                    </a:lnTo>
                    <a:lnTo>
                      <a:pt x="424428" y="556259"/>
                    </a:lnTo>
                    <a:lnTo>
                      <a:pt x="424243" y="563879"/>
                    </a:lnTo>
                    <a:lnTo>
                      <a:pt x="426909" y="577849"/>
                    </a:lnTo>
                    <a:lnTo>
                      <a:pt x="430888" y="591819"/>
                    </a:lnTo>
                    <a:lnTo>
                      <a:pt x="434457" y="605789"/>
                    </a:lnTo>
                    <a:lnTo>
                      <a:pt x="439146" y="628649"/>
                    </a:lnTo>
                    <a:lnTo>
                      <a:pt x="443918" y="651509"/>
                    </a:lnTo>
                    <a:lnTo>
                      <a:pt x="453051" y="697229"/>
                    </a:lnTo>
                    <a:lnTo>
                      <a:pt x="459805" y="735329"/>
                    </a:lnTo>
                    <a:lnTo>
                      <a:pt x="464427" y="773429"/>
                    </a:lnTo>
                    <a:lnTo>
                      <a:pt x="463189" y="789939"/>
                    </a:lnTo>
                    <a:lnTo>
                      <a:pt x="457317" y="802639"/>
                    </a:lnTo>
                    <a:lnTo>
                      <a:pt x="447507" y="811529"/>
                    </a:lnTo>
                    <a:lnTo>
                      <a:pt x="434457" y="814069"/>
                    </a:lnTo>
                    <a:close/>
                  </a:path>
                  <a:path w="873125" h="814070">
                    <a:moveTo>
                      <a:pt x="137818" y="749299"/>
                    </a:moveTo>
                    <a:lnTo>
                      <a:pt x="134318" y="739139"/>
                    </a:lnTo>
                    <a:lnTo>
                      <a:pt x="129287" y="732789"/>
                    </a:lnTo>
                    <a:lnTo>
                      <a:pt x="129943" y="725169"/>
                    </a:lnTo>
                    <a:lnTo>
                      <a:pt x="149450" y="679449"/>
                    </a:lnTo>
                    <a:lnTo>
                      <a:pt x="170389" y="645159"/>
                    </a:lnTo>
                    <a:lnTo>
                      <a:pt x="181351" y="627379"/>
                    </a:lnTo>
                    <a:lnTo>
                      <a:pt x="187750" y="618489"/>
                    </a:lnTo>
                    <a:lnTo>
                      <a:pt x="194477" y="609599"/>
                    </a:lnTo>
                    <a:lnTo>
                      <a:pt x="201532" y="601979"/>
                    </a:lnTo>
                    <a:lnTo>
                      <a:pt x="208915" y="593089"/>
                    </a:lnTo>
                    <a:lnTo>
                      <a:pt x="210665" y="591819"/>
                    </a:lnTo>
                    <a:lnTo>
                      <a:pt x="216134" y="593089"/>
                    </a:lnTo>
                    <a:lnTo>
                      <a:pt x="296975" y="593089"/>
                    </a:lnTo>
                    <a:lnTo>
                      <a:pt x="291907" y="599439"/>
                    </a:lnTo>
                    <a:lnTo>
                      <a:pt x="277349" y="617219"/>
                    </a:lnTo>
                    <a:lnTo>
                      <a:pt x="262074" y="633729"/>
                    </a:lnTo>
                    <a:lnTo>
                      <a:pt x="246733" y="652779"/>
                    </a:lnTo>
                    <a:lnTo>
                      <a:pt x="233690" y="673099"/>
                    </a:lnTo>
                    <a:lnTo>
                      <a:pt x="221713" y="693419"/>
                    </a:lnTo>
                    <a:lnTo>
                      <a:pt x="209571" y="713739"/>
                    </a:lnTo>
                    <a:lnTo>
                      <a:pt x="205852" y="720089"/>
                    </a:lnTo>
                    <a:lnTo>
                      <a:pt x="202571" y="726439"/>
                    </a:lnTo>
                    <a:lnTo>
                      <a:pt x="198852" y="731519"/>
                    </a:lnTo>
                    <a:lnTo>
                      <a:pt x="187525" y="746759"/>
                    </a:lnTo>
                    <a:lnTo>
                      <a:pt x="139787" y="746759"/>
                    </a:lnTo>
                    <a:lnTo>
                      <a:pt x="137818" y="749299"/>
                    </a:lnTo>
                    <a:close/>
                  </a:path>
                  <a:path w="873125" h="814070">
                    <a:moveTo>
                      <a:pt x="155968" y="756919"/>
                    </a:moveTo>
                    <a:lnTo>
                      <a:pt x="136068" y="750569"/>
                    </a:lnTo>
                    <a:lnTo>
                      <a:pt x="138037" y="749299"/>
                    </a:lnTo>
                    <a:lnTo>
                      <a:pt x="139787" y="746759"/>
                    </a:lnTo>
                    <a:lnTo>
                      <a:pt x="187525" y="746759"/>
                    </a:lnTo>
                    <a:lnTo>
                      <a:pt x="186581" y="748029"/>
                    </a:lnTo>
                    <a:lnTo>
                      <a:pt x="172546" y="755649"/>
                    </a:lnTo>
                    <a:lnTo>
                      <a:pt x="155968" y="756919"/>
                    </a:lnTo>
                    <a:close/>
                  </a:path>
                </a:pathLst>
              </a:custGeom>
              <a:solidFill>
                <a:srgbClr val="FAD659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62" name="object 62"/>
              <p:cNvSpPr/>
              <p:nvPr/>
            </p:nvSpPr>
            <p:spPr>
              <a:xfrm>
                <a:off x="12131865" y="2259393"/>
                <a:ext cx="1128395" cy="225425"/>
              </a:xfrm>
              <a:custGeom>
                <a:avLst/>
                <a:gdLst/>
                <a:ahLst/>
                <a:cxnLst/>
                <a:rect l="l" t="t" r="r" b="b"/>
                <a:pathLst>
                  <a:path w="1128394" h="225425">
                    <a:moveTo>
                      <a:pt x="108119" y="225236"/>
                    </a:moveTo>
                    <a:lnTo>
                      <a:pt x="65341" y="213479"/>
                    </a:lnTo>
                    <a:lnTo>
                      <a:pt x="20881" y="187951"/>
                    </a:lnTo>
                    <a:lnTo>
                      <a:pt x="9831" y="173167"/>
                    </a:lnTo>
                    <a:lnTo>
                      <a:pt x="12219" y="165336"/>
                    </a:lnTo>
                    <a:lnTo>
                      <a:pt x="12219" y="164725"/>
                    </a:lnTo>
                    <a:lnTo>
                      <a:pt x="11600" y="162891"/>
                    </a:lnTo>
                    <a:lnTo>
                      <a:pt x="10982" y="162891"/>
                    </a:lnTo>
                    <a:lnTo>
                      <a:pt x="2590" y="154477"/>
                    </a:lnTo>
                    <a:lnTo>
                      <a:pt x="0" y="144631"/>
                    </a:lnTo>
                    <a:lnTo>
                      <a:pt x="889" y="134440"/>
                    </a:lnTo>
                    <a:lnTo>
                      <a:pt x="2938" y="124995"/>
                    </a:lnTo>
                    <a:lnTo>
                      <a:pt x="28228" y="70978"/>
                    </a:lnTo>
                    <a:lnTo>
                      <a:pt x="77184" y="35756"/>
                    </a:lnTo>
                    <a:lnTo>
                      <a:pt x="98664" y="30542"/>
                    </a:lnTo>
                    <a:lnTo>
                      <a:pt x="118173" y="33006"/>
                    </a:lnTo>
                    <a:lnTo>
                      <a:pt x="148954" y="59594"/>
                    </a:lnTo>
                    <a:lnTo>
                      <a:pt x="169526" y="103144"/>
                    </a:lnTo>
                    <a:lnTo>
                      <a:pt x="178033" y="153111"/>
                    </a:lnTo>
                    <a:lnTo>
                      <a:pt x="172939" y="180712"/>
                    </a:lnTo>
                    <a:lnTo>
                      <a:pt x="158157" y="203384"/>
                    </a:lnTo>
                    <a:lnTo>
                      <a:pt x="135835" y="218952"/>
                    </a:lnTo>
                    <a:lnTo>
                      <a:pt x="108119" y="225236"/>
                    </a:lnTo>
                    <a:close/>
                  </a:path>
                  <a:path w="1128394" h="225425">
                    <a:moveTo>
                      <a:pt x="394582" y="199564"/>
                    </a:moveTo>
                    <a:lnTo>
                      <a:pt x="345627" y="162356"/>
                    </a:lnTo>
                    <a:lnTo>
                      <a:pt x="322812" y="116438"/>
                    </a:lnTo>
                    <a:lnTo>
                      <a:pt x="320550" y="99371"/>
                    </a:lnTo>
                    <a:lnTo>
                      <a:pt x="322812" y="82591"/>
                    </a:lnTo>
                    <a:lnTo>
                      <a:pt x="358504" y="35498"/>
                    </a:lnTo>
                    <a:lnTo>
                      <a:pt x="404597" y="15653"/>
                    </a:lnTo>
                    <a:lnTo>
                      <a:pt x="429849" y="13752"/>
                    </a:lnTo>
                    <a:lnTo>
                      <a:pt x="438046" y="14889"/>
                    </a:lnTo>
                    <a:lnTo>
                      <a:pt x="456326" y="14889"/>
                    </a:lnTo>
                    <a:lnTo>
                      <a:pt x="464496" y="20476"/>
                    </a:lnTo>
                    <a:lnTo>
                      <a:pt x="470065" y="26588"/>
                    </a:lnTo>
                    <a:lnTo>
                      <a:pt x="476871" y="32700"/>
                    </a:lnTo>
                    <a:lnTo>
                      <a:pt x="478727" y="40035"/>
                    </a:lnTo>
                    <a:lnTo>
                      <a:pt x="484034" y="57846"/>
                    </a:lnTo>
                    <a:lnTo>
                      <a:pt x="488703" y="75715"/>
                    </a:lnTo>
                    <a:lnTo>
                      <a:pt x="491169" y="93928"/>
                    </a:lnTo>
                    <a:lnTo>
                      <a:pt x="489863" y="112770"/>
                    </a:lnTo>
                    <a:lnTo>
                      <a:pt x="489245" y="115215"/>
                    </a:lnTo>
                    <a:lnTo>
                      <a:pt x="488626" y="118271"/>
                    </a:lnTo>
                    <a:lnTo>
                      <a:pt x="489863" y="119494"/>
                    </a:lnTo>
                    <a:lnTo>
                      <a:pt x="497220" y="131919"/>
                    </a:lnTo>
                    <a:lnTo>
                      <a:pt x="495819" y="142797"/>
                    </a:lnTo>
                    <a:lnTo>
                      <a:pt x="464786" y="176949"/>
                    </a:lnTo>
                    <a:lnTo>
                      <a:pt x="422830" y="194751"/>
                    </a:lnTo>
                    <a:lnTo>
                      <a:pt x="399532" y="198953"/>
                    </a:lnTo>
                    <a:lnTo>
                      <a:pt x="394582" y="199564"/>
                    </a:lnTo>
                    <a:close/>
                  </a:path>
                  <a:path w="1128394" h="225425">
                    <a:moveTo>
                      <a:pt x="456326" y="14889"/>
                    </a:moveTo>
                    <a:lnTo>
                      <a:pt x="438046" y="14889"/>
                    </a:lnTo>
                    <a:lnTo>
                      <a:pt x="447172" y="14134"/>
                    </a:lnTo>
                    <a:lnTo>
                      <a:pt x="456298" y="14869"/>
                    </a:lnTo>
                    <a:close/>
                  </a:path>
                  <a:path w="1128394" h="225425">
                    <a:moveTo>
                      <a:pt x="1032482" y="182460"/>
                    </a:moveTo>
                    <a:lnTo>
                      <a:pt x="987742" y="168984"/>
                    </a:lnTo>
                    <a:lnTo>
                      <a:pt x="965033" y="134775"/>
                    </a:lnTo>
                    <a:lnTo>
                      <a:pt x="958198" y="103478"/>
                    </a:lnTo>
                    <a:lnTo>
                      <a:pt x="962326" y="75104"/>
                    </a:lnTo>
                    <a:lnTo>
                      <a:pt x="975387" y="48907"/>
                    </a:lnTo>
                    <a:lnTo>
                      <a:pt x="995350" y="24143"/>
                    </a:lnTo>
                    <a:lnTo>
                      <a:pt x="1020040" y="5768"/>
                    </a:lnTo>
                    <a:lnTo>
                      <a:pt x="1045775" y="0"/>
                    </a:lnTo>
                    <a:lnTo>
                      <a:pt x="1072437" y="2483"/>
                    </a:lnTo>
                    <a:lnTo>
                      <a:pt x="1099912" y="8862"/>
                    </a:lnTo>
                    <a:lnTo>
                      <a:pt x="1107337" y="10085"/>
                    </a:lnTo>
                    <a:lnTo>
                      <a:pt x="1112905" y="16808"/>
                    </a:lnTo>
                    <a:lnTo>
                      <a:pt x="1112286" y="24754"/>
                    </a:lnTo>
                    <a:lnTo>
                      <a:pt x="1113756" y="31630"/>
                    </a:lnTo>
                    <a:lnTo>
                      <a:pt x="1116617" y="38507"/>
                    </a:lnTo>
                    <a:lnTo>
                      <a:pt x="1119943" y="45383"/>
                    </a:lnTo>
                    <a:lnTo>
                      <a:pt x="1122804" y="52259"/>
                    </a:lnTo>
                    <a:lnTo>
                      <a:pt x="1124660" y="59594"/>
                    </a:lnTo>
                    <a:lnTo>
                      <a:pt x="1125898" y="74263"/>
                    </a:lnTo>
                    <a:lnTo>
                      <a:pt x="1128373" y="74875"/>
                    </a:lnTo>
                    <a:lnTo>
                      <a:pt x="1115931" y="119226"/>
                    </a:lnTo>
                    <a:lnTo>
                      <a:pt x="1093213" y="158030"/>
                    </a:lnTo>
                    <a:lnTo>
                      <a:pt x="1065342" y="175345"/>
                    </a:lnTo>
                    <a:lnTo>
                      <a:pt x="1032482" y="182460"/>
                    </a:lnTo>
                    <a:close/>
                  </a:path>
                  <a:path w="1128394" h="225425">
                    <a:moveTo>
                      <a:pt x="729150" y="183902"/>
                    </a:moveTo>
                    <a:lnTo>
                      <a:pt x="689069" y="166339"/>
                    </a:lnTo>
                    <a:lnTo>
                      <a:pt x="660009" y="130496"/>
                    </a:lnTo>
                    <a:lnTo>
                      <a:pt x="655059" y="107623"/>
                    </a:lnTo>
                    <a:lnTo>
                      <a:pt x="657534" y="85036"/>
                    </a:lnTo>
                    <a:lnTo>
                      <a:pt x="682901" y="47369"/>
                    </a:lnTo>
                    <a:lnTo>
                      <a:pt x="715925" y="27046"/>
                    </a:lnTo>
                    <a:lnTo>
                      <a:pt x="746628" y="20476"/>
                    </a:lnTo>
                    <a:lnTo>
                      <a:pt x="754469" y="20561"/>
                    </a:lnTo>
                    <a:lnTo>
                      <a:pt x="762019" y="22538"/>
                    </a:lnTo>
                    <a:lnTo>
                      <a:pt x="768989" y="26234"/>
                    </a:lnTo>
                    <a:lnTo>
                      <a:pt x="775089" y="31478"/>
                    </a:lnTo>
                    <a:lnTo>
                      <a:pt x="778801" y="34534"/>
                    </a:lnTo>
                    <a:lnTo>
                      <a:pt x="783132" y="36979"/>
                    </a:lnTo>
                    <a:lnTo>
                      <a:pt x="787463" y="38812"/>
                    </a:lnTo>
                    <a:lnTo>
                      <a:pt x="807020" y="52040"/>
                    </a:lnTo>
                    <a:lnTo>
                      <a:pt x="819095" y="68075"/>
                    </a:lnTo>
                    <a:lnTo>
                      <a:pt x="823397" y="87204"/>
                    </a:lnTo>
                    <a:lnTo>
                      <a:pt x="819636" y="109714"/>
                    </a:lnTo>
                    <a:lnTo>
                      <a:pt x="796744" y="151889"/>
                    </a:lnTo>
                    <a:lnTo>
                      <a:pt x="757146" y="179394"/>
                    </a:lnTo>
                    <a:lnTo>
                      <a:pt x="743322" y="183281"/>
                    </a:lnTo>
                    <a:lnTo>
                      <a:pt x="729150" y="183902"/>
                    </a:lnTo>
                    <a:close/>
                  </a:path>
                </a:pathLst>
              </a:custGeom>
              <a:solidFill>
                <a:srgbClr val="F7D96E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63" name="object 63"/>
              <p:cNvSpPr/>
              <p:nvPr/>
            </p:nvSpPr>
            <p:spPr>
              <a:xfrm>
                <a:off x="3479538" y="5399767"/>
                <a:ext cx="1580515" cy="297180"/>
              </a:xfrm>
              <a:custGeom>
                <a:avLst/>
                <a:gdLst/>
                <a:ahLst/>
                <a:cxnLst/>
                <a:rect l="l" t="t" r="r" b="b"/>
                <a:pathLst>
                  <a:path w="1580514" h="297179">
                    <a:moveTo>
                      <a:pt x="0" y="0"/>
                    </a:moveTo>
                    <a:lnTo>
                      <a:pt x="65744" y="304"/>
                    </a:lnTo>
                    <a:lnTo>
                      <a:pt x="66579" y="24207"/>
                    </a:lnTo>
                    <a:lnTo>
                      <a:pt x="74730" y="80310"/>
                    </a:lnTo>
                    <a:lnTo>
                      <a:pt x="98664" y="145206"/>
                    </a:lnTo>
                    <a:lnTo>
                      <a:pt x="146849" y="195486"/>
                    </a:lnTo>
                    <a:lnTo>
                      <a:pt x="199115" y="219983"/>
                    </a:lnTo>
                    <a:lnTo>
                      <a:pt x="240090" y="230008"/>
                    </a:lnTo>
                    <a:lnTo>
                      <a:pt x="277839" y="231754"/>
                    </a:lnTo>
                    <a:lnTo>
                      <a:pt x="320427" y="231416"/>
                    </a:lnTo>
                    <a:lnTo>
                      <a:pt x="358867" y="229099"/>
                    </a:lnTo>
                    <a:lnTo>
                      <a:pt x="398460" y="218361"/>
                    </a:lnTo>
                    <a:lnTo>
                      <a:pt x="435518" y="195576"/>
                    </a:lnTo>
                    <a:lnTo>
                      <a:pt x="466355" y="157119"/>
                    </a:lnTo>
                    <a:lnTo>
                      <a:pt x="485402" y="114043"/>
                    </a:lnTo>
                    <a:lnTo>
                      <a:pt x="498459" y="69881"/>
                    </a:lnTo>
                    <a:lnTo>
                      <a:pt x="506447" y="31658"/>
                    </a:lnTo>
                    <a:lnTo>
                      <a:pt x="510287" y="6394"/>
                    </a:lnTo>
                    <a:lnTo>
                      <a:pt x="510287" y="4262"/>
                    </a:lnTo>
                    <a:lnTo>
                      <a:pt x="509980" y="2435"/>
                    </a:lnTo>
                    <a:lnTo>
                      <a:pt x="509980" y="304"/>
                    </a:lnTo>
                    <a:lnTo>
                      <a:pt x="575724" y="304"/>
                    </a:lnTo>
                    <a:lnTo>
                      <a:pt x="579569" y="27561"/>
                    </a:lnTo>
                    <a:lnTo>
                      <a:pt x="594503" y="90016"/>
                    </a:lnTo>
                    <a:lnTo>
                      <a:pt x="625623" y="158694"/>
                    </a:lnTo>
                    <a:lnTo>
                      <a:pt x="678028" y="204620"/>
                    </a:lnTo>
                    <a:lnTo>
                      <a:pt x="729309" y="222200"/>
                    </a:lnTo>
                    <a:lnTo>
                      <a:pt x="762704" y="228333"/>
                    </a:lnTo>
                    <a:lnTo>
                      <a:pt x="791779" y="227786"/>
                    </a:lnTo>
                    <a:lnTo>
                      <a:pt x="830100" y="225326"/>
                    </a:lnTo>
                    <a:lnTo>
                      <a:pt x="878732" y="222419"/>
                    </a:lnTo>
                    <a:lnTo>
                      <a:pt x="917081" y="213946"/>
                    </a:lnTo>
                    <a:lnTo>
                      <a:pt x="975721" y="157119"/>
                    </a:lnTo>
                    <a:lnTo>
                      <a:pt x="995728" y="111597"/>
                    </a:lnTo>
                    <a:lnTo>
                      <a:pt x="1009054" y="65390"/>
                    </a:lnTo>
                    <a:lnTo>
                      <a:pt x="1016850" y="26605"/>
                    </a:lnTo>
                    <a:lnTo>
                      <a:pt x="1020267" y="3349"/>
                    </a:lnTo>
                    <a:lnTo>
                      <a:pt x="1019960" y="2131"/>
                    </a:lnTo>
                    <a:lnTo>
                      <a:pt x="1019960" y="0"/>
                    </a:lnTo>
                    <a:lnTo>
                      <a:pt x="1085705" y="0"/>
                    </a:lnTo>
                    <a:lnTo>
                      <a:pt x="1089598" y="27304"/>
                    </a:lnTo>
                    <a:lnTo>
                      <a:pt x="1104637" y="89864"/>
                    </a:lnTo>
                    <a:lnTo>
                      <a:pt x="1135863" y="158646"/>
                    </a:lnTo>
                    <a:lnTo>
                      <a:pt x="1188315" y="204620"/>
                    </a:lnTo>
                    <a:lnTo>
                      <a:pt x="1241713" y="223880"/>
                    </a:lnTo>
                    <a:lnTo>
                      <a:pt x="1278637" y="233319"/>
                    </a:lnTo>
                    <a:lnTo>
                      <a:pt x="1308418" y="235108"/>
                    </a:lnTo>
                    <a:lnTo>
                      <a:pt x="1340388" y="231416"/>
                    </a:lnTo>
                    <a:lnTo>
                      <a:pt x="1378569" y="225455"/>
                    </a:lnTo>
                    <a:lnTo>
                      <a:pt x="1418190" y="215011"/>
                    </a:lnTo>
                    <a:lnTo>
                      <a:pt x="1455392" y="194120"/>
                    </a:lnTo>
                    <a:lnTo>
                      <a:pt x="1486316" y="156815"/>
                    </a:lnTo>
                    <a:lnTo>
                      <a:pt x="1506890" y="118738"/>
                    </a:lnTo>
                    <a:lnTo>
                      <a:pt x="1525111" y="55032"/>
                    </a:lnTo>
                    <a:lnTo>
                      <a:pt x="1531169" y="0"/>
                    </a:lnTo>
                    <a:lnTo>
                      <a:pt x="1580324" y="0"/>
                    </a:lnTo>
                    <a:lnTo>
                      <a:pt x="1569802" y="68549"/>
                    </a:lnTo>
                    <a:lnTo>
                      <a:pt x="1549737" y="132955"/>
                    </a:lnTo>
                    <a:lnTo>
                      <a:pt x="1513658" y="198531"/>
                    </a:lnTo>
                    <a:lnTo>
                      <a:pt x="1482895" y="234345"/>
                    </a:lnTo>
                    <a:lnTo>
                      <a:pt x="1450144" y="260535"/>
                    </a:lnTo>
                    <a:lnTo>
                      <a:pt x="1413467" y="278080"/>
                    </a:lnTo>
                    <a:lnTo>
                      <a:pt x="1370927" y="287962"/>
                    </a:lnTo>
                    <a:lnTo>
                      <a:pt x="1320588" y="291162"/>
                    </a:lnTo>
                    <a:lnTo>
                      <a:pt x="1260511" y="288661"/>
                    </a:lnTo>
                    <a:lnTo>
                      <a:pt x="1213723" y="280682"/>
                    </a:lnTo>
                    <a:lnTo>
                      <a:pt x="1170076" y="264313"/>
                    </a:lnTo>
                    <a:lnTo>
                      <a:pt x="1130405" y="239942"/>
                    </a:lnTo>
                    <a:lnTo>
                      <a:pt x="1095547" y="207959"/>
                    </a:lnTo>
                    <a:lnTo>
                      <a:pt x="1066339" y="168752"/>
                    </a:lnTo>
                    <a:lnTo>
                      <a:pt x="1043616" y="122711"/>
                    </a:lnTo>
                    <a:lnTo>
                      <a:pt x="1035556" y="142737"/>
                    </a:lnTo>
                    <a:lnTo>
                      <a:pt x="1015405" y="180732"/>
                    </a:lnTo>
                    <a:lnTo>
                      <a:pt x="972629" y="234240"/>
                    </a:lnTo>
                    <a:lnTo>
                      <a:pt x="939924" y="260400"/>
                    </a:lnTo>
                    <a:lnTo>
                      <a:pt x="903294" y="277966"/>
                    </a:lnTo>
                    <a:lnTo>
                      <a:pt x="860776" y="287894"/>
                    </a:lnTo>
                    <a:lnTo>
                      <a:pt x="810407" y="291141"/>
                    </a:lnTo>
                    <a:lnTo>
                      <a:pt x="750224" y="288661"/>
                    </a:lnTo>
                    <a:lnTo>
                      <a:pt x="703436" y="280706"/>
                    </a:lnTo>
                    <a:lnTo>
                      <a:pt x="659788" y="264403"/>
                    </a:lnTo>
                    <a:lnTo>
                      <a:pt x="620117" y="240132"/>
                    </a:lnTo>
                    <a:lnTo>
                      <a:pt x="585259" y="208274"/>
                    </a:lnTo>
                    <a:lnTo>
                      <a:pt x="556051" y="169210"/>
                    </a:lnTo>
                    <a:lnTo>
                      <a:pt x="533328" y="123320"/>
                    </a:lnTo>
                    <a:lnTo>
                      <a:pt x="525317" y="143122"/>
                    </a:lnTo>
                    <a:lnTo>
                      <a:pt x="505376" y="180784"/>
                    </a:lnTo>
                    <a:lnTo>
                      <a:pt x="462648" y="234691"/>
                    </a:lnTo>
                    <a:lnTo>
                      <a:pt x="429944" y="261978"/>
                    </a:lnTo>
                    <a:lnTo>
                      <a:pt x="393314" y="281011"/>
                    </a:lnTo>
                    <a:lnTo>
                      <a:pt x="350796" y="292405"/>
                    </a:lnTo>
                    <a:lnTo>
                      <a:pt x="300426" y="296780"/>
                    </a:lnTo>
                    <a:lnTo>
                      <a:pt x="240243" y="294751"/>
                    </a:lnTo>
                    <a:lnTo>
                      <a:pt x="197475" y="287620"/>
                    </a:lnTo>
                    <a:lnTo>
                      <a:pt x="157250" y="273184"/>
                    </a:lnTo>
                    <a:lnTo>
                      <a:pt x="120201" y="251829"/>
                    </a:lnTo>
                    <a:lnTo>
                      <a:pt x="86960" y="223939"/>
                    </a:lnTo>
                    <a:lnTo>
                      <a:pt x="58159" y="189903"/>
                    </a:lnTo>
                    <a:lnTo>
                      <a:pt x="34431" y="150105"/>
                    </a:lnTo>
                    <a:lnTo>
                      <a:pt x="16406" y="104931"/>
                    </a:lnTo>
                    <a:lnTo>
                      <a:pt x="4719" y="547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E9ADE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64" name="object 64"/>
              <p:cNvSpPr/>
              <p:nvPr/>
            </p:nvSpPr>
            <p:spPr>
              <a:xfrm>
                <a:off x="14814835" y="1734847"/>
                <a:ext cx="1333500" cy="838200"/>
              </a:xfrm>
              <a:custGeom>
                <a:avLst/>
                <a:gdLst/>
                <a:ahLst/>
                <a:cxnLst/>
                <a:rect l="l" t="t" r="r" b="b"/>
                <a:pathLst>
                  <a:path w="1333500" h="838200">
                    <a:moveTo>
                      <a:pt x="893028" y="85242"/>
                    </a:moveTo>
                    <a:lnTo>
                      <a:pt x="889899" y="82098"/>
                    </a:lnTo>
                    <a:lnTo>
                      <a:pt x="885727" y="78954"/>
                    </a:lnTo>
                    <a:lnTo>
                      <a:pt x="883641" y="75810"/>
                    </a:lnTo>
                    <a:lnTo>
                      <a:pt x="866188" y="36462"/>
                    </a:lnTo>
                    <a:lnTo>
                      <a:pt x="862848" y="14503"/>
                    </a:lnTo>
                    <a:lnTo>
                      <a:pt x="861479" y="6644"/>
                    </a:lnTo>
                    <a:lnTo>
                      <a:pt x="859991" y="0"/>
                    </a:lnTo>
                    <a:lnTo>
                      <a:pt x="949531" y="0"/>
                    </a:lnTo>
                    <a:lnTo>
                      <a:pt x="943577" y="12080"/>
                    </a:lnTo>
                    <a:lnTo>
                      <a:pt x="935788" y="25507"/>
                    </a:lnTo>
                    <a:lnTo>
                      <a:pt x="932659" y="29699"/>
                    </a:lnTo>
                    <a:lnTo>
                      <a:pt x="930573" y="33891"/>
                    </a:lnTo>
                    <a:lnTo>
                      <a:pt x="929530" y="39131"/>
                    </a:lnTo>
                    <a:lnTo>
                      <a:pt x="926760" y="54883"/>
                    </a:lnTo>
                    <a:lnTo>
                      <a:pt x="919101" y="68474"/>
                    </a:lnTo>
                    <a:lnTo>
                      <a:pt x="907531" y="78921"/>
                    </a:lnTo>
                    <a:lnTo>
                      <a:pt x="893028" y="85242"/>
                    </a:lnTo>
                    <a:close/>
                  </a:path>
                  <a:path w="1333500" h="838200">
                    <a:moveTo>
                      <a:pt x="495916" y="393364"/>
                    </a:moveTo>
                    <a:lnTo>
                      <a:pt x="464775" y="354130"/>
                    </a:lnTo>
                    <a:lnTo>
                      <a:pt x="449131" y="310541"/>
                    </a:lnTo>
                    <a:lnTo>
                      <a:pt x="438425" y="273010"/>
                    </a:lnTo>
                    <a:lnTo>
                      <a:pt x="435052" y="257765"/>
                    </a:lnTo>
                    <a:lnTo>
                      <a:pt x="431483" y="242717"/>
                    </a:lnTo>
                    <a:lnTo>
                      <a:pt x="422667" y="200520"/>
                    </a:lnTo>
                    <a:lnTo>
                      <a:pt x="421086" y="189516"/>
                    </a:lnTo>
                    <a:lnTo>
                      <a:pt x="412857" y="144093"/>
                    </a:lnTo>
                    <a:lnTo>
                      <a:pt x="407447" y="119662"/>
                    </a:lnTo>
                    <a:lnTo>
                      <a:pt x="404937" y="107250"/>
                    </a:lnTo>
                    <a:lnTo>
                      <a:pt x="403894" y="104106"/>
                    </a:lnTo>
                    <a:lnTo>
                      <a:pt x="403978" y="97474"/>
                    </a:lnTo>
                    <a:lnTo>
                      <a:pt x="405589" y="90842"/>
                    </a:lnTo>
                    <a:lnTo>
                      <a:pt x="408066" y="84456"/>
                    </a:lnTo>
                    <a:lnTo>
                      <a:pt x="412107" y="79249"/>
                    </a:lnTo>
                    <a:lnTo>
                      <a:pt x="418495" y="75810"/>
                    </a:lnTo>
                    <a:lnTo>
                      <a:pt x="425095" y="75728"/>
                    </a:lnTo>
                    <a:lnTo>
                      <a:pt x="429837" y="79085"/>
                    </a:lnTo>
                    <a:lnTo>
                      <a:pt x="446068" y="114340"/>
                    </a:lnTo>
                    <a:lnTo>
                      <a:pt x="446654" y="122969"/>
                    </a:lnTo>
                    <a:lnTo>
                      <a:pt x="449197" y="135545"/>
                    </a:lnTo>
                    <a:lnTo>
                      <a:pt x="452130" y="148121"/>
                    </a:lnTo>
                    <a:lnTo>
                      <a:pt x="455454" y="160696"/>
                    </a:lnTo>
                    <a:lnTo>
                      <a:pt x="459170" y="173272"/>
                    </a:lnTo>
                    <a:lnTo>
                      <a:pt x="464808" y="195296"/>
                    </a:lnTo>
                    <a:lnTo>
                      <a:pt x="471541" y="220857"/>
                    </a:lnTo>
                    <a:lnTo>
                      <a:pt x="476476" y="239737"/>
                    </a:lnTo>
                    <a:lnTo>
                      <a:pt x="482114" y="262350"/>
                    </a:lnTo>
                    <a:lnTo>
                      <a:pt x="482733" y="269588"/>
                    </a:lnTo>
                    <a:lnTo>
                      <a:pt x="482375" y="277022"/>
                    </a:lnTo>
                    <a:lnTo>
                      <a:pt x="482407" y="284456"/>
                    </a:lnTo>
                    <a:lnTo>
                      <a:pt x="484200" y="291694"/>
                    </a:lnTo>
                    <a:lnTo>
                      <a:pt x="487948" y="298293"/>
                    </a:lnTo>
                    <a:lnTo>
                      <a:pt x="492282" y="304400"/>
                    </a:lnTo>
                    <a:lnTo>
                      <a:pt x="496226" y="310705"/>
                    </a:lnTo>
                    <a:lnTo>
                      <a:pt x="498823" y="317959"/>
                    </a:lnTo>
                    <a:lnTo>
                      <a:pt x="499844" y="321037"/>
                    </a:lnTo>
                    <a:lnTo>
                      <a:pt x="501930" y="325229"/>
                    </a:lnTo>
                    <a:lnTo>
                      <a:pt x="504015" y="330469"/>
                    </a:lnTo>
                    <a:lnTo>
                      <a:pt x="559385" y="330469"/>
                    </a:lnTo>
                    <a:lnTo>
                      <a:pt x="554663" y="340179"/>
                    </a:lnTo>
                    <a:lnTo>
                      <a:pt x="543907" y="356799"/>
                    </a:lnTo>
                    <a:lnTo>
                      <a:pt x="531197" y="372044"/>
                    </a:lnTo>
                    <a:lnTo>
                      <a:pt x="516531" y="386012"/>
                    </a:lnTo>
                    <a:lnTo>
                      <a:pt x="513402" y="389156"/>
                    </a:lnTo>
                    <a:lnTo>
                      <a:pt x="510273" y="391252"/>
                    </a:lnTo>
                    <a:lnTo>
                      <a:pt x="506101" y="392300"/>
                    </a:lnTo>
                    <a:lnTo>
                      <a:pt x="495916" y="393364"/>
                    </a:lnTo>
                    <a:close/>
                  </a:path>
                  <a:path w="1333500" h="838200">
                    <a:moveTo>
                      <a:pt x="559385" y="330469"/>
                    </a:moveTo>
                    <a:lnTo>
                      <a:pt x="504015" y="330469"/>
                    </a:lnTo>
                    <a:lnTo>
                      <a:pt x="509149" y="323592"/>
                    </a:lnTo>
                    <a:lnTo>
                      <a:pt x="513793" y="317107"/>
                    </a:lnTo>
                    <a:lnTo>
                      <a:pt x="518242" y="311016"/>
                    </a:lnTo>
                    <a:lnTo>
                      <a:pt x="522788" y="305317"/>
                    </a:lnTo>
                    <a:lnTo>
                      <a:pt x="540518" y="281214"/>
                    </a:lnTo>
                    <a:lnTo>
                      <a:pt x="542604" y="278070"/>
                    </a:lnTo>
                    <a:lnTo>
                      <a:pt x="545733" y="273878"/>
                    </a:lnTo>
                    <a:lnTo>
                      <a:pt x="547818" y="270734"/>
                    </a:lnTo>
                    <a:lnTo>
                      <a:pt x="566591" y="246532"/>
                    </a:lnTo>
                    <a:lnTo>
                      <a:pt x="604137" y="198522"/>
                    </a:lnTo>
                    <a:lnTo>
                      <a:pt x="622909" y="174320"/>
                    </a:lnTo>
                    <a:lnTo>
                      <a:pt x="629770" y="166133"/>
                    </a:lnTo>
                    <a:lnTo>
                      <a:pt x="636337" y="157552"/>
                    </a:lnTo>
                    <a:lnTo>
                      <a:pt x="642709" y="148972"/>
                    </a:lnTo>
                    <a:lnTo>
                      <a:pt x="648982" y="140785"/>
                    </a:lnTo>
                    <a:lnTo>
                      <a:pt x="654409" y="134546"/>
                    </a:lnTo>
                    <a:lnTo>
                      <a:pt x="661106" y="130174"/>
                    </a:lnTo>
                    <a:lnTo>
                      <a:pt x="668782" y="127963"/>
                    </a:lnTo>
                    <a:lnTo>
                      <a:pt x="677141" y="128209"/>
                    </a:lnTo>
                    <a:lnTo>
                      <a:pt x="681313" y="130305"/>
                    </a:lnTo>
                    <a:lnTo>
                      <a:pt x="684442" y="132401"/>
                    </a:lnTo>
                    <a:lnTo>
                      <a:pt x="684589" y="139458"/>
                    </a:lnTo>
                    <a:lnTo>
                      <a:pt x="684751" y="144093"/>
                    </a:lnTo>
                    <a:lnTo>
                      <a:pt x="684852" y="148972"/>
                    </a:lnTo>
                    <a:lnTo>
                      <a:pt x="684882" y="153180"/>
                    </a:lnTo>
                    <a:lnTo>
                      <a:pt x="684442" y="159648"/>
                    </a:lnTo>
                    <a:lnTo>
                      <a:pt x="683399" y="163840"/>
                    </a:lnTo>
                    <a:lnTo>
                      <a:pt x="681313" y="166984"/>
                    </a:lnTo>
                    <a:lnTo>
                      <a:pt x="678184" y="170128"/>
                    </a:lnTo>
                    <a:lnTo>
                      <a:pt x="668048" y="181967"/>
                    </a:lnTo>
                    <a:lnTo>
                      <a:pt x="658890" y="194887"/>
                    </a:lnTo>
                    <a:lnTo>
                      <a:pt x="649732" y="208003"/>
                    </a:lnTo>
                    <a:lnTo>
                      <a:pt x="639596" y="220431"/>
                    </a:lnTo>
                    <a:lnTo>
                      <a:pt x="634935" y="226604"/>
                    </a:lnTo>
                    <a:lnTo>
                      <a:pt x="631253" y="233662"/>
                    </a:lnTo>
                    <a:lnTo>
                      <a:pt x="627570" y="240916"/>
                    </a:lnTo>
                    <a:lnTo>
                      <a:pt x="622909" y="247679"/>
                    </a:lnTo>
                    <a:lnTo>
                      <a:pt x="611763" y="260042"/>
                    </a:lnTo>
                    <a:lnTo>
                      <a:pt x="601790" y="273485"/>
                    </a:lnTo>
                    <a:lnTo>
                      <a:pt x="592990" y="287911"/>
                    </a:lnTo>
                    <a:lnTo>
                      <a:pt x="585364" y="303222"/>
                    </a:lnTo>
                    <a:lnTo>
                      <a:pt x="581208" y="309706"/>
                    </a:lnTo>
                    <a:lnTo>
                      <a:pt x="575586" y="314225"/>
                    </a:lnTo>
                    <a:lnTo>
                      <a:pt x="569378" y="317959"/>
                    </a:lnTo>
                    <a:lnTo>
                      <a:pt x="563462" y="322085"/>
                    </a:lnTo>
                    <a:lnTo>
                      <a:pt x="559385" y="330469"/>
                    </a:lnTo>
                    <a:close/>
                  </a:path>
                  <a:path w="1333500" h="838200">
                    <a:moveTo>
                      <a:pt x="845151" y="493168"/>
                    </a:moveTo>
                    <a:lnTo>
                      <a:pt x="812461" y="462776"/>
                    </a:lnTo>
                    <a:lnTo>
                      <a:pt x="801576" y="413963"/>
                    </a:lnTo>
                    <a:lnTo>
                      <a:pt x="795318" y="355506"/>
                    </a:lnTo>
                    <a:lnTo>
                      <a:pt x="793895" y="325229"/>
                    </a:lnTo>
                    <a:lnTo>
                      <a:pt x="793004" y="308199"/>
                    </a:lnTo>
                    <a:lnTo>
                      <a:pt x="790674" y="271111"/>
                    </a:lnTo>
                    <a:lnTo>
                      <a:pt x="789778" y="253967"/>
                    </a:lnTo>
                    <a:lnTo>
                      <a:pt x="788735" y="245583"/>
                    </a:lnTo>
                    <a:lnTo>
                      <a:pt x="788735" y="237199"/>
                    </a:lnTo>
                    <a:lnTo>
                      <a:pt x="789778" y="228815"/>
                    </a:lnTo>
                    <a:lnTo>
                      <a:pt x="790821" y="222527"/>
                    </a:lnTo>
                    <a:lnTo>
                      <a:pt x="796035" y="217287"/>
                    </a:lnTo>
                    <a:lnTo>
                      <a:pt x="810636" y="215191"/>
                    </a:lnTo>
                    <a:lnTo>
                      <a:pt x="816894" y="218335"/>
                    </a:lnTo>
                    <a:lnTo>
                      <a:pt x="820023" y="224623"/>
                    </a:lnTo>
                    <a:lnTo>
                      <a:pt x="821066" y="227767"/>
                    </a:lnTo>
                    <a:lnTo>
                      <a:pt x="823151" y="231959"/>
                    </a:lnTo>
                    <a:lnTo>
                      <a:pt x="829539" y="271913"/>
                    </a:lnTo>
                    <a:lnTo>
                      <a:pt x="833581" y="312653"/>
                    </a:lnTo>
                    <a:lnTo>
                      <a:pt x="833965" y="331517"/>
                    </a:lnTo>
                    <a:lnTo>
                      <a:pt x="835015" y="349857"/>
                    </a:lnTo>
                    <a:lnTo>
                      <a:pt x="836661" y="368360"/>
                    </a:lnTo>
                    <a:lnTo>
                      <a:pt x="838795" y="387060"/>
                    </a:lnTo>
                    <a:lnTo>
                      <a:pt x="840360" y="394216"/>
                    </a:lnTo>
                    <a:lnTo>
                      <a:pt x="841924" y="401863"/>
                    </a:lnTo>
                    <a:lnTo>
                      <a:pt x="843488" y="410492"/>
                    </a:lnTo>
                    <a:lnTo>
                      <a:pt x="845053" y="420595"/>
                    </a:lnTo>
                    <a:lnTo>
                      <a:pt x="919140" y="420595"/>
                    </a:lnTo>
                    <a:lnTo>
                      <a:pt x="913886" y="428979"/>
                    </a:lnTo>
                    <a:lnTo>
                      <a:pt x="909714" y="434219"/>
                    </a:lnTo>
                    <a:lnTo>
                      <a:pt x="906586" y="440507"/>
                    </a:lnTo>
                    <a:lnTo>
                      <a:pt x="880512" y="468802"/>
                    </a:lnTo>
                    <a:lnTo>
                      <a:pt x="873896" y="475499"/>
                    </a:lnTo>
                    <a:lnTo>
                      <a:pt x="866694" y="481509"/>
                    </a:lnTo>
                    <a:lnTo>
                      <a:pt x="859100" y="486929"/>
                    </a:lnTo>
                    <a:lnTo>
                      <a:pt x="851310" y="491858"/>
                    </a:lnTo>
                    <a:lnTo>
                      <a:pt x="845151" y="493168"/>
                    </a:lnTo>
                    <a:close/>
                  </a:path>
                  <a:path w="1333500" h="838200">
                    <a:moveTo>
                      <a:pt x="919140" y="420595"/>
                    </a:moveTo>
                    <a:lnTo>
                      <a:pt x="845053" y="420595"/>
                    </a:lnTo>
                    <a:lnTo>
                      <a:pt x="851310" y="417451"/>
                    </a:lnTo>
                    <a:lnTo>
                      <a:pt x="857568" y="413259"/>
                    </a:lnTo>
                    <a:lnTo>
                      <a:pt x="881555" y="386012"/>
                    </a:lnTo>
                    <a:lnTo>
                      <a:pt x="897607" y="362645"/>
                    </a:lnTo>
                    <a:lnTo>
                      <a:pt x="914538" y="339770"/>
                    </a:lnTo>
                    <a:lnTo>
                      <a:pt x="932447" y="317484"/>
                    </a:lnTo>
                    <a:lnTo>
                      <a:pt x="951432" y="295886"/>
                    </a:lnTo>
                    <a:lnTo>
                      <a:pt x="956646" y="289598"/>
                    </a:lnTo>
                    <a:lnTo>
                      <a:pt x="983045" y="266100"/>
                    </a:lnTo>
                    <a:lnTo>
                      <a:pt x="990020" y="266542"/>
                    </a:lnTo>
                    <a:lnTo>
                      <a:pt x="995674" y="272896"/>
                    </a:lnTo>
                    <a:lnTo>
                      <a:pt x="998494" y="280428"/>
                    </a:lnTo>
                    <a:lnTo>
                      <a:pt x="998380" y="288353"/>
                    </a:lnTo>
                    <a:lnTo>
                      <a:pt x="995234" y="295886"/>
                    </a:lnTo>
                    <a:lnTo>
                      <a:pt x="991063" y="303222"/>
                    </a:lnTo>
                    <a:lnTo>
                      <a:pt x="988977" y="310557"/>
                    </a:lnTo>
                    <a:lnTo>
                      <a:pt x="987934" y="318941"/>
                    </a:lnTo>
                    <a:lnTo>
                      <a:pt x="987934" y="325229"/>
                    </a:lnTo>
                    <a:lnTo>
                      <a:pt x="984805" y="331517"/>
                    </a:lnTo>
                    <a:lnTo>
                      <a:pt x="980634" y="336757"/>
                    </a:lnTo>
                    <a:lnTo>
                      <a:pt x="976576" y="343045"/>
                    </a:lnTo>
                    <a:lnTo>
                      <a:pt x="972420" y="349333"/>
                    </a:lnTo>
                    <a:lnTo>
                      <a:pt x="968461" y="355620"/>
                    </a:lnTo>
                    <a:lnTo>
                      <a:pt x="964990" y="361908"/>
                    </a:lnTo>
                    <a:lnTo>
                      <a:pt x="962904" y="365052"/>
                    </a:lnTo>
                    <a:lnTo>
                      <a:pt x="956646" y="371340"/>
                    </a:lnTo>
                    <a:lnTo>
                      <a:pt x="943512" y="383736"/>
                    </a:lnTo>
                    <a:lnTo>
                      <a:pt x="932920" y="398195"/>
                    </a:lnTo>
                    <a:lnTo>
                      <a:pt x="923501" y="413636"/>
                    </a:lnTo>
                    <a:lnTo>
                      <a:pt x="919140" y="420595"/>
                    </a:lnTo>
                    <a:close/>
                  </a:path>
                  <a:path w="1333500" h="838200">
                    <a:moveTo>
                      <a:pt x="1283376" y="99210"/>
                    </a:moveTo>
                    <a:lnTo>
                      <a:pt x="1242539" y="72535"/>
                    </a:lnTo>
                    <a:lnTo>
                      <a:pt x="1218421" y="37117"/>
                    </a:lnTo>
                    <a:lnTo>
                      <a:pt x="1212164" y="26162"/>
                    </a:lnTo>
                    <a:lnTo>
                      <a:pt x="1205906" y="15404"/>
                    </a:lnTo>
                    <a:lnTo>
                      <a:pt x="1199648" y="4548"/>
                    </a:lnTo>
                    <a:lnTo>
                      <a:pt x="1197474" y="0"/>
                    </a:lnTo>
                    <a:lnTo>
                      <a:pt x="1256745" y="0"/>
                    </a:lnTo>
                    <a:lnTo>
                      <a:pt x="1270567" y="21315"/>
                    </a:lnTo>
                    <a:lnTo>
                      <a:pt x="1273696" y="27603"/>
                    </a:lnTo>
                    <a:lnTo>
                      <a:pt x="1277868" y="32843"/>
                    </a:lnTo>
                    <a:lnTo>
                      <a:pt x="1283083" y="39131"/>
                    </a:lnTo>
                    <a:lnTo>
                      <a:pt x="1333499" y="39131"/>
                    </a:lnTo>
                    <a:lnTo>
                      <a:pt x="1333499" y="55966"/>
                    </a:lnTo>
                    <a:lnTo>
                      <a:pt x="1309302" y="86323"/>
                    </a:lnTo>
                    <a:lnTo>
                      <a:pt x="1290383" y="97818"/>
                    </a:lnTo>
                    <a:lnTo>
                      <a:pt x="1283376" y="99210"/>
                    </a:lnTo>
                    <a:close/>
                  </a:path>
                  <a:path w="1333500" h="838200">
                    <a:moveTo>
                      <a:pt x="1333499" y="39131"/>
                    </a:moveTo>
                    <a:lnTo>
                      <a:pt x="1283083" y="39131"/>
                    </a:lnTo>
                    <a:lnTo>
                      <a:pt x="1289878" y="34628"/>
                    </a:lnTo>
                    <a:lnTo>
                      <a:pt x="1295989" y="29044"/>
                    </a:lnTo>
                    <a:lnTo>
                      <a:pt x="1301122" y="22478"/>
                    </a:lnTo>
                    <a:lnTo>
                      <a:pt x="1304984" y="15027"/>
                    </a:lnTo>
                    <a:lnTo>
                      <a:pt x="1314091" y="0"/>
                    </a:lnTo>
                    <a:lnTo>
                      <a:pt x="1333499" y="0"/>
                    </a:lnTo>
                    <a:lnTo>
                      <a:pt x="1333499" y="39131"/>
                    </a:lnTo>
                    <a:close/>
                  </a:path>
                  <a:path w="1333500" h="838200">
                    <a:moveTo>
                      <a:pt x="164220" y="482426"/>
                    </a:moveTo>
                    <a:lnTo>
                      <a:pt x="110832" y="482426"/>
                    </a:lnTo>
                    <a:lnTo>
                      <a:pt x="116894" y="474370"/>
                    </a:lnTo>
                    <a:lnTo>
                      <a:pt x="122672" y="465740"/>
                    </a:lnTo>
                    <a:lnTo>
                      <a:pt x="127844" y="457078"/>
                    </a:lnTo>
                    <a:lnTo>
                      <a:pt x="132733" y="447843"/>
                    </a:lnTo>
                    <a:lnTo>
                      <a:pt x="147399" y="419760"/>
                    </a:lnTo>
                    <a:lnTo>
                      <a:pt x="163239" y="392169"/>
                    </a:lnTo>
                    <a:lnTo>
                      <a:pt x="198438" y="338853"/>
                    </a:lnTo>
                    <a:lnTo>
                      <a:pt x="226478" y="303746"/>
                    </a:lnTo>
                    <a:lnTo>
                      <a:pt x="235983" y="292742"/>
                    </a:lnTo>
                    <a:lnTo>
                      <a:pt x="248074" y="298047"/>
                    </a:lnTo>
                    <a:lnTo>
                      <a:pt x="255277" y="303746"/>
                    </a:lnTo>
                    <a:lnTo>
                      <a:pt x="258569" y="311016"/>
                    </a:lnTo>
                    <a:lnTo>
                      <a:pt x="258927" y="321037"/>
                    </a:lnTo>
                    <a:lnTo>
                      <a:pt x="257770" y="327931"/>
                    </a:lnTo>
                    <a:lnTo>
                      <a:pt x="240937" y="364004"/>
                    </a:lnTo>
                    <a:lnTo>
                      <a:pt x="235331" y="372290"/>
                    </a:lnTo>
                    <a:lnTo>
                      <a:pt x="225977" y="386438"/>
                    </a:lnTo>
                    <a:lnTo>
                      <a:pt x="218872" y="398162"/>
                    </a:lnTo>
                    <a:lnTo>
                      <a:pt x="215124" y="403827"/>
                    </a:lnTo>
                    <a:lnTo>
                      <a:pt x="208867" y="414307"/>
                    </a:lnTo>
                    <a:lnTo>
                      <a:pt x="204695" y="418499"/>
                    </a:lnTo>
                    <a:lnTo>
                      <a:pt x="195928" y="426621"/>
                    </a:lnTo>
                    <a:lnTo>
                      <a:pt x="189312" y="436315"/>
                    </a:lnTo>
                    <a:lnTo>
                      <a:pt x="183869" y="446795"/>
                    </a:lnTo>
                    <a:lnTo>
                      <a:pt x="178622" y="457274"/>
                    </a:lnTo>
                    <a:lnTo>
                      <a:pt x="173825" y="465920"/>
                    </a:lnTo>
                    <a:lnTo>
                      <a:pt x="169236" y="473911"/>
                    </a:lnTo>
                    <a:lnTo>
                      <a:pt x="164220" y="482426"/>
                    </a:lnTo>
                    <a:close/>
                  </a:path>
                  <a:path w="1333500" h="838200">
                    <a:moveTo>
                      <a:pt x="120218" y="554736"/>
                    </a:moveTo>
                    <a:lnTo>
                      <a:pt x="111874" y="553688"/>
                    </a:lnTo>
                    <a:lnTo>
                      <a:pt x="105617" y="548449"/>
                    </a:lnTo>
                    <a:lnTo>
                      <a:pt x="99115" y="543356"/>
                    </a:lnTo>
                    <a:lnTo>
                      <a:pt x="72357" y="503713"/>
                    </a:lnTo>
                    <a:lnTo>
                      <a:pt x="51597" y="461270"/>
                    </a:lnTo>
                    <a:lnTo>
                      <a:pt x="37289" y="428619"/>
                    </a:lnTo>
                    <a:lnTo>
                      <a:pt x="32482" y="417975"/>
                    </a:lnTo>
                    <a:lnTo>
                      <a:pt x="27479" y="407332"/>
                    </a:lnTo>
                    <a:lnTo>
                      <a:pt x="22183" y="396492"/>
                    </a:lnTo>
                    <a:lnTo>
                      <a:pt x="16887" y="385471"/>
                    </a:lnTo>
                    <a:lnTo>
                      <a:pt x="281" y="345141"/>
                    </a:lnTo>
                    <a:lnTo>
                      <a:pt x="0" y="343442"/>
                    </a:lnTo>
                    <a:lnTo>
                      <a:pt x="0" y="323671"/>
                    </a:lnTo>
                    <a:lnTo>
                      <a:pt x="2367" y="322085"/>
                    </a:lnTo>
                    <a:lnTo>
                      <a:pt x="18011" y="319989"/>
                    </a:lnTo>
                    <a:lnTo>
                      <a:pt x="26925" y="341767"/>
                    </a:lnTo>
                    <a:lnTo>
                      <a:pt x="38478" y="362170"/>
                    </a:lnTo>
                    <a:lnTo>
                      <a:pt x="51010" y="382180"/>
                    </a:lnTo>
                    <a:lnTo>
                      <a:pt x="62857" y="402779"/>
                    </a:lnTo>
                    <a:lnTo>
                      <a:pt x="73433" y="423624"/>
                    </a:lnTo>
                    <a:lnTo>
                      <a:pt x="84889" y="443782"/>
                    </a:lnTo>
                    <a:lnTo>
                      <a:pt x="97322" y="463349"/>
                    </a:lnTo>
                    <a:lnTo>
                      <a:pt x="110832" y="482426"/>
                    </a:lnTo>
                    <a:lnTo>
                      <a:pt x="164220" y="482426"/>
                    </a:lnTo>
                    <a:lnTo>
                      <a:pt x="159849" y="489762"/>
                    </a:lnTo>
                    <a:lnTo>
                      <a:pt x="157763" y="491858"/>
                    </a:lnTo>
                    <a:lnTo>
                      <a:pt x="155677" y="495002"/>
                    </a:lnTo>
                    <a:lnTo>
                      <a:pt x="154635" y="498146"/>
                    </a:lnTo>
                    <a:lnTo>
                      <a:pt x="149208" y="512817"/>
                    </a:lnTo>
                    <a:lnTo>
                      <a:pt x="141728" y="525917"/>
                    </a:lnTo>
                    <a:lnTo>
                      <a:pt x="133662" y="538231"/>
                    </a:lnTo>
                    <a:lnTo>
                      <a:pt x="126475" y="550544"/>
                    </a:lnTo>
                    <a:lnTo>
                      <a:pt x="120218" y="554736"/>
                    </a:lnTo>
                    <a:close/>
                  </a:path>
                  <a:path w="1333500" h="838200">
                    <a:moveTo>
                      <a:pt x="507223" y="765380"/>
                    </a:moveTo>
                    <a:lnTo>
                      <a:pt x="443526" y="765380"/>
                    </a:lnTo>
                    <a:lnTo>
                      <a:pt x="449783" y="758044"/>
                    </a:lnTo>
                    <a:lnTo>
                      <a:pt x="454998" y="752804"/>
                    </a:lnTo>
                    <a:lnTo>
                      <a:pt x="459170" y="746516"/>
                    </a:lnTo>
                    <a:lnTo>
                      <a:pt x="461255" y="744421"/>
                    </a:lnTo>
                    <a:lnTo>
                      <a:pt x="463341" y="741277"/>
                    </a:lnTo>
                    <a:lnTo>
                      <a:pt x="464384" y="738133"/>
                    </a:lnTo>
                    <a:lnTo>
                      <a:pt x="474162" y="717894"/>
                    </a:lnTo>
                    <a:lnTo>
                      <a:pt x="496063" y="678594"/>
                    </a:lnTo>
                    <a:lnTo>
                      <a:pt x="520572" y="643029"/>
                    </a:lnTo>
                    <a:lnTo>
                      <a:pt x="535303" y="628095"/>
                    </a:lnTo>
                    <a:lnTo>
                      <a:pt x="540811" y="622020"/>
                    </a:lnTo>
                    <a:lnTo>
                      <a:pt x="545733" y="615650"/>
                    </a:lnTo>
                    <a:lnTo>
                      <a:pt x="551436" y="610263"/>
                    </a:lnTo>
                    <a:lnTo>
                      <a:pt x="559291" y="607135"/>
                    </a:lnTo>
                    <a:lnTo>
                      <a:pt x="566689" y="612981"/>
                    </a:lnTo>
                    <a:lnTo>
                      <a:pt x="571545" y="618532"/>
                    </a:lnTo>
                    <a:lnTo>
                      <a:pt x="576010" y="627031"/>
                    </a:lnTo>
                    <a:lnTo>
                      <a:pt x="582235" y="641719"/>
                    </a:lnTo>
                    <a:lnTo>
                      <a:pt x="577591" y="652346"/>
                    </a:lnTo>
                    <a:lnTo>
                      <a:pt x="571675" y="662285"/>
                    </a:lnTo>
                    <a:lnTo>
                      <a:pt x="564782" y="671635"/>
                    </a:lnTo>
                    <a:lnTo>
                      <a:pt x="557205" y="680494"/>
                    </a:lnTo>
                    <a:lnTo>
                      <a:pt x="552544" y="686176"/>
                    </a:lnTo>
                    <a:lnTo>
                      <a:pt x="548079" y="692153"/>
                    </a:lnTo>
                    <a:lnTo>
                      <a:pt x="544005" y="698326"/>
                    </a:lnTo>
                    <a:lnTo>
                      <a:pt x="540464" y="704696"/>
                    </a:lnTo>
                    <a:lnTo>
                      <a:pt x="525477" y="732271"/>
                    </a:lnTo>
                    <a:lnTo>
                      <a:pt x="510143" y="760140"/>
                    </a:lnTo>
                    <a:lnTo>
                      <a:pt x="507223" y="765380"/>
                    </a:lnTo>
                    <a:close/>
                  </a:path>
                  <a:path w="1333500" h="838200">
                    <a:moveTo>
                      <a:pt x="445709" y="837805"/>
                    </a:moveTo>
                    <a:lnTo>
                      <a:pt x="414324" y="807299"/>
                    </a:lnTo>
                    <a:lnTo>
                      <a:pt x="403503" y="769572"/>
                    </a:lnTo>
                    <a:lnTo>
                      <a:pt x="396594" y="731845"/>
                    </a:lnTo>
                    <a:lnTo>
                      <a:pt x="393563" y="707643"/>
                    </a:lnTo>
                    <a:lnTo>
                      <a:pt x="389554" y="683638"/>
                    </a:lnTo>
                    <a:lnTo>
                      <a:pt x="385137" y="659534"/>
                    </a:lnTo>
                    <a:lnTo>
                      <a:pt x="380944" y="635365"/>
                    </a:lnTo>
                    <a:lnTo>
                      <a:pt x="380331" y="629028"/>
                    </a:lnTo>
                    <a:lnTo>
                      <a:pt x="381471" y="622724"/>
                    </a:lnTo>
                    <a:lnTo>
                      <a:pt x="384176" y="617009"/>
                    </a:lnTo>
                    <a:lnTo>
                      <a:pt x="388250" y="612375"/>
                    </a:lnTo>
                    <a:lnTo>
                      <a:pt x="389293" y="611327"/>
                    </a:lnTo>
                    <a:lnTo>
                      <a:pt x="392422" y="609231"/>
                    </a:lnTo>
                    <a:lnTo>
                      <a:pt x="397637" y="609231"/>
                    </a:lnTo>
                    <a:lnTo>
                      <a:pt x="407023" y="621807"/>
                    </a:lnTo>
                    <a:lnTo>
                      <a:pt x="408066" y="625999"/>
                    </a:lnTo>
                    <a:lnTo>
                      <a:pt x="416116" y="659632"/>
                    </a:lnTo>
                    <a:lnTo>
                      <a:pt x="426839" y="704696"/>
                    </a:lnTo>
                    <a:lnTo>
                      <a:pt x="435019" y="738853"/>
                    </a:lnTo>
                    <a:lnTo>
                      <a:pt x="437529" y="747302"/>
                    </a:lnTo>
                    <a:lnTo>
                      <a:pt x="440429" y="756145"/>
                    </a:lnTo>
                    <a:lnTo>
                      <a:pt x="443526" y="765380"/>
                    </a:lnTo>
                    <a:lnTo>
                      <a:pt x="507223" y="765380"/>
                    </a:lnTo>
                    <a:lnTo>
                      <a:pt x="494613" y="788010"/>
                    </a:lnTo>
                    <a:lnTo>
                      <a:pt x="478985" y="815683"/>
                    </a:lnTo>
                    <a:lnTo>
                      <a:pt x="475677" y="821627"/>
                    </a:lnTo>
                    <a:lnTo>
                      <a:pt x="472076" y="827080"/>
                    </a:lnTo>
                    <a:lnTo>
                      <a:pt x="464384" y="837691"/>
                    </a:lnTo>
                    <a:lnTo>
                      <a:pt x="445709" y="837805"/>
                    </a:lnTo>
                    <a:close/>
                  </a:path>
                  <a:path w="1333500" h="838200">
                    <a:moveTo>
                      <a:pt x="998363" y="823019"/>
                    </a:moveTo>
                    <a:lnTo>
                      <a:pt x="990020" y="823019"/>
                    </a:lnTo>
                    <a:lnTo>
                      <a:pt x="984805" y="818827"/>
                    </a:lnTo>
                    <a:lnTo>
                      <a:pt x="977554" y="814160"/>
                    </a:lnTo>
                    <a:lnTo>
                      <a:pt x="971378" y="808216"/>
                    </a:lnTo>
                    <a:lnTo>
                      <a:pt x="966179" y="801290"/>
                    </a:lnTo>
                    <a:lnTo>
                      <a:pt x="961861" y="793676"/>
                    </a:lnTo>
                    <a:lnTo>
                      <a:pt x="956222" y="781100"/>
                    </a:lnTo>
                    <a:lnTo>
                      <a:pt x="944555" y="755948"/>
                    </a:lnTo>
                    <a:lnTo>
                      <a:pt x="938889" y="743307"/>
                    </a:lnTo>
                    <a:lnTo>
                      <a:pt x="930312" y="723101"/>
                    </a:lnTo>
                    <a:lnTo>
                      <a:pt x="913104" y="682950"/>
                    </a:lnTo>
                    <a:lnTo>
                      <a:pt x="904500" y="662678"/>
                    </a:lnTo>
                    <a:lnTo>
                      <a:pt x="900328" y="650102"/>
                    </a:lnTo>
                    <a:lnTo>
                      <a:pt x="899285" y="643815"/>
                    </a:lnTo>
                    <a:lnTo>
                      <a:pt x="897199" y="637527"/>
                    </a:lnTo>
                    <a:lnTo>
                      <a:pt x="900328" y="630191"/>
                    </a:lnTo>
                    <a:lnTo>
                      <a:pt x="906586" y="627047"/>
                    </a:lnTo>
                    <a:lnTo>
                      <a:pt x="912843" y="624951"/>
                    </a:lnTo>
                    <a:lnTo>
                      <a:pt x="926401" y="638575"/>
                    </a:lnTo>
                    <a:lnTo>
                      <a:pt x="951301" y="680363"/>
                    </a:lnTo>
                    <a:lnTo>
                      <a:pt x="963947" y="711933"/>
                    </a:lnTo>
                    <a:lnTo>
                      <a:pt x="969357" y="723232"/>
                    </a:lnTo>
                    <a:lnTo>
                      <a:pt x="976723" y="733155"/>
                    </a:lnTo>
                    <a:lnTo>
                      <a:pt x="984479" y="743471"/>
                    </a:lnTo>
                    <a:lnTo>
                      <a:pt x="991063" y="755948"/>
                    </a:lnTo>
                    <a:lnTo>
                      <a:pt x="1058387" y="755948"/>
                    </a:lnTo>
                    <a:lnTo>
                      <a:pt x="1046240" y="774714"/>
                    </a:lnTo>
                    <a:lnTo>
                      <a:pt x="1039037" y="786340"/>
                    </a:lnTo>
                    <a:lnTo>
                      <a:pt x="1031444" y="795559"/>
                    </a:lnTo>
                    <a:lnTo>
                      <a:pt x="1022872" y="804286"/>
                    </a:lnTo>
                    <a:lnTo>
                      <a:pt x="1013518" y="812424"/>
                    </a:lnTo>
                    <a:lnTo>
                      <a:pt x="1003578" y="819875"/>
                    </a:lnTo>
                    <a:lnTo>
                      <a:pt x="998363" y="823019"/>
                    </a:lnTo>
                    <a:close/>
                  </a:path>
                  <a:path w="1333500" h="838200">
                    <a:moveTo>
                      <a:pt x="1058387" y="755948"/>
                    </a:moveTo>
                    <a:lnTo>
                      <a:pt x="991063" y="755948"/>
                    </a:lnTo>
                    <a:lnTo>
                      <a:pt x="999308" y="743307"/>
                    </a:lnTo>
                    <a:lnTo>
                      <a:pt x="1006967" y="731845"/>
                    </a:lnTo>
                    <a:lnTo>
                      <a:pt x="1014235" y="721168"/>
                    </a:lnTo>
                    <a:lnTo>
                      <a:pt x="1021308" y="710885"/>
                    </a:lnTo>
                    <a:lnTo>
                      <a:pt x="1032014" y="694592"/>
                    </a:lnTo>
                    <a:lnTo>
                      <a:pt x="1043600" y="678791"/>
                    </a:lnTo>
                    <a:lnTo>
                      <a:pt x="1055773" y="663579"/>
                    </a:lnTo>
                    <a:lnTo>
                      <a:pt x="1068239" y="649054"/>
                    </a:lnTo>
                    <a:lnTo>
                      <a:pt x="1073503" y="642767"/>
                    </a:lnTo>
                    <a:lnTo>
                      <a:pt x="1079842" y="638051"/>
                    </a:lnTo>
                    <a:lnTo>
                      <a:pt x="1087159" y="634907"/>
                    </a:lnTo>
                    <a:lnTo>
                      <a:pt x="1095356" y="633335"/>
                    </a:lnTo>
                    <a:lnTo>
                      <a:pt x="1113085" y="658486"/>
                    </a:lnTo>
                    <a:lnTo>
                      <a:pt x="1116442" y="664479"/>
                    </a:lnTo>
                    <a:lnTo>
                      <a:pt x="1117257" y="671062"/>
                    </a:lnTo>
                    <a:lnTo>
                      <a:pt x="1115725" y="677645"/>
                    </a:lnTo>
                    <a:lnTo>
                      <a:pt x="1112042" y="683638"/>
                    </a:lnTo>
                    <a:lnTo>
                      <a:pt x="1109957" y="687830"/>
                    </a:lnTo>
                    <a:lnTo>
                      <a:pt x="1077218" y="726474"/>
                    </a:lnTo>
                    <a:lnTo>
                      <a:pt x="1061037" y="751855"/>
                    </a:lnTo>
                    <a:lnTo>
                      <a:pt x="1058387" y="755948"/>
                    </a:lnTo>
                    <a:close/>
                  </a:path>
                  <a:path w="1333500" h="838200">
                    <a:moveTo>
                      <a:pt x="48256" y="80002"/>
                    </a:moveTo>
                    <a:lnTo>
                      <a:pt x="44084" y="78954"/>
                    </a:lnTo>
                    <a:lnTo>
                      <a:pt x="40955" y="75810"/>
                    </a:lnTo>
                    <a:lnTo>
                      <a:pt x="38870" y="72666"/>
                    </a:lnTo>
                    <a:lnTo>
                      <a:pt x="34698" y="67426"/>
                    </a:lnTo>
                    <a:lnTo>
                      <a:pt x="31569" y="61138"/>
                    </a:lnTo>
                    <a:lnTo>
                      <a:pt x="29483" y="54851"/>
                    </a:lnTo>
                    <a:lnTo>
                      <a:pt x="25393" y="41325"/>
                    </a:lnTo>
                    <a:lnTo>
                      <a:pt x="21009" y="27603"/>
                    </a:lnTo>
                    <a:lnTo>
                      <a:pt x="16010" y="12669"/>
                    </a:lnTo>
                    <a:lnTo>
                      <a:pt x="11618" y="0"/>
                    </a:lnTo>
                    <a:lnTo>
                      <a:pt x="48302" y="0"/>
                    </a:lnTo>
                    <a:lnTo>
                      <a:pt x="55491" y="12833"/>
                    </a:lnTo>
                    <a:lnTo>
                      <a:pt x="63900" y="26555"/>
                    </a:lnTo>
                    <a:lnTo>
                      <a:pt x="136755" y="26555"/>
                    </a:lnTo>
                    <a:lnTo>
                      <a:pt x="130012" y="32876"/>
                    </a:lnTo>
                    <a:lnTo>
                      <a:pt x="121130" y="41489"/>
                    </a:lnTo>
                    <a:lnTo>
                      <a:pt x="111272" y="48923"/>
                    </a:lnTo>
                    <a:lnTo>
                      <a:pt x="99359" y="53803"/>
                    </a:lnTo>
                    <a:lnTo>
                      <a:pt x="94145" y="54851"/>
                    </a:lnTo>
                    <a:lnTo>
                      <a:pt x="91016" y="61138"/>
                    </a:lnTo>
                    <a:lnTo>
                      <a:pt x="55133" y="79822"/>
                    </a:lnTo>
                    <a:lnTo>
                      <a:pt x="48256" y="80002"/>
                    </a:lnTo>
                    <a:close/>
                  </a:path>
                  <a:path w="1333500" h="838200">
                    <a:moveTo>
                      <a:pt x="136755" y="26555"/>
                    </a:moveTo>
                    <a:lnTo>
                      <a:pt x="63900" y="26555"/>
                    </a:lnTo>
                    <a:lnTo>
                      <a:pt x="75845" y="20300"/>
                    </a:lnTo>
                    <a:lnTo>
                      <a:pt x="86714" y="12669"/>
                    </a:lnTo>
                    <a:lnTo>
                      <a:pt x="96605" y="3860"/>
                    </a:lnTo>
                    <a:lnTo>
                      <a:pt x="100158" y="0"/>
                    </a:lnTo>
                    <a:lnTo>
                      <a:pt x="157727" y="0"/>
                    </a:lnTo>
                    <a:lnTo>
                      <a:pt x="151310" y="7659"/>
                    </a:lnTo>
                    <a:lnTo>
                      <a:pt x="143358" y="19252"/>
                    </a:lnTo>
                    <a:lnTo>
                      <a:pt x="138991" y="24459"/>
                    </a:lnTo>
                    <a:lnTo>
                      <a:pt x="136755" y="26555"/>
                    </a:lnTo>
                    <a:close/>
                  </a:path>
                  <a:path w="1333500" h="838200">
                    <a:moveTo>
                      <a:pt x="1161060" y="468802"/>
                    </a:moveTo>
                    <a:lnTo>
                      <a:pt x="1147502" y="468802"/>
                    </a:lnTo>
                    <a:lnTo>
                      <a:pt x="1139973" y="467492"/>
                    </a:lnTo>
                    <a:lnTo>
                      <a:pt x="1133422" y="463824"/>
                    </a:lnTo>
                    <a:lnTo>
                      <a:pt x="1128436" y="458191"/>
                    </a:lnTo>
                    <a:lnTo>
                      <a:pt x="1125600" y="450986"/>
                    </a:lnTo>
                    <a:lnTo>
                      <a:pt x="1124036" y="444076"/>
                    </a:lnTo>
                    <a:lnTo>
                      <a:pt x="1120907" y="430649"/>
                    </a:lnTo>
                    <a:lnTo>
                      <a:pt x="1119343" y="423739"/>
                    </a:lnTo>
                    <a:lnTo>
                      <a:pt x="1117925" y="412129"/>
                    </a:lnTo>
                    <a:lnTo>
                      <a:pt x="1116605" y="400815"/>
                    </a:lnTo>
                    <a:lnTo>
                      <a:pt x="1115090" y="389696"/>
                    </a:lnTo>
                    <a:lnTo>
                      <a:pt x="1113085" y="378676"/>
                    </a:lnTo>
                    <a:lnTo>
                      <a:pt x="1111000" y="370292"/>
                    </a:lnTo>
                    <a:lnTo>
                      <a:pt x="1113085" y="361908"/>
                    </a:lnTo>
                    <a:lnTo>
                      <a:pt x="1116214" y="354572"/>
                    </a:lnTo>
                    <a:lnTo>
                      <a:pt x="1118300" y="350381"/>
                    </a:lnTo>
                    <a:lnTo>
                      <a:pt x="1120386" y="349333"/>
                    </a:lnTo>
                    <a:lnTo>
                      <a:pt x="1124558" y="346189"/>
                    </a:lnTo>
                    <a:lnTo>
                      <a:pt x="1129772" y="348285"/>
                    </a:lnTo>
                    <a:lnTo>
                      <a:pt x="1131858" y="352477"/>
                    </a:lnTo>
                    <a:lnTo>
                      <a:pt x="1136372" y="360516"/>
                    </a:lnTo>
                    <a:lnTo>
                      <a:pt x="1140593" y="368851"/>
                    </a:lnTo>
                    <a:lnTo>
                      <a:pt x="1144618" y="377382"/>
                    </a:lnTo>
                    <a:lnTo>
                      <a:pt x="1148545" y="386012"/>
                    </a:lnTo>
                    <a:lnTo>
                      <a:pt x="1150631" y="390204"/>
                    </a:lnTo>
                    <a:lnTo>
                      <a:pt x="1151674" y="394396"/>
                    </a:lnTo>
                    <a:lnTo>
                      <a:pt x="1153760" y="398588"/>
                    </a:lnTo>
                    <a:lnTo>
                      <a:pt x="1163146" y="399636"/>
                    </a:lnTo>
                    <a:lnTo>
                      <a:pt x="1236896" y="399636"/>
                    </a:lnTo>
                    <a:lnTo>
                      <a:pt x="1229893" y="405923"/>
                    </a:lnTo>
                    <a:lnTo>
                      <a:pt x="1212489" y="419858"/>
                    </a:lnTo>
                    <a:lnTo>
                      <a:pt x="1196259" y="434874"/>
                    </a:lnTo>
                    <a:lnTo>
                      <a:pt x="1181107" y="450986"/>
                    </a:lnTo>
                    <a:lnTo>
                      <a:pt x="1167318" y="467754"/>
                    </a:lnTo>
                    <a:lnTo>
                      <a:pt x="1161060" y="468802"/>
                    </a:lnTo>
                    <a:close/>
                  </a:path>
                  <a:path w="1333500" h="838200">
                    <a:moveTo>
                      <a:pt x="1236896" y="399636"/>
                    </a:moveTo>
                    <a:lnTo>
                      <a:pt x="1163146" y="399636"/>
                    </a:lnTo>
                    <a:lnTo>
                      <a:pt x="1166275" y="393348"/>
                    </a:lnTo>
                    <a:lnTo>
                      <a:pt x="1171489" y="389156"/>
                    </a:lnTo>
                    <a:lnTo>
                      <a:pt x="1180696" y="381296"/>
                    </a:lnTo>
                    <a:lnTo>
                      <a:pt x="1189610" y="373436"/>
                    </a:lnTo>
                    <a:lnTo>
                      <a:pt x="1198328" y="365576"/>
                    </a:lnTo>
                    <a:lnTo>
                      <a:pt x="1206949" y="357716"/>
                    </a:lnTo>
                    <a:lnTo>
                      <a:pt x="1213744" y="353017"/>
                    </a:lnTo>
                    <a:lnTo>
                      <a:pt x="1221420" y="349988"/>
                    </a:lnTo>
                    <a:lnTo>
                      <a:pt x="1229681" y="348727"/>
                    </a:lnTo>
                    <a:lnTo>
                      <a:pt x="1238237" y="349333"/>
                    </a:lnTo>
                    <a:lnTo>
                      <a:pt x="1243451" y="366100"/>
                    </a:lnTo>
                    <a:lnTo>
                      <a:pt x="1245439" y="377333"/>
                    </a:lnTo>
                    <a:lnTo>
                      <a:pt x="1243712" y="388370"/>
                    </a:lnTo>
                    <a:lnTo>
                      <a:pt x="1238465" y="398227"/>
                    </a:lnTo>
                    <a:lnTo>
                      <a:pt x="1236896" y="399636"/>
                    </a:lnTo>
                    <a:close/>
                  </a:path>
                </a:pathLst>
              </a:custGeom>
              <a:solidFill>
                <a:srgbClr val="F47769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65" name="object 65"/>
              <p:cNvSpPr/>
              <p:nvPr/>
            </p:nvSpPr>
            <p:spPr>
              <a:xfrm>
                <a:off x="3356125" y="2768132"/>
                <a:ext cx="2824480" cy="2362200"/>
              </a:xfrm>
              <a:custGeom>
                <a:avLst/>
                <a:gdLst/>
                <a:ahLst/>
                <a:cxnLst/>
                <a:rect l="l" t="t" r="r" b="b"/>
                <a:pathLst>
                  <a:path w="2824479" h="2362200">
                    <a:moveTo>
                      <a:pt x="42990" y="1790699"/>
                    </a:moveTo>
                    <a:lnTo>
                      <a:pt x="16973" y="1790699"/>
                    </a:lnTo>
                    <a:lnTo>
                      <a:pt x="16337" y="1752599"/>
                    </a:lnTo>
                    <a:lnTo>
                      <a:pt x="16283" y="1739899"/>
                    </a:lnTo>
                    <a:lnTo>
                      <a:pt x="16195" y="1689099"/>
                    </a:lnTo>
                    <a:lnTo>
                      <a:pt x="16337" y="1663699"/>
                    </a:lnTo>
                    <a:lnTo>
                      <a:pt x="16973" y="1625599"/>
                    </a:lnTo>
                    <a:lnTo>
                      <a:pt x="14904" y="1587499"/>
                    </a:lnTo>
                    <a:lnTo>
                      <a:pt x="14003" y="1549399"/>
                    </a:lnTo>
                    <a:lnTo>
                      <a:pt x="14586" y="1523999"/>
                    </a:lnTo>
                    <a:lnTo>
                      <a:pt x="16973" y="1485899"/>
                    </a:lnTo>
                    <a:lnTo>
                      <a:pt x="13679" y="1485899"/>
                    </a:lnTo>
                    <a:lnTo>
                      <a:pt x="13879" y="1460499"/>
                    </a:lnTo>
                    <a:lnTo>
                      <a:pt x="15983" y="1435099"/>
                    </a:lnTo>
                    <a:lnTo>
                      <a:pt x="19148" y="1409699"/>
                    </a:lnTo>
                    <a:lnTo>
                      <a:pt x="22631" y="1396999"/>
                    </a:lnTo>
                    <a:lnTo>
                      <a:pt x="18812" y="1346199"/>
                    </a:lnTo>
                    <a:lnTo>
                      <a:pt x="14144" y="1308099"/>
                    </a:lnTo>
                    <a:lnTo>
                      <a:pt x="11174" y="1269999"/>
                    </a:lnTo>
                    <a:lnTo>
                      <a:pt x="12447" y="1219199"/>
                    </a:lnTo>
                    <a:lnTo>
                      <a:pt x="12217" y="1168399"/>
                    </a:lnTo>
                    <a:lnTo>
                      <a:pt x="15700" y="1117599"/>
                    </a:lnTo>
                    <a:lnTo>
                      <a:pt x="18971" y="1066799"/>
                    </a:lnTo>
                    <a:lnTo>
                      <a:pt x="18105" y="1015999"/>
                    </a:lnTo>
                    <a:lnTo>
                      <a:pt x="16225" y="1003299"/>
                    </a:lnTo>
                    <a:lnTo>
                      <a:pt x="14568" y="977899"/>
                    </a:lnTo>
                    <a:lnTo>
                      <a:pt x="12070" y="927099"/>
                    </a:lnTo>
                    <a:lnTo>
                      <a:pt x="11298" y="888999"/>
                    </a:lnTo>
                    <a:lnTo>
                      <a:pt x="10993" y="787399"/>
                    </a:lnTo>
                    <a:lnTo>
                      <a:pt x="11315" y="749299"/>
                    </a:lnTo>
                    <a:lnTo>
                      <a:pt x="12217" y="673099"/>
                    </a:lnTo>
                    <a:lnTo>
                      <a:pt x="13625" y="596899"/>
                    </a:lnTo>
                    <a:lnTo>
                      <a:pt x="15576" y="520699"/>
                    </a:lnTo>
                    <a:lnTo>
                      <a:pt x="18105" y="419099"/>
                    </a:lnTo>
                    <a:lnTo>
                      <a:pt x="18042" y="368299"/>
                    </a:lnTo>
                    <a:lnTo>
                      <a:pt x="17880" y="317499"/>
                    </a:lnTo>
                    <a:lnTo>
                      <a:pt x="17197" y="152399"/>
                    </a:lnTo>
                    <a:lnTo>
                      <a:pt x="17036" y="101599"/>
                    </a:lnTo>
                    <a:lnTo>
                      <a:pt x="16973" y="12699"/>
                    </a:lnTo>
                    <a:lnTo>
                      <a:pt x="1138640" y="12699"/>
                    </a:lnTo>
                    <a:lnTo>
                      <a:pt x="1165472" y="0"/>
                    </a:lnTo>
                    <a:lnTo>
                      <a:pt x="2772346" y="0"/>
                    </a:lnTo>
                    <a:lnTo>
                      <a:pt x="2772346" y="25399"/>
                    </a:lnTo>
                    <a:lnTo>
                      <a:pt x="624626" y="25399"/>
                    </a:lnTo>
                    <a:lnTo>
                      <a:pt x="578603" y="38099"/>
                    </a:lnTo>
                    <a:lnTo>
                      <a:pt x="46394" y="38099"/>
                    </a:lnTo>
                    <a:lnTo>
                      <a:pt x="45262" y="50799"/>
                    </a:lnTo>
                    <a:lnTo>
                      <a:pt x="45262" y="88899"/>
                    </a:lnTo>
                    <a:lnTo>
                      <a:pt x="44131" y="152399"/>
                    </a:lnTo>
                    <a:lnTo>
                      <a:pt x="42999" y="292099"/>
                    </a:lnTo>
                    <a:lnTo>
                      <a:pt x="42999" y="558799"/>
                    </a:lnTo>
                    <a:lnTo>
                      <a:pt x="43626" y="622299"/>
                    </a:lnTo>
                    <a:lnTo>
                      <a:pt x="44550" y="698499"/>
                    </a:lnTo>
                    <a:lnTo>
                      <a:pt x="45790" y="761999"/>
                    </a:lnTo>
                    <a:lnTo>
                      <a:pt x="47367" y="825499"/>
                    </a:lnTo>
                    <a:lnTo>
                      <a:pt x="49300" y="876299"/>
                    </a:lnTo>
                    <a:lnTo>
                      <a:pt x="51610" y="914399"/>
                    </a:lnTo>
                    <a:lnTo>
                      <a:pt x="54315" y="927099"/>
                    </a:lnTo>
                    <a:lnTo>
                      <a:pt x="50390" y="939799"/>
                    </a:lnTo>
                    <a:lnTo>
                      <a:pt x="50071" y="939799"/>
                    </a:lnTo>
                    <a:lnTo>
                      <a:pt x="50178" y="952499"/>
                    </a:lnTo>
                    <a:lnTo>
                      <a:pt x="47525" y="952499"/>
                    </a:lnTo>
                    <a:lnTo>
                      <a:pt x="51203" y="965199"/>
                    </a:lnTo>
                    <a:lnTo>
                      <a:pt x="53183" y="990599"/>
                    </a:lnTo>
                    <a:lnTo>
                      <a:pt x="55164" y="1003299"/>
                    </a:lnTo>
                    <a:lnTo>
                      <a:pt x="58841" y="1015999"/>
                    </a:lnTo>
                    <a:lnTo>
                      <a:pt x="56525" y="1028699"/>
                    </a:lnTo>
                    <a:lnTo>
                      <a:pt x="54739" y="1028699"/>
                    </a:lnTo>
                    <a:lnTo>
                      <a:pt x="51044" y="1041399"/>
                    </a:lnTo>
                    <a:lnTo>
                      <a:pt x="42999" y="1041399"/>
                    </a:lnTo>
                    <a:lnTo>
                      <a:pt x="48905" y="1054099"/>
                    </a:lnTo>
                    <a:lnTo>
                      <a:pt x="52052" y="1066799"/>
                    </a:lnTo>
                    <a:lnTo>
                      <a:pt x="53502" y="1092199"/>
                    </a:lnTo>
                    <a:lnTo>
                      <a:pt x="54315" y="1104899"/>
                    </a:lnTo>
                    <a:lnTo>
                      <a:pt x="52052" y="1104899"/>
                    </a:lnTo>
                    <a:lnTo>
                      <a:pt x="54386" y="1117599"/>
                    </a:lnTo>
                    <a:lnTo>
                      <a:pt x="53749" y="1130299"/>
                    </a:lnTo>
                    <a:lnTo>
                      <a:pt x="51415" y="1142999"/>
                    </a:lnTo>
                    <a:lnTo>
                      <a:pt x="48657" y="1155699"/>
                    </a:lnTo>
                    <a:lnTo>
                      <a:pt x="54863" y="1168399"/>
                    </a:lnTo>
                    <a:lnTo>
                      <a:pt x="55022" y="1193799"/>
                    </a:lnTo>
                    <a:lnTo>
                      <a:pt x="54545" y="1206499"/>
                    </a:lnTo>
                    <a:lnTo>
                      <a:pt x="58841" y="1219199"/>
                    </a:lnTo>
                    <a:lnTo>
                      <a:pt x="57321" y="1244599"/>
                    </a:lnTo>
                    <a:lnTo>
                      <a:pt x="56012" y="1257299"/>
                    </a:lnTo>
                    <a:lnTo>
                      <a:pt x="54704" y="1282699"/>
                    </a:lnTo>
                    <a:lnTo>
                      <a:pt x="53944" y="1295399"/>
                    </a:lnTo>
                    <a:lnTo>
                      <a:pt x="52052" y="1295399"/>
                    </a:lnTo>
                    <a:lnTo>
                      <a:pt x="48657" y="1308099"/>
                    </a:lnTo>
                    <a:lnTo>
                      <a:pt x="52122" y="1320799"/>
                    </a:lnTo>
                    <a:lnTo>
                      <a:pt x="51769" y="1320799"/>
                    </a:lnTo>
                    <a:lnTo>
                      <a:pt x="51840" y="1333499"/>
                    </a:lnTo>
                    <a:lnTo>
                      <a:pt x="56578" y="1333499"/>
                    </a:lnTo>
                    <a:lnTo>
                      <a:pt x="53183" y="1346199"/>
                    </a:lnTo>
                    <a:lnTo>
                      <a:pt x="50920" y="1346199"/>
                    </a:lnTo>
                    <a:lnTo>
                      <a:pt x="52529" y="1358899"/>
                    </a:lnTo>
                    <a:lnTo>
                      <a:pt x="55305" y="1358899"/>
                    </a:lnTo>
                    <a:lnTo>
                      <a:pt x="56171" y="1371599"/>
                    </a:lnTo>
                    <a:lnTo>
                      <a:pt x="50920" y="1371599"/>
                    </a:lnTo>
                    <a:lnTo>
                      <a:pt x="50920" y="1409699"/>
                    </a:lnTo>
                    <a:lnTo>
                      <a:pt x="44131" y="1409699"/>
                    </a:lnTo>
                    <a:lnTo>
                      <a:pt x="42999" y="1422399"/>
                    </a:lnTo>
                    <a:lnTo>
                      <a:pt x="40736" y="1422399"/>
                    </a:lnTo>
                    <a:lnTo>
                      <a:pt x="42999" y="1435099"/>
                    </a:lnTo>
                    <a:lnTo>
                      <a:pt x="41868" y="1435099"/>
                    </a:lnTo>
                    <a:lnTo>
                      <a:pt x="40736" y="1447799"/>
                    </a:lnTo>
                    <a:lnTo>
                      <a:pt x="40789" y="1485899"/>
                    </a:lnTo>
                    <a:lnTo>
                      <a:pt x="16973" y="1485899"/>
                    </a:lnTo>
                    <a:lnTo>
                      <a:pt x="13578" y="1498599"/>
                    </a:lnTo>
                    <a:lnTo>
                      <a:pt x="40829" y="1498599"/>
                    </a:lnTo>
                    <a:lnTo>
                      <a:pt x="40948" y="1536699"/>
                    </a:lnTo>
                    <a:lnTo>
                      <a:pt x="41585" y="1650999"/>
                    </a:lnTo>
                    <a:lnTo>
                      <a:pt x="42646" y="1765299"/>
                    </a:lnTo>
                    <a:lnTo>
                      <a:pt x="42990" y="1790699"/>
                    </a:lnTo>
                    <a:close/>
                  </a:path>
                  <a:path w="2824479" h="2362200">
                    <a:moveTo>
                      <a:pt x="2814143" y="2019299"/>
                    </a:moveTo>
                    <a:lnTo>
                      <a:pt x="2811951" y="2019299"/>
                    </a:lnTo>
                    <a:lnTo>
                      <a:pt x="2812297" y="1955799"/>
                    </a:lnTo>
                    <a:lnTo>
                      <a:pt x="2812737" y="1892299"/>
                    </a:lnTo>
                    <a:lnTo>
                      <a:pt x="2813711" y="1777999"/>
                    </a:lnTo>
                    <a:lnTo>
                      <a:pt x="2814497" y="1663699"/>
                    </a:lnTo>
                    <a:lnTo>
                      <a:pt x="2814607" y="1536699"/>
                    </a:lnTo>
                    <a:lnTo>
                      <a:pt x="2814497" y="1511299"/>
                    </a:lnTo>
                    <a:lnTo>
                      <a:pt x="2813994" y="1485899"/>
                    </a:lnTo>
                    <a:lnTo>
                      <a:pt x="2813161" y="1447799"/>
                    </a:lnTo>
                    <a:lnTo>
                      <a:pt x="2811951" y="1422399"/>
                    </a:lnTo>
                    <a:lnTo>
                      <a:pt x="2789797" y="1422399"/>
                    </a:lnTo>
                    <a:lnTo>
                      <a:pt x="2788188" y="1409699"/>
                    </a:lnTo>
                    <a:lnTo>
                      <a:pt x="2791583" y="1409699"/>
                    </a:lnTo>
                    <a:lnTo>
                      <a:pt x="2788506" y="1384299"/>
                    </a:lnTo>
                    <a:lnTo>
                      <a:pt x="2792431" y="1371599"/>
                    </a:lnTo>
                    <a:lnTo>
                      <a:pt x="2795083" y="1346199"/>
                    </a:lnTo>
                    <a:lnTo>
                      <a:pt x="2788188" y="1320799"/>
                    </a:lnTo>
                    <a:lnTo>
                      <a:pt x="2792714" y="1308099"/>
                    </a:lnTo>
                    <a:lnTo>
                      <a:pt x="2784935" y="1308099"/>
                    </a:lnTo>
                    <a:lnTo>
                      <a:pt x="2784917" y="1295399"/>
                    </a:lnTo>
                    <a:lnTo>
                      <a:pt x="2787056" y="1295399"/>
                    </a:lnTo>
                    <a:lnTo>
                      <a:pt x="2781593" y="1257299"/>
                    </a:lnTo>
                    <a:lnTo>
                      <a:pt x="2784935" y="1219199"/>
                    </a:lnTo>
                    <a:lnTo>
                      <a:pt x="2788488" y="1193799"/>
                    </a:lnTo>
                    <a:lnTo>
                      <a:pt x="2783662" y="1155699"/>
                    </a:lnTo>
                    <a:lnTo>
                      <a:pt x="2788188" y="1155699"/>
                    </a:lnTo>
                    <a:lnTo>
                      <a:pt x="2786632" y="1117599"/>
                    </a:lnTo>
                    <a:lnTo>
                      <a:pt x="2785801" y="1104899"/>
                    </a:lnTo>
                    <a:lnTo>
                      <a:pt x="2785925" y="1092199"/>
                    </a:lnTo>
                    <a:lnTo>
                      <a:pt x="2785447" y="1079499"/>
                    </a:lnTo>
                    <a:lnTo>
                      <a:pt x="2785500" y="1066799"/>
                    </a:lnTo>
                    <a:lnTo>
                      <a:pt x="2785766" y="1066799"/>
                    </a:lnTo>
                    <a:lnTo>
                      <a:pt x="2785925" y="1054099"/>
                    </a:lnTo>
                    <a:lnTo>
                      <a:pt x="2785111" y="1028699"/>
                    </a:lnTo>
                    <a:lnTo>
                      <a:pt x="2784510" y="1015999"/>
                    </a:lnTo>
                    <a:lnTo>
                      <a:pt x="2784333" y="990599"/>
                    </a:lnTo>
                    <a:lnTo>
                      <a:pt x="2784793" y="977899"/>
                    </a:lnTo>
                    <a:lnTo>
                      <a:pt x="2787056" y="977899"/>
                    </a:lnTo>
                    <a:lnTo>
                      <a:pt x="2785783" y="965199"/>
                    </a:lnTo>
                    <a:lnTo>
                      <a:pt x="2786208" y="952499"/>
                    </a:lnTo>
                    <a:lnTo>
                      <a:pt x="2787056" y="939799"/>
                    </a:lnTo>
                    <a:lnTo>
                      <a:pt x="2787056" y="914399"/>
                    </a:lnTo>
                    <a:lnTo>
                      <a:pt x="2785925" y="914399"/>
                    </a:lnTo>
                    <a:lnTo>
                      <a:pt x="2785235" y="901699"/>
                    </a:lnTo>
                    <a:lnTo>
                      <a:pt x="2784652" y="888999"/>
                    </a:lnTo>
                    <a:lnTo>
                      <a:pt x="2783856" y="863599"/>
                    </a:lnTo>
                    <a:lnTo>
                      <a:pt x="2782530" y="838199"/>
                    </a:lnTo>
                    <a:lnTo>
                      <a:pt x="2787056" y="838199"/>
                    </a:lnTo>
                    <a:lnTo>
                      <a:pt x="2785514" y="787399"/>
                    </a:lnTo>
                    <a:lnTo>
                      <a:pt x="2784263" y="736599"/>
                    </a:lnTo>
                    <a:lnTo>
                      <a:pt x="2783277" y="685799"/>
                    </a:lnTo>
                    <a:lnTo>
                      <a:pt x="2782530" y="634999"/>
                    </a:lnTo>
                    <a:lnTo>
                      <a:pt x="2781995" y="584199"/>
                    </a:lnTo>
                    <a:lnTo>
                      <a:pt x="2781646" y="533399"/>
                    </a:lnTo>
                    <a:lnTo>
                      <a:pt x="2781456" y="482599"/>
                    </a:lnTo>
                    <a:lnTo>
                      <a:pt x="2781398" y="228599"/>
                    </a:lnTo>
                    <a:lnTo>
                      <a:pt x="2780744" y="203199"/>
                    </a:lnTo>
                    <a:lnTo>
                      <a:pt x="2780408" y="177799"/>
                    </a:lnTo>
                    <a:lnTo>
                      <a:pt x="2780285" y="152399"/>
                    </a:lnTo>
                    <a:lnTo>
                      <a:pt x="2780267" y="126999"/>
                    </a:lnTo>
                    <a:lnTo>
                      <a:pt x="2780090" y="101599"/>
                    </a:lnTo>
                    <a:lnTo>
                      <a:pt x="2779312" y="63499"/>
                    </a:lnTo>
                    <a:lnTo>
                      <a:pt x="2779135" y="50799"/>
                    </a:lnTo>
                    <a:lnTo>
                      <a:pt x="2779135" y="25399"/>
                    </a:lnTo>
                    <a:lnTo>
                      <a:pt x="2773477" y="25399"/>
                    </a:lnTo>
                    <a:lnTo>
                      <a:pt x="2773477" y="0"/>
                    </a:lnTo>
                    <a:lnTo>
                      <a:pt x="2809688" y="0"/>
                    </a:lnTo>
                    <a:lnTo>
                      <a:pt x="2809623" y="63499"/>
                    </a:lnTo>
                    <a:lnTo>
                      <a:pt x="2809428" y="101599"/>
                    </a:lnTo>
                    <a:lnTo>
                      <a:pt x="2809211" y="152399"/>
                    </a:lnTo>
                    <a:lnTo>
                      <a:pt x="2809034" y="203199"/>
                    </a:lnTo>
                    <a:lnTo>
                      <a:pt x="2808781" y="317499"/>
                    </a:lnTo>
                    <a:lnTo>
                      <a:pt x="2808709" y="368299"/>
                    </a:lnTo>
                    <a:lnTo>
                      <a:pt x="2808598" y="482599"/>
                    </a:lnTo>
                    <a:lnTo>
                      <a:pt x="2808520" y="698499"/>
                    </a:lnTo>
                    <a:lnTo>
                      <a:pt x="2808303" y="774699"/>
                    </a:lnTo>
                    <a:lnTo>
                      <a:pt x="2807615" y="838199"/>
                    </a:lnTo>
                    <a:lnTo>
                      <a:pt x="2806601" y="888999"/>
                    </a:lnTo>
                    <a:lnTo>
                      <a:pt x="2805370" y="927099"/>
                    </a:lnTo>
                    <a:lnTo>
                      <a:pt x="2804030" y="952499"/>
                    </a:lnTo>
                    <a:lnTo>
                      <a:pt x="2804030" y="977899"/>
                    </a:lnTo>
                    <a:lnTo>
                      <a:pt x="2808556" y="990599"/>
                    </a:lnTo>
                    <a:lnTo>
                      <a:pt x="2807654" y="1003299"/>
                    </a:lnTo>
                    <a:lnTo>
                      <a:pt x="2808132" y="1015999"/>
                    </a:lnTo>
                    <a:lnTo>
                      <a:pt x="2809670" y="1028699"/>
                    </a:lnTo>
                    <a:lnTo>
                      <a:pt x="2810819" y="1028699"/>
                    </a:lnTo>
                    <a:lnTo>
                      <a:pt x="2811915" y="1041399"/>
                    </a:lnTo>
                    <a:lnTo>
                      <a:pt x="2811951" y="1054099"/>
                    </a:lnTo>
                    <a:lnTo>
                      <a:pt x="2811138" y="1066799"/>
                    </a:lnTo>
                    <a:lnTo>
                      <a:pt x="2809688" y="1079499"/>
                    </a:lnTo>
                    <a:lnTo>
                      <a:pt x="2809352" y="1092199"/>
                    </a:lnTo>
                    <a:lnTo>
                      <a:pt x="2808698" y="1104899"/>
                    </a:lnTo>
                    <a:lnTo>
                      <a:pt x="2808256" y="1130299"/>
                    </a:lnTo>
                    <a:lnTo>
                      <a:pt x="2808556" y="1142999"/>
                    </a:lnTo>
                    <a:lnTo>
                      <a:pt x="2810819" y="1142999"/>
                    </a:lnTo>
                    <a:lnTo>
                      <a:pt x="2813082" y="1155699"/>
                    </a:lnTo>
                    <a:lnTo>
                      <a:pt x="2813259" y="1168399"/>
                    </a:lnTo>
                    <a:lnTo>
                      <a:pt x="2814037" y="1193799"/>
                    </a:lnTo>
                    <a:lnTo>
                      <a:pt x="2814214" y="1193799"/>
                    </a:lnTo>
                    <a:lnTo>
                      <a:pt x="2817273" y="1244599"/>
                    </a:lnTo>
                    <a:lnTo>
                      <a:pt x="2818316" y="1282699"/>
                    </a:lnTo>
                    <a:lnTo>
                      <a:pt x="2817874" y="1320799"/>
                    </a:lnTo>
                    <a:lnTo>
                      <a:pt x="2816477" y="1371599"/>
                    </a:lnTo>
                    <a:lnTo>
                      <a:pt x="2822135" y="1371599"/>
                    </a:lnTo>
                    <a:lnTo>
                      <a:pt x="2821003" y="1384299"/>
                    </a:lnTo>
                    <a:lnTo>
                      <a:pt x="2824398" y="1384299"/>
                    </a:lnTo>
                    <a:lnTo>
                      <a:pt x="2820933" y="1396999"/>
                    </a:lnTo>
                    <a:lnTo>
                      <a:pt x="2820438" y="1396999"/>
                    </a:lnTo>
                    <a:lnTo>
                      <a:pt x="2819943" y="1409699"/>
                    </a:lnTo>
                    <a:lnTo>
                      <a:pt x="2816477" y="1422399"/>
                    </a:lnTo>
                    <a:lnTo>
                      <a:pt x="2820551" y="1435099"/>
                    </a:lnTo>
                    <a:lnTo>
                      <a:pt x="2822452" y="1460499"/>
                    </a:lnTo>
                    <a:lnTo>
                      <a:pt x="2822995" y="1511299"/>
                    </a:lnTo>
                    <a:lnTo>
                      <a:pt x="2823040" y="1587499"/>
                    </a:lnTo>
                    <a:lnTo>
                      <a:pt x="2823267" y="1650999"/>
                    </a:lnTo>
                    <a:lnTo>
                      <a:pt x="2819288" y="1650999"/>
                    </a:lnTo>
                    <a:lnTo>
                      <a:pt x="2816477" y="1663699"/>
                    </a:lnTo>
                    <a:lnTo>
                      <a:pt x="2815593" y="1689099"/>
                    </a:lnTo>
                    <a:lnTo>
                      <a:pt x="2817892" y="1701799"/>
                    </a:lnTo>
                    <a:lnTo>
                      <a:pt x="2820614" y="1714499"/>
                    </a:lnTo>
                    <a:lnTo>
                      <a:pt x="2820809" y="1727199"/>
                    </a:lnTo>
                    <a:lnTo>
                      <a:pt x="2817609" y="1727199"/>
                    </a:lnTo>
                    <a:lnTo>
                      <a:pt x="2815733" y="1777999"/>
                    </a:lnTo>
                    <a:lnTo>
                      <a:pt x="2816184" y="1828799"/>
                    </a:lnTo>
                    <a:lnTo>
                      <a:pt x="2817892" y="1866899"/>
                    </a:lnTo>
                    <a:lnTo>
                      <a:pt x="2819788" y="1917699"/>
                    </a:lnTo>
                    <a:lnTo>
                      <a:pt x="2820804" y="1968499"/>
                    </a:lnTo>
                    <a:lnTo>
                      <a:pt x="2820105" y="2006599"/>
                    </a:lnTo>
                    <a:lnTo>
                      <a:pt x="2815911" y="2006599"/>
                    </a:lnTo>
                    <a:lnTo>
                      <a:pt x="2814143" y="2019299"/>
                    </a:lnTo>
                    <a:close/>
                  </a:path>
                  <a:path w="2824479" h="2362200">
                    <a:moveTo>
                      <a:pt x="2772346" y="38099"/>
                    </a:moveTo>
                    <a:lnTo>
                      <a:pt x="630284" y="38099"/>
                    </a:lnTo>
                    <a:lnTo>
                      <a:pt x="630284" y="25399"/>
                    </a:lnTo>
                    <a:lnTo>
                      <a:pt x="2772346" y="25399"/>
                    </a:lnTo>
                    <a:lnTo>
                      <a:pt x="2772346" y="38099"/>
                    </a:lnTo>
                    <a:close/>
                  </a:path>
                  <a:path w="2824479" h="2362200">
                    <a:moveTo>
                      <a:pt x="484435" y="50799"/>
                    </a:moveTo>
                    <a:lnTo>
                      <a:pt x="250925" y="50799"/>
                    </a:lnTo>
                    <a:lnTo>
                      <a:pt x="57710" y="38099"/>
                    </a:lnTo>
                    <a:lnTo>
                      <a:pt x="531413" y="38099"/>
                    </a:lnTo>
                    <a:lnTo>
                      <a:pt x="484435" y="50799"/>
                    </a:lnTo>
                    <a:close/>
                  </a:path>
                  <a:path w="2824479" h="2362200">
                    <a:moveTo>
                      <a:pt x="1188109" y="50799"/>
                    </a:moveTo>
                    <a:lnTo>
                      <a:pt x="983191" y="50799"/>
                    </a:lnTo>
                    <a:lnTo>
                      <a:pt x="984075" y="38099"/>
                    </a:lnTo>
                    <a:lnTo>
                      <a:pt x="1241018" y="38099"/>
                    </a:lnTo>
                    <a:lnTo>
                      <a:pt x="1188109" y="50799"/>
                    </a:lnTo>
                    <a:close/>
                  </a:path>
                  <a:path w="2824479" h="2362200">
                    <a:moveTo>
                      <a:pt x="53183" y="1308099"/>
                    </a:moveTo>
                    <a:lnTo>
                      <a:pt x="52052" y="1295399"/>
                    </a:lnTo>
                    <a:lnTo>
                      <a:pt x="53944" y="1295399"/>
                    </a:lnTo>
                    <a:lnTo>
                      <a:pt x="53183" y="1308099"/>
                    </a:lnTo>
                    <a:close/>
                  </a:path>
                  <a:path w="2824479" h="2362200">
                    <a:moveTo>
                      <a:pt x="2811049" y="1447799"/>
                    </a:moveTo>
                    <a:lnTo>
                      <a:pt x="2789319" y="1447799"/>
                    </a:lnTo>
                    <a:lnTo>
                      <a:pt x="2790893" y="1435099"/>
                    </a:lnTo>
                    <a:lnTo>
                      <a:pt x="2790875" y="1422399"/>
                    </a:lnTo>
                    <a:lnTo>
                      <a:pt x="2811951" y="1422399"/>
                    </a:lnTo>
                    <a:lnTo>
                      <a:pt x="2811279" y="1435099"/>
                    </a:lnTo>
                    <a:lnTo>
                      <a:pt x="2811049" y="1447799"/>
                    </a:lnTo>
                    <a:close/>
                  </a:path>
                  <a:path w="2824479" h="2362200">
                    <a:moveTo>
                      <a:pt x="2808556" y="2082799"/>
                    </a:moveTo>
                    <a:lnTo>
                      <a:pt x="2788188" y="2082799"/>
                    </a:lnTo>
                    <a:lnTo>
                      <a:pt x="2787946" y="2019299"/>
                    </a:lnTo>
                    <a:lnTo>
                      <a:pt x="2787300" y="1968499"/>
                    </a:lnTo>
                    <a:lnTo>
                      <a:pt x="2786366" y="1917699"/>
                    </a:lnTo>
                    <a:lnTo>
                      <a:pt x="2785262" y="1866899"/>
                    </a:lnTo>
                    <a:lnTo>
                      <a:pt x="2784106" y="1803399"/>
                    </a:lnTo>
                    <a:lnTo>
                      <a:pt x="2783015" y="1752599"/>
                    </a:lnTo>
                    <a:lnTo>
                      <a:pt x="2782106" y="1701799"/>
                    </a:lnTo>
                    <a:lnTo>
                      <a:pt x="2781496" y="1650999"/>
                    </a:lnTo>
                    <a:lnTo>
                      <a:pt x="2781304" y="1612899"/>
                    </a:lnTo>
                    <a:lnTo>
                      <a:pt x="2781647" y="1562099"/>
                    </a:lnTo>
                    <a:lnTo>
                      <a:pt x="2782641" y="1511299"/>
                    </a:lnTo>
                    <a:lnTo>
                      <a:pt x="2784405" y="1473199"/>
                    </a:lnTo>
                    <a:lnTo>
                      <a:pt x="2787056" y="1435099"/>
                    </a:lnTo>
                    <a:lnTo>
                      <a:pt x="2789319" y="1435099"/>
                    </a:lnTo>
                    <a:lnTo>
                      <a:pt x="2789319" y="1447799"/>
                    </a:lnTo>
                    <a:lnTo>
                      <a:pt x="2811049" y="1447799"/>
                    </a:lnTo>
                    <a:lnTo>
                      <a:pt x="2810819" y="1460499"/>
                    </a:lnTo>
                    <a:lnTo>
                      <a:pt x="2810360" y="1498599"/>
                    </a:lnTo>
                    <a:lnTo>
                      <a:pt x="2809688" y="1562099"/>
                    </a:lnTo>
                    <a:lnTo>
                      <a:pt x="2809570" y="1663699"/>
                    </a:lnTo>
                    <a:lnTo>
                      <a:pt x="2809443" y="1714499"/>
                    </a:lnTo>
                    <a:lnTo>
                      <a:pt x="2808769" y="1917699"/>
                    </a:lnTo>
                    <a:lnTo>
                      <a:pt x="2808652" y="1968499"/>
                    </a:lnTo>
                    <a:lnTo>
                      <a:pt x="2808556" y="2082799"/>
                    </a:lnTo>
                    <a:close/>
                  </a:path>
                  <a:path w="2824479" h="2362200">
                    <a:moveTo>
                      <a:pt x="2821003" y="1739899"/>
                    </a:moveTo>
                    <a:lnTo>
                      <a:pt x="2817609" y="1727199"/>
                    </a:lnTo>
                    <a:lnTo>
                      <a:pt x="2820809" y="1727199"/>
                    </a:lnTo>
                    <a:lnTo>
                      <a:pt x="2821003" y="1739899"/>
                    </a:lnTo>
                    <a:close/>
                  </a:path>
                  <a:path w="2824479" h="2362200">
                    <a:moveTo>
                      <a:pt x="44601" y="2247899"/>
                    </a:moveTo>
                    <a:lnTo>
                      <a:pt x="13578" y="2247899"/>
                    </a:lnTo>
                    <a:lnTo>
                      <a:pt x="21658" y="2222499"/>
                    </a:lnTo>
                    <a:lnTo>
                      <a:pt x="23055" y="2184399"/>
                    </a:lnTo>
                    <a:lnTo>
                      <a:pt x="21694" y="2133599"/>
                    </a:lnTo>
                    <a:lnTo>
                      <a:pt x="21499" y="2095499"/>
                    </a:lnTo>
                    <a:lnTo>
                      <a:pt x="18105" y="1917699"/>
                    </a:lnTo>
                    <a:lnTo>
                      <a:pt x="17928" y="1904999"/>
                    </a:lnTo>
                    <a:lnTo>
                      <a:pt x="17150" y="1866899"/>
                    </a:lnTo>
                    <a:lnTo>
                      <a:pt x="16973" y="1854199"/>
                    </a:lnTo>
                    <a:lnTo>
                      <a:pt x="14710" y="1841499"/>
                    </a:lnTo>
                    <a:lnTo>
                      <a:pt x="13295" y="1816099"/>
                    </a:lnTo>
                    <a:lnTo>
                      <a:pt x="13154" y="1803399"/>
                    </a:lnTo>
                    <a:lnTo>
                      <a:pt x="14710" y="1777999"/>
                    </a:lnTo>
                    <a:lnTo>
                      <a:pt x="15841" y="1790699"/>
                    </a:lnTo>
                    <a:lnTo>
                      <a:pt x="42990" y="1790699"/>
                    </a:lnTo>
                    <a:lnTo>
                      <a:pt x="43335" y="1816099"/>
                    </a:lnTo>
                    <a:lnTo>
                      <a:pt x="44131" y="1866899"/>
                    </a:lnTo>
                    <a:lnTo>
                      <a:pt x="46482" y="1892299"/>
                    </a:lnTo>
                    <a:lnTo>
                      <a:pt x="48516" y="1904999"/>
                    </a:lnTo>
                    <a:lnTo>
                      <a:pt x="50337" y="1917699"/>
                    </a:lnTo>
                    <a:lnTo>
                      <a:pt x="52052" y="1943099"/>
                    </a:lnTo>
                    <a:lnTo>
                      <a:pt x="51016" y="1993899"/>
                    </a:lnTo>
                    <a:lnTo>
                      <a:pt x="49861" y="2044699"/>
                    </a:lnTo>
                    <a:lnTo>
                      <a:pt x="48608" y="2095499"/>
                    </a:lnTo>
                    <a:lnTo>
                      <a:pt x="47275" y="2146299"/>
                    </a:lnTo>
                    <a:lnTo>
                      <a:pt x="45883" y="2197099"/>
                    </a:lnTo>
                    <a:lnTo>
                      <a:pt x="44601" y="2247899"/>
                    </a:lnTo>
                    <a:close/>
                  </a:path>
                  <a:path w="2824479" h="2362200">
                    <a:moveTo>
                      <a:pt x="2819872" y="2019299"/>
                    </a:moveTo>
                    <a:lnTo>
                      <a:pt x="2817679" y="2006599"/>
                    </a:lnTo>
                    <a:lnTo>
                      <a:pt x="2820105" y="2006599"/>
                    </a:lnTo>
                    <a:lnTo>
                      <a:pt x="2819872" y="2019299"/>
                    </a:lnTo>
                    <a:close/>
                  </a:path>
                  <a:path w="2824479" h="2362200">
                    <a:moveTo>
                      <a:pt x="2814214" y="2120899"/>
                    </a:moveTo>
                    <a:lnTo>
                      <a:pt x="2810625" y="2108199"/>
                    </a:lnTo>
                    <a:lnTo>
                      <a:pt x="2810112" y="2095499"/>
                    </a:lnTo>
                    <a:lnTo>
                      <a:pt x="2810236" y="2070099"/>
                    </a:lnTo>
                    <a:lnTo>
                      <a:pt x="2808556" y="2044699"/>
                    </a:lnTo>
                    <a:lnTo>
                      <a:pt x="2811350" y="2057399"/>
                    </a:lnTo>
                    <a:lnTo>
                      <a:pt x="2813931" y="2070099"/>
                    </a:lnTo>
                    <a:lnTo>
                      <a:pt x="2815239" y="2095499"/>
                    </a:lnTo>
                    <a:lnTo>
                      <a:pt x="2814214" y="2120899"/>
                    </a:lnTo>
                    <a:close/>
                  </a:path>
                  <a:path w="2824479" h="2362200">
                    <a:moveTo>
                      <a:pt x="2808556" y="2324099"/>
                    </a:moveTo>
                    <a:lnTo>
                      <a:pt x="2784793" y="2324099"/>
                    </a:lnTo>
                    <a:lnTo>
                      <a:pt x="2784793" y="2171699"/>
                    </a:lnTo>
                    <a:lnTo>
                      <a:pt x="2784581" y="2146299"/>
                    </a:lnTo>
                    <a:lnTo>
                      <a:pt x="2783944" y="2108199"/>
                    </a:lnTo>
                    <a:lnTo>
                      <a:pt x="2782884" y="2082799"/>
                    </a:lnTo>
                    <a:lnTo>
                      <a:pt x="2781398" y="2057399"/>
                    </a:lnTo>
                    <a:lnTo>
                      <a:pt x="2788188" y="2082799"/>
                    </a:lnTo>
                    <a:lnTo>
                      <a:pt x="2808556" y="2082799"/>
                    </a:lnTo>
                    <a:lnTo>
                      <a:pt x="2808556" y="2324099"/>
                    </a:lnTo>
                    <a:close/>
                  </a:path>
                  <a:path w="2824479" h="2362200">
                    <a:moveTo>
                      <a:pt x="42999" y="2311399"/>
                    </a:moveTo>
                    <a:lnTo>
                      <a:pt x="1131" y="2311399"/>
                    </a:lnTo>
                    <a:lnTo>
                      <a:pt x="1131" y="2298699"/>
                    </a:lnTo>
                    <a:lnTo>
                      <a:pt x="0" y="2285999"/>
                    </a:lnTo>
                    <a:lnTo>
                      <a:pt x="17" y="2260599"/>
                    </a:lnTo>
                    <a:lnTo>
                      <a:pt x="141" y="2247899"/>
                    </a:lnTo>
                    <a:lnTo>
                      <a:pt x="477" y="2235199"/>
                    </a:lnTo>
                    <a:lnTo>
                      <a:pt x="1131" y="2222499"/>
                    </a:lnTo>
                    <a:lnTo>
                      <a:pt x="4985" y="2260599"/>
                    </a:lnTo>
                    <a:lnTo>
                      <a:pt x="44281" y="2260599"/>
                    </a:lnTo>
                    <a:lnTo>
                      <a:pt x="42999" y="2311399"/>
                    </a:lnTo>
                    <a:close/>
                  </a:path>
                  <a:path w="2824479" h="2362200">
                    <a:moveTo>
                      <a:pt x="44281" y="2260599"/>
                    </a:moveTo>
                    <a:lnTo>
                      <a:pt x="4985" y="2260599"/>
                    </a:lnTo>
                    <a:lnTo>
                      <a:pt x="9052" y="2247899"/>
                    </a:lnTo>
                    <a:lnTo>
                      <a:pt x="12270" y="2235199"/>
                    </a:lnTo>
                    <a:lnTo>
                      <a:pt x="13578" y="2247899"/>
                    </a:lnTo>
                    <a:lnTo>
                      <a:pt x="44601" y="2247899"/>
                    </a:lnTo>
                    <a:lnTo>
                      <a:pt x="44281" y="2260599"/>
                    </a:lnTo>
                    <a:close/>
                  </a:path>
                  <a:path w="2824479" h="2362200">
                    <a:moveTo>
                      <a:pt x="986727" y="2311399"/>
                    </a:moveTo>
                    <a:lnTo>
                      <a:pt x="845791" y="2311399"/>
                    </a:lnTo>
                    <a:lnTo>
                      <a:pt x="889438" y="2298699"/>
                    </a:lnTo>
                    <a:lnTo>
                      <a:pt x="978837" y="2298699"/>
                    </a:lnTo>
                    <a:lnTo>
                      <a:pt x="986727" y="2311399"/>
                    </a:lnTo>
                    <a:close/>
                  </a:path>
                  <a:path w="2824479" h="2362200">
                    <a:moveTo>
                      <a:pt x="1154948" y="2311399"/>
                    </a:moveTo>
                    <a:lnTo>
                      <a:pt x="986727" y="2311399"/>
                    </a:lnTo>
                    <a:lnTo>
                      <a:pt x="1019245" y="2298699"/>
                    </a:lnTo>
                    <a:lnTo>
                      <a:pt x="1145150" y="2298699"/>
                    </a:lnTo>
                    <a:lnTo>
                      <a:pt x="1154948" y="2311399"/>
                    </a:lnTo>
                    <a:close/>
                  </a:path>
                  <a:path w="2824479" h="2362200">
                    <a:moveTo>
                      <a:pt x="1370897" y="2311399"/>
                    </a:moveTo>
                    <a:lnTo>
                      <a:pt x="1179237" y="2311399"/>
                    </a:lnTo>
                    <a:lnTo>
                      <a:pt x="1208969" y="2298699"/>
                    </a:lnTo>
                    <a:lnTo>
                      <a:pt x="1349252" y="2298699"/>
                    </a:lnTo>
                    <a:lnTo>
                      <a:pt x="1370897" y="2311399"/>
                    </a:lnTo>
                    <a:close/>
                  </a:path>
                  <a:path w="2824479" h="2362200">
                    <a:moveTo>
                      <a:pt x="1633692" y="2311399"/>
                    </a:moveTo>
                    <a:lnTo>
                      <a:pt x="1370897" y="2311399"/>
                    </a:lnTo>
                    <a:lnTo>
                      <a:pt x="1397256" y="2298699"/>
                    </a:lnTo>
                    <a:lnTo>
                      <a:pt x="1632515" y="2298699"/>
                    </a:lnTo>
                    <a:lnTo>
                      <a:pt x="1633692" y="2311399"/>
                    </a:lnTo>
                    <a:close/>
                  </a:path>
                  <a:path w="2824479" h="2362200">
                    <a:moveTo>
                      <a:pt x="1776212" y="2311399"/>
                    </a:moveTo>
                    <a:lnTo>
                      <a:pt x="1636929" y="2311399"/>
                    </a:lnTo>
                    <a:lnTo>
                      <a:pt x="1653115" y="2298699"/>
                    </a:lnTo>
                    <a:lnTo>
                      <a:pt x="1760960" y="2298699"/>
                    </a:lnTo>
                    <a:lnTo>
                      <a:pt x="1776212" y="2311399"/>
                    </a:lnTo>
                    <a:close/>
                  </a:path>
                  <a:path w="2824479" h="2362200">
                    <a:moveTo>
                      <a:pt x="2418164" y="2311399"/>
                    </a:moveTo>
                    <a:lnTo>
                      <a:pt x="2346310" y="2311399"/>
                    </a:lnTo>
                    <a:lnTo>
                      <a:pt x="2378383" y="2298699"/>
                    </a:lnTo>
                    <a:lnTo>
                      <a:pt x="2403454" y="2298699"/>
                    </a:lnTo>
                    <a:lnTo>
                      <a:pt x="2418164" y="2311399"/>
                    </a:lnTo>
                    <a:close/>
                  </a:path>
                  <a:path w="2824479" h="2362200">
                    <a:moveTo>
                      <a:pt x="2603212" y="2311399"/>
                    </a:moveTo>
                    <a:lnTo>
                      <a:pt x="2525416" y="2311399"/>
                    </a:lnTo>
                    <a:lnTo>
                      <a:pt x="2561874" y="2298699"/>
                    </a:lnTo>
                    <a:lnTo>
                      <a:pt x="2603212" y="2311399"/>
                    </a:lnTo>
                    <a:close/>
                  </a:path>
                  <a:path w="2824479" h="2362200">
                    <a:moveTo>
                      <a:pt x="1830189" y="2324099"/>
                    </a:moveTo>
                    <a:lnTo>
                      <a:pt x="3536" y="2324099"/>
                    </a:lnTo>
                    <a:lnTo>
                      <a:pt x="2174" y="2311399"/>
                    </a:lnTo>
                    <a:lnTo>
                      <a:pt x="1815771" y="2311399"/>
                    </a:lnTo>
                    <a:lnTo>
                      <a:pt x="1830189" y="2324099"/>
                    </a:lnTo>
                    <a:close/>
                  </a:path>
                  <a:path w="2824479" h="2362200">
                    <a:moveTo>
                      <a:pt x="2732741" y="2324099"/>
                    </a:moveTo>
                    <a:lnTo>
                      <a:pt x="1830189" y="2324099"/>
                    </a:lnTo>
                    <a:lnTo>
                      <a:pt x="1828669" y="2311399"/>
                    </a:lnTo>
                    <a:lnTo>
                      <a:pt x="2676127" y="2311399"/>
                    </a:lnTo>
                    <a:lnTo>
                      <a:pt x="2732741" y="2324099"/>
                    </a:lnTo>
                    <a:close/>
                  </a:path>
                  <a:path w="2824479" h="2362200">
                    <a:moveTo>
                      <a:pt x="24293" y="2349499"/>
                    </a:moveTo>
                    <a:lnTo>
                      <a:pt x="18953" y="2349499"/>
                    </a:lnTo>
                    <a:lnTo>
                      <a:pt x="13189" y="2336799"/>
                    </a:lnTo>
                    <a:lnTo>
                      <a:pt x="6789" y="2324099"/>
                    </a:lnTo>
                    <a:lnTo>
                      <a:pt x="29420" y="2324099"/>
                    </a:lnTo>
                    <a:lnTo>
                      <a:pt x="24293" y="2349499"/>
                    </a:lnTo>
                    <a:close/>
                  </a:path>
                  <a:path w="2824479" h="2362200">
                    <a:moveTo>
                      <a:pt x="1129654" y="2336799"/>
                    </a:moveTo>
                    <a:lnTo>
                      <a:pt x="335995" y="2336799"/>
                    </a:lnTo>
                    <a:lnTo>
                      <a:pt x="243287" y="2324099"/>
                    </a:lnTo>
                    <a:lnTo>
                      <a:pt x="1157642" y="2324099"/>
                    </a:lnTo>
                    <a:lnTo>
                      <a:pt x="1129654" y="2336799"/>
                    </a:lnTo>
                    <a:close/>
                  </a:path>
                  <a:path w="2824479" h="2362200">
                    <a:moveTo>
                      <a:pt x="1415684" y="2336799"/>
                    </a:moveTo>
                    <a:lnTo>
                      <a:pt x="1341308" y="2336799"/>
                    </a:lnTo>
                    <a:lnTo>
                      <a:pt x="1366070" y="2324099"/>
                    </a:lnTo>
                    <a:lnTo>
                      <a:pt x="1392657" y="2324099"/>
                    </a:lnTo>
                    <a:lnTo>
                      <a:pt x="1415684" y="2336799"/>
                    </a:lnTo>
                    <a:close/>
                  </a:path>
                  <a:path w="2824479" h="2362200">
                    <a:moveTo>
                      <a:pt x="2808556" y="2349499"/>
                    </a:moveTo>
                    <a:lnTo>
                      <a:pt x="1923044" y="2349499"/>
                    </a:lnTo>
                    <a:lnTo>
                      <a:pt x="1881331" y="2336799"/>
                    </a:lnTo>
                    <a:lnTo>
                      <a:pt x="1472948" y="2336799"/>
                    </a:lnTo>
                    <a:lnTo>
                      <a:pt x="1519031" y="2324099"/>
                    </a:lnTo>
                    <a:lnTo>
                      <a:pt x="2810625" y="2324099"/>
                    </a:lnTo>
                    <a:lnTo>
                      <a:pt x="2808556" y="2336799"/>
                    </a:lnTo>
                    <a:lnTo>
                      <a:pt x="2808556" y="2349499"/>
                    </a:lnTo>
                    <a:close/>
                  </a:path>
                  <a:path w="2824479" h="2362200">
                    <a:moveTo>
                      <a:pt x="1016482" y="2349499"/>
                    </a:moveTo>
                    <a:lnTo>
                      <a:pt x="997197" y="2349499"/>
                    </a:lnTo>
                    <a:lnTo>
                      <a:pt x="1017955" y="2336799"/>
                    </a:lnTo>
                    <a:lnTo>
                      <a:pt x="1016482" y="2349499"/>
                    </a:lnTo>
                    <a:close/>
                  </a:path>
                  <a:path w="2824479" h="2362200">
                    <a:moveTo>
                      <a:pt x="1770092" y="2349499"/>
                    </a:moveTo>
                    <a:lnTo>
                      <a:pt x="1120741" y="2349499"/>
                    </a:lnTo>
                    <a:lnTo>
                      <a:pt x="1170453" y="2336799"/>
                    </a:lnTo>
                    <a:lnTo>
                      <a:pt x="1795428" y="2336799"/>
                    </a:lnTo>
                    <a:lnTo>
                      <a:pt x="1770092" y="2349499"/>
                    </a:lnTo>
                    <a:close/>
                  </a:path>
                  <a:path w="2824479" h="2362200">
                    <a:moveTo>
                      <a:pt x="429451" y="2362199"/>
                    </a:moveTo>
                    <a:lnTo>
                      <a:pt x="329286" y="2362199"/>
                    </a:lnTo>
                    <a:lnTo>
                      <a:pt x="340726" y="2349499"/>
                    </a:lnTo>
                    <a:lnTo>
                      <a:pt x="476815" y="2349499"/>
                    </a:lnTo>
                    <a:lnTo>
                      <a:pt x="429451" y="2362199"/>
                    </a:lnTo>
                    <a:close/>
                  </a:path>
                  <a:path w="2824479" h="2362200">
                    <a:moveTo>
                      <a:pt x="636631" y="2362199"/>
                    </a:moveTo>
                    <a:lnTo>
                      <a:pt x="604258" y="2362199"/>
                    </a:lnTo>
                    <a:lnTo>
                      <a:pt x="616705" y="2349499"/>
                    </a:lnTo>
                    <a:lnTo>
                      <a:pt x="645984" y="2349499"/>
                    </a:lnTo>
                    <a:lnTo>
                      <a:pt x="636631" y="2362199"/>
                    </a:lnTo>
                    <a:close/>
                  </a:path>
                  <a:path w="2824479" h="2362200">
                    <a:moveTo>
                      <a:pt x="944283" y="2362199"/>
                    </a:moveTo>
                    <a:lnTo>
                      <a:pt x="701325" y="2362199"/>
                    </a:lnTo>
                    <a:lnTo>
                      <a:pt x="690257" y="2349499"/>
                    </a:lnTo>
                    <a:lnTo>
                      <a:pt x="972880" y="2349499"/>
                    </a:lnTo>
                    <a:lnTo>
                      <a:pt x="944283" y="2362199"/>
                    </a:lnTo>
                    <a:close/>
                  </a:path>
                  <a:path w="2824479" h="2362200">
                    <a:moveTo>
                      <a:pt x="1047946" y="2362199"/>
                    </a:moveTo>
                    <a:lnTo>
                      <a:pt x="983274" y="2362199"/>
                    </a:lnTo>
                    <a:lnTo>
                      <a:pt x="972880" y="2349499"/>
                    </a:lnTo>
                    <a:lnTo>
                      <a:pt x="1051836" y="2349499"/>
                    </a:lnTo>
                    <a:lnTo>
                      <a:pt x="1047946" y="2362199"/>
                    </a:lnTo>
                    <a:close/>
                  </a:path>
                </a:pathLst>
              </a:custGeom>
              <a:solidFill>
                <a:srgbClr val="FBD6D6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66" name="object 66"/>
              <p:cNvSpPr/>
              <p:nvPr/>
            </p:nvSpPr>
            <p:spPr>
              <a:xfrm>
                <a:off x="6452656" y="2552101"/>
                <a:ext cx="5298440" cy="3500120"/>
              </a:xfrm>
              <a:custGeom>
                <a:avLst/>
                <a:gdLst/>
                <a:ahLst/>
                <a:cxnLst/>
                <a:rect l="l" t="t" r="r" b="b"/>
                <a:pathLst>
                  <a:path w="5298440" h="3500120">
                    <a:moveTo>
                      <a:pt x="5297878" y="3500104"/>
                    </a:moveTo>
                    <a:lnTo>
                      <a:pt x="0" y="3500104"/>
                    </a:lnTo>
                    <a:lnTo>
                      <a:pt x="0" y="0"/>
                    </a:lnTo>
                    <a:lnTo>
                      <a:pt x="5297878" y="0"/>
                    </a:lnTo>
                    <a:lnTo>
                      <a:pt x="5297878" y="3500104"/>
                    </a:lnTo>
                    <a:close/>
                  </a:path>
                </a:pathLst>
              </a:custGeom>
              <a:solidFill>
                <a:srgbClr val="7E9ADE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67" name="object 67"/>
              <p:cNvSpPr/>
              <p:nvPr/>
            </p:nvSpPr>
            <p:spPr>
              <a:xfrm>
                <a:off x="6610239" y="2714720"/>
                <a:ext cx="6261911" cy="3152812"/>
              </a:xfrm>
              <a:custGeom>
                <a:avLst/>
                <a:gdLst/>
                <a:ahLst/>
                <a:cxnLst/>
                <a:rect l="l" t="t" r="r" b="b"/>
                <a:pathLst>
                  <a:path w="4972050" h="3152775">
                    <a:moveTo>
                      <a:pt x="4971855" y="3152774"/>
                    </a:moveTo>
                    <a:lnTo>
                      <a:pt x="0" y="3152774"/>
                    </a:lnTo>
                    <a:lnTo>
                      <a:pt x="0" y="0"/>
                    </a:lnTo>
                    <a:lnTo>
                      <a:pt x="4971855" y="0"/>
                    </a:lnTo>
                    <a:lnTo>
                      <a:pt x="4971855" y="315277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68" name="object 68"/>
              <p:cNvSpPr/>
              <p:nvPr/>
            </p:nvSpPr>
            <p:spPr>
              <a:xfrm>
                <a:off x="6440367" y="2539670"/>
                <a:ext cx="6690324" cy="3523956"/>
              </a:xfrm>
              <a:custGeom>
                <a:avLst/>
                <a:gdLst/>
                <a:ahLst/>
                <a:cxnLst/>
                <a:rect l="l" t="t" r="r" b="b"/>
                <a:pathLst>
                  <a:path w="5312409" h="3523615">
                    <a:moveTo>
                      <a:pt x="5312054" y="15278"/>
                    </a:moveTo>
                    <a:lnTo>
                      <a:pt x="5311610" y="8407"/>
                    </a:lnTo>
                    <a:lnTo>
                      <a:pt x="5302529" y="0"/>
                    </a:lnTo>
                    <a:lnTo>
                      <a:pt x="5295658" y="444"/>
                    </a:lnTo>
                    <a:lnTo>
                      <a:pt x="5137099" y="174993"/>
                    </a:lnTo>
                    <a:lnTo>
                      <a:pt x="174942" y="174993"/>
                    </a:lnTo>
                    <a:lnTo>
                      <a:pt x="16395" y="444"/>
                    </a:lnTo>
                    <a:lnTo>
                      <a:pt x="9309" y="215"/>
                    </a:lnTo>
                    <a:lnTo>
                      <a:pt x="444" y="8407"/>
                    </a:lnTo>
                    <a:lnTo>
                      <a:pt x="0" y="15506"/>
                    </a:lnTo>
                    <a:lnTo>
                      <a:pt x="159029" y="190500"/>
                    </a:lnTo>
                    <a:lnTo>
                      <a:pt x="159029" y="192265"/>
                    </a:lnTo>
                    <a:lnTo>
                      <a:pt x="159029" y="3334410"/>
                    </a:lnTo>
                    <a:lnTo>
                      <a:pt x="0" y="3509619"/>
                    </a:lnTo>
                    <a:lnTo>
                      <a:pt x="444" y="3516490"/>
                    </a:lnTo>
                    <a:lnTo>
                      <a:pt x="7086" y="3522688"/>
                    </a:lnTo>
                    <a:lnTo>
                      <a:pt x="9740" y="3523577"/>
                    </a:lnTo>
                    <a:lnTo>
                      <a:pt x="15506" y="3523577"/>
                    </a:lnTo>
                    <a:lnTo>
                      <a:pt x="18389" y="3522472"/>
                    </a:lnTo>
                    <a:lnTo>
                      <a:pt x="181178" y="3343046"/>
                    </a:lnTo>
                    <a:lnTo>
                      <a:pt x="181178" y="197142"/>
                    </a:lnTo>
                    <a:lnTo>
                      <a:pt x="5130876" y="197142"/>
                    </a:lnTo>
                    <a:lnTo>
                      <a:pt x="5130876" y="3343046"/>
                    </a:lnTo>
                    <a:lnTo>
                      <a:pt x="5293677" y="3522256"/>
                    </a:lnTo>
                    <a:lnTo>
                      <a:pt x="5296547" y="3523577"/>
                    </a:lnTo>
                    <a:lnTo>
                      <a:pt x="5302313" y="3523577"/>
                    </a:lnTo>
                    <a:lnTo>
                      <a:pt x="5304968" y="3522688"/>
                    </a:lnTo>
                    <a:lnTo>
                      <a:pt x="5311610" y="3516719"/>
                    </a:lnTo>
                    <a:lnTo>
                      <a:pt x="5312054" y="3509619"/>
                    </a:lnTo>
                    <a:lnTo>
                      <a:pt x="5153025" y="3334626"/>
                    </a:lnTo>
                    <a:lnTo>
                      <a:pt x="5153025" y="192265"/>
                    </a:lnTo>
                    <a:lnTo>
                      <a:pt x="5153025" y="190500"/>
                    </a:lnTo>
                    <a:lnTo>
                      <a:pt x="5312054" y="15278"/>
                    </a:lnTo>
                    <a:close/>
                  </a:path>
                </a:pathLst>
              </a:custGeom>
              <a:solidFill>
                <a:srgbClr val="425C95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69" name="object 69"/>
              <p:cNvSpPr/>
              <p:nvPr/>
            </p:nvSpPr>
            <p:spPr>
              <a:xfrm>
                <a:off x="7985076" y="2854377"/>
                <a:ext cx="2185929" cy="691591"/>
              </a:xfrm>
              <a:custGeom>
                <a:avLst/>
                <a:gdLst/>
                <a:ahLst/>
                <a:cxnLst/>
                <a:rect l="l" t="t" r="r" b="b"/>
                <a:pathLst>
                  <a:path w="2186304" h="306705">
                    <a:moveTo>
                      <a:pt x="2186260" y="306350"/>
                    </a:moveTo>
                    <a:lnTo>
                      <a:pt x="0" y="306350"/>
                    </a:lnTo>
                    <a:lnTo>
                      <a:pt x="0" y="0"/>
                    </a:lnTo>
                    <a:lnTo>
                      <a:pt x="2186260" y="0"/>
                    </a:lnTo>
                    <a:lnTo>
                      <a:pt x="2186260" y="306350"/>
                    </a:lnTo>
                    <a:close/>
                  </a:path>
                </a:pathLst>
              </a:custGeom>
              <a:solidFill>
                <a:srgbClr val="F7D96E"/>
              </a:solidFill>
            </p:spPr>
            <p:txBody>
              <a:bodyPr wrap="square" lIns="0" tIns="0" rIns="0" bIns="0" rtlCol="0"/>
              <a:lstStyle/>
              <a:p>
                <a:endParaRPr lang="en-US" sz="1200"/>
              </a:p>
            </p:txBody>
          </p:sp>
          <p:sp>
            <p:nvSpPr>
              <p:cNvPr id="70" name="object 70"/>
              <p:cNvSpPr/>
              <p:nvPr/>
            </p:nvSpPr>
            <p:spPr>
              <a:xfrm>
                <a:off x="8038254" y="2975410"/>
                <a:ext cx="63787" cy="63795"/>
              </a:xfrm>
              <a:prstGeom prst="rect">
                <a:avLst/>
              </a:prstGeom>
              <a:blipFill>
                <a:blip r:embed="rId3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71" name="object 71"/>
              <p:cNvSpPr/>
              <p:nvPr/>
            </p:nvSpPr>
            <p:spPr>
              <a:xfrm>
                <a:off x="10031825" y="2975410"/>
                <a:ext cx="63787" cy="63795"/>
              </a:xfrm>
              <a:prstGeom prst="rect">
                <a:avLst/>
              </a:prstGeom>
              <a:blipFill>
                <a:blip r:embed="rId3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72" name="object 72"/>
              <p:cNvSpPr/>
              <p:nvPr/>
            </p:nvSpPr>
            <p:spPr>
              <a:xfrm>
                <a:off x="7974809" y="2842898"/>
                <a:ext cx="2208329" cy="703069"/>
              </a:xfrm>
              <a:custGeom>
                <a:avLst/>
                <a:gdLst/>
                <a:ahLst/>
                <a:cxnLst/>
                <a:rect l="l" t="t" r="r" b="b"/>
                <a:pathLst>
                  <a:path w="2208529" h="328294">
                    <a:moveTo>
                      <a:pt x="2208187" y="328280"/>
                    </a:moveTo>
                    <a:lnTo>
                      <a:pt x="4872" y="328280"/>
                    </a:lnTo>
                    <a:lnTo>
                      <a:pt x="0" y="323406"/>
                    </a:lnTo>
                    <a:lnTo>
                      <a:pt x="0" y="311002"/>
                    </a:lnTo>
                    <a:lnTo>
                      <a:pt x="4872" y="306128"/>
                    </a:lnTo>
                    <a:lnTo>
                      <a:pt x="2186260" y="306128"/>
                    </a:lnTo>
                    <a:lnTo>
                      <a:pt x="2186260" y="4873"/>
                    </a:lnTo>
                    <a:lnTo>
                      <a:pt x="2191133" y="0"/>
                    </a:lnTo>
                    <a:lnTo>
                      <a:pt x="2203536" y="0"/>
                    </a:lnTo>
                    <a:lnTo>
                      <a:pt x="2208409" y="4873"/>
                    </a:lnTo>
                    <a:lnTo>
                      <a:pt x="2208187" y="328280"/>
                    </a:lnTo>
                    <a:close/>
                  </a:path>
                </a:pathLst>
              </a:custGeom>
              <a:solidFill>
                <a:srgbClr val="425C95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21" name="object 21"/>
              <p:cNvSpPr/>
              <p:nvPr/>
            </p:nvSpPr>
            <p:spPr>
              <a:xfrm>
                <a:off x="4475645" y="5071675"/>
                <a:ext cx="963227" cy="2517658"/>
              </a:xfrm>
              <a:prstGeom prst="rect">
                <a:avLst/>
              </a:prstGeom>
              <a:blipFill>
                <a:blip r:embed="rId3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</p:grpSp>
      </p:grpSp>
      <p:sp>
        <p:nvSpPr>
          <p:cNvPr id="92" name="object 11"/>
          <p:cNvSpPr/>
          <p:nvPr/>
        </p:nvSpPr>
        <p:spPr>
          <a:xfrm>
            <a:off x="16094075" y="0"/>
            <a:ext cx="2115820" cy="2626995"/>
          </a:xfrm>
          <a:prstGeom prst="rect">
            <a:avLst/>
          </a:prstGeom>
          <a:noFill/>
        </p:spPr>
        <p:txBody>
          <a:bodyPr wrap="square" lIns="0" tIns="0" rIns="0" bIns="0" rtlCol="0"/>
          <a:p/>
        </p:txBody>
      </p:sp>
      <p:sp>
        <p:nvSpPr>
          <p:cNvPr id="93" name="object 11"/>
          <p:cNvSpPr/>
          <p:nvPr/>
        </p:nvSpPr>
        <p:spPr>
          <a:xfrm>
            <a:off x="16221075" y="127000"/>
            <a:ext cx="2115820" cy="2626995"/>
          </a:xfrm>
          <a:prstGeom prst="rect">
            <a:avLst/>
          </a:prstGeom>
          <a:noFill/>
        </p:spPr>
        <p:txBody>
          <a:bodyPr wrap="square" lIns="0" tIns="0" rIns="0" bIns="0" rtlCol="0"/>
          <a:p/>
        </p:txBody>
      </p:sp>
      <p:pic>
        <p:nvPicPr>
          <p:cNvPr id="200" name="object 138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8264525" y="3081020"/>
            <a:ext cx="1267460" cy="2944495"/>
          </a:xfrm>
          <a:prstGeom prst="rect">
            <a:avLst/>
          </a:prstGeom>
        </p:spPr>
      </p:pic>
      <p:grpSp>
        <p:nvGrpSpPr>
          <p:cNvPr id="108" name="Group 107"/>
          <p:cNvGrpSpPr/>
          <p:nvPr/>
        </p:nvGrpSpPr>
        <p:grpSpPr>
          <a:xfrm>
            <a:off x="1473200" y="1691005"/>
            <a:ext cx="3308886" cy="2132330"/>
            <a:chOff x="227" y="1431"/>
            <a:chExt cx="6171" cy="3358"/>
          </a:xfrm>
        </p:grpSpPr>
        <p:pic>
          <p:nvPicPr>
            <p:cNvPr id="109" name="图片 7"/>
            <p:cNvPicPr>
              <a:picLocks noChangeAspect="1"/>
            </p:cNvPicPr>
            <p:nvPr/>
          </p:nvPicPr>
          <p:blipFill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083"/>
            <a:stretch>
              <a:fillRect/>
            </a:stretch>
          </p:blipFill>
          <p:spPr>
            <a:xfrm>
              <a:off x="227" y="1431"/>
              <a:ext cx="6171" cy="3358"/>
            </a:xfrm>
            <a:prstGeom prst="rect">
              <a:avLst/>
            </a:prstGeom>
          </p:spPr>
        </p:pic>
        <p:sp>
          <p:nvSpPr>
            <p:cNvPr id="110" name="文本框 20"/>
            <p:cNvSpPr txBox="1"/>
            <p:nvPr/>
          </p:nvSpPr>
          <p:spPr>
            <a:xfrm>
              <a:off x="2227" y="2367"/>
              <a:ext cx="2693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600" dirty="0">
                  <a:solidFill>
                    <a:srgbClr val="00B0F0"/>
                  </a:solidFill>
                  <a:latin typeface="Times New Roman" panose="02020603050405020304" pitchFamily="18" charset="0"/>
                  <a:ea typeface="字魂7号-温暖童稚体" panose="00000500000000000000" pitchFamily="2" charset="-122"/>
                  <a:cs typeface="Times New Roman" panose="02020603050405020304" pitchFamily="18" charset="0"/>
                </a:rPr>
                <a:t>Unit 7</a:t>
              </a:r>
              <a:endParaRPr lang="en-US" altLang="zh-CN" sz="3600" dirty="0">
                <a:solidFill>
                  <a:srgbClr val="00B0F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11" name="object 77"/>
          <p:cNvSpPr txBox="1">
            <a:spLocks noGrp="1"/>
          </p:cNvSpPr>
          <p:nvPr/>
        </p:nvSpPr>
        <p:spPr>
          <a:xfrm>
            <a:off x="5443855" y="1978660"/>
            <a:ext cx="1647825" cy="32448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lvl1pPr>
              <a:defRPr sz="10400" b="0" i="0">
                <a:solidFill>
                  <a:srgbClr val="202E59"/>
                </a:solidFill>
                <a:latin typeface="Trebuchet MS" panose="020B0603020202020204"/>
                <a:ea typeface="+mj-ea"/>
                <a:cs typeface="Trebuchet MS" panose="020B0603020202020204"/>
              </a:defRPr>
            </a:lvl1pPr>
          </a:lstStyle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523365" algn="l"/>
                <a:tab pos="2531745" algn="l"/>
                <a:tab pos="3418840" algn="l"/>
              </a:tabLst>
            </a:pPr>
            <a:r>
              <a:rPr lang="en-US" sz="2000" b="1" spc="9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Lesson 2</a:t>
            </a:r>
            <a:endParaRPr lang="en-US" sz="2000" b="1" spc="90" dirty="0">
              <a:solidFill>
                <a:srgbClr val="000000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113" name="文本框 20"/>
          <p:cNvSpPr txBox="1"/>
          <p:nvPr/>
        </p:nvSpPr>
        <p:spPr>
          <a:xfrm>
            <a:off x="4479290" y="2457450"/>
            <a:ext cx="48564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That’s my school</a:t>
            </a:r>
            <a:endParaRPr lang="en-US" altLang="zh-CN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15" name="object 8"/>
          <p:cNvSpPr/>
          <p:nvPr/>
        </p:nvSpPr>
        <p:spPr>
          <a:xfrm>
            <a:off x="10203815" y="3517265"/>
            <a:ext cx="582930" cy="1619885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16" name="object 12"/>
          <p:cNvSpPr/>
          <p:nvPr/>
        </p:nvSpPr>
        <p:spPr>
          <a:xfrm rot="19980000">
            <a:off x="273050" y="1950720"/>
            <a:ext cx="850265" cy="511175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3" name="object 77"/>
          <p:cNvSpPr txBox="1">
            <a:spLocks noGrp="1"/>
          </p:cNvSpPr>
          <p:nvPr/>
        </p:nvSpPr>
        <p:spPr>
          <a:xfrm>
            <a:off x="6127115" y="3604895"/>
            <a:ext cx="1647825" cy="2012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lvl1pPr>
              <a:defRPr sz="10400" b="0" i="0">
                <a:solidFill>
                  <a:srgbClr val="202E59"/>
                </a:solidFill>
                <a:latin typeface="Trebuchet MS" panose="020B0603020202020204"/>
                <a:ea typeface="+mj-ea"/>
                <a:cs typeface="Trebuchet MS" panose="020B0603020202020204"/>
              </a:defRPr>
            </a:lvl1pPr>
          </a:lstStyle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523365" algn="l"/>
                <a:tab pos="2531745" algn="l"/>
                <a:tab pos="3418840" algn="l"/>
              </a:tabLst>
            </a:pPr>
            <a:r>
              <a:rPr lang="en-US" sz="1200" b="1" spc="90" dirty="0">
                <a:solidFill>
                  <a:schemeClr val="accent1">
                    <a:lumMod val="75000"/>
                  </a:schemeClr>
                </a:solidFill>
                <a:latin typeface="Arial" panose="020B0604020202020204"/>
                <a:cs typeface="Arial" panose="020B0604020202020204"/>
              </a:rPr>
              <a:t>Page 48-49</a:t>
            </a:r>
            <a:endParaRPr lang="en-US" sz="1200" b="1" spc="90" dirty="0">
              <a:solidFill>
                <a:schemeClr val="accent1">
                  <a:lumMod val="75000"/>
                </a:schemeClr>
              </a:solidFill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111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32827" y="2014537"/>
            <a:ext cx="5776906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Is the library new?</a:t>
            </a:r>
            <a:endParaRPr lang="en-US" sz="2800" b="1" dirty="0">
              <a:solidFill>
                <a:srgbClr val="00206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Yes, it is.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Yes, you can.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Yes, please.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No, it isn’t.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  <a:endParaRPr lang="en-US" sz="3200" dirty="0"/>
          </a:p>
        </p:txBody>
      </p:sp>
      <p:pic>
        <p:nvPicPr>
          <p:cNvPr id="28" name="huy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31" name="Picture 3" descr="https://s.sachmem.vn/public/images/TA3T1SHS/U7-L2-2-4-wdmpmbdiztbiptfx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813" y="2667444"/>
            <a:ext cx="2849276" cy="194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ye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531" y="3131365"/>
            <a:ext cx="864126" cy="58981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  <p:sp>
        <p:nvSpPr>
          <p:cNvPr id="7" name="Text Box 6"/>
          <p:cNvSpPr txBox="1"/>
          <p:nvPr userDrawn="1"/>
        </p:nvSpPr>
        <p:spPr>
          <a:xfrm>
            <a:off x="0" y="0"/>
            <a:ext cx="3495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8" name="Picture 7" descr="ML (1)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205845" y="0"/>
            <a:ext cx="986155" cy="986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670971" y="1911292"/>
            <a:ext cx="5032806" cy="118392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Is the gym old?</a:t>
            </a:r>
            <a:endParaRPr lang="en-US" sz="2800" b="1" dirty="0">
              <a:solidFill>
                <a:srgbClr val="00206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No, it aren’t.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Yes, it is.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No, it isn’t.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Yes, it are.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  <a:endParaRPr lang="en-US" sz="3200" dirty="0"/>
          </a:p>
        </p:txBody>
      </p:sp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  <p:pic>
        <p:nvPicPr>
          <p:cNvPr id="41" name="huy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17" name="Picture 2" descr="https://s.sachmem.vn/public/images/TA3T1SHS/U7-L2-2-3-zfkumnrvpwhysdm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813" y="2650030"/>
            <a:ext cx="2849276" cy="196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no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1531" y="4014676"/>
            <a:ext cx="694972" cy="56549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7" name="Text Box 6"/>
          <p:cNvSpPr txBox="1"/>
          <p:nvPr userDrawn="1"/>
        </p:nvSpPr>
        <p:spPr>
          <a:xfrm>
            <a:off x="0" y="0"/>
            <a:ext cx="3495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8" name="Picture 7" descr="ML (1)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205845" y="0"/>
            <a:ext cx="986155" cy="986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688693" y="2074079"/>
            <a:ext cx="5032806" cy="118392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Is the school big and new?</a:t>
            </a:r>
            <a:endParaRPr lang="en-US" sz="2800" b="1" dirty="0">
              <a:solidFill>
                <a:srgbClr val="00206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No, it isn’t.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Yes, you can.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Yes, it is.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No, you can’t.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  <a:endParaRPr lang="en-US" sz="3200" dirty="0"/>
          </a:p>
        </p:txBody>
      </p:sp>
      <p:pic>
        <p:nvPicPr>
          <p:cNvPr id="41" name="huy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16" name="Picture 1" descr="https://s.sachmem.vn/public/images/TA3T1SHS/U7-L2-2-2-srdfbvagnlmvegs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772" y="2678342"/>
            <a:ext cx="3128761" cy="193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  <p:pic>
        <p:nvPicPr>
          <p:cNvPr id="18" name="ye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477" y="4022101"/>
            <a:ext cx="864126" cy="589815"/>
          </a:xfrm>
          <a:prstGeom prst="rect">
            <a:avLst/>
          </a:prstGeom>
        </p:spPr>
      </p:pic>
      <p:sp>
        <p:nvSpPr>
          <p:cNvPr id="7" name="Text Box 6"/>
          <p:cNvSpPr txBox="1"/>
          <p:nvPr userDrawn="1"/>
        </p:nvSpPr>
        <p:spPr>
          <a:xfrm>
            <a:off x="0" y="0"/>
            <a:ext cx="3495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8" name="Picture 7" descr="ML (1)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205845" y="0"/>
            <a:ext cx="986155" cy="986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No, it isn’t.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No, thanks.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Yes, please.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Yes, it is.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  <a:endParaRPr lang="en-US" sz="3200" dirty="0"/>
          </a:p>
        </p:txBody>
      </p:sp>
      <p:sp>
        <p:nvSpPr>
          <p:cNvPr id="28" name="Rectangle 27"/>
          <p:cNvSpPr/>
          <p:nvPr/>
        </p:nvSpPr>
        <p:spPr>
          <a:xfrm>
            <a:off x="3132827" y="2014537"/>
            <a:ext cx="5776906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Is the classroom beautiful?</a:t>
            </a:r>
            <a:endParaRPr lang="en-US" sz="2800" b="1" dirty="0">
              <a:solidFill>
                <a:srgbClr val="00206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8" b="10621"/>
          <a:stretch>
            <a:fillRect/>
          </a:stretch>
        </p:blipFill>
        <p:spPr>
          <a:xfrm>
            <a:off x="4620294" y="2651348"/>
            <a:ext cx="2790103" cy="1925159"/>
          </a:xfrm>
          <a:prstGeom prst="roundRect">
            <a:avLst>
              <a:gd name="adj" fmla="val 10938"/>
            </a:avLst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8510750" y="4565625"/>
            <a:ext cx="1557288" cy="1510497"/>
          </a:xfrm>
          <a:prstGeom prst="rect">
            <a:avLst/>
          </a:prstGeom>
        </p:spPr>
      </p:pic>
      <p:pic>
        <p:nvPicPr>
          <p:cNvPr id="32" name="ye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939" y="3429000"/>
            <a:ext cx="864126" cy="589815"/>
          </a:xfrm>
          <a:prstGeom prst="rect">
            <a:avLst/>
          </a:prstGeom>
        </p:spPr>
      </p:pic>
      <p:sp>
        <p:nvSpPr>
          <p:cNvPr id="7" name="Text Box 6"/>
          <p:cNvSpPr txBox="1"/>
          <p:nvPr userDrawn="1"/>
        </p:nvSpPr>
        <p:spPr>
          <a:xfrm>
            <a:off x="0" y="0"/>
            <a:ext cx="3495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8" name="Picture 7" descr="ML (1)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205845" y="0"/>
            <a:ext cx="986155" cy="986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32827" y="2014537"/>
            <a:ext cx="5776906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Is the computer room old?</a:t>
            </a:r>
            <a:endParaRPr lang="en-US" sz="2800" b="1" dirty="0">
              <a:solidFill>
                <a:srgbClr val="00206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No, it isn’t.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Yes, I am.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No, isn’t.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Yes, it is.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  <a:endParaRPr lang="en-US" sz="3200" dirty="0"/>
          </a:p>
        </p:txBody>
      </p:sp>
      <p:pic>
        <p:nvPicPr>
          <p:cNvPr id="28" name="huy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8"/>
          <a:stretch>
            <a:fillRect/>
          </a:stretch>
        </p:blipFill>
        <p:spPr>
          <a:xfrm>
            <a:off x="4886650" y="2953307"/>
            <a:ext cx="2433339" cy="1613232"/>
          </a:xfrm>
          <a:prstGeom prst="roundRect">
            <a:avLst>
              <a:gd name="adj" fmla="val 9968"/>
            </a:avLst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  <p:pic>
        <p:nvPicPr>
          <p:cNvPr id="30" name="no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81531" y="4014676"/>
            <a:ext cx="694972" cy="565495"/>
          </a:xfrm>
          <a:prstGeom prst="rect">
            <a:avLst/>
          </a:prstGeom>
        </p:spPr>
      </p:pic>
      <p:sp>
        <p:nvSpPr>
          <p:cNvPr id="7" name="Text Box 6"/>
          <p:cNvSpPr txBox="1"/>
          <p:nvPr userDrawn="1"/>
        </p:nvSpPr>
        <p:spPr>
          <a:xfrm>
            <a:off x="0" y="0"/>
            <a:ext cx="3495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8" name="Picture 7" descr="ML (1)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205845" y="0"/>
            <a:ext cx="986155" cy="986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579597" y="1722348"/>
            <a:ext cx="5032806" cy="118392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__________?</a:t>
            </a:r>
            <a:endParaRPr lang="en-US" sz="2800" b="1">
              <a:solidFill>
                <a:srgbClr val="00206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ctr"/>
            <a:r>
              <a:rPr lang="en-US" sz="2800" b="1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Yes, it is.</a:t>
            </a:r>
            <a:endParaRPr lang="en-US" sz="2800" b="1" dirty="0">
              <a:solidFill>
                <a:srgbClr val="00206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The school </a:t>
            </a:r>
            <a:endParaRPr lang="en-US" sz="2800">
              <a:solidFill>
                <a:srgbClr val="C00000"/>
              </a:solidFill>
            </a:endParaRPr>
          </a:p>
          <a:p>
            <a:pPr algn="ctr"/>
            <a:r>
              <a:rPr lang="en-US" sz="2800">
                <a:solidFill>
                  <a:srgbClr val="C00000"/>
                </a:solidFill>
              </a:rPr>
              <a:t>is new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The school </a:t>
            </a:r>
            <a:endParaRPr lang="en-US" sz="2800">
              <a:solidFill>
                <a:srgbClr val="C00000"/>
              </a:solidFill>
            </a:endParaRPr>
          </a:p>
          <a:p>
            <a:pPr algn="ctr"/>
            <a:r>
              <a:rPr lang="en-US" sz="2800">
                <a:solidFill>
                  <a:srgbClr val="C00000"/>
                </a:solidFill>
              </a:rPr>
              <a:t>new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Is the </a:t>
            </a:r>
            <a:endParaRPr lang="en-US" sz="2800">
              <a:solidFill>
                <a:srgbClr val="C00000"/>
              </a:solidFill>
            </a:endParaRPr>
          </a:p>
          <a:p>
            <a:pPr algn="ctr"/>
            <a:r>
              <a:rPr lang="en-US" sz="2800">
                <a:solidFill>
                  <a:srgbClr val="C00000"/>
                </a:solidFill>
              </a:rPr>
              <a:t>school new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That’s the </a:t>
            </a:r>
            <a:endParaRPr lang="en-US" sz="2800">
              <a:solidFill>
                <a:srgbClr val="C00000"/>
              </a:solidFill>
            </a:endParaRPr>
          </a:p>
          <a:p>
            <a:pPr algn="ctr"/>
            <a:r>
              <a:rPr lang="en-US" sz="2800">
                <a:solidFill>
                  <a:srgbClr val="C00000"/>
                </a:solidFill>
              </a:rPr>
              <a:t>school new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  <a:endParaRPr lang="en-US" sz="3200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  <p:pic>
        <p:nvPicPr>
          <p:cNvPr id="41" name="huyen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16" name="Picture 1" descr="https://s.sachmem.vn/public/images/TA3T1SHS/U7-L2-2-2-srdfbvagnlmvegsk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982" y="2612302"/>
            <a:ext cx="3128761" cy="193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6"/>
          <p:cNvSpPr txBox="1"/>
          <p:nvPr userDrawn="1"/>
        </p:nvSpPr>
        <p:spPr>
          <a:xfrm>
            <a:off x="0" y="0"/>
            <a:ext cx="3495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8" name="Picture 7" descr="ML (1)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205845" y="0"/>
            <a:ext cx="986155" cy="986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The gym is big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Is the </a:t>
            </a:r>
            <a:endParaRPr lang="en-US" sz="2800">
              <a:solidFill>
                <a:srgbClr val="C00000"/>
              </a:solidFill>
            </a:endParaRPr>
          </a:p>
          <a:p>
            <a:pPr algn="ctr"/>
            <a:r>
              <a:rPr lang="en-US" sz="2800">
                <a:solidFill>
                  <a:srgbClr val="C00000"/>
                </a:solidFill>
              </a:rPr>
              <a:t>big gym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The gym big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Is the </a:t>
            </a:r>
            <a:endParaRPr lang="en-US" sz="2800">
              <a:solidFill>
                <a:srgbClr val="C00000"/>
              </a:solidFill>
            </a:endParaRPr>
          </a:p>
          <a:p>
            <a:pPr algn="ctr"/>
            <a:r>
              <a:rPr lang="en-US" sz="2800">
                <a:solidFill>
                  <a:srgbClr val="C00000"/>
                </a:solidFill>
              </a:rPr>
              <a:t>gym big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  <a:endParaRPr lang="en-US" sz="3200" dirty="0"/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8510750" y="4565625"/>
            <a:ext cx="1557288" cy="1510497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207757" y="1438592"/>
            <a:ext cx="5776906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2800" b="1">
              <a:solidFill>
                <a:srgbClr val="00206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ctr"/>
            <a:r>
              <a:rPr lang="en-US" sz="2800" b="1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______________?</a:t>
            </a:r>
            <a:endParaRPr lang="en-US" sz="2800" b="1">
              <a:solidFill>
                <a:srgbClr val="00206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ctr"/>
            <a:r>
              <a:rPr lang="en-US" sz="2800" b="1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No, it isn’t.</a:t>
            </a:r>
            <a:endParaRPr lang="en-US" sz="2800" b="1" dirty="0">
              <a:solidFill>
                <a:srgbClr val="00206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8" name="Picture 3" descr="https://s.sachmem.vn/public/images/TA3T1SHS/U7-L2-3-4-fssjmzyrptzrrfh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095" y="2817495"/>
            <a:ext cx="3121025" cy="164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6"/>
          <p:cNvSpPr txBox="1"/>
          <p:nvPr userDrawn="1"/>
        </p:nvSpPr>
        <p:spPr>
          <a:xfrm>
            <a:off x="0" y="0"/>
            <a:ext cx="3495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3" name="Picture 2" descr="ML (1)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205845" y="0"/>
            <a:ext cx="986155" cy="986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ok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it is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is it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true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  <a:endParaRPr lang="en-US" sz="3200" dirty="0"/>
          </a:p>
        </p:txBody>
      </p:sp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  <p:pic>
        <p:nvPicPr>
          <p:cNvPr id="27" name="huyen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398892" y="1656189"/>
            <a:ext cx="5776906" cy="218336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Is the playground large?</a:t>
            </a:r>
            <a:endParaRPr lang="en-US" sz="2800" b="1">
              <a:solidFill>
                <a:srgbClr val="00206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ctr"/>
            <a:r>
              <a:rPr lang="en-US" sz="2800" b="1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Yes, _________.</a:t>
            </a:r>
            <a:endParaRPr lang="en-US" sz="2800" b="1" dirty="0">
              <a:solidFill>
                <a:srgbClr val="00206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32" name="Picture 4" descr="https://s.sachmem.vn/public/images/TA3T1SHS/U7-L2-2-5-jdovejlbidtntcpn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127" y="2661993"/>
            <a:ext cx="2849275" cy="171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6"/>
          <p:cNvSpPr txBox="1"/>
          <p:nvPr userDrawn="1"/>
        </p:nvSpPr>
        <p:spPr>
          <a:xfrm>
            <a:off x="0" y="0"/>
            <a:ext cx="3495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8" name="Picture 7" descr="ML (1)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205845" y="0"/>
            <a:ext cx="986155" cy="986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aren’t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not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I’m not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isn’t.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  <a:endParaRPr lang="en-US" sz="3200" dirty="0"/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8510750" y="4565625"/>
            <a:ext cx="1557288" cy="1510497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170292" y="1307782"/>
            <a:ext cx="5776906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2800" b="1">
              <a:solidFill>
                <a:srgbClr val="00206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ctr"/>
            <a:r>
              <a:rPr lang="en-US" sz="2800" b="1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Is the classroom nice?</a:t>
            </a:r>
            <a:endParaRPr lang="en-US" sz="2800" b="1">
              <a:solidFill>
                <a:srgbClr val="00206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ctr"/>
            <a:r>
              <a:rPr lang="en-US" sz="2800" b="1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No, it ________.</a:t>
            </a:r>
            <a:endParaRPr lang="en-US" sz="2800" b="1" dirty="0">
              <a:solidFill>
                <a:srgbClr val="00206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3073" name="Picture 1" descr="https://s.sachmem.vn/public/images/TA3T1SHS/U7-L2-3-2-nskqqfakuodveys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315" y="2937510"/>
            <a:ext cx="2758440" cy="145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6"/>
          <p:cNvSpPr txBox="1"/>
          <p:nvPr userDrawn="1"/>
        </p:nvSpPr>
        <p:spPr>
          <a:xfrm>
            <a:off x="0" y="0"/>
            <a:ext cx="3495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8" name="Picture 7" descr="ML (1)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205845" y="0"/>
            <a:ext cx="986155" cy="986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sPham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5" name="huy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770" y="3693258"/>
            <a:ext cx="645886" cy="5600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3224" y="2928070"/>
            <a:ext cx="5364945" cy="1310754"/>
          </a:xfrm>
          <a:prstGeom prst="rect">
            <a:avLst/>
          </a:prstGeom>
        </p:spPr>
      </p:pic>
      <p:pic>
        <p:nvPicPr>
          <p:cNvPr id="18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169" y="2411826"/>
            <a:ext cx="841887" cy="107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>
            <a:fillRect/>
          </a:stretch>
        </p:blipFill>
        <p:spPr bwMode="auto">
          <a:xfrm>
            <a:off x="7541295" y="2176433"/>
            <a:ext cx="921390" cy="97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675189" y="2601633"/>
            <a:ext cx="6428872" cy="1566576"/>
            <a:chOff x="1263639" y="-5092745"/>
            <a:chExt cx="13189063" cy="3213888"/>
          </a:xfrm>
        </p:grpSpPr>
        <p:pic>
          <p:nvPicPr>
            <p:cNvPr id="21" name="huyen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1467" y="-3547255"/>
              <a:ext cx="1501306" cy="1301858"/>
            </a:xfrm>
            <a:prstGeom prst="rect">
              <a:avLst/>
            </a:prstGeom>
          </p:spPr>
        </p:pic>
        <p:pic>
          <p:nvPicPr>
            <p:cNvPr id="22" name="huyen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396" y="-5092745"/>
              <a:ext cx="1501306" cy="1301858"/>
            </a:xfrm>
            <a:prstGeom prst="rect">
              <a:avLst/>
            </a:prstGeom>
          </p:spPr>
        </p:pic>
        <p:pic>
          <p:nvPicPr>
            <p:cNvPr id="23" name="huye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263639" y="-3283846"/>
              <a:ext cx="1429500" cy="1404989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450256" y="2817472"/>
            <a:ext cx="863417" cy="837474"/>
          </a:xfrm>
          <a:prstGeom prst="rect">
            <a:avLst/>
          </a:prstGeom>
        </p:spPr>
      </p:pic>
      <p:pic>
        <p:nvPicPr>
          <p:cNvPr id="25" name="Picture 2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30800" y="4057243"/>
            <a:ext cx="2377646" cy="2286198"/>
          </a:xfrm>
          <a:prstGeom prst="rect">
            <a:avLst/>
          </a:prstGeom>
        </p:spPr>
      </p:pic>
      <p:pic>
        <p:nvPicPr>
          <p:cNvPr id="26" name="huye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7" name="Text Box 6"/>
          <p:cNvSpPr txBox="1"/>
          <p:nvPr userDrawn="1"/>
        </p:nvSpPr>
        <p:spPr>
          <a:xfrm>
            <a:off x="0" y="0"/>
            <a:ext cx="3495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8" name="Picture 7" descr="ML (1)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205845" y="0"/>
            <a:ext cx="986155" cy="986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233" name="Shape 2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6" name="Google Shape;2236;p52"/>
          <p:cNvSpPr/>
          <p:nvPr/>
        </p:nvSpPr>
        <p:spPr>
          <a:xfrm>
            <a:off x="8370570" y="1277620"/>
            <a:ext cx="3330575" cy="4919345"/>
          </a:xfrm>
          <a:prstGeom prst="roundRect">
            <a:avLst>
              <a:gd name="adj" fmla="val 9976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2238" name="Google Shape;2238;p52"/>
          <p:cNvCxnSpPr/>
          <p:nvPr/>
        </p:nvCxnSpPr>
        <p:spPr>
          <a:xfrm flipV="1">
            <a:off x="8498840" y="2006600"/>
            <a:ext cx="3077210" cy="6985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42" name="Google Shape;2242;p52"/>
          <p:cNvSpPr/>
          <p:nvPr/>
        </p:nvSpPr>
        <p:spPr>
          <a:xfrm>
            <a:off x="8289925" y="1436370"/>
            <a:ext cx="3335020" cy="4794885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3" name="Google Shape;2243;p52"/>
          <p:cNvSpPr txBox="1"/>
          <p:nvPr/>
        </p:nvSpPr>
        <p:spPr>
          <a:xfrm>
            <a:off x="8901815" y="1436654"/>
            <a:ext cx="21108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2935">
                <a:solidFill>
                  <a:schemeClr val="dk1"/>
                </a:solidFill>
                <a:latin typeface="Vibur" panose="03000603000000000000"/>
                <a:ea typeface="Vibur" panose="03000603000000000000"/>
                <a:cs typeface="Vibur" panose="03000603000000000000"/>
                <a:sym typeface="Vibur" panose="03000603000000000000"/>
              </a:rPr>
              <a:t>03</a:t>
            </a:r>
            <a:endParaRPr lang="en-US" altLang="en-GB" sz="2935">
              <a:solidFill>
                <a:schemeClr val="dk1"/>
              </a:solidFill>
              <a:latin typeface="Vibur" panose="03000603000000000000"/>
              <a:ea typeface="Vibur" panose="03000603000000000000"/>
              <a:cs typeface="Vibur" panose="03000603000000000000"/>
              <a:sym typeface="Vibur" panose="03000603000000000000"/>
            </a:endParaRPr>
          </a:p>
        </p:txBody>
      </p:sp>
      <p:sp>
        <p:nvSpPr>
          <p:cNvPr id="2245" name="Google Shape;2245;p52"/>
          <p:cNvSpPr txBox="1"/>
          <p:nvPr/>
        </p:nvSpPr>
        <p:spPr>
          <a:xfrm>
            <a:off x="8426450" y="2587625"/>
            <a:ext cx="3204845" cy="1164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43833" rIns="121900" bIns="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en-GB" sz="2200">
                <a:solidFill>
                  <a:schemeClr val="tx1"/>
                </a:solidFill>
                <a:latin typeface="Cooper Black" panose="0208090404030B020404" charset="0"/>
                <a:ea typeface="Comfortaa"/>
                <a:cs typeface="Cooper Black" panose="0208090404030B020404" charset="0"/>
                <a:sym typeface="Comfortaa"/>
              </a:rPr>
              <a:t>Learn the sentences  </a:t>
            </a:r>
            <a:endParaRPr lang="en-US" altLang="en-GB" sz="2200">
              <a:solidFill>
                <a:schemeClr val="tx1"/>
              </a:solidFill>
              <a:latin typeface="Cooper Black" panose="0208090404030B020404" charset="0"/>
              <a:ea typeface="Comfortaa"/>
              <a:cs typeface="Cooper Black" panose="0208090404030B020404" charset="0"/>
              <a:sym typeface="Comforta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en-GB" sz="2200">
                <a:solidFill>
                  <a:srgbClr val="FF0000"/>
                </a:solidFill>
                <a:latin typeface="Cooper Black" panose="0208090404030B020404" charset="0"/>
                <a:ea typeface="Comfortaa"/>
                <a:cs typeface="Cooper Black" panose="0208090404030B020404" charset="0"/>
                <a:sym typeface="Comfortaa"/>
              </a:rPr>
              <a:t>Is the school new?</a:t>
            </a:r>
            <a:endParaRPr lang="en-US" altLang="en-GB" sz="2200">
              <a:solidFill>
                <a:srgbClr val="FF0000"/>
              </a:solidFill>
              <a:latin typeface="Cooper Black" panose="0208090404030B020404" charset="0"/>
              <a:ea typeface="Comfortaa"/>
              <a:cs typeface="Cooper Black" panose="0208090404030B020404" charset="0"/>
              <a:sym typeface="Comfortaa"/>
            </a:endParaRPr>
          </a:p>
        </p:txBody>
      </p:sp>
      <p:sp>
        <p:nvSpPr>
          <p:cNvPr id="2248" name="Google Shape;2248;p52"/>
          <p:cNvSpPr txBox="1"/>
          <p:nvPr/>
        </p:nvSpPr>
        <p:spPr>
          <a:xfrm>
            <a:off x="8888730" y="4263390"/>
            <a:ext cx="2658110" cy="1163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43833" rIns="121900" bIns="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en-GB" sz="2000">
                <a:solidFill>
                  <a:schemeClr val="tx1"/>
                </a:solidFill>
                <a:latin typeface="Tahoma" panose="020B0604030504040204" pitchFamily="34" charset="0"/>
                <a:ea typeface="Comfortaa"/>
                <a:cs typeface="Tahoma" panose="020B0604030504040204" pitchFamily="34" charset="0"/>
                <a:sym typeface="Comfortaa"/>
              </a:rPr>
              <a:t>Chúng ta sẽ học mẫu câu hỏi mới.</a:t>
            </a:r>
            <a:endParaRPr lang="en-US" altLang="en-GB" sz="2000">
              <a:solidFill>
                <a:schemeClr val="tx1"/>
              </a:solidFill>
              <a:latin typeface="Tahoma" panose="020B0604030504040204" pitchFamily="34" charset="0"/>
              <a:ea typeface="Comfortaa"/>
              <a:cs typeface="Tahoma" panose="020B0604030504040204" pitchFamily="34" charset="0"/>
              <a:sym typeface="Comfortaa"/>
            </a:endParaRPr>
          </a:p>
        </p:txBody>
      </p:sp>
      <p:grpSp>
        <p:nvGrpSpPr>
          <p:cNvPr id="2266" name="Google Shape;2266;p52"/>
          <p:cNvGrpSpPr/>
          <p:nvPr/>
        </p:nvGrpSpPr>
        <p:grpSpPr>
          <a:xfrm>
            <a:off x="8575675" y="2207895"/>
            <a:ext cx="240665" cy="432435"/>
            <a:chOff x="-49398750" y="2684600"/>
            <a:chExt cx="263875" cy="302475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2267" name="Google Shape;2267;p52"/>
            <p:cNvSpPr/>
            <p:nvPr/>
          </p:nvSpPr>
          <p:spPr>
            <a:xfrm>
              <a:off x="-49294775" y="2684600"/>
              <a:ext cx="73275" cy="299325"/>
            </a:xfrm>
            <a:custGeom>
              <a:avLst/>
              <a:gdLst/>
              <a:ahLst/>
              <a:cxnLst/>
              <a:rect l="l" t="t" r="r" b="b"/>
              <a:pathLst>
                <a:path w="2931" h="11973" extrusionOk="0">
                  <a:moveTo>
                    <a:pt x="1481" y="1387"/>
                  </a:moveTo>
                  <a:lnTo>
                    <a:pt x="2017" y="2836"/>
                  </a:lnTo>
                  <a:lnTo>
                    <a:pt x="914" y="2836"/>
                  </a:lnTo>
                  <a:lnTo>
                    <a:pt x="1481" y="1387"/>
                  </a:lnTo>
                  <a:close/>
                  <a:moveTo>
                    <a:pt x="2174" y="3529"/>
                  </a:moveTo>
                  <a:lnTo>
                    <a:pt x="2174" y="9893"/>
                  </a:lnTo>
                  <a:lnTo>
                    <a:pt x="757" y="9893"/>
                  </a:lnTo>
                  <a:lnTo>
                    <a:pt x="757" y="3529"/>
                  </a:lnTo>
                  <a:close/>
                  <a:moveTo>
                    <a:pt x="2174" y="10586"/>
                  </a:moveTo>
                  <a:lnTo>
                    <a:pt x="2174" y="10964"/>
                  </a:lnTo>
                  <a:cubicBezTo>
                    <a:pt x="2143" y="11153"/>
                    <a:pt x="1985" y="11311"/>
                    <a:pt x="1828" y="11311"/>
                  </a:cubicBezTo>
                  <a:lnTo>
                    <a:pt x="1103" y="11311"/>
                  </a:lnTo>
                  <a:cubicBezTo>
                    <a:pt x="914" y="11311"/>
                    <a:pt x="757" y="11153"/>
                    <a:pt x="757" y="10964"/>
                  </a:cubicBezTo>
                  <a:lnTo>
                    <a:pt x="757" y="10586"/>
                  </a:lnTo>
                  <a:close/>
                  <a:moveTo>
                    <a:pt x="1450" y="1"/>
                  </a:moveTo>
                  <a:cubicBezTo>
                    <a:pt x="1355" y="1"/>
                    <a:pt x="1198" y="95"/>
                    <a:pt x="1135" y="253"/>
                  </a:cubicBezTo>
                  <a:cubicBezTo>
                    <a:pt x="1" y="3246"/>
                    <a:pt x="95" y="3088"/>
                    <a:pt x="95" y="3151"/>
                  </a:cubicBezTo>
                  <a:lnTo>
                    <a:pt x="95" y="10933"/>
                  </a:lnTo>
                  <a:cubicBezTo>
                    <a:pt x="95" y="11500"/>
                    <a:pt x="568" y="11973"/>
                    <a:pt x="1135" y="11973"/>
                  </a:cubicBezTo>
                  <a:lnTo>
                    <a:pt x="1859" y="11973"/>
                  </a:lnTo>
                  <a:cubicBezTo>
                    <a:pt x="2458" y="11973"/>
                    <a:pt x="2931" y="11500"/>
                    <a:pt x="2931" y="10933"/>
                  </a:cubicBezTo>
                  <a:lnTo>
                    <a:pt x="2931" y="3120"/>
                  </a:lnTo>
                  <a:cubicBezTo>
                    <a:pt x="2836" y="3088"/>
                    <a:pt x="2931" y="3277"/>
                    <a:pt x="1765" y="253"/>
                  </a:cubicBezTo>
                  <a:cubicBezTo>
                    <a:pt x="1733" y="127"/>
                    <a:pt x="1576" y="1"/>
                    <a:pt x="14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8" name="Google Shape;2268;p52"/>
            <p:cNvSpPr/>
            <p:nvPr/>
          </p:nvSpPr>
          <p:spPr>
            <a:xfrm>
              <a:off x="-49398750" y="2684600"/>
              <a:ext cx="87450" cy="300900"/>
            </a:xfrm>
            <a:custGeom>
              <a:avLst/>
              <a:gdLst/>
              <a:ahLst/>
              <a:cxnLst/>
              <a:rect l="l" t="t" r="r" b="b"/>
              <a:pathLst>
                <a:path w="3498" h="12036" extrusionOk="0">
                  <a:moveTo>
                    <a:pt x="2773" y="662"/>
                  </a:moveTo>
                  <a:lnTo>
                    <a:pt x="2773" y="11311"/>
                  </a:lnTo>
                  <a:lnTo>
                    <a:pt x="662" y="11311"/>
                  </a:lnTo>
                  <a:lnTo>
                    <a:pt x="662" y="10586"/>
                  </a:lnTo>
                  <a:lnTo>
                    <a:pt x="1734" y="10586"/>
                  </a:lnTo>
                  <a:cubicBezTo>
                    <a:pt x="1923" y="10586"/>
                    <a:pt x="2080" y="10429"/>
                    <a:pt x="2080" y="10240"/>
                  </a:cubicBezTo>
                  <a:cubicBezTo>
                    <a:pt x="2080" y="10051"/>
                    <a:pt x="1923" y="9893"/>
                    <a:pt x="1734" y="9893"/>
                  </a:cubicBezTo>
                  <a:lnTo>
                    <a:pt x="662" y="9893"/>
                  </a:lnTo>
                  <a:lnTo>
                    <a:pt x="662" y="9169"/>
                  </a:lnTo>
                  <a:lnTo>
                    <a:pt x="1009" y="9169"/>
                  </a:lnTo>
                  <a:cubicBezTo>
                    <a:pt x="1198" y="9169"/>
                    <a:pt x="1356" y="9011"/>
                    <a:pt x="1356" y="8822"/>
                  </a:cubicBezTo>
                  <a:cubicBezTo>
                    <a:pt x="1356" y="8633"/>
                    <a:pt x="1198" y="8475"/>
                    <a:pt x="1009" y="8475"/>
                  </a:cubicBezTo>
                  <a:lnTo>
                    <a:pt x="662" y="8475"/>
                  </a:lnTo>
                  <a:lnTo>
                    <a:pt x="662" y="7751"/>
                  </a:lnTo>
                  <a:lnTo>
                    <a:pt x="1734" y="7751"/>
                  </a:lnTo>
                  <a:cubicBezTo>
                    <a:pt x="1923" y="7751"/>
                    <a:pt x="2080" y="7593"/>
                    <a:pt x="2080" y="7404"/>
                  </a:cubicBezTo>
                  <a:cubicBezTo>
                    <a:pt x="2080" y="7215"/>
                    <a:pt x="1923" y="7058"/>
                    <a:pt x="1734" y="7058"/>
                  </a:cubicBezTo>
                  <a:lnTo>
                    <a:pt x="662" y="7058"/>
                  </a:lnTo>
                  <a:lnTo>
                    <a:pt x="662" y="6333"/>
                  </a:lnTo>
                  <a:lnTo>
                    <a:pt x="1009" y="6333"/>
                  </a:lnTo>
                  <a:cubicBezTo>
                    <a:pt x="1198" y="6333"/>
                    <a:pt x="1356" y="6176"/>
                    <a:pt x="1356" y="5987"/>
                  </a:cubicBezTo>
                  <a:cubicBezTo>
                    <a:pt x="1356" y="5798"/>
                    <a:pt x="1198" y="5640"/>
                    <a:pt x="1009" y="5640"/>
                  </a:cubicBezTo>
                  <a:lnTo>
                    <a:pt x="662" y="5640"/>
                  </a:lnTo>
                  <a:lnTo>
                    <a:pt x="662" y="4947"/>
                  </a:lnTo>
                  <a:lnTo>
                    <a:pt x="1734" y="4947"/>
                  </a:lnTo>
                  <a:cubicBezTo>
                    <a:pt x="1923" y="4947"/>
                    <a:pt x="2080" y="4789"/>
                    <a:pt x="2080" y="4569"/>
                  </a:cubicBezTo>
                  <a:cubicBezTo>
                    <a:pt x="2080" y="4380"/>
                    <a:pt x="1923" y="4222"/>
                    <a:pt x="1734" y="4222"/>
                  </a:cubicBezTo>
                  <a:lnTo>
                    <a:pt x="662" y="4222"/>
                  </a:lnTo>
                  <a:lnTo>
                    <a:pt x="662" y="3498"/>
                  </a:lnTo>
                  <a:lnTo>
                    <a:pt x="1009" y="3498"/>
                  </a:lnTo>
                  <a:cubicBezTo>
                    <a:pt x="1198" y="3498"/>
                    <a:pt x="1356" y="3340"/>
                    <a:pt x="1356" y="3151"/>
                  </a:cubicBezTo>
                  <a:cubicBezTo>
                    <a:pt x="1356" y="2962"/>
                    <a:pt x="1198" y="2805"/>
                    <a:pt x="1009" y="2805"/>
                  </a:cubicBezTo>
                  <a:lnTo>
                    <a:pt x="662" y="2805"/>
                  </a:lnTo>
                  <a:lnTo>
                    <a:pt x="662" y="2080"/>
                  </a:lnTo>
                  <a:lnTo>
                    <a:pt x="1734" y="2080"/>
                  </a:lnTo>
                  <a:cubicBezTo>
                    <a:pt x="1923" y="2080"/>
                    <a:pt x="2080" y="1922"/>
                    <a:pt x="2080" y="1733"/>
                  </a:cubicBezTo>
                  <a:cubicBezTo>
                    <a:pt x="2080" y="1544"/>
                    <a:pt x="1923" y="1387"/>
                    <a:pt x="1734" y="1387"/>
                  </a:cubicBezTo>
                  <a:lnTo>
                    <a:pt x="662" y="1387"/>
                  </a:lnTo>
                  <a:lnTo>
                    <a:pt x="662" y="662"/>
                  </a:lnTo>
                  <a:close/>
                  <a:moveTo>
                    <a:pt x="347" y="1"/>
                  </a:moveTo>
                  <a:cubicBezTo>
                    <a:pt x="158" y="1"/>
                    <a:pt x="1" y="158"/>
                    <a:pt x="1" y="379"/>
                  </a:cubicBezTo>
                  <a:lnTo>
                    <a:pt x="1" y="11657"/>
                  </a:lnTo>
                  <a:cubicBezTo>
                    <a:pt x="1" y="11878"/>
                    <a:pt x="158" y="12036"/>
                    <a:pt x="347" y="12036"/>
                  </a:cubicBezTo>
                  <a:lnTo>
                    <a:pt x="3151" y="12036"/>
                  </a:lnTo>
                  <a:cubicBezTo>
                    <a:pt x="3340" y="12036"/>
                    <a:pt x="3498" y="11878"/>
                    <a:pt x="3498" y="11657"/>
                  </a:cubicBezTo>
                  <a:lnTo>
                    <a:pt x="3498" y="379"/>
                  </a:lnTo>
                  <a:cubicBezTo>
                    <a:pt x="3498" y="158"/>
                    <a:pt x="3340" y="1"/>
                    <a:pt x="31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52"/>
            <p:cNvSpPr/>
            <p:nvPr/>
          </p:nvSpPr>
          <p:spPr>
            <a:xfrm>
              <a:off x="-49207350" y="2686175"/>
              <a:ext cx="72475" cy="300900"/>
            </a:xfrm>
            <a:custGeom>
              <a:avLst/>
              <a:gdLst/>
              <a:ahLst/>
              <a:cxnLst/>
              <a:rect l="l" t="t" r="r" b="b"/>
              <a:pathLst>
                <a:path w="2899" h="12036" extrusionOk="0">
                  <a:moveTo>
                    <a:pt x="1859" y="694"/>
                  </a:moveTo>
                  <a:lnTo>
                    <a:pt x="1859" y="694"/>
                  </a:lnTo>
                  <a:cubicBezTo>
                    <a:pt x="1828" y="820"/>
                    <a:pt x="1796" y="946"/>
                    <a:pt x="1796" y="1040"/>
                  </a:cubicBezTo>
                  <a:cubicBezTo>
                    <a:pt x="1733" y="1418"/>
                    <a:pt x="1828" y="1765"/>
                    <a:pt x="2111" y="2112"/>
                  </a:cubicBezTo>
                  <a:cubicBezTo>
                    <a:pt x="2143" y="2143"/>
                    <a:pt x="2174" y="2238"/>
                    <a:pt x="2143" y="2301"/>
                  </a:cubicBezTo>
                  <a:cubicBezTo>
                    <a:pt x="2017" y="2584"/>
                    <a:pt x="1796" y="2773"/>
                    <a:pt x="1481" y="2773"/>
                  </a:cubicBezTo>
                  <a:cubicBezTo>
                    <a:pt x="1072" y="2773"/>
                    <a:pt x="757" y="2458"/>
                    <a:pt x="757" y="2080"/>
                  </a:cubicBezTo>
                  <a:cubicBezTo>
                    <a:pt x="757" y="1670"/>
                    <a:pt x="914" y="1324"/>
                    <a:pt x="1166" y="1103"/>
                  </a:cubicBezTo>
                  <a:cubicBezTo>
                    <a:pt x="1387" y="851"/>
                    <a:pt x="1576" y="788"/>
                    <a:pt x="1859" y="694"/>
                  </a:cubicBezTo>
                  <a:close/>
                  <a:moveTo>
                    <a:pt x="1450" y="3466"/>
                  </a:moveTo>
                  <a:cubicBezTo>
                    <a:pt x="1513" y="3529"/>
                    <a:pt x="1702" y="3781"/>
                    <a:pt x="1859" y="4600"/>
                  </a:cubicBezTo>
                  <a:cubicBezTo>
                    <a:pt x="1954" y="4726"/>
                    <a:pt x="1954" y="4789"/>
                    <a:pt x="1954" y="4884"/>
                  </a:cubicBezTo>
                  <a:lnTo>
                    <a:pt x="946" y="4884"/>
                  </a:lnTo>
                  <a:cubicBezTo>
                    <a:pt x="946" y="4789"/>
                    <a:pt x="1009" y="4726"/>
                    <a:pt x="1009" y="4600"/>
                  </a:cubicBezTo>
                  <a:cubicBezTo>
                    <a:pt x="1198" y="3781"/>
                    <a:pt x="1355" y="3529"/>
                    <a:pt x="1450" y="3466"/>
                  </a:cubicBezTo>
                  <a:close/>
                  <a:moveTo>
                    <a:pt x="2111" y="5546"/>
                  </a:moveTo>
                  <a:cubicBezTo>
                    <a:pt x="2174" y="6081"/>
                    <a:pt x="2237" y="6680"/>
                    <a:pt x="2237" y="7310"/>
                  </a:cubicBezTo>
                  <a:cubicBezTo>
                    <a:pt x="2174" y="9389"/>
                    <a:pt x="1796" y="10901"/>
                    <a:pt x="1481" y="11216"/>
                  </a:cubicBezTo>
                  <a:cubicBezTo>
                    <a:pt x="1387" y="11122"/>
                    <a:pt x="1198" y="10901"/>
                    <a:pt x="1040" y="10082"/>
                  </a:cubicBezTo>
                  <a:cubicBezTo>
                    <a:pt x="883" y="9326"/>
                    <a:pt x="757" y="8349"/>
                    <a:pt x="757" y="7310"/>
                  </a:cubicBezTo>
                  <a:cubicBezTo>
                    <a:pt x="757" y="6680"/>
                    <a:pt x="788" y="6081"/>
                    <a:pt x="883" y="5546"/>
                  </a:cubicBezTo>
                  <a:close/>
                  <a:moveTo>
                    <a:pt x="2489" y="1"/>
                  </a:moveTo>
                  <a:cubicBezTo>
                    <a:pt x="1796" y="1"/>
                    <a:pt x="1229" y="32"/>
                    <a:pt x="662" y="631"/>
                  </a:cubicBezTo>
                  <a:cubicBezTo>
                    <a:pt x="253" y="1009"/>
                    <a:pt x="1" y="1576"/>
                    <a:pt x="1" y="2112"/>
                  </a:cubicBezTo>
                  <a:cubicBezTo>
                    <a:pt x="1" y="2616"/>
                    <a:pt x="284" y="3088"/>
                    <a:pt x="725" y="3340"/>
                  </a:cubicBezTo>
                  <a:cubicBezTo>
                    <a:pt x="190" y="4285"/>
                    <a:pt x="1" y="6302"/>
                    <a:pt x="1" y="7436"/>
                  </a:cubicBezTo>
                  <a:cubicBezTo>
                    <a:pt x="1" y="8539"/>
                    <a:pt x="127" y="10555"/>
                    <a:pt x="725" y="11531"/>
                  </a:cubicBezTo>
                  <a:cubicBezTo>
                    <a:pt x="914" y="11878"/>
                    <a:pt x="1166" y="12036"/>
                    <a:pt x="1450" y="12036"/>
                  </a:cubicBezTo>
                  <a:cubicBezTo>
                    <a:pt x="1702" y="12036"/>
                    <a:pt x="1954" y="11878"/>
                    <a:pt x="2143" y="11531"/>
                  </a:cubicBezTo>
                  <a:cubicBezTo>
                    <a:pt x="2710" y="10586"/>
                    <a:pt x="2868" y="8570"/>
                    <a:pt x="2868" y="7436"/>
                  </a:cubicBezTo>
                  <a:cubicBezTo>
                    <a:pt x="2836" y="6239"/>
                    <a:pt x="2742" y="4254"/>
                    <a:pt x="2174" y="3309"/>
                  </a:cubicBezTo>
                  <a:cubicBezTo>
                    <a:pt x="2458" y="3151"/>
                    <a:pt x="2710" y="2868"/>
                    <a:pt x="2773" y="2553"/>
                  </a:cubicBezTo>
                  <a:cubicBezTo>
                    <a:pt x="2899" y="2238"/>
                    <a:pt x="2805" y="1923"/>
                    <a:pt x="2616" y="1670"/>
                  </a:cubicBezTo>
                  <a:cubicBezTo>
                    <a:pt x="2426" y="1450"/>
                    <a:pt x="2300" y="1135"/>
                    <a:pt x="2773" y="536"/>
                  </a:cubicBezTo>
                  <a:cubicBezTo>
                    <a:pt x="2836" y="410"/>
                    <a:pt x="2899" y="316"/>
                    <a:pt x="2805" y="190"/>
                  </a:cubicBezTo>
                  <a:cubicBezTo>
                    <a:pt x="2773" y="64"/>
                    <a:pt x="2616" y="1"/>
                    <a:pt x="24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" name="MsPham_1"/>
          <p:cNvSpPr/>
          <p:nvPr>
            <p:custDataLst>
              <p:tags r:id="rId1"/>
            </p:custDataLst>
          </p:nvPr>
        </p:nvSpPr>
        <p:spPr>
          <a:xfrm>
            <a:off x="981710" y="-372110"/>
            <a:ext cx="9563100" cy="1436370"/>
          </a:xfrm>
          <a:prstGeom prst="rect">
            <a:avLst/>
          </a:prstGeom>
          <a:noFill/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/>
            <a:r>
              <a:rPr lang="en-US" altLang="zh-CN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Objectives</a:t>
            </a:r>
            <a:endParaRPr lang="en-US" altLang="zh-CN" sz="4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oper Black" panose="0208090404030B02040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6" name="MsPham11"/>
          <p:cNvSpPr/>
          <p:nvPr>
            <p:custDataLst>
              <p:tags r:id="rId2"/>
            </p:custDataLst>
          </p:nvPr>
        </p:nvSpPr>
        <p:spPr>
          <a:xfrm>
            <a:off x="2449426" y="1098145"/>
            <a:ext cx="6367028" cy="162304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ArchUp">
              <a:avLst/>
            </a:prstTxWarp>
            <a:spAutoFit/>
          </a:bodyPr>
          <a:p>
            <a:pPr algn="ctr">
              <a:lnSpc>
                <a:spcPct val="90000"/>
              </a:lnSpc>
            </a:pP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  <a:ea typeface="印品黑体" panose="00000500000000000000" pitchFamily="2" charset="-122"/>
                <a:sym typeface="Arial" panose="020B0604020202020204" pitchFamily="34" charset="0"/>
              </a:rPr>
              <a:t>Mục tiêu của bài học</a:t>
            </a:r>
            <a:endParaRPr lang="en-US" altLang="zh-CN" sz="280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itannic Bold" panose="020B0903060703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55675" y="1892300"/>
            <a:ext cx="3507105" cy="4454525"/>
            <a:chOff x="1505" y="2980"/>
            <a:chExt cx="5523" cy="7015"/>
          </a:xfrm>
        </p:grpSpPr>
        <p:sp>
          <p:nvSpPr>
            <p:cNvPr id="2234" name="Google Shape;2234;p52"/>
            <p:cNvSpPr/>
            <p:nvPr/>
          </p:nvSpPr>
          <p:spPr>
            <a:xfrm>
              <a:off x="1720" y="2980"/>
              <a:ext cx="5106" cy="6833"/>
            </a:xfrm>
            <a:prstGeom prst="roundRect">
              <a:avLst>
                <a:gd name="adj" fmla="val 6328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cxnSp>
          <p:nvCxnSpPr>
            <p:cNvPr id="2239" name="Google Shape;2239;p52"/>
            <p:cNvCxnSpPr/>
            <p:nvPr/>
          </p:nvCxnSpPr>
          <p:spPr>
            <a:xfrm>
              <a:off x="1505" y="3878"/>
              <a:ext cx="5458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240" name="Google Shape;2240;p52"/>
            <p:cNvSpPr/>
            <p:nvPr/>
          </p:nvSpPr>
          <p:spPr>
            <a:xfrm>
              <a:off x="1505" y="3126"/>
              <a:ext cx="5458" cy="6869"/>
            </a:xfrm>
            <a:prstGeom prst="roundRect">
              <a:avLst>
                <a:gd name="adj" fmla="val 6328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52"/>
            <p:cNvSpPr txBox="1"/>
            <p:nvPr/>
          </p:nvSpPr>
          <p:spPr>
            <a:xfrm>
              <a:off x="1819" y="3151"/>
              <a:ext cx="4804" cy="10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en-GB" sz="2935">
                  <a:solidFill>
                    <a:schemeClr val="dk1"/>
                  </a:solidFill>
                  <a:latin typeface="Vibur" panose="03000603000000000000"/>
                  <a:ea typeface="Vibur" panose="03000603000000000000"/>
                  <a:cs typeface="Vibur" panose="03000603000000000000"/>
                  <a:sym typeface="Vibur" panose="03000603000000000000"/>
                </a:rPr>
                <a:t>01</a:t>
              </a:r>
              <a:endParaRPr lang="en-US" altLang="en-GB" sz="2935">
                <a:solidFill>
                  <a:schemeClr val="dk1"/>
                </a:solidFill>
                <a:latin typeface="Vibur" panose="03000603000000000000"/>
                <a:ea typeface="Vibur" panose="03000603000000000000"/>
                <a:cs typeface="Vibur" panose="03000603000000000000"/>
                <a:sym typeface="Vibur" panose="03000603000000000000"/>
              </a:endParaRPr>
            </a:p>
          </p:txBody>
        </p:sp>
        <p:sp>
          <p:nvSpPr>
            <p:cNvPr id="2254" name="Google Shape;2254;p52"/>
            <p:cNvSpPr txBox="1"/>
            <p:nvPr/>
          </p:nvSpPr>
          <p:spPr>
            <a:xfrm>
              <a:off x="2339" y="7517"/>
              <a:ext cx="4689" cy="18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243833" rIns="121900" bIns="0" anchor="ctr" anchorCtr="0">
              <a:noAutofit/>
            </a:bodyPr>
            <a:lstStyle/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altLang="en-GB" sz="2000">
                  <a:solidFill>
                    <a:schemeClr val="dk1"/>
                  </a:solidFill>
                  <a:latin typeface="Tahoma" panose="020B0604030504040204" pitchFamily="34" charset="0"/>
                  <a:ea typeface="Comfortaa"/>
                  <a:cs typeface="Tahoma" panose="020B0604030504040204" pitchFamily="34" charset="0"/>
                  <a:sym typeface="Comfortaa"/>
                </a:rPr>
                <a:t>Ôn tập lại từ vựng và mẫu câu.</a:t>
              </a:r>
              <a:endParaRPr lang="en-US" altLang="en-GB" sz="2000">
                <a:solidFill>
                  <a:schemeClr val="dk1"/>
                </a:solidFill>
                <a:latin typeface="Tahoma" panose="020B0604030504040204" pitchFamily="34" charset="0"/>
                <a:ea typeface="Comfortaa"/>
                <a:cs typeface="Tahoma" panose="020B0604030504040204" pitchFamily="34" charset="0"/>
                <a:sym typeface="Comfortaa"/>
              </a:endParaRPr>
            </a:p>
          </p:txBody>
        </p:sp>
        <p:sp>
          <p:nvSpPr>
            <p:cNvPr id="2255" name="Google Shape;2255;p52"/>
            <p:cNvSpPr txBox="1"/>
            <p:nvPr/>
          </p:nvSpPr>
          <p:spPr>
            <a:xfrm>
              <a:off x="2520" y="4484"/>
              <a:ext cx="4027" cy="18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altLang="en-GB" sz="2400">
                  <a:solidFill>
                    <a:schemeClr val="dk1"/>
                  </a:solidFill>
                  <a:latin typeface="Cooper Black" panose="0208090404030B020404" charset="0"/>
                  <a:ea typeface="Comfortaa"/>
                  <a:cs typeface="Cooper Black" panose="0208090404030B020404" charset="0"/>
                  <a:sym typeface="Comfortaa"/>
                </a:rPr>
                <a:t>Review the  words and sentences.</a:t>
              </a:r>
              <a:endParaRPr lang="en-US" altLang="en-GB" sz="2400">
                <a:solidFill>
                  <a:schemeClr val="dk1"/>
                </a:solidFill>
                <a:latin typeface="Cooper Black" panose="0208090404030B020404" charset="0"/>
                <a:ea typeface="Comfortaa"/>
                <a:cs typeface="Cooper Black" panose="0208090404030B020404" charset="0"/>
                <a:sym typeface="Comfortaa"/>
              </a:endParaRPr>
            </a:p>
          </p:txBody>
        </p:sp>
        <p:grpSp>
          <p:nvGrpSpPr>
            <p:cNvPr id="16112" name="Google Shape;16112;p101"/>
            <p:cNvGrpSpPr/>
            <p:nvPr/>
          </p:nvGrpSpPr>
          <p:grpSpPr>
            <a:xfrm rot="0">
              <a:off x="1819" y="4630"/>
              <a:ext cx="672" cy="663"/>
              <a:chOff x="-6713450" y="2397900"/>
              <a:chExt cx="295375" cy="291450"/>
            </a:xfrm>
            <a:solidFill>
              <a:schemeClr val="tx1"/>
            </a:solidFill>
          </p:grpSpPr>
          <p:sp>
            <p:nvSpPr>
              <p:cNvPr id="16113" name="Google Shape;16113;p101"/>
              <p:cNvSpPr/>
              <p:nvPr/>
            </p:nvSpPr>
            <p:spPr>
              <a:xfrm>
                <a:off x="-6628400" y="2465650"/>
                <a:ext cx="69350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694" extrusionOk="0">
                    <a:moveTo>
                      <a:pt x="379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1" y="536"/>
                      <a:pt x="158" y="693"/>
                      <a:pt x="379" y="693"/>
                    </a:cubicBezTo>
                    <a:lnTo>
                      <a:pt x="2427" y="693"/>
                    </a:lnTo>
                    <a:cubicBezTo>
                      <a:pt x="2616" y="693"/>
                      <a:pt x="2773" y="536"/>
                      <a:pt x="2773" y="347"/>
                    </a:cubicBezTo>
                    <a:cubicBezTo>
                      <a:pt x="2773" y="158"/>
                      <a:pt x="2616" y="0"/>
                      <a:pt x="242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114" name="Google Shape;16114;p101"/>
              <p:cNvSpPr/>
              <p:nvPr/>
            </p:nvSpPr>
            <p:spPr>
              <a:xfrm>
                <a:off x="-6713450" y="2397900"/>
                <a:ext cx="295375" cy="291450"/>
              </a:xfrm>
              <a:custGeom>
                <a:avLst/>
                <a:gdLst/>
                <a:ahLst/>
                <a:cxnLst/>
                <a:rect l="l" t="t" r="r" b="b"/>
                <a:pathLst>
                  <a:path w="11815" h="11658" extrusionOk="0">
                    <a:moveTo>
                      <a:pt x="2048" y="1167"/>
                    </a:moveTo>
                    <a:lnTo>
                      <a:pt x="2048" y="2017"/>
                    </a:lnTo>
                    <a:lnTo>
                      <a:pt x="1166" y="2017"/>
                    </a:lnTo>
                    <a:lnTo>
                      <a:pt x="2048" y="1167"/>
                    </a:lnTo>
                    <a:close/>
                    <a:moveTo>
                      <a:pt x="10330" y="2773"/>
                    </a:moveTo>
                    <a:cubicBezTo>
                      <a:pt x="10507" y="2773"/>
                      <a:pt x="10680" y="2836"/>
                      <a:pt x="10806" y="2962"/>
                    </a:cubicBezTo>
                    <a:cubicBezTo>
                      <a:pt x="11058" y="3246"/>
                      <a:pt x="11058" y="3687"/>
                      <a:pt x="10775" y="3908"/>
                    </a:cubicBezTo>
                    <a:lnTo>
                      <a:pt x="10176" y="4506"/>
                    </a:lnTo>
                    <a:lnTo>
                      <a:pt x="9231" y="3561"/>
                    </a:lnTo>
                    <a:lnTo>
                      <a:pt x="9830" y="2962"/>
                    </a:lnTo>
                    <a:cubicBezTo>
                      <a:pt x="9972" y="2836"/>
                      <a:pt x="10153" y="2773"/>
                      <a:pt x="10330" y="2773"/>
                    </a:cubicBezTo>
                    <a:close/>
                    <a:moveTo>
                      <a:pt x="8727" y="4034"/>
                    </a:moveTo>
                    <a:lnTo>
                      <a:pt x="9672" y="4979"/>
                    </a:lnTo>
                    <a:cubicBezTo>
                      <a:pt x="8538" y="6207"/>
                      <a:pt x="7026" y="7688"/>
                      <a:pt x="5892" y="8854"/>
                    </a:cubicBezTo>
                    <a:lnTo>
                      <a:pt x="4915" y="7846"/>
                    </a:lnTo>
                    <a:lnTo>
                      <a:pt x="8727" y="4034"/>
                    </a:lnTo>
                    <a:close/>
                    <a:moveTo>
                      <a:pt x="4600" y="8539"/>
                    </a:moveTo>
                    <a:lnTo>
                      <a:pt x="5230" y="9169"/>
                    </a:lnTo>
                    <a:lnTo>
                      <a:pt x="4285" y="9421"/>
                    </a:lnTo>
                    <a:cubicBezTo>
                      <a:pt x="4348" y="9232"/>
                      <a:pt x="4505" y="8728"/>
                      <a:pt x="4600" y="8539"/>
                    </a:cubicBezTo>
                    <a:close/>
                    <a:moveTo>
                      <a:pt x="7908" y="694"/>
                    </a:moveTo>
                    <a:cubicBezTo>
                      <a:pt x="8097" y="694"/>
                      <a:pt x="8255" y="852"/>
                      <a:pt x="8255" y="1041"/>
                    </a:cubicBezTo>
                    <a:lnTo>
                      <a:pt x="8255" y="3592"/>
                    </a:lnTo>
                    <a:lnTo>
                      <a:pt x="7467" y="4380"/>
                    </a:lnTo>
                    <a:cubicBezTo>
                      <a:pt x="7435" y="4286"/>
                      <a:pt x="7309" y="4160"/>
                      <a:pt x="7152" y="4160"/>
                    </a:cubicBezTo>
                    <a:lnTo>
                      <a:pt x="1733" y="4160"/>
                    </a:lnTo>
                    <a:cubicBezTo>
                      <a:pt x="1512" y="4160"/>
                      <a:pt x="1386" y="4317"/>
                      <a:pt x="1386" y="4506"/>
                    </a:cubicBezTo>
                    <a:cubicBezTo>
                      <a:pt x="1386" y="4695"/>
                      <a:pt x="1512" y="4853"/>
                      <a:pt x="1733" y="4853"/>
                    </a:cubicBezTo>
                    <a:lnTo>
                      <a:pt x="6994" y="4853"/>
                    </a:lnTo>
                    <a:lnTo>
                      <a:pt x="6333" y="5546"/>
                    </a:lnTo>
                    <a:lnTo>
                      <a:pt x="1733" y="5546"/>
                    </a:lnTo>
                    <a:cubicBezTo>
                      <a:pt x="1512" y="5546"/>
                      <a:pt x="1355" y="5703"/>
                      <a:pt x="1355" y="5892"/>
                    </a:cubicBezTo>
                    <a:cubicBezTo>
                      <a:pt x="1355" y="6081"/>
                      <a:pt x="1512" y="6239"/>
                      <a:pt x="1733" y="6239"/>
                    </a:cubicBezTo>
                    <a:lnTo>
                      <a:pt x="5608" y="6239"/>
                    </a:lnTo>
                    <a:lnTo>
                      <a:pt x="4947" y="6901"/>
                    </a:lnTo>
                    <a:lnTo>
                      <a:pt x="1733" y="6901"/>
                    </a:lnTo>
                    <a:cubicBezTo>
                      <a:pt x="1512" y="6901"/>
                      <a:pt x="1355" y="7058"/>
                      <a:pt x="1355" y="7279"/>
                    </a:cubicBezTo>
                    <a:cubicBezTo>
                      <a:pt x="1355" y="7468"/>
                      <a:pt x="1512" y="7625"/>
                      <a:pt x="1733" y="7625"/>
                    </a:cubicBezTo>
                    <a:lnTo>
                      <a:pt x="4285" y="7625"/>
                    </a:lnTo>
                    <a:cubicBezTo>
                      <a:pt x="4190" y="7688"/>
                      <a:pt x="4159" y="7751"/>
                      <a:pt x="4127" y="7814"/>
                    </a:cubicBezTo>
                    <a:lnTo>
                      <a:pt x="3970" y="8287"/>
                    </a:lnTo>
                    <a:lnTo>
                      <a:pt x="1733" y="8287"/>
                    </a:lnTo>
                    <a:cubicBezTo>
                      <a:pt x="1512" y="8287"/>
                      <a:pt x="1355" y="8444"/>
                      <a:pt x="1355" y="8633"/>
                    </a:cubicBezTo>
                    <a:cubicBezTo>
                      <a:pt x="1355" y="8854"/>
                      <a:pt x="1512" y="9011"/>
                      <a:pt x="1733" y="9011"/>
                    </a:cubicBezTo>
                    <a:lnTo>
                      <a:pt x="3718" y="9011"/>
                    </a:lnTo>
                    <a:lnTo>
                      <a:pt x="3466" y="9893"/>
                    </a:lnTo>
                    <a:cubicBezTo>
                      <a:pt x="3385" y="10136"/>
                      <a:pt x="3557" y="10355"/>
                      <a:pt x="3766" y="10355"/>
                    </a:cubicBezTo>
                    <a:cubicBezTo>
                      <a:pt x="3802" y="10355"/>
                      <a:pt x="3839" y="10348"/>
                      <a:pt x="3875" y="10335"/>
                    </a:cubicBezTo>
                    <a:lnTo>
                      <a:pt x="6018" y="9704"/>
                    </a:lnTo>
                    <a:cubicBezTo>
                      <a:pt x="6049" y="9704"/>
                      <a:pt x="6144" y="9673"/>
                      <a:pt x="6175" y="9641"/>
                    </a:cubicBezTo>
                    <a:lnTo>
                      <a:pt x="8286" y="7499"/>
                    </a:lnTo>
                    <a:lnTo>
                      <a:pt x="8286" y="10681"/>
                    </a:lnTo>
                    <a:cubicBezTo>
                      <a:pt x="8255" y="10839"/>
                      <a:pt x="8097" y="10996"/>
                      <a:pt x="7908" y="10996"/>
                    </a:cubicBezTo>
                    <a:lnTo>
                      <a:pt x="1040" y="10996"/>
                    </a:lnTo>
                    <a:cubicBezTo>
                      <a:pt x="851" y="10996"/>
                      <a:pt x="693" y="10839"/>
                      <a:pt x="693" y="10650"/>
                    </a:cubicBezTo>
                    <a:lnTo>
                      <a:pt x="693" y="2742"/>
                    </a:lnTo>
                    <a:lnTo>
                      <a:pt x="2395" y="2742"/>
                    </a:lnTo>
                    <a:cubicBezTo>
                      <a:pt x="2584" y="2742"/>
                      <a:pt x="2741" y="2584"/>
                      <a:pt x="2741" y="2395"/>
                    </a:cubicBezTo>
                    <a:lnTo>
                      <a:pt x="2741" y="694"/>
                    </a:lnTo>
                    <a:close/>
                    <a:moveTo>
                      <a:pt x="2363" y="1"/>
                    </a:moveTo>
                    <a:cubicBezTo>
                      <a:pt x="2237" y="1"/>
                      <a:pt x="2143" y="64"/>
                      <a:pt x="2111" y="127"/>
                    </a:cubicBezTo>
                    <a:lnTo>
                      <a:pt x="158" y="2112"/>
                    </a:lnTo>
                    <a:cubicBezTo>
                      <a:pt x="63" y="2175"/>
                      <a:pt x="0" y="2269"/>
                      <a:pt x="0" y="2364"/>
                    </a:cubicBezTo>
                    <a:lnTo>
                      <a:pt x="0" y="10650"/>
                    </a:lnTo>
                    <a:cubicBezTo>
                      <a:pt x="0" y="11217"/>
                      <a:pt x="473" y="11658"/>
                      <a:pt x="1008" y="11658"/>
                    </a:cubicBezTo>
                    <a:lnTo>
                      <a:pt x="7908" y="11658"/>
                    </a:lnTo>
                    <a:cubicBezTo>
                      <a:pt x="8444" y="11658"/>
                      <a:pt x="8916" y="11217"/>
                      <a:pt x="8916" y="10650"/>
                    </a:cubicBezTo>
                    <a:lnTo>
                      <a:pt x="8916" y="6774"/>
                    </a:lnTo>
                    <a:lnTo>
                      <a:pt x="11279" y="4412"/>
                    </a:lnTo>
                    <a:cubicBezTo>
                      <a:pt x="11815" y="3876"/>
                      <a:pt x="11815" y="3025"/>
                      <a:pt x="11279" y="2490"/>
                    </a:cubicBezTo>
                    <a:cubicBezTo>
                      <a:pt x="11011" y="2222"/>
                      <a:pt x="10657" y="2088"/>
                      <a:pt x="10306" y="2088"/>
                    </a:cubicBezTo>
                    <a:cubicBezTo>
                      <a:pt x="9956" y="2088"/>
                      <a:pt x="9609" y="2222"/>
                      <a:pt x="9357" y="2490"/>
                    </a:cubicBezTo>
                    <a:lnTo>
                      <a:pt x="8916" y="2931"/>
                    </a:lnTo>
                    <a:lnTo>
                      <a:pt x="8916" y="1041"/>
                    </a:lnTo>
                    <a:cubicBezTo>
                      <a:pt x="8916" y="474"/>
                      <a:pt x="8444" y="1"/>
                      <a:pt x="790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6246" name="Google Shape;16246;p101"/>
            <p:cNvGrpSpPr/>
            <p:nvPr/>
          </p:nvGrpSpPr>
          <p:grpSpPr>
            <a:xfrm rot="0">
              <a:off x="1761" y="7502"/>
              <a:ext cx="664" cy="663"/>
              <a:chOff x="-937025" y="2064750"/>
              <a:chExt cx="292225" cy="291450"/>
            </a:xfrm>
            <a:solidFill>
              <a:schemeClr val="tx1"/>
            </a:solidFill>
          </p:grpSpPr>
          <p:sp>
            <p:nvSpPr>
              <p:cNvPr id="16247" name="Google Shape;16247;p101"/>
              <p:cNvSpPr/>
              <p:nvPr/>
            </p:nvSpPr>
            <p:spPr>
              <a:xfrm>
                <a:off x="-834625" y="2134850"/>
                <a:ext cx="86650" cy="85075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3403" extrusionOk="0">
                    <a:moveTo>
                      <a:pt x="1702" y="599"/>
                    </a:moveTo>
                    <a:cubicBezTo>
                      <a:pt x="1922" y="599"/>
                      <a:pt x="2080" y="788"/>
                      <a:pt x="2080" y="977"/>
                    </a:cubicBezTo>
                    <a:cubicBezTo>
                      <a:pt x="2080" y="1166"/>
                      <a:pt x="1922" y="1324"/>
                      <a:pt x="1702" y="1324"/>
                    </a:cubicBezTo>
                    <a:cubicBezTo>
                      <a:pt x="1512" y="1324"/>
                      <a:pt x="1355" y="1166"/>
                      <a:pt x="1355" y="977"/>
                    </a:cubicBezTo>
                    <a:cubicBezTo>
                      <a:pt x="1355" y="788"/>
                      <a:pt x="1512" y="599"/>
                      <a:pt x="1702" y="599"/>
                    </a:cubicBezTo>
                    <a:close/>
                    <a:moveTo>
                      <a:pt x="1765" y="2048"/>
                    </a:moveTo>
                    <a:cubicBezTo>
                      <a:pt x="2174" y="2048"/>
                      <a:pt x="2584" y="2300"/>
                      <a:pt x="2741" y="2710"/>
                    </a:cubicBezTo>
                    <a:lnTo>
                      <a:pt x="756" y="2710"/>
                    </a:lnTo>
                    <a:cubicBezTo>
                      <a:pt x="914" y="2300"/>
                      <a:pt x="1292" y="2048"/>
                      <a:pt x="1765" y="2048"/>
                    </a:cubicBezTo>
                    <a:close/>
                    <a:moveTo>
                      <a:pt x="1702" y="0"/>
                    </a:moveTo>
                    <a:cubicBezTo>
                      <a:pt x="1166" y="0"/>
                      <a:pt x="693" y="441"/>
                      <a:pt x="693" y="1009"/>
                    </a:cubicBezTo>
                    <a:cubicBezTo>
                      <a:pt x="693" y="1198"/>
                      <a:pt x="788" y="1387"/>
                      <a:pt x="851" y="1576"/>
                    </a:cubicBezTo>
                    <a:cubicBezTo>
                      <a:pt x="347" y="1891"/>
                      <a:pt x="0" y="2426"/>
                      <a:pt x="0" y="3056"/>
                    </a:cubicBezTo>
                    <a:cubicBezTo>
                      <a:pt x="0" y="3245"/>
                      <a:pt x="158" y="3403"/>
                      <a:pt x="347" y="3403"/>
                    </a:cubicBezTo>
                    <a:lnTo>
                      <a:pt x="3088" y="3403"/>
                    </a:lnTo>
                    <a:cubicBezTo>
                      <a:pt x="3308" y="3403"/>
                      <a:pt x="3466" y="3245"/>
                      <a:pt x="3466" y="3056"/>
                    </a:cubicBezTo>
                    <a:cubicBezTo>
                      <a:pt x="3434" y="2426"/>
                      <a:pt x="3088" y="1828"/>
                      <a:pt x="2584" y="1576"/>
                    </a:cubicBezTo>
                    <a:cubicBezTo>
                      <a:pt x="2710" y="1387"/>
                      <a:pt x="2741" y="1198"/>
                      <a:pt x="2741" y="1009"/>
                    </a:cubicBezTo>
                    <a:cubicBezTo>
                      <a:pt x="2741" y="441"/>
                      <a:pt x="2269" y="0"/>
                      <a:pt x="170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248" name="Google Shape;16248;p101"/>
              <p:cNvSpPr/>
              <p:nvPr/>
            </p:nvSpPr>
            <p:spPr>
              <a:xfrm>
                <a:off x="-936225" y="2304975"/>
                <a:ext cx="289850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11594" h="2049" extrusionOk="0">
                    <a:moveTo>
                      <a:pt x="3056" y="662"/>
                    </a:moveTo>
                    <a:cubicBezTo>
                      <a:pt x="3277" y="662"/>
                      <a:pt x="3434" y="820"/>
                      <a:pt x="3434" y="1009"/>
                    </a:cubicBezTo>
                    <a:cubicBezTo>
                      <a:pt x="3434" y="1229"/>
                      <a:pt x="3277" y="1387"/>
                      <a:pt x="3056" y="1387"/>
                    </a:cubicBezTo>
                    <a:lnTo>
                      <a:pt x="1008" y="1387"/>
                    </a:lnTo>
                    <a:cubicBezTo>
                      <a:pt x="819" y="1387"/>
                      <a:pt x="662" y="1229"/>
                      <a:pt x="662" y="1009"/>
                    </a:cubicBezTo>
                    <a:cubicBezTo>
                      <a:pt x="662" y="820"/>
                      <a:pt x="819" y="662"/>
                      <a:pt x="1008" y="662"/>
                    </a:cubicBezTo>
                    <a:close/>
                    <a:moveTo>
                      <a:pt x="10586" y="693"/>
                    </a:moveTo>
                    <a:cubicBezTo>
                      <a:pt x="10775" y="693"/>
                      <a:pt x="10932" y="851"/>
                      <a:pt x="10932" y="1072"/>
                    </a:cubicBezTo>
                    <a:cubicBezTo>
                      <a:pt x="10901" y="1229"/>
                      <a:pt x="10775" y="1387"/>
                      <a:pt x="10586" y="1387"/>
                    </a:cubicBezTo>
                    <a:lnTo>
                      <a:pt x="4001" y="1387"/>
                    </a:lnTo>
                    <a:cubicBezTo>
                      <a:pt x="4096" y="1166"/>
                      <a:pt x="4096" y="914"/>
                      <a:pt x="4001" y="693"/>
                    </a:cubicBezTo>
                    <a:close/>
                    <a:moveTo>
                      <a:pt x="1008" y="0"/>
                    </a:moveTo>
                    <a:cubicBezTo>
                      <a:pt x="473" y="0"/>
                      <a:pt x="0" y="473"/>
                      <a:pt x="0" y="1009"/>
                    </a:cubicBezTo>
                    <a:cubicBezTo>
                      <a:pt x="0" y="1576"/>
                      <a:pt x="473" y="2048"/>
                      <a:pt x="1008" y="2048"/>
                    </a:cubicBezTo>
                    <a:lnTo>
                      <a:pt x="10586" y="2048"/>
                    </a:lnTo>
                    <a:cubicBezTo>
                      <a:pt x="11121" y="2048"/>
                      <a:pt x="11594" y="1576"/>
                      <a:pt x="11594" y="1009"/>
                    </a:cubicBezTo>
                    <a:cubicBezTo>
                      <a:pt x="11594" y="473"/>
                      <a:pt x="11121" y="0"/>
                      <a:pt x="1058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249" name="Google Shape;16249;p101"/>
              <p:cNvSpPr/>
              <p:nvPr/>
            </p:nvSpPr>
            <p:spPr>
              <a:xfrm>
                <a:off x="-937025" y="2064750"/>
                <a:ext cx="292225" cy="223125"/>
              </a:xfrm>
              <a:custGeom>
                <a:avLst/>
                <a:gdLst/>
                <a:ahLst/>
                <a:cxnLst/>
                <a:rect l="l" t="t" r="r" b="b"/>
                <a:pathLst>
                  <a:path w="11689" h="8925" extrusionOk="0">
                    <a:moveTo>
                      <a:pt x="3813" y="662"/>
                    </a:moveTo>
                    <a:cubicBezTo>
                      <a:pt x="4002" y="662"/>
                      <a:pt x="4159" y="820"/>
                      <a:pt x="4159" y="1009"/>
                    </a:cubicBezTo>
                    <a:lnTo>
                      <a:pt x="4159" y="1355"/>
                    </a:lnTo>
                    <a:lnTo>
                      <a:pt x="3813" y="1355"/>
                    </a:lnTo>
                    <a:cubicBezTo>
                      <a:pt x="3246" y="1355"/>
                      <a:pt x="2773" y="1828"/>
                      <a:pt x="2773" y="2395"/>
                    </a:cubicBezTo>
                    <a:lnTo>
                      <a:pt x="2773" y="4978"/>
                    </a:lnTo>
                    <a:lnTo>
                      <a:pt x="2080" y="5703"/>
                    </a:lnTo>
                    <a:lnTo>
                      <a:pt x="2080" y="5199"/>
                    </a:lnTo>
                    <a:cubicBezTo>
                      <a:pt x="2080" y="4978"/>
                      <a:pt x="1922" y="4821"/>
                      <a:pt x="1702" y="4821"/>
                    </a:cubicBezTo>
                    <a:lnTo>
                      <a:pt x="1040" y="4821"/>
                    </a:lnTo>
                    <a:cubicBezTo>
                      <a:pt x="851" y="4821"/>
                      <a:pt x="694" y="4663"/>
                      <a:pt x="694" y="4474"/>
                    </a:cubicBezTo>
                    <a:lnTo>
                      <a:pt x="694" y="1009"/>
                    </a:lnTo>
                    <a:cubicBezTo>
                      <a:pt x="694" y="820"/>
                      <a:pt x="851" y="662"/>
                      <a:pt x="1040" y="662"/>
                    </a:cubicBezTo>
                    <a:close/>
                    <a:moveTo>
                      <a:pt x="10649" y="662"/>
                    </a:moveTo>
                    <a:cubicBezTo>
                      <a:pt x="10838" y="662"/>
                      <a:pt x="10996" y="820"/>
                      <a:pt x="10996" y="1009"/>
                    </a:cubicBezTo>
                    <a:lnTo>
                      <a:pt x="10996" y="4474"/>
                    </a:lnTo>
                    <a:cubicBezTo>
                      <a:pt x="10996" y="4695"/>
                      <a:pt x="10838" y="4852"/>
                      <a:pt x="10649" y="4852"/>
                    </a:cubicBezTo>
                    <a:lnTo>
                      <a:pt x="9893" y="4852"/>
                    </a:lnTo>
                    <a:cubicBezTo>
                      <a:pt x="9704" y="4852"/>
                      <a:pt x="9547" y="5010"/>
                      <a:pt x="9547" y="5199"/>
                    </a:cubicBezTo>
                    <a:lnTo>
                      <a:pt x="9547" y="5703"/>
                    </a:lnTo>
                    <a:lnTo>
                      <a:pt x="8885" y="5010"/>
                    </a:lnTo>
                    <a:lnTo>
                      <a:pt x="8885" y="2395"/>
                    </a:lnTo>
                    <a:cubicBezTo>
                      <a:pt x="8885" y="1859"/>
                      <a:pt x="8412" y="1387"/>
                      <a:pt x="7845" y="1387"/>
                    </a:cubicBezTo>
                    <a:lnTo>
                      <a:pt x="7499" y="1387"/>
                    </a:lnTo>
                    <a:lnTo>
                      <a:pt x="7499" y="1009"/>
                    </a:lnTo>
                    <a:cubicBezTo>
                      <a:pt x="7499" y="820"/>
                      <a:pt x="7656" y="662"/>
                      <a:pt x="7845" y="662"/>
                    </a:cubicBezTo>
                    <a:close/>
                    <a:moveTo>
                      <a:pt x="7845" y="2048"/>
                    </a:moveTo>
                    <a:cubicBezTo>
                      <a:pt x="8066" y="2048"/>
                      <a:pt x="8223" y="2206"/>
                      <a:pt x="8223" y="2395"/>
                    </a:cubicBezTo>
                    <a:lnTo>
                      <a:pt x="8223" y="6522"/>
                    </a:lnTo>
                    <a:cubicBezTo>
                      <a:pt x="8223" y="6742"/>
                      <a:pt x="8066" y="6900"/>
                      <a:pt x="7845" y="6900"/>
                    </a:cubicBezTo>
                    <a:lnTo>
                      <a:pt x="6711" y="6900"/>
                    </a:lnTo>
                    <a:cubicBezTo>
                      <a:pt x="6585" y="6900"/>
                      <a:pt x="6491" y="6931"/>
                      <a:pt x="6428" y="7057"/>
                    </a:cubicBezTo>
                    <a:lnTo>
                      <a:pt x="5798" y="8003"/>
                    </a:lnTo>
                    <a:lnTo>
                      <a:pt x="5167" y="7057"/>
                    </a:lnTo>
                    <a:cubicBezTo>
                      <a:pt x="5104" y="6963"/>
                      <a:pt x="5010" y="6900"/>
                      <a:pt x="4915" y="6900"/>
                    </a:cubicBezTo>
                    <a:lnTo>
                      <a:pt x="3750" y="6900"/>
                    </a:lnTo>
                    <a:cubicBezTo>
                      <a:pt x="3561" y="6900"/>
                      <a:pt x="3403" y="6742"/>
                      <a:pt x="3403" y="6522"/>
                    </a:cubicBezTo>
                    <a:lnTo>
                      <a:pt x="3403" y="2395"/>
                    </a:lnTo>
                    <a:cubicBezTo>
                      <a:pt x="3403" y="2206"/>
                      <a:pt x="3561" y="2048"/>
                      <a:pt x="3750" y="2048"/>
                    </a:cubicBezTo>
                    <a:close/>
                    <a:moveTo>
                      <a:pt x="1009" y="0"/>
                    </a:moveTo>
                    <a:cubicBezTo>
                      <a:pt x="473" y="0"/>
                      <a:pt x="1" y="473"/>
                      <a:pt x="1" y="1009"/>
                    </a:cubicBezTo>
                    <a:lnTo>
                      <a:pt x="1" y="4474"/>
                    </a:lnTo>
                    <a:cubicBezTo>
                      <a:pt x="1" y="5041"/>
                      <a:pt x="473" y="5514"/>
                      <a:pt x="1009" y="5514"/>
                    </a:cubicBezTo>
                    <a:lnTo>
                      <a:pt x="1355" y="5514"/>
                    </a:lnTo>
                    <a:lnTo>
                      <a:pt x="1355" y="6522"/>
                    </a:lnTo>
                    <a:cubicBezTo>
                      <a:pt x="1355" y="6736"/>
                      <a:pt x="1544" y="6877"/>
                      <a:pt x="1724" y="6877"/>
                    </a:cubicBezTo>
                    <a:cubicBezTo>
                      <a:pt x="1809" y="6877"/>
                      <a:pt x="1893" y="6845"/>
                      <a:pt x="1954" y="6774"/>
                    </a:cubicBezTo>
                    <a:lnTo>
                      <a:pt x="2742" y="5986"/>
                    </a:lnTo>
                    <a:lnTo>
                      <a:pt x="2742" y="6522"/>
                    </a:lnTo>
                    <a:cubicBezTo>
                      <a:pt x="2742" y="7089"/>
                      <a:pt x="3214" y="7562"/>
                      <a:pt x="3781" y="7562"/>
                    </a:cubicBezTo>
                    <a:lnTo>
                      <a:pt x="4726" y="7562"/>
                    </a:lnTo>
                    <a:lnTo>
                      <a:pt x="5545" y="8759"/>
                    </a:lnTo>
                    <a:cubicBezTo>
                      <a:pt x="5608" y="8869"/>
                      <a:pt x="5719" y="8924"/>
                      <a:pt x="5825" y="8924"/>
                    </a:cubicBezTo>
                    <a:cubicBezTo>
                      <a:pt x="5931" y="8924"/>
                      <a:pt x="6034" y="8869"/>
                      <a:pt x="6081" y="8759"/>
                    </a:cubicBezTo>
                    <a:lnTo>
                      <a:pt x="6932" y="7562"/>
                    </a:lnTo>
                    <a:lnTo>
                      <a:pt x="7877" y="7562"/>
                    </a:lnTo>
                    <a:cubicBezTo>
                      <a:pt x="8412" y="7562"/>
                      <a:pt x="8885" y="7089"/>
                      <a:pt x="8885" y="6522"/>
                    </a:cubicBezTo>
                    <a:lnTo>
                      <a:pt x="8885" y="5986"/>
                    </a:lnTo>
                    <a:lnTo>
                      <a:pt x="9673" y="6774"/>
                    </a:lnTo>
                    <a:cubicBezTo>
                      <a:pt x="9733" y="6845"/>
                      <a:pt x="9817" y="6877"/>
                      <a:pt x="9903" y="6877"/>
                    </a:cubicBezTo>
                    <a:cubicBezTo>
                      <a:pt x="10083" y="6877"/>
                      <a:pt x="10271" y="6736"/>
                      <a:pt x="10271" y="6522"/>
                    </a:cubicBezTo>
                    <a:lnTo>
                      <a:pt x="10271" y="5514"/>
                    </a:lnTo>
                    <a:lnTo>
                      <a:pt x="10649" y="5514"/>
                    </a:lnTo>
                    <a:cubicBezTo>
                      <a:pt x="11216" y="5514"/>
                      <a:pt x="11689" y="5041"/>
                      <a:pt x="11689" y="4474"/>
                    </a:cubicBezTo>
                    <a:lnTo>
                      <a:pt x="11689" y="1009"/>
                    </a:lnTo>
                    <a:cubicBezTo>
                      <a:pt x="11689" y="441"/>
                      <a:pt x="11216" y="0"/>
                      <a:pt x="10649" y="0"/>
                    </a:cubicBezTo>
                    <a:lnTo>
                      <a:pt x="7845" y="0"/>
                    </a:lnTo>
                    <a:cubicBezTo>
                      <a:pt x="7310" y="0"/>
                      <a:pt x="6837" y="473"/>
                      <a:pt x="6837" y="1009"/>
                    </a:cubicBezTo>
                    <a:lnTo>
                      <a:pt x="6837" y="1387"/>
                    </a:lnTo>
                    <a:lnTo>
                      <a:pt x="4789" y="1387"/>
                    </a:lnTo>
                    <a:lnTo>
                      <a:pt x="4789" y="1009"/>
                    </a:lnTo>
                    <a:cubicBezTo>
                      <a:pt x="4789" y="473"/>
                      <a:pt x="4317" y="0"/>
                      <a:pt x="378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4610735" y="1657985"/>
            <a:ext cx="3258185" cy="4260850"/>
            <a:chOff x="7437" y="2802"/>
            <a:chExt cx="5131" cy="6710"/>
          </a:xfrm>
        </p:grpSpPr>
        <p:sp>
          <p:nvSpPr>
            <p:cNvPr id="2235" name="Google Shape;2235;p52"/>
            <p:cNvSpPr/>
            <p:nvPr/>
          </p:nvSpPr>
          <p:spPr>
            <a:xfrm>
              <a:off x="7664" y="2802"/>
              <a:ext cx="4754" cy="6548"/>
            </a:xfrm>
            <a:prstGeom prst="roundRect">
              <a:avLst>
                <a:gd name="adj" fmla="val 6328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cxnSp>
          <p:nvCxnSpPr>
            <p:cNvPr id="2237" name="Google Shape;2237;p52"/>
            <p:cNvCxnSpPr/>
            <p:nvPr/>
          </p:nvCxnSpPr>
          <p:spPr>
            <a:xfrm flipV="1">
              <a:off x="7511" y="3991"/>
              <a:ext cx="4606" cy="35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241" name="Google Shape;2241;p52"/>
            <p:cNvSpPr/>
            <p:nvPr/>
          </p:nvSpPr>
          <p:spPr>
            <a:xfrm>
              <a:off x="7513" y="2985"/>
              <a:ext cx="4705" cy="6527"/>
            </a:xfrm>
            <a:prstGeom prst="roundRect">
              <a:avLst>
                <a:gd name="adj" fmla="val 6328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52"/>
            <p:cNvSpPr txBox="1"/>
            <p:nvPr/>
          </p:nvSpPr>
          <p:spPr>
            <a:xfrm>
              <a:off x="8247" y="6990"/>
              <a:ext cx="3866" cy="21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altLang="en-GB" sz="2000">
                  <a:solidFill>
                    <a:schemeClr val="bg1"/>
                  </a:solidFill>
                  <a:latin typeface="Tahoma" panose="020B0604030504040204" pitchFamily="34" charset="0"/>
                  <a:ea typeface="Comfortaa"/>
                  <a:cs typeface="Tahoma" panose="020B0604030504040204" pitchFamily="34" charset="0"/>
                  <a:sym typeface="Comfortaa"/>
                </a:rPr>
                <a:t>Chúng ta sẽ học những từ chỉ tính chất (Tính Từ).</a:t>
              </a:r>
              <a:endParaRPr lang="en-US" altLang="en-GB" sz="2000">
                <a:solidFill>
                  <a:schemeClr val="bg1"/>
                </a:solidFill>
                <a:latin typeface="Tahoma" panose="020B0604030504040204" pitchFamily="34" charset="0"/>
                <a:ea typeface="Comfortaa"/>
                <a:cs typeface="Tahoma" panose="020B0604030504040204" pitchFamily="34" charset="0"/>
                <a:sym typeface="Comfortaa"/>
              </a:endParaRPr>
            </a:p>
          </p:txBody>
        </p:sp>
        <p:sp>
          <p:nvSpPr>
            <p:cNvPr id="2247" name="Google Shape;2247;p52"/>
            <p:cNvSpPr txBox="1"/>
            <p:nvPr/>
          </p:nvSpPr>
          <p:spPr>
            <a:xfrm>
              <a:off x="7437" y="2980"/>
              <a:ext cx="4804" cy="10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en-GB" sz="2935">
                  <a:solidFill>
                    <a:schemeClr val="bg1"/>
                  </a:solidFill>
                  <a:latin typeface="Vibur" panose="03000603000000000000"/>
                  <a:ea typeface="Vibur" panose="03000603000000000000"/>
                  <a:cs typeface="Vibur" panose="03000603000000000000"/>
                  <a:sym typeface="Vibur" panose="03000603000000000000"/>
                </a:rPr>
                <a:t>02</a:t>
              </a:r>
              <a:endParaRPr lang="en-US" altLang="en-GB" sz="2935">
                <a:solidFill>
                  <a:schemeClr val="bg1"/>
                </a:solidFill>
                <a:latin typeface="Vibur" panose="03000603000000000000"/>
                <a:ea typeface="Vibur" panose="03000603000000000000"/>
                <a:cs typeface="Vibur" panose="03000603000000000000"/>
                <a:sym typeface="Vibur" panose="03000603000000000000"/>
              </a:endParaRPr>
            </a:p>
          </p:txBody>
        </p:sp>
        <p:sp>
          <p:nvSpPr>
            <p:cNvPr id="2251" name="Google Shape;2251;p52"/>
            <p:cNvSpPr/>
            <p:nvPr/>
          </p:nvSpPr>
          <p:spPr>
            <a:xfrm>
              <a:off x="7579" y="4378"/>
              <a:ext cx="785" cy="715"/>
            </a:xfrm>
            <a:custGeom>
              <a:avLst/>
              <a:gdLst/>
              <a:ahLst/>
              <a:cxnLst/>
              <a:rect l="l" t="t" r="r" b="b"/>
              <a:pathLst>
                <a:path w="12698" h="11563" extrusionOk="0">
                  <a:moveTo>
                    <a:pt x="2490" y="820"/>
                  </a:moveTo>
                  <a:cubicBezTo>
                    <a:pt x="3529" y="914"/>
                    <a:pt x="4600" y="1292"/>
                    <a:pt x="5483" y="2017"/>
                  </a:cubicBezTo>
                  <a:lnTo>
                    <a:pt x="5798" y="2237"/>
                  </a:lnTo>
                  <a:lnTo>
                    <a:pt x="5798" y="10334"/>
                  </a:lnTo>
                  <a:lnTo>
                    <a:pt x="5766" y="10334"/>
                  </a:lnTo>
                  <a:cubicBezTo>
                    <a:pt x="4789" y="9609"/>
                    <a:pt x="3655" y="9168"/>
                    <a:pt x="2490" y="9105"/>
                  </a:cubicBezTo>
                  <a:lnTo>
                    <a:pt x="2490" y="820"/>
                  </a:lnTo>
                  <a:close/>
                  <a:moveTo>
                    <a:pt x="9925" y="883"/>
                  </a:moveTo>
                  <a:lnTo>
                    <a:pt x="9925" y="9137"/>
                  </a:lnTo>
                  <a:cubicBezTo>
                    <a:pt x="8728" y="9200"/>
                    <a:pt x="7593" y="9609"/>
                    <a:pt x="6617" y="10334"/>
                  </a:cubicBezTo>
                  <a:lnTo>
                    <a:pt x="6617" y="2300"/>
                  </a:lnTo>
                  <a:lnTo>
                    <a:pt x="6932" y="2048"/>
                  </a:lnTo>
                  <a:cubicBezTo>
                    <a:pt x="7782" y="1355"/>
                    <a:pt x="8854" y="946"/>
                    <a:pt x="9925" y="883"/>
                  </a:cubicBezTo>
                  <a:close/>
                  <a:moveTo>
                    <a:pt x="1702" y="2458"/>
                  </a:moveTo>
                  <a:lnTo>
                    <a:pt x="1702" y="9483"/>
                  </a:lnTo>
                  <a:cubicBezTo>
                    <a:pt x="1702" y="9735"/>
                    <a:pt x="1891" y="9924"/>
                    <a:pt x="2080" y="9924"/>
                  </a:cubicBezTo>
                  <a:cubicBezTo>
                    <a:pt x="3057" y="9924"/>
                    <a:pt x="4096" y="10208"/>
                    <a:pt x="4978" y="10744"/>
                  </a:cubicBezTo>
                  <a:lnTo>
                    <a:pt x="1261" y="10744"/>
                  </a:lnTo>
                  <a:cubicBezTo>
                    <a:pt x="1009" y="10744"/>
                    <a:pt x="851" y="10555"/>
                    <a:pt x="851" y="10334"/>
                  </a:cubicBezTo>
                  <a:lnTo>
                    <a:pt x="851" y="2867"/>
                  </a:lnTo>
                  <a:cubicBezTo>
                    <a:pt x="851" y="2647"/>
                    <a:pt x="1040" y="2489"/>
                    <a:pt x="1261" y="2458"/>
                  </a:cubicBezTo>
                  <a:close/>
                  <a:moveTo>
                    <a:pt x="11406" y="2458"/>
                  </a:moveTo>
                  <a:cubicBezTo>
                    <a:pt x="11658" y="2458"/>
                    <a:pt x="11815" y="2647"/>
                    <a:pt x="11847" y="2867"/>
                  </a:cubicBezTo>
                  <a:lnTo>
                    <a:pt x="11847" y="10334"/>
                  </a:lnTo>
                  <a:cubicBezTo>
                    <a:pt x="11847" y="10555"/>
                    <a:pt x="11658" y="10712"/>
                    <a:pt x="11406" y="10744"/>
                  </a:cubicBezTo>
                  <a:lnTo>
                    <a:pt x="7436" y="10744"/>
                  </a:lnTo>
                  <a:cubicBezTo>
                    <a:pt x="8255" y="10239"/>
                    <a:pt x="9295" y="9924"/>
                    <a:pt x="10303" y="9924"/>
                  </a:cubicBezTo>
                  <a:cubicBezTo>
                    <a:pt x="10555" y="9924"/>
                    <a:pt x="10712" y="9735"/>
                    <a:pt x="10712" y="9483"/>
                  </a:cubicBezTo>
                  <a:lnTo>
                    <a:pt x="10712" y="2458"/>
                  </a:lnTo>
                  <a:close/>
                  <a:moveTo>
                    <a:pt x="2080" y="0"/>
                  </a:moveTo>
                  <a:cubicBezTo>
                    <a:pt x="1828" y="0"/>
                    <a:pt x="1670" y="189"/>
                    <a:pt x="1670" y="410"/>
                  </a:cubicBezTo>
                  <a:lnTo>
                    <a:pt x="1670" y="1670"/>
                  </a:lnTo>
                  <a:lnTo>
                    <a:pt x="1261" y="1670"/>
                  </a:lnTo>
                  <a:cubicBezTo>
                    <a:pt x="568" y="1670"/>
                    <a:pt x="1" y="2206"/>
                    <a:pt x="32" y="2930"/>
                  </a:cubicBezTo>
                  <a:lnTo>
                    <a:pt x="32" y="10334"/>
                  </a:lnTo>
                  <a:cubicBezTo>
                    <a:pt x="32" y="10996"/>
                    <a:pt x="568" y="11563"/>
                    <a:pt x="1261" y="11563"/>
                  </a:cubicBezTo>
                  <a:lnTo>
                    <a:pt x="11437" y="11563"/>
                  </a:lnTo>
                  <a:cubicBezTo>
                    <a:pt x="12130" y="11563"/>
                    <a:pt x="12697" y="11027"/>
                    <a:pt x="12697" y="10334"/>
                  </a:cubicBezTo>
                  <a:lnTo>
                    <a:pt x="12697" y="2867"/>
                  </a:lnTo>
                  <a:cubicBezTo>
                    <a:pt x="12666" y="2206"/>
                    <a:pt x="12130" y="1670"/>
                    <a:pt x="11437" y="1670"/>
                  </a:cubicBezTo>
                  <a:lnTo>
                    <a:pt x="10744" y="1670"/>
                  </a:lnTo>
                  <a:lnTo>
                    <a:pt x="10744" y="410"/>
                  </a:lnTo>
                  <a:cubicBezTo>
                    <a:pt x="10744" y="158"/>
                    <a:pt x="10555" y="0"/>
                    <a:pt x="10334" y="0"/>
                  </a:cubicBezTo>
                  <a:cubicBezTo>
                    <a:pt x="8980" y="0"/>
                    <a:pt x="7562" y="473"/>
                    <a:pt x="6396" y="1387"/>
                  </a:cubicBezTo>
                  <a:lnTo>
                    <a:pt x="6207" y="1544"/>
                  </a:lnTo>
                  <a:lnTo>
                    <a:pt x="6018" y="1387"/>
                  </a:lnTo>
                  <a:cubicBezTo>
                    <a:pt x="4915" y="473"/>
                    <a:pt x="3498" y="0"/>
                    <a:pt x="208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" name="Google Shape;2245;p52"/>
            <p:cNvSpPr txBox="1"/>
            <p:nvPr/>
          </p:nvSpPr>
          <p:spPr>
            <a:xfrm>
              <a:off x="8403" y="4154"/>
              <a:ext cx="4165" cy="18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243833" rIns="121900" bIns="0" anchor="ctr" anchorCtr="0">
              <a:noAutofit/>
            </a:bodyPr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altLang="en-GB" sz="2400">
                  <a:solidFill>
                    <a:schemeClr val="bg1"/>
                  </a:solidFill>
                  <a:latin typeface="Cooper Black" panose="0208090404030B020404" charset="0"/>
                  <a:ea typeface="Comfortaa"/>
                  <a:cs typeface="Cooper Black" panose="0208090404030B020404" charset="0"/>
                  <a:sym typeface="Comfortaa"/>
                </a:rPr>
                <a:t>Learn the new words about adjectives</a:t>
              </a:r>
              <a:endParaRPr lang="en-US" altLang="en-GB" sz="2400">
                <a:solidFill>
                  <a:schemeClr val="bg1"/>
                </a:solidFill>
                <a:latin typeface="Cooper Black" panose="0208090404030B020404" charset="0"/>
                <a:ea typeface="Comfortaa"/>
                <a:cs typeface="Cooper Black" panose="0208090404030B020404" charset="0"/>
                <a:sym typeface="Comfortaa"/>
              </a:endParaRPr>
            </a:p>
          </p:txBody>
        </p:sp>
        <p:grpSp>
          <p:nvGrpSpPr>
            <p:cNvPr id="15658" name="Google Shape;15658;p99"/>
            <p:cNvGrpSpPr/>
            <p:nvPr/>
          </p:nvGrpSpPr>
          <p:grpSpPr>
            <a:xfrm>
              <a:off x="7639" y="7416"/>
              <a:ext cx="566" cy="563"/>
              <a:chOff x="-49786250" y="2316650"/>
              <a:chExt cx="300900" cy="299450"/>
            </a:xfrm>
            <a:solidFill>
              <a:schemeClr val="bg1"/>
            </a:solidFill>
          </p:grpSpPr>
          <p:sp>
            <p:nvSpPr>
              <p:cNvPr id="15659" name="Google Shape;15659;p99"/>
              <p:cNvSpPr/>
              <p:nvPr/>
            </p:nvSpPr>
            <p:spPr>
              <a:xfrm>
                <a:off x="-49746875" y="2316650"/>
                <a:ext cx="217400" cy="299450"/>
              </a:xfrm>
              <a:custGeom>
                <a:avLst/>
                <a:gdLst/>
                <a:ahLst/>
                <a:cxnLst/>
                <a:rect l="l" t="t" r="r" b="b"/>
                <a:pathLst>
                  <a:path w="8696" h="11978" extrusionOk="0">
                    <a:moveTo>
                      <a:pt x="4411" y="3944"/>
                    </a:moveTo>
                    <a:lnTo>
                      <a:pt x="5010" y="5110"/>
                    </a:lnTo>
                    <a:cubicBezTo>
                      <a:pt x="4837" y="5188"/>
                      <a:pt x="4640" y="5228"/>
                      <a:pt x="4439" y="5228"/>
                    </a:cubicBezTo>
                    <a:cubicBezTo>
                      <a:pt x="4238" y="5228"/>
                      <a:pt x="4033" y="5188"/>
                      <a:pt x="3844" y="5110"/>
                    </a:cubicBezTo>
                    <a:lnTo>
                      <a:pt x="4411" y="3944"/>
                    </a:lnTo>
                    <a:close/>
                    <a:moveTo>
                      <a:pt x="5136" y="5834"/>
                    </a:moveTo>
                    <a:lnTo>
                      <a:pt x="5136" y="8418"/>
                    </a:lnTo>
                    <a:lnTo>
                      <a:pt x="3718" y="8418"/>
                    </a:lnTo>
                    <a:lnTo>
                      <a:pt x="3718" y="5834"/>
                    </a:lnTo>
                    <a:cubicBezTo>
                      <a:pt x="3939" y="5897"/>
                      <a:pt x="4191" y="5960"/>
                      <a:pt x="4411" y="5960"/>
                    </a:cubicBezTo>
                    <a:cubicBezTo>
                      <a:pt x="4663" y="5960"/>
                      <a:pt x="4884" y="5897"/>
                      <a:pt x="5136" y="5834"/>
                    </a:cubicBezTo>
                    <a:close/>
                    <a:moveTo>
                      <a:pt x="4390" y="657"/>
                    </a:moveTo>
                    <a:cubicBezTo>
                      <a:pt x="5196" y="657"/>
                      <a:pt x="5982" y="942"/>
                      <a:pt x="6617" y="1455"/>
                    </a:cubicBezTo>
                    <a:cubicBezTo>
                      <a:pt x="7467" y="2117"/>
                      <a:pt x="7940" y="3156"/>
                      <a:pt x="7940" y="4196"/>
                    </a:cubicBezTo>
                    <a:cubicBezTo>
                      <a:pt x="7940" y="5078"/>
                      <a:pt x="7625" y="5897"/>
                      <a:pt x="7058" y="6527"/>
                    </a:cubicBezTo>
                    <a:cubicBezTo>
                      <a:pt x="6585" y="7095"/>
                      <a:pt x="6270" y="7756"/>
                      <a:pt x="6207" y="8418"/>
                    </a:cubicBezTo>
                    <a:lnTo>
                      <a:pt x="5829" y="8418"/>
                    </a:lnTo>
                    <a:lnTo>
                      <a:pt x="5829" y="5267"/>
                    </a:lnTo>
                    <a:cubicBezTo>
                      <a:pt x="5829" y="5236"/>
                      <a:pt x="5829" y="5141"/>
                      <a:pt x="5798" y="5110"/>
                    </a:cubicBezTo>
                    <a:lnTo>
                      <a:pt x="4726" y="2999"/>
                    </a:lnTo>
                    <a:cubicBezTo>
                      <a:pt x="4663" y="2873"/>
                      <a:pt x="4537" y="2778"/>
                      <a:pt x="4411" y="2778"/>
                    </a:cubicBezTo>
                    <a:cubicBezTo>
                      <a:pt x="4317" y="2778"/>
                      <a:pt x="4191" y="2873"/>
                      <a:pt x="4096" y="2999"/>
                    </a:cubicBezTo>
                    <a:lnTo>
                      <a:pt x="3057" y="5110"/>
                    </a:lnTo>
                    <a:cubicBezTo>
                      <a:pt x="2994" y="5141"/>
                      <a:pt x="2994" y="5236"/>
                      <a:pt x="2994" y="5267"/>
                    </a:cubicBezTo>
                    <a:lnTo>
                      <a:pt x="2994" y="8418"/>
                    </a:lnTo>
                    <a:lnTo>
                      <a:pt x="2647" y="8418"/>
                    </a:lnTo>
                    <a:cubicBezTo>
                      <a:pt x="2584" y="7756"/>
                      <a:pt x="2301" y="7095"/>
                      <a:pt x="1796" y="6527"/>
                    </a:cubicBezTo>
                    <a:cubicBezTo>
                      <a:pt x="1040" y="5708"/>
                      <a:pt x="757" y="4574"/>
                      <a:pt x="1009" y="3408"/>
                    </a:cubicBezTo>
                    <a:cubicBezTo>
                      <a:pt x="1261" y="2085"/>
                      <a:pt x="2332" y="1014"/>
                      <a:pt x="3687" y="731"/>
                    </a:cubicBezTo>
                    <a:cubicBezTo>
                      <a:pt x="3921" y="681"/>
                      <a:pt x="4156" y="657"/>
                      <a:pt x="4390" y="657"/>
                    </a:cubicBezTo>
                    <a:close/>
                    <a:moveTo>
                      <a:pt x="6207" y="9142"/>
                    </a:moveTo>
                    <a:lnTo>
                      <a:pt x="6207" y="9489"/>
                    </a:lnTo>
                    <a:cubicBezTo>
                      <a:pt x="6207" y="9678"/>
                      <a:pt x="6050" y="9835"/>
                      <a:pt x="5829" y="9835"/>
                    </a:cubicBezTo>
                    <a:lnTo>
                      <a:pt x="3057" y="9835"/>
                    </a:lnTo>
                    <a:cubicBezTo>
                      <a:pt x="2836" y="9835"/>
                      <a:pt x="2679" y="9678"/>
                      <a:pt x="2679" y="9489"/>
                    </a:cubicBezTo>
                    <a:lnTo>
                      <a:pt x="2679" y="9142"/>
                    </a:lnTo>
                    <a:close/>
                    <a:moveTo>
                      <a:pt x="5483" y="10529"/>
                    </a:moveTo>
                    <a:lnTo>
                      <a:pt x="5483" y="10907"/>
                    </a:lnTo>
                    <a:cubicBezTo>
                      <a:pt x="5483" y="11096"/>
                      <a:pt x="5325" y="11253"/>
                      <a:pt x="5136" y="11253"/>
                    </a:cubicBezTo>
                    <a:lnTo>
                      <a:pt x="3718" y="11253"/>
                    </a:lnTo>
                    <a:cubicBezTo>
                      <a:pt x="3529" y="11253"/>
                      <a:pt x="3372" y="11096"/>
                      <a:pt x="3372" y="10907"/>
                    </a:cubicBezTo>
                    <a:lnTo>
                      <a:pt x="3372" y="10529"/>
                    </a:lnTo>
                    <a:close/>
                    <a:moveTo>
                      <a:pt x="4318" y="0"/>
                    </a:moveTo>
                    <a:cubicBezTo>
                      <a:pt x="4056" y="0"/>
                      <a:pt x="3792" y="23"/>
                      <a:pt x="3529" y="69"/>
                    </a:cubicBezTo>
                    <a:cubicBezTo>
                      <a:pt x="1954" y="384"/>
                      <a:pt x="631" y="1707"/>
                      <a:pt x="284" y="3314"/>
                    </a:cubicBezTo>
                    <a:cubicBezTo>
                      <a:pt x="1" y="4637"/>
                      <a:pt x="379" y="6023"/>
                      <a:pt x="1261" y="7000"/>
                    </a:cubicBezTo>
                    <a:cubicBezTo>
                      <a:pt x="1702" y="7536"/>
                      <a:pt x="1986" y="8166"/>
                      <a:pt x="1986" y="8796"/>
                    </a:cubicBezTo>
                    <a:lnTo>
                      <a:pt x="1986" y="9489"/>
                    </a:lnTo>
                    <a:cubicBezTo>
                      <a:pt x="1986" y="9961"/>
                      <a:pt x="2269" y="10371"/>
                      <a:pt x="2679" y="10466"/>
                    </a:cubicBezTo>
                    <a:lnTo>
                      <a:pt x="2679" y="10907"/>
                    </a:lnTo>
                    <a:cubicBezTo>
                      <a:pt x="2679" y="11505"/>
                      <a:pt x="3151" y="11978"/>
                      <a:pt x="3750" y="11978"/>
                    </a:cubicBezTo>
                    <a:lnTo>
                      <a:pt x="5168" y="11978"/>
                    </a:lnTo>
                    <a:cubicBezTo>
                      <a:pt x="5766" y="11978"/>
                      <a:pt x="6239" y="11505"/>
                      <a:pt x="6239" y="10907"/>
                    </a:cubicBezTo>
                    <a:lnTo>
                      <a:pt x="6239" y="10466"/>
                    </a:lnTo>
                    <a:cubicBezTo>
                      <a:pt x="6617" y="10308"/>
                      <a:pt x="6963" y="9930"/>
                      <a:pt x="6963" y="9489"/>
                    </a:cubicBezTo>
                    <a:lnTo>
                      <a:pt x="6963" y="8796"/>
                    </a:lnTo>
                    <a:cubicBezTo>
                      <a:pt x="6963" y="8166"/>
                      <a:pt x="7184" y="7536"/>
                      <a:pt x="7656" y="6969"/>
                    </a:cubicBezTo>
                    <a:cubicBezTo>
                      <a:pt x="8318" y="6212"/>
                      <a:pt x="8696" y="5236"/>
                      <a:pt x="8696" y="4228"/>
                    </a:cubicBezTo>
                    <a:cubicBezTo>
                      <a:pt x="8633" y="2967"/>
                      <a:pt x="8097" y="1739"/>
                      <a:pt x="7058" y="951"/>
                    </a:cubicBezTo>
                    <a:cubicBezTo>
                      <a:pt x="6285" y="328"/>
                      <a:pt x="5314" y="0"/>
                      <a:pt x="431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660" name="Google Shape;15660;p99"/>
              <p:cNvSpPr/>
              <p:nvPr/>
            </p:nvSpPr>
            <p:spPr>
              <a:xfrm>
                <a:off x="-49786250" y="2422325"/>
                <a:ext cx="36250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1450" h="694" extrusionOk="0">
                    <a:moveTo>
                      <a:pt x="379" y="1"/>
                    </a:moveTo>
                    <a:cubicBezTo>
                      <a:pt x="158" y="1"/>
                      <a:pt x="0" y="158"/>
                      <a:pt x="0" y="347"/>
                    </a:cubicBezTo>
                    <a:cubicBezTo>
                      <a:pt x="0" y="536"/>
                      <a:pt x="158" y="694"/>
                      <a:pt x="379" y="694"/>
                    </a:cubicBezTo>
                    <a:lnTo>
                      <a:pt x="1072" y="694"/>
                    </a:lnTo>
                    <a:cubicBezTo>
                      <a:pt x="1261" y="694"/>
                      <a:pt x="1418" y="536"/>
                      <a:pt x="1418" y="347"/>
                    </a:cubicBezTo>
                    <a:cubicBezTo>
                      <a:pt x="1450" y="127"/>
                      <a:pt x="1261" y="1"/>
                      <a:pt x="107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661" name="Google Shape;15661;p99"/>
              <p:cNvSpPr/>
              <p:nvPr/>
            </p:nvSpPr>
            <p:spPr>
              <a:xfrm>
                <a:off x="-49783900" y="2362475"/>
                <a:ext cx="31550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1206" extrusionOk="0">
                    <a:moveTo>
                      <a:pt x="391" y="0"/>
                    </a:moveTo>
                    <a:cubicBezTo>
                      <a:pt x="300" y="0"/>
                      <a:pt x="206" y="32"/>
                      <a:pt x="127" y="95"/>
                    </a:cubicBezTo>
                    <a:cubicBezTo>
                      <a:pt x="1" y="221"/>
                      <a:pt x="1" y="441"/>
                      <a:pt x="127" y="599"/>
                    </a:cubicBezTo>
                    <a:lnTo>
                      <a:pt x="631" y="1134"/>
                    </a:lnTo>
                    <a:cubicBezTo>
                      <a:pt x="694" y="1182"/>
                      <a:pt x="781" y="1205"/>
                      <a:pt x="871" y="1205"/>
                    </a:cubicBezTo>
                    <a:cubicBezTo>
                      <a:pt x="962" y="1205"/>
                      <a:pt x="1056" y="1182"/>
                      <a:pt x="1135" y="1134"/>
                    </a:cubicBezTo>
                    <a:cubicBezTo>
                      <a:pt x="1261" y="1008"/>
                      <a:pt x="1261" y="756"/>
                      <a:pt x="1135" y="599"/>
                    </a:cubicBezTo>
                    <a:lnTo>
                      <a:pt x="631" y="95"/>
                    </a:lnTo>
                    <a:cubicBezTo>
                      <a:pt x="568" y="32"/>
                      <a:pt x="481" y="0"/>
                      <a:pt x="39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662" name="Google Shape;15662;p99"/>
              <p:cNvSpPr/>
              <p:nvPr/>
            </p:nvSpPr>
            <p:spPr>
              <a:xfrm>
                <a:off x="-49783900" y="2468800"/>
                <a:ext cx="31550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1206" extrusionOk="0">
                    <a:moveTo>
                      <a:pt x="871" y="0"/>
                    </a:moveTo>
                    <a:cubicBezTo>
                      <a:pt x="781" y="0"/>
                      <a:pt x="694" y="32"/>
                      <a:pt x="631" y="95"/>
                    </a:cubicBezTo>
                    <a:lnTo>
                      <a:pt x="127" y="599"/>
                    </a:lnTo>
                    <a:cubicBezTo>
                      <a:pt x="1" y="725"/>
                      <a:pt x="1" y="977"/>
                      <a:pt x="127" y="1135"/>
                    </a:cubicBezTo>
                    <a:cubicBezTo>
                      <a:pt x="174" y="1182"/>
                      <a:pt x="261" y="1205"/>
                      <a:pt x="355" y="1205"/>
                    </a:cubicBezTo>
                    <a:cubicBezTo>
                      <a:pt x="450" y="1205"/>
                      <a:pt x="552" y="1182"/>
                      <a:pt x="631" y="1135"/>
                    </a:cubicBezTo>
                    <a:lnTo>
                      <a:pt x="1135" y="599"/>
                    </a:lnTo>
                    <a:cubicBezTo>
                      <a:pt x="1261" y="504"/>
                      <a:pt x="1261" y="252"/>
                      <a:pt x="1135" y="95"/>
                    </a:cubicBezTo>
                    <a:cubicBezTo>
                      <a:pt x="1056" y="32"/>
                      <a:pt x="962" y="0"/>
                      <a:pt x="87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663" name="Google Shape;15663;p99"/>
              <p:cNvSpPr/>
              <p:nvPr/>
            </p:nvSpPr>
            <p:spPr>
              <a:xfrm>
                <a:off x="-49520825" y="2421550"/>
                <a:ext cx="35475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725" extrusionOk="0">
                    <a:moveTo>
                      <a:pt x="347" y="0"/>
                    </a:moveTo>
                    <a:cubicBezTo>
                      <a:pt x="158" y="0"/>
                      <a:pt x="1" y="158"/>
                      <a:pt x="1" y="378"/>
                    </a:cubicBezTo>
                    <a:cubicBezTo>
                      <a:pt x="1" y="567"/>
                      <a:pt x="158" y="725"/>
                      <a:pt x="347" y="725"/>
                    </a:cubicBezTo>
                    <a:lnTo>
                      <a:pt x="1072" y="725"/>
                    </a:lnTo>
                    <a:cubicBezTo>
                      <a:pt x="1261" y="725"/>
                      <a:pt x="1418" y="567"/>
                      <a:pt x="1418" y="378"/>
                    </a:cubicBezTo>
                    <a:cubicBezTo>
                      <a:pt x="1418" y="158"/>
                      <a:pt x="1261" y="0"/>
                      <a:pt x="107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664" name="Google Shape;15664;p99"/>
              <p:cNvSpPr/>
              <p:nvPr/>
            </p:nvSpPr>
            <p:spPr>
              <a:xfrm>
                <a:off x="-49519250" y="2362475"/>
                <a:ext cx="31525" cy="31325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253" extrusionOk="0">
                    <a:moveTo>
                      <a:pt x="906" y="0"/>
                    </a:moveTo>
                    <a:cubicBezTo>
                      <a:pt x="812" y="0"/>
                      <a:pt x="709" y="32"/>
                      <a:pt x="631" y="95"/>
                    </a:cubicBezTo>
                    <a:lnTo>
                      <a:pt x="127" y="599"/>
                    </a:lnTo>
                    <a:cubicBezTo>
                      <a:pt x="1" y="725"/>
                      <a:pt x="1" y="945"/>
                      <a:pt x="127" y="1134"/>
                    </a:cubicBezTo>
                    <a:cubicBezTo>
                      <a:pt x="190" y="1213"/>
                      <a:pt x="276" y="1253"/>
                      <a:pt x="367" y="1253"/>
                    </a:cubicBezTo>
                    <a:cubicBezTo>
                      <a:pt x="457" y="1253"/>
                      <a:pt x="552" y="1213"/>
                      <a:pt x="631" y="1134"/>
                    </a:cubicBezTo>
                    <a:lnTo>
                      <a:pt x="1135" y="599"/>
                    </a:lnTo>
                    <a:cubicBezTo>
                      <a:pt x="1261" y="473"/>
                      <a:pt x="1261" y="252"/>
                      <a:pt x="1135" y="95"/>
                    </a:cubicBezTo>
                    <a:cubicBezTo>
                      <a:pt x="1088" y="32"/>
                      <a:pt x="1001" y="0"/>
                      <a:pt x="90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665" name="Google Shape;15665;p99"/>
              <p:cNvSpPr/>
              <p:nvPr/>
            </p:nvSpPr>
            <p:spPr>
              <a:xfrm>
                <a:off x="-49519250" y="2468800"/>
                <a:ext cx="3152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206" extrusionOk="0">
                    <a:moveTo>
                      <a:pt x="391" y="0"/>
                    </a:moveTo>
                    <a:cubicBezTo>
                      <a:pt x="300" y="0"/>
                      <a:pt x="205" y="32"/>
                      <a:pt x="127" y="95"/>
                    </a:cubicBezTo>
                    <a:cubicBezTo>
                      <a:pt x="1" y="221"/>
                      <a:pt x="1" y="441"/>
                      <a:pt x="127" y="599"/>
                    </a:cubicBezTo>
                    <a:lnTo>
                      <a:pt x="631" y="1135"/>
                    </a:lnTo>
                    <a:cubicBezTo>
                      <a:pt x="694" y="1182"/>
                      <a:pt x="780" y="1205"/>
                      <a:pt x="871" y="1205"/>
                    </a:cubicBezTo>
                    <a:cubicBezTo>
                      <a:pt x="962" y="1205"/>
                      <a:pt x="1056" y="1182"/>
                      <a:pt x="1135" y="1135"/>
                    </a:cubicBezTo>
                    <a:cubicBezTo>
                      <a:pt x="1261" y="1009"/>
                      <a:pt x="1261" y="756"/>
                      <a:pt x="1135" y="599"/>
                    </a:cubicBezTo>
                    <a:lnTo>
                      <a:pt x="631" y="95"/>
                    </a:lnTo>
                    <a:cubicBezTo>
                      <a:pt x="568" y="32"/>
                      <a:pt x="481" y="0"/>
                      <a:pt x="39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14996" name="Google Shape;14996;p97"/>
          <p:cNvGrpSpPr/>
          <p:nvPr/>
        </p:nvGrpSpPr>
        <p:grpSpPr>
          <a:xfrm>
            <a:off x="8502891" y="4529460"/>
            <a:ext cx="353174" cy="347599"/>
            <a:chOff x="683125" y="1955275"/>
            <a:chExt cx="299325" cy="294600"/>
          </a:xfrm>
        </p:grpSpPr>
        <p:sp>
          <p:nvSpPr>
            <p:cNvPr id="14997" name="Google Shape;14997;p97"/>
            <p:cNvSpPr/>
            <p:nvPr/>
          </p:nvSpPr>
          <p:spPr>
            <a:xfrm>
              <a:off x="876875" y="1989925"/>
              <a:ext cx="52800" cy="63825"/>
            </a:xfrm>
            <a:custGeom>
              <a:avLst/>
              <a:gdLst/>
              <a:ahLst/>
              <a:cxnLst/>
              <a:rect l="l" t="t" r="r" b="b"/>
              <a:pathLst>
                <a:path w="2112" h="2553" extrusionOk="0">
                  <a:moveTo>
                    <a:pt x="1072" y="0"/>
                  </a:moveTo>
                  <a:cubicBezTo>
                    <a:pt x="473" y="0"/>
                    <a:pt x="64" y="473"/>
                    <a:pt x="64" y="1009"/>
                  </a:cubicBezTo>
                  <a:cubicBezTo>
                    <a:pt x="1" y="1229"/>
                    <a:pt x="158" y="1324"/>
                    <a:pt x="379" y="1324"/>
                  </a:cubicBezTo>
                  <a:cubicBezTo>
                    <a:pt x="568" y="1324"/>
                    <a:pt x="725" y="1166"/>
                    <a:pt x="725" y="977"/>
                  </a:cubicBezTo>
                  <a:cubicBezTo>
                    <a:pt x="725" y="788"/>
                    <a:pt x="883" y="631"/>
                    <a:pt x="1072" y="631"/>
                  </a:cubicBezTo>
                  <a:cubicBezTo>
                    <a:pt x="1261" y="631"/>
                    <a:pt x="1418" y="788"/>
                    <a:pt x="1418" y="977"/>
                  </a:cubicBezTo>
                  <a:cubicBezTo>
                    <a:pt x="1418" y="1103"/>
                    <a:pt x="1355" y="1198"/>
                    <a:pt x="1229" y="1292"/>
                  </a:cubicBezTo>
                  <a:cubicBezTo>
                    <a:pt x="914" y="1450"/>
                    <a:pt x="725" y="1796"/>
                    <a:pt x="725" y="2206"/>
                  </a:cubicBezTo>
                  <a:cubicBezTo>
                    <a:pt x="725" y="2395"/>
                    <a:pt x="883" y="2552"/>
                    <a:pt x="1072" y="2552"/>
                  </a:cubicBezTo>
                  <a:cubicBezTo>
                    <a:pt x="1261" y="2552"/>
                    <a:pt x="1418" y="2395"/>
                    <a:pt x="1418" y="2206"/>
                  </a:cubicBezTo>
                  <a:cubicBezTo>
                    <a:pt x="1418" y="2080"/>
                    <a:pt x="1481" y="1954"/>
                    <a:pt x="1544" y="1922"/>
                  </a:cubicBezTo>
                  <a:cubicBezTo>
                    <a:pt x="1891" y="1733"/>
                    <a:pt x="2111" y="1355"/>
                    <a:pt x="2111" y="1009"/>
                  </a:cubicBezTo>
                  <a:cubicBezTo>
                    <a:pt x="2111" y="410"/>
                    <a:pt x="1639" y="0"/>
                    <a:pt x="10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98" name="Google Shape;14998;p97"/>
            <p:cNvSpPr/>
            <p:nvPr/>
          </p:nvSpPr>
          <p:spPr>
            <a:xfrm>
              <a:off x="683125" y="2058450"/>
              <a:ext cx="159900" cy="191425"/>
            </a:xfrm>
            <a:custGeom>
              <a:avLst/>
              <a:gdLst/>
              <a:ahLst/>
              <a:cxnLst/>
              <a:rect l="l" t="t" r="r" b="b"/>
              <a:pathLst>
                <a:path w="6396" h="7657" extrusionOk="0">
                  <a:moveTo>
                    <a:pt x="3245" y="693"/>
                  </a:moveTo>
                  <a:cubicBezTo>
                    <a:pt x="3812" y="693"/>
                    <a:pt x="4285" y="1166"/>
                    <a:pt x="4285" y="1702"/>
                  </a:cubicBezTo>
                  <a:cubicBezTo>
                    <a:pt x="4285" y="2269"/>
                    <a:pt x="3812" y="2710"/>
                    <a:pt x="3245" y="2710"/>
                  </a:cubicBezTo>
                  <a:cubicBezTo>
                    <a:pt x="2647" y="2710"/>
                    <a:pt x="2174" y="2269"/>
                    <a:pt x="2174" y="1702"/>
                  </a:cubicBezTo>
                  <a:cubicBezTo>
                    <a:pt x="2174" y="1166"/>
                    <a:pt x="2678" y="693"/>
                    <a:pt x="3245" y="693"/>
                  </a:cubicBezTo>
                  <a:close/>
                  <a:moveTo>
                    <a:pt x="3245" y="3434"/>
                  </a:moveTo>
                  <a:cubicBezTo>
                    <a:pt x="4569" y="3434"/>
                    <a:pt x="5671" y="4537"/>
                    <a:pt x="5671" y="5892"/>
                  </a:cubicBezTo>
                  <a:lnTo>
                    <a:pt x="5671" y="6994"/>
                  </a:lnTo>
                  <a:lnTo>
                    <a:pt x="788" y="6994"/>
                  </a:lnTo>
                  <a:lnTo>
                    <a:pt x="788" y="5892"/>
                  </a:lnTo>
                  <a:cubicBezTo>
                    <a:pt x="788" y="4537"/>
                    <a:pt x="1891" y="3434"/>
                    <a:pt x="3245" y="3434"/>
                  </a:cubicBezTo>
                  <a:close/>
                  <a:moveTo>
                    <a:pt x="3182" y="0"/>
                  </a:moveTo>
                  <a:cubicBezTo>
                    <a:pt x="2237" y="0"/>
                    <a:pt x="1418" y="788"/>
                    <a:pt x="1418" y="1733"/>
                  </a:cubicBezTo>
                  <a:cubicBezTo>
                    <a:pt x="1418" y="2206"/>
                    <a:pt x="1607" y="2678"/>
                    <a:pt x="1985" y="2993"/>
                  </a:cubicBezTo>
                  <a:cubicBezTo>
                    <a:pt x="819" y="3466"/>
                    <a:pt x="0" y="4569"/>
                    <a:pt x="0" y="5892"/>
                  </a:cubicBezTo>
                  <a:lnTo>
                    <a:pt x="0" y="7309"/>
                  </a:lnTo>
                  <a:cubicBezTo>
                    <a:pt x="126" y="7499"/>
                    <a:pt x="284" y="7656"/>
                    <a:pt x="441" y="7656"/>
                  </a:cubicBezTo>
                  <a:lnTo>
                    <a:pt x="6018" y="7656"/>
                  </a:lnTo>
                  <a:cubicBezTo>
                    <a:pt x="6238" y="7656"/>
                    <a:pt x="6396" y="7499"/>
                    <a:pt x="6396" y="7309"/>
                  </a:cubicBezTo>
                  <a:lnTo>
                    <a:pt x="6396" y="5892"/>
                  </a:lnTo>
                  <a:cubicBezTo>
                    <a:pt x="6396" y="4569"/>
                    <a:pt x="5545" y="3466"/>
                    <a:pt x="4411" y="2993"/>
                  </a:cubicBezTo>
                  <a:cubicBezTo>
                    <a:pt x="4758" y="2647"/>
                    <a:pt x="4978" y="2206"/>
                    <a:pt x="4978" y="1733"/>
                  </a:cubicBezTo>
                  <a:cubicBezTo>
                    <a:pt x="4978" y="788"/>
                    <a:pt x="4190" y="0"/>
                    <a:pt x="318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99" name="Google Shape;14999;p97"/>
            <p:cNvSpPr/>
            <p:nvPr/>
          </p:nvSpPr>
          <p:spPr>
            <a:xfrm>
              <a:off x="824900" y="1955275"/>
              <a:ext cx="157550" cy="155975"/>
            </a:xfrm>
            <a:custGeom>
              <a:avLst/>
              <a:gdLst/>
              <a:ahLst/>
              <a:cxnLst/>
              <a:rect l="l" t="t" r="r" b="b"/>
              <a:pathLst>
                <a:path w="6302" h="6239" extrusionOk="0">
                  <a:moveTo>
                    <a:pt x="3151" y="662"/>
                  </a:moveTo>
                  <a:cubicBezTo>
                    <a:pt x="4505" y="662"/>
                    <a:pt x="5608" y="1765"/>
                    <a:pt x="5608" y="3119"/>
                  </a:cubicBezTo>
                  <a:cubicBezTo>
                    <a:pt x="5608" y="4442"/>
                    <a:pt x="4505" y="5545"/>
                    <a:pt x="3151" y="5545"/>
                  </a:cubicBezTo>
                  <a:cubicBezTo>
                    <a:pt x="2710" y="5545"/>
                    <a:pt x="2332" y="5451"/>
                    <a:pt x="1954" y="5230"/>
                  </a:cubicBezTo>
                  <a:cubicBezTo>
                    <a:pt x="1890" y="5199"/>
                    <a:pt x="1796" y="5199"/>
                    <a:pt x="1733" y="5199"/>
                  </a:cubicBezTo>
                  <a:lnTo>
                    <a:pt x="945" y="5388"/>
                  </a:lnTo>
                  <a:lnTo>
                    <a:pt x="1166" y="4694"/>
                  </a:lnTo>
                  <a:cubicBezTo>
                    <a:pt x="1229" y="4568"/>
                    <a:pt x="1166" y="4505"/>
                    <a:pt x="1134" y="4411"/>
                  </a:cubicBezTo>
                  <a:cubicBezTo>
                    <a:pt x="914" y="4033"/>
                    <a:pt x="756" y="3592"/>
                    <a:pt x="756" y="3119"/>
                  </a:cubicBezTo>
                  <a:cubicBezTo>
                    <a:pt x="725" y="1733"/>
                    <a:pt x="1827" y="662"/>
                    <a:pt x="3151" y="662"/>
                  </a:cubicBezTo>
                  <a:close/>
                  <a:moveTo>
                    <a:pt x="3182" y="0"/>
                  </a:moveTo>
                  <a:cubicBezTo>
                    <a:pt x="1449" y="0"/>
                    <a:pt x="95" y="1418"/>
                    <a:pt x="95" y="3119"/>
                  </a:cubicBezTo>
                  <a:cubicBezTo>
                    <a:pt x="95" y="3655"/>
                    <a:pt x="189" y="4190"/>
                    <a:pt x="473" y="4663"/>
                  </a:cubicBezTo>
                  <a:lnTo>
                    <a:pt x="32" y="5766"/>
                  </a:lnTo>
                  <a:cubicBezTo>
                    <a:pt x="0" y="5860"/>
                    <a:pt x="32" y="5986"/>
                    <a:pt x="126" y="6112"/>
                  </a:cubicBezTo>
                  <a:cubicBezTo>
                    <a:pt x="189" y="6175"/>
                    <a:pt x="315" y="6238"/>
                    <a:pt x="473" y="6238"/>
                  </a:cubicBezTo>
                  <a:lnTo>
                    <a:pt x="1764" y="5923"/>
                  </a:lnTo>
                  <a:cubicBezTo>
                    <a:pt x="2206" y="6144"/>
                    <a:pt x="2678" y="6238"/>
                    <a:pt x="3182" y="6238"/>
                  </a:cubicBezTo>
                  <a:cubicBezTo>
                    <a:pt x="4915" y="6238"/>
                    <a:pt x="6301" y="4820"/>
                    <a:pt x="6301" y="3119"/>
                  </a:cubicBezTo>
                  <a:cubicBezTo>
                    <a:pt x="6301" y="1386"/>
                    <a:pt x="4883" y="0"/>
                    <a:pt x="318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00" name="Google Shape;15000;p97"/>
            <p:cNvSpPr/>
            <p:nvPr/>
          </p:nvSpPr>
          <p:spPr>
            <a:xfrm>
              <a:off x="895000" y="2058450"/>
              <a:ext cx="17350" cy="18125"/>
            </a:xfrm>
            <a:custGeom>
              <a:avLst/>
              <a:gdLst/>
              <a:ahLst/>
              <a:cxnLst/>
              <a:rect l="l" t="t" r="r" b="b"/>
              <a:pathLst>
                <a:path w="694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7"/>
                    <a:pt x="158" y="725"/>
                    <a:pt x="347" y="725"/>
                  </a:cubicBezTo>
                  <a:cubicBezTo>
                    <a:pt x="536" y="725"/>
                    <a:pt x="693" y="567"/>
                    <a:pt x="693" y="378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bldLvl="0" animBg="1"/>
      <p:bldP spid="86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8638" y="1884680"/>
            <a:ext cx="10699708" cy="2987040"/>
          </a:xfrm>
          <a:prstGeom prst="roundRect">
            <a:avLst>
              <a:gd name="adj" fmla="val 12926"/>
            </a:avLst>
          </a:prstGeom>
        </p:spPr>
      </p:pic>
      <p:sp>
        <p:nvSpPr>
          <p:cNvPr id="12" name="Rounded Rectangle 11"/>
          <p:cNvSpPr/>
          <p:nvPr/>
        </p:nvSpPr>
        <p:spPr>
          <a:xfrm>
            <a:off x="1178560" y="760307"/>
            <a:ext cx="3656965" cy="4572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4. Listen and number.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665980" y="4417060"/>
            <a:ext cx="320040" cy="320040"/>
          </a:xfrm>
          <a:prstGeom prst="ellipse">
            <a:avLst/>
          </a:prstGeom>
          <a:noFill/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.VnBlack" panose="020B7200000000000000" pitchFamily="34" charset="0"/>
              </a:rPr>
              <a:t>1</a:t>
            </a:r>
            <a:endParaRPr lang="en-US" sz="2400">
              <a:solidFill>
                <a:srgbClr val="002060"/>
              </a:solidFill>
              <a:latin typeface=".VnBlack" panose="020B7200000000000000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283873" y="4417060"/>
            <a:ext cx="320040" cy="320040"/>
          </a:xfrm>
          <a:prstGeom prst="ellipse">
            <a:avLst/>
          </a:prstGeom>
          <a:noFill/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.VnBlack" panose="020B7200000000000000" pitchFamily="34" charset="0"/>
              </a:rPr>
              <a:t>4</a:t>
            </a:r>
            <a:endParaRPr lang="en-US" sz="2400">
              <a:solidFill>
                <a:srgbClr val="002060"/>
              </a:solidFill>
              <a:latin typeface=".VnBlack" panose="020B7200000000000000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048087" y="4391660"/>
            <a:ext cx="320040" cy="320040"/>
          </a:xfrm>
          <a:prstGeom prst="ellipse">
            <a:avLst/>
          </a:prstGeom>
          <a:noFill/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.VnBlack" panose="020B7200000000000000" pitchFamily="34" charset="0"/>
              </a:rPr>
              <a:t>3</a:t>
            </a:r>
            <a:endParaRPr lang="en-US" sz="2400">
              <a:solidFill>
                <a:srgbClr val="002060"/>
              </a:solidFill>
              <a:latin typeface=".VnBlack" panose="020B7200000000000000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945793" y="4401820"/>
            <a:ext cx="320040" cy="320040"/>
          </a:xfrm>
          <a:prstGeom prst="ellipse">
            <a:avLst/>
          </a:prstGeom>
          <a:noFill/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.VnBlack" panose="020B7200000000000000" pitchFamily="34" charset="0"/>
              </a:rPr>
              <a:t>2</a:t>
            </a:r>
            <a:endParaRPr lang="en-US" sz="2400">
              <a:solidFill>
                <a:srgbClr val="002060"/>
              </a:solidFill>
              <a:latin typeface=".VnBlack" panose="020B7200000000000000" pitchFamily="34" charset="0"/>
            </a:endParaRPr>
          </a:p>
        </p:txBody>
      </p:sp>
      <p:pic>
        <p:nvPicPr>
          <p:cNvPr id="9" name="Mspham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020" y="5653828"/>
            <a:ext cx="452423" cy="457200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5539407" y="5653828"/>
            <a:ext cx="457200" cy="457200"/>
          </a:xfrm>
          <a:prstGeom prst="cloud">
            <a:avLst/>
          </a:prstGeom>
          <a:solidFill>
            <a:schemeClr val="bg1"/>
          </a:solidFill>
          <a:ln>
            <a:solidFill>
              <a:srgbClr val="E5487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loud 16"/>
          <p:cNvSpPr/>
          <p:nvPr/>
        </p:nvSpPr>
        <p:spPr>
          <a:xfrm>
            <a:off x="7213900" y="5653828"/>
            <a:ext cx="457200" cy="457200"/>
          </a:xfrm>
          <a:prstGeom prst="cloud">
            <a:avLst/>
          </a:prstGeom>
          <a:solidFill>
            <a:schemeClr val="bg1"/>
          </a:solidFill>
          <a:ln>
            <a:solidFill>
              <a:srgbClr val="E5487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loud 17"/>
          <p:cNvSpPr/>
          <p:nvPr/>
        </p:nvSpPr>
        <p:spPr>
          <a:xfrm>
            <a:off x="6655735" y="5653828"/>
            <a:ext cx="457200" cy="457200"/>
          </a:xfrm>
          <a:prstGeom prst="cloud">
            <a:avLst/>
          </a:prstGeom>
          <a:solidFill>
            <a:schemeClr val="bg1"/>
          </a:solidFill>
          <a:ln>
            <a:solidFill>
              <a:srgbClr val="E5487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6097571" y="5653828"/>
            <a:ext cx="457200" cy="457200"/>
          </a:xfrm>
          <a:prstGeom prst="cloud">
            <a:avLst/>
          </a:prstGeom>
          <a:solidFill>
            <a:schemeClr val="bg1"/>
          </a:solidFill>
          <a:ln>
            <a:solidFill>
              <a:srgbClr val="E5487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7 That's my school - Lesson 2 - 4 Listen and numb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7 That's my school - Lesson 2 - 4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3 Tập 1 - Unit 7 That's my school - Lesson 2 - 4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3 Tập 1 - Unit 7 That's my school - Lesson 2 - 4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3 Tập 1 - Unit 7 That's my school - Lesson 2 - 4 Listen and number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3" grpId="0"/>
      <p:bldP spid="10" grpId="0" animBg="1"/>
      <p:bldP spid="17" grpId="0" animBg="1"/>
      <p:bldP spid="18" grpId="0" animBg="1"/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257300" y="757180"/>
            <a:ext cx="3423285" cy="4572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5. Read and circle.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3615" y="1311910"/>
            <a:ext cx="9509760" cy="485330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025640" y="3355951"/>
            <a:ext cx="762000" cy="76583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590915" y="4002381"/>
            <a:ext cx="1005840" cy="6743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211695" y="4608830"/>
            <a:ext cx="944880" cy="5791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025640" y="5187950"/>
            <a:ext cx="922020" cy="5791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6" grpId="0" bldLvl="0" animBg="1"/>
      <p:bldP spid="18" grpId="0" bldLvl="0" animBg="1"/>
      <p:bldP spid="19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25349" y="1358568"/>
            <a:ext cx="9079531" cy="55000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742950" indent="-742950">
              <a:buAutoNum type="arabicPeriod"/>
            </a:pPr>
            <a:r>
              <a:rPr lang="en-US" sz="4000" b="1">
                <a:solidFill>
                  <a:srgbClr val="002060"/>
                </a:solidFill>
                <a:latin typeface=".VnAvant" panose="020B7200000000000000" pitchFamily="34" charset="0"/>
              </a:rPr>
              <a:t>Is your school big?</a:t>
            </a:r>
            <a:endParaRPr lang="en-US" sz="4000" b="1">
              <a:solidFill>
                <a:srgbClr val="002060"/>
              </a:solidFill>
              <a:latin typeface=".VnAvant" panose="020B7200000000000000" pitchFamily="34" charset="0"/>
            </a:endParaRPr>
          </a:p>
          <a:p>
            <a:r>
              <a:rPr lang="en-US" sz="4000" b="1">
                <a:solidFill>
                  <a:srgbClr val="002060"/>
                </a:solidFill>
                <a:latin typeface=".VnAvant" panose="020B7200000000000000" pitchFamily="34" charset="0"/>
              </a:rPr>
              <a:t>_______________________________.</a:t>
            </a:r>
            <a:endParaRPr lang="en-US" sz="4000" b="1">
              <a:solidFill>
                <a:srgbClr val="002060"/>
              </a:solidFill>
              <a:latin typeface=".VnAvant" panose="020B7200000000000000" pitchFamily="34" charset="0"/>
            </a:endParaRPr>
          </a:p>
          <a:p>
            <a:r>
              <a:rPr lang="en-US" sz="4000" b="1">
                <a:solidFill>
                  <a:srgbClr val="002060"/>
                </a:solidFill>
                <a:latin typeface=".VnAvant" panose="020B7200000000000000" pitchFamily="34" charset="0"/>
              </a:rPr>
              <a:t>2. Is the computer room new?</a:t>
            </a:r>
            <a:endParaRPr lang="en-US" sz="4000" b="1">
              <a:solidFill>
                <a:srgbClr val="002060"/>
              </a:solidFill>
              <a:latin typeface=".VnAvant" panose="020B7200000000000000" pitchFamily="34" charset="0"/>
            </a:endParaRPr>
          </a:p>
          <a:p>
            <a:r>
              <a:rPr lang="en-US" sz="4000" b="1">
                <a:solidFill>
                  <a:srgbClr val="002060"/>
                </a:solidFill>
                <a:latin typeface=".VnAvant" panose="020B7200000000000000" pitchFamily="34" charset="0"/>
              </a:rPr>
              <a:t>_______________________________.</a:t>
            </a:r>
            <a:endParaRPr lang="en-US" sz="4000" b="1">
              <a:solidFill>
                <a:srgbClr val="002060"/>
              </a:solidFill>
              <a:latin typeface=".VnAvant" panose="020B7200000000000000" pitchFamily="34" charset="0"/>
            </a:endParaRPr>
          </a:p>
          <a:p>
            <a:r>
              <a:rPr lang="en-US" sz="4000" b="1">
                <a:solidFill>
                  <a:srgbClr val="002060"/>
                </a:solidFill>
                <a:latin typeface=".VnAvant" panose="020B7200000000000000" pitchFamily="34" charset="0"/>
              </a:rPr>
              <a:t>3. Is the gym large?</a:t>
            </a:r>
            <a:endParaRPr lang="en-US" sz="4000" b="1">
              <a:solidFill>
                <a:srgbClr val="002060"/>
              </a:solidFill>
              <a:latin typeface=".VnAvant" panose="020B7200000000000000" pitchFamily="34" charset="0"/>
            </a:endParaRPr>
          </a:p>
          <a:p>
            <a:r>
              <a:rPr lang="en-US" sz="4000" b="1">
                <a:solidFill>
                  <a:srgbClr val="002060"/>
                </a:solidFill>
                <a:latin typeface=".VnAvant" panose="020B7200000000000000" pitchFamily="34" charset="0"/>
              </a:rPr>
              <a:t>_______________________________.</a:t>
            </a:r>
            <a:endParaRPr lang="en-US" sz="4000" b="1">
              <a:solidFill>
                <a:srgbClr val="002060"/>
              </a:solidFill>
              <a:latin typeface=".VnAvant" panose="020B7200000000000000" pitchFamily="34" charset="0"/>
            </a:endParaRPr>
          </a:p>
          <a:p>
            <a:r>
              <a:rPr lang="en-US" sz="4000" b="1">
                <a:solidFill>
                  <a:srgbClr val="002060"/>
                </a:solidFill>
                <a:latin typeface=".VnAvant" panose="020B7200000000000000" pitchFamily="34" charset="0"/>
              </a:rPr>
              <a:t>4. Is the library big?</a:t>
            </a:r>
            <a:endParaRPr lang="en-US" sz="4000" b="1">
              <a:solidFill>
                <a:srgbClr val="002060"/>
              </a:solidFill>
              <a:latin typeface=".VnAvant" panose="020B7200000000000000" pitchFamily="34" charset="0"/>
            </a:endParaRPr>
          </a:p>
          <a:p>
            <a:r>
              <a:rPr lang="en-US" sz="4000" b="1">
                <a:solidFill>
                  <a:srgbClr val="002060"/>
                </a:solidFill>
                <a:latin typeface=".VnAvant" panose="020B7200000000000000" pitchFamily="34" charset="0"/>
              </a:rPr>
              <a:t>_______________________________.</a:t>
            </a:r>
            <a:endParaRPr lang="en-US" sz="4000" b="1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31854" y="1958008"/>
            <a:ext cx="2312971" cy="67025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600" b="1">
                <a:solidFill>
                  <a:srgbClr val="FF3139"/>
                </a:solidFill>
                <a:latin typeface=".VnAvant" panose="020B7200000000000000" pitchFamily="34" charset="0"/>
              </a:rPr>
              <a:t>Yes, it is.</a:t>
            </a:r>
            <a:endParaRPr lang="en-US" sz="3600" b="1">
              <a:solidFill>
                <a:srgbClr val="FF3139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09090" y="1958008"/>
            <a:ext cx="680510" cy="67025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600" b="1">
                <a:solidFill>
                  <a:srgbClr val="FF3139"/>
                </a:solidFill>
                <a:latin typeface=".VnAvant" panose="020B7200000000000000" pitchFamily="34" charset="0"/>
              </a:rPr>
              <a:t>/</a:t>
            </a:r>
            <a:endParaRPr lang="en-US" sz="3600" b="1">
              <a:solidFill>
                <a:srgbClr val="FF3139"/>
              </a:solidFill>
              <a:latin typeface=".VnAvant" panose="020B72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636" y="2100345"/>
            <a:ext cx="603233" cy="411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8054" y="2108835"/>
            <a:ext cx="485150" cy="3947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55402" y="1971088"/>
            <a:ext cx="3826706" cy="67025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600" b="1">
                <a:solidFill>
                  <a:srgbClr val="FF3139"/>
                </a:solidFill>
                <a:latin typeface=".VnAvant" panose="020B7200000000000000" pitchFamily="34" charset="0"/>
              </a:rPr>
              <a:t>No, it isn’t.</a:t>
            </a:r>
            <a:endParaRPr lang="en-US" sz="3600" b="1">
              <a:solidFill>
                <a:srgbClr val="FF3139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101592" y="865960"/>
            <a:ext cx="4666047" cy="4572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6. Write about your school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72567" y="3204465"/>
            <a:ext cx="2312971" cy="67025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600" b="1">
                <a:solidFill>
                  <a:srgbClr val="FF3139"/>
                </a:solidFill>
                <a:latin typeface=".VnAvant" panose="020B7200000000000000" pitchFamily="34" charset="0"/>
              </a:rPr>
              <a:t>Yes, it is.</a:t>
            </a:r>
            <a:endParaRPr lang="en-US" sz="3600" b="1">
              <a:solidFill>
                <a:srgbClr val="FF3139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49803" y="3204465"/>
            <a:ext cx="680510" cy="67025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600" b="1">
                <a:solidFill>
                  <a:srgbClr val="FF3139"/>
                </a:solidFill>
                <a:latin typeface=".VnAvant" panose="020B7200000000000000" pitchFamily="34" charset="0"/>
              </a:rPr>
              <a:t>/</a:t>
            </a:r>
            <a:endParaRPr lang="en-US" sz="3600" b="1">
              <a:solidFill>
                <a:srgbClr val="FF3139"/>
              </a:solidFill>
              <a:latin typeface=".VnAvant" panose="020B7200000000000000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349" y="3346802"/>
            <a:ext cx="603233" cy="4117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8767" y="3355292"/>
            <a:ext cx="485150" cy="39476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996115" y="3217545"/>
            <a:ext cx="3826706" cy="67025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600" b="1">
                <a:solidFill>
                  <a:srgbClr val="FF3139"/>
                </a:solidFill>
                <a:latin typeface=".VnAvant" panose="020B7200000000000000" pitchFamily="34" charset="0"/>
              </a:rPr>
              <a:t>No, it isn’t.</a:t>
            </a:r>
            <a:endParaRPr lang="en-US" sz="3600" b="1">
              <a:solidFill>
                <a:srgbClr val="FF3139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72567" y="4417913"/>
            <a:ext cx="2312971" cy="67025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600" b="1">
                <a:solidFill>
                  <a:srgbClr val="FF3139"/>
                </a:solidFill>
                <a:latin typeface=".VnAvant" panose="020B7200000000000000" pitchFamily="34" charset="0"/>
              </a:rPr>
              <a:t>Yes, it is.</a:t>
            </a:r>
            <a:endParaRPr lang="en-US" sz="3600" b="1">
              <a:solidFill>
                <a:srgbClr val="FF3139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49803" y="4417913"/>
            <a:ext cx="680510" cy="67025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600" b="1">
                <a:solidFill>
                  <a:srgbClr val="FF3139"/>
                </a:solidFill>
                <a:latin typeface=".VnAvant" panose="020B7200000000000000" pitchFamily="34" charset="0"/>
              </a:rPr>
              <a:t>/</a:t>
            </a:r>
            <a:endParaRPr lang="en-US" sz="3600" b="1">
              <a:solidFill>
                <a:srgbClr val="FF3139"/>
              </a:solidFill>
              <a:latin typeface=".VnAvant" panose="020B7200000000000000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349" y="4560250"/>
            <a:ext cx="603233" cy="4117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8767" y="4568740"/>
            <a:ext cx="485150" cy="39476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996115" y="4430993"/>
            <a:ext cx="3826706" cy="67025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600" b="1">
                <a:solidFill>
                  <a:srgbClr val="FF3139"/>
                </a:solidFill>
                <a:latin typeface=".VnAvant" panose="020B7200000000000000" pitchFamily="34" charset="0"/>
              </a:rPr>
              <a:t>No, it isn’t.</a:t>
            </a:r>
            <a:endParaRPr lang="en-US" sz="3600" b="1">
              <a:solidFill>
                <a:srgbClr val="FF3139"/>
              </a:solidFill>
              <a:latin typeface=".VnAvant" panose="020B72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72567" y="5631361"/>
            <a:ext cx="2312971" cy="67025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600" b="1">
                <a:solidFill>
                  <a:srgbClr val="FF3139"/>
                </a:solidFill>
                <a:latin typeface=".VnAvant" panose="020B7200000000000000" pitchFamily="34" charset="0"/>
              </a:rPr>
              <a:t>Yes, it is.</a:t>
            </a:r>
            <a:endParaRPr lang="en-US" sz="3600" b="1">
              <a:solidFill>
                <a:srgbClr val="FF3139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49803" y="5631361"/>
            <a:ext cx="680510" cy="67025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600" b="1">
                <a:solidFill>
                  <a:srgbClr val="FF3139"/>
                </a:solidFill>
                <a:latin typeface=".VnAvant" panose="020B7200000000000000" pitchFamily="34" charset="0"/>
              </a:rPr>
              <a:t>/</a:t>
            </a:r>
            <a:endParaRPr lang="en-US" sz="3600" b="1">
              <a:solidFill>
                <a:srgbClr val="FF3139"/>
              </a:solidFill>
              <a:latin typeface=".VnAvant" panose="020B7200000000000000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349" y="5773698"/>
            <a:ext cx="603233" cy="41174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8767" y="5782188"/>
            <a:ext cx="485150" cy="394764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5996115" y="5644441"/>
            <a:ext cx="3826706" cy="67025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600" b="1">
                <a:solidFill>
                  <a:srgbClr val="FF3139"/>
                </a:solidFill>
                <a:latin typeface=".VnAvant" panose="020B7200000000000000" pitchFamily="34" charset="0"/>
              </a:rPr>
              <a:t>No, it isn’t.</a:t>
            </a:r>
            <a:endParaRPr lang="en-US" sz="3600" b="1">
              <a:solidFill>
                <a:srgbClr val="FF3139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5" grpId="0" bldLvl="0" animBg="1"/>
      <p:bldP spid="6" grpId="0" bldLvl="0" animBg="1"/>
      <p:bldP spid="9" grpId="0" bldLvl="0" animBg="1"/>
      <p:bldP spid="11" grpId="0" bldLvl="0" animBg="1"/>
      <p:bldP spid="12" grpId="0" bldLvl="0" animBg="1"/>
      <p:bldP spid="15" grpId="0" bldLvl="0" animBg="1"/>
      <p:bldP spid="16" grpId="0" bldLvl="0" animBg="1"/>
      <p:bldP spid="17" grpId="0" bldLvl="0" animBg="1"/>
      <p:bldP spid="20" grpId="0" bldLvl="0" animBg="1"/>
      <p:bldP spid="21" grpId="0" bldLvl="0" animBg="1"/>
      <p:bldP spid="22" grpId="0" bldLvl="0" animBg="1"/>
      <p:bldP spid="25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0" y="212"/>
            <a:ext cx="12161097" cy="6877473"/>
          </a:xfrm>
          <a:prstGeom prst="rect">
            <a:avLst/>
          </a:prstGeom>
        </p:spPr>
      </p:pic>
      <p:sp>
        <p:nvSpPr>
          <p:cNvPr id="85" name="MsPham_1"/>
          <p:cNvSpPr/>
          <p:nvPr>
            <p:custDataLst>
              <p:tags r:id="rId2"/>
            </p:custDataLst>
          </p:nvPr>
        </p:nvSpPr>
        <p:spPr>
          <a:xfrm>
            <a:off x="1314305" y="-264"/>
            <a:ext cx="9563100" cy="1436064"/>
          </a:xfrm>
          <a:prstGeom prst="rect">
            <a:avLst/>
          </a:prstGeom>
          <a:noFill/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/>
            <a:r>
              <a:rPr lang="en-US" altLang="zh-CN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Home link</a:t>
            </a:r>
            <a:endParaRPr lang="en-US" altLang="zh-CN" sz="7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oper Black" panose="0208090404030B02040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6" name="MsPham11"/>
          <p:cNvSpPr/>
          <p:nvPr>
            <p:custDataLst>
              <p:tags r:id="rId3"/>
            </p:custDataLst>
          </p:nvPr>
        </p:nvSpPr>
        <p:spPr>
          <a:xfrm>
            <a:off x="2822171" y="1472795"/>
            <a:ext cx="6367028" cy="162304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ArchUp">
              <a:avLst/>
            </a:prstTxWarp>
            <a:spAutoFit/>
          </a:bodyPr>
          <a:p>
            <a:pPr algn="ctr">
              <a:lnSpc>
                <a:spcPct val="90000"/>
              </a:lnSpc>
            </a:pPr>
            <a:r>
              <a:rPr lang="en-US" altLang="zh-CN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  <a:ea typeface="印品黑体" panose="00000500000000000000" pitchFamily="2" charset="-122"/>
                <a:sym typeface="Arial" panose="020B0604020202020204" pitchFamily="34" charset="0"/>
              </a:rPr>
              <a:t>Dặn dò</a:t>
            </a:r>
            <a:endParaRPr lang="en-US" altLang="zh-CN" sz="4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itannic Bold" panose="020B0903060703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132205" y="2643505"/>
            <a:ext cx="4417695" cy="9531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Using the new sentences in the real life .</a:t>
            </a:r>
            <a:endParaRPr lang="en-US" sz="28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6568440" y="2419985"/>
            <a:ext cx="4399280" cy="9531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en-US" sz="280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Do the homework in WB (SBT): B(1,2,3) - page 29</a:t>
            </a:r>
            <a:endParaRPr lang="en-US" sz="2800"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3785870" y="4684395"/>
            <a:ext cx="4253230" cy="9531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280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Prepare the new lesson : Unit 7 - Lesson 3</a:t>
            </a:r>
            <a:endParaRPr lang="en-US" sz="2800"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object 33"/>
          <p:cNvSpPr txBox="1">
            <a:spLocks noGrp="1"/>
          </p:cNvSpPr>
          <p:nvPr/>
        </p:nvSpPr>
        <p:spPr>
          <a:xfrm>
            <a:off x="71755" y="0"/>
            <a:ext cx="6537960" cy="445135"/>
          </a:xfrm>
          <a:prstGeom prst="rect">
            <a:avLst/>
          </a:prstGeom>
        </p:spPr>
        <p:txBody>
          <a:bodyPr vert="horz" wrap="square" lIns="0" tIns="14983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800" spc="140" dirty="0">
                <a:latin typeface="Edwardian Script ITC" panose="030303020407070D0804" charset="0"/>
                <a:cs typeface="Edwardian Script ITC" panose="030303020407070D0804" charset="0"/>
              </a:rPr>
              <a:t>Thanh</a:t>
            </a:r>
            <a:r>
              <a:rPr sz="2800" spc="229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2800" spc="20" dirty="0">
                <a:latin typeface="Edwardian Script ITC" panose="030303020407070D0804" charset="0"/>
                <a:cs typeface="Edwardian Script ITC" panose="030303020407070D0804" charset="0"/>
              </a:rPr>
              <a:t>Am</a:t>
            </a:r>
            <a:r>
              <a:rPr sz="2800" spc="235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2800" spc="170" dirty="0">
                <a:latin typeface="Edwardian Script ITC" panose="030303020407070D0804" charset="0"/>
                <a:cs typeface="Edwardian Script ITC" panose="030303020407070D0804" charset="0"/>
              </a:rPr>
              <a:t>Primary</a:t>
            </a:r>
            <a:r>
              <a:rPr sz="2800" spc="235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2800" spc="150" dirty="0">
                <a:latin typeface="Edwardian Script ITC" panose="030303020407070D0804" charset="0"/>
                <a:cs typeface="Edwardian Script ITC" panose="030303020407070D0804" charset="0"/>
              </a:rPr>
              <a:t>School</a:t>
            </a:r>
            <a:endParaRPr sz="2800" spc="150" dirty="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38" name="Picture 37" descr="ML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7720" y="5558155"/>
            <a:ext cx="1224280" cy="122428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bldLvl="0" animBg="1"/>
      <p:bldP spid="86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627640" y="3785214"/>
            <a:ext cx="2252147" cy="3305998"/>
            <a:chOff x="340" y="4147"/>
            <a:chExt cx="3747" cy="5186"/>
          </a:xfrm>
        </p:grpSpPr>
        <p:sp>
          <p:nvSpPr>
            <p:cNvPr id="12" name="object 8"/>
            <p:cNvSpPr/>
            <p:nvPr/>
          </p:nvSpPr>
          <p:spPr>
            <a:xfrm>
              <a:off x="2533" y="4147"/>
              <a:ext cx="1554" cy="4622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p/>
          </p:txBody>
        </p:sp>
        <p:sp>
          <p:nvSpPr>
            <p:cNvPr id="19" name="object 29"/>
            <p:cNvSpPr/>
            <p:nvPr/>
          </p:nvSpPr>
          <p:spPr>
            <a:xfrm>
              <a:off x="340" y="8356"/>
              <a:ext cx="1884" cy="977"/>
            </a:xfrm>
            <a:custGeom>
              <a:avLst/>
              <a:gdLst/>
              <a:ahLst/>
              <a:cxnLst/>
              <a:rect l="l" t="t" r="r" b="b"/>
              <a:pathLst>
                <a:path w="774700" h="500379">
                  <a:moveTo>
                    <a:pt x="0" y="500002"/>
                  </a:moveTo>
                  <a:lnTo>
                    <a:pt x="0" y="27256"/>
                  </a:lnTo>
                  <a:lnTo>
                    <a:pt x="10312" y="1485"/>
                  </a:lnTo>
                  <a:lnTo>
                    <a:pt x="774496" y="0"/>
                  </a:lnTo>
                  <a:lnTo>
                    <a:pt x="606869" y="499363"/>
                  </a:lnTo>
                  <a:lnTo>
                    <a:pt x="0" y="500002"/>
                  </a:lnTo>
                  <a:close/>
                </a:path>
              </a:pathLst>
            </a:custGeom>
            <a:solidFill>
              <a:srgbClr val="F4EFD8"/>
            </a:solidFill>
          </p:spPr>
          <p:txBody>
            <a:bodyPr wrap="square" lIns="0" tIns="0" rIns="0" bIns="0" rtlCol="0"/>
            <a:p/>
          </p:txBody>
        </p:sp>
      </p:grpSp>
      <p:sp>
        <p:nvSpPr>
          <p:cNvPr id="25" name="object 17"/>
          <p:cNvSpPr/>
          <p:nvPr/>
        </p:nvSpPr>
        <p:spPr>
          <a:xfrm rot="17280000">
            <a:off x="1569720" y="1257300"/>
            <a:ext cx="814705" cy="878840"/>
          </a:xfrm>
          <a:custGeom>
            <a:avLst/>
            <a:gdLst/>
            <a:ahLst/>
            <a:cxnLst/>
            <a:rect l="l" t="t" r="r" b="b"/>
            <a:pathLst>
              <a:path w="850900" h="636269">
                <a:moveTo>
                  <a:pt x="732951" y="636159"/>
                </a:moveTo>
                <a:lnTo>
                  <a:pt x="720523" y="635050"/>
                </a:lnTo>
                <a:lnTo>
                  <a:pt x="712738" y="633259"/>
                </a:lnTo>
                <a:lnTo>
                  <a:pt x="705296" y="630490"/>
                </a:lnTo>
                <a:lnTo>
                  <a:pt x="663424" y="606767"/>
                </a:lnTo>
                <a:lnTo>
                  <a:pt x="635773" y="591138"/>
                </a:lnTo>
                <a:lnTo>
                  <a:pt x="619965" y="581115"/>
                </a:lnTo>
                <a:lnTo>
                  <a:pt x="529477" y="521842"/>
                </a:lnTo>
                <a:lnTo>
                  <a:pt x="505618" y="506552"/>
                </a:lnTo>
                <a:lnTo>
                  <a:pt x="467030" y="485727"/>
                </a:lnTo>
                <a:lnTo>
                  <a:pt x="407499" y="458263"/>
                </a:lnTo>
                <a:lnTo>
                  <a:pt x="378607" y="447182"/>
                </a:lnTo>
                <a:lnTo>
                  <a:pt x="342962" y="433086"/>
                </a:lnTo>
                <a:lnTo>
                  <a:pt x="293346" y="411111"/>
                </a:lnTo>
                <a:lnTo>
                  <a:pt x="260338" y="395182"/>
                </a:lnTo>
                <a:lnTo>
                  <a:pt x="249137" y="390232"/>
                </a:lnTo>
                <a:lnTo>
                  <a:pt x="205841" y="372674"/>
                </a:lnTo>
                <a:lnTo>
                  <a:pt x="141776" y="340472"/>
                </a:lnTo>
                <a:lnTo>
                  <a:pt x="106516" y="315670"/>
                </a:lnTo>
                <a:lnTo>
                  <a:pt x="66665" y="281696"/>
                </a:lnTo>
                <a:lnTo>
                  <a:pt x="32691" y="241845"/>
                </a:lnTo>
                <a:lnTo>
                  <a:pt x="2082" y="189558"/>
                </a:lnTo>
                <a:lnTo>
                  <a:pt x="0" y="166262"/>
                </a:lnTo>
                <a:lnTo>
                  <a:pt x="15927" y="151700"/>
                </a:lnTo>
                <a:lnTo>
                  <a:pt x="19445" y="150570"/>
                </a:lnTo>
                <a:lnTo>
                  <a:pt x="23064" y="150024"/>
                </a:lnTo>
                <a:lnTo>
                  <a:pt x="32094" y="150316"/>
                </a:lnTo>
                <a:lnTo>
                  <a:pt x="77362" y="160811"/>
                </a:lnTo>
                <a:lnTo>
                  <a:pt x="95404" y="168528"/>
                </a:lnTo>
                <a:lnTo>
                  <a:pt x="102490" y="171398"/>
                </a:lnTo>
                <a:lnTo>
                  <a:pt x="148833" y="201118"/>
                </a:lnTo>
                <a:lnTo>
                  <a:pt x="183758" y="233120"/>
                </a:lnTo>
                <a:lnTo>
                  <a:pt x="224227" y="275761"/>
                </a:lnTo>
                <a:lnTo>
                  <a:pt x="248680" y="301083"/>
                </a:lnTo>
                <a:lnTo>
                  <a:pt x="263703" y="314771"/>
                </a:lnTo>
                <a:lnTo>
                  <a:pt x="275883" y="322515"/>
                </a:lnTo>
                <a:lnTo>
                  <a:pt x="280938" y="325386"/>
                </a:lnTo>
                <a:lnTo>
                  <a:pt x="282183" y="324547"/>
                </a:lnTo>
                <a:lnTo>
                  <a:pt x="281120" y="316908"/>
                </a:lnTo>
                <a:lnTo>
                  <a:pt x="275042" y="297903"/>
                </a:lnTo>
                <a:lnTo>
                  <a:pt x="267188" y="268258"/>
                </a:lnTo>
                <a:lnTo>
                  <a:pt x="260796" y="228701"/>
                </a:lnTo>
                <a:lnTo>
                  <a:pt x="257619" y="191615"/>
                </a:lnTo>
                <a:lnTo>
                  <a:pt x="256365" y="154494"/>
                </a:lnTo>
                <a:lnTo>
                  <a:pt x="257390" y="117354"/>
                </a:lnTo>
                <a:lnTo>
                  <a:pt x="263032" y="68204"/>
                </a:lnTo>
                <a:lnTo>
                  <a:pt x="275579" y="29819"/>
                </a:lnTo>
                <a:lnTo>
                  <a:pt x="291577" y="20008"/>
                </a:lnTo>
                <a:lnTo>
                  <a:pt x="300557" y="21642"/>
                </a:lnTo>
                <a:lnTo>
                  <a:pt x="308776" y="27685"/>
                </a:lnTo>
                <a:lnTo>
                  <a:pt x="320218" y="54407"/>
                </a:lnTo>
                <a:lnTo>
                  <a:pt x="327865" y="96322"/>
                </a:lnTo>
                <a:lnTo>
                  <a:pt x="335983" y="146043"/>
                </a:lnTo>
                <a:lnTo>
                  <a:pt x="348836" y="196187"/>
                </a:lnTo>
                <a:lnTo>
                  <a:pt x="370689" y="239369"/>
                </a:lnTo>
                <a:lnTo>
                  <a:pt x="384208" y="251986"/>
                </a:lnTo>
                <a:lnTo>
                  <a:pt x="396013" y="250592"/>
                </a:lnTo>
                <a:lnTo>
                  <a:pt x="408722" y="237583"/>
                </a:lnTo>
                <a:lnTo>
                  <a:pt x="424956" y="215353"/>
                </a:lnTo>
                <a:lnTo>
                  <a:pt x="453147" y="177936"/>
                </a:lnTo>
                <a:lnTo>
                  <a:pt x="483006" y="141915"/>
                </a:lnTo>
                <a:lnTo>
                  <a:pt x="515296" y="107562"/>
                </a:lnTo>
                <a:lnTo>
                  <a:pt x="550776" y="75147"/>
                </a:lnTo>
                <a:lnTo>
                  <a:pt x="590209" y="44942"/>
                </a:lnTo>
                <a:lnTo>
                  <a:pt x="634354" y="17220"/>
                </a:lnTo>
                <a:lnTo>
                  <a:pt x="683738" y="0"/>
                </a:lnTo>
                <a:lnTo>
                  <a:pt x="695047" y="5811"/>
                </a:lnTo>
                <a:lnTo>
                  <a:pt x="698869" y="17882"/>
                </a:lnTo>
                <a:lnTo>
                  <a:pt x="693993" y="33984"/>
                </a:lnTo>
                <a:lnTo>
                  <a:pt x="681234" y="54216"/>
                </a:lnTo>
                <a:lnTo>
                  <a:pt x="642067" y="110492"/>
                </a:lnTo>
                <a:lnTo>
                  <a:pt x="623343" y="138061"/>
                </a:lnTo>
                <a:lnTo>
                  <a:pt x="602720" y="171419"/>
                </a:lnTo>
                <a:lnTo>
                  <a:pt x="574814" y="220184"/>
                </a:lnTo>
                <a:lnTo>
                  <a:pt x="548935" y="271022"/>
                </a:lnTo>
                <a:lnTo>
                  <a:pt x="534049" y="311898"/>
                </a:lnTo>
                <a:lnTo>
                  <a:pt x="534341" y="312990"/>
                </a:lnTo>
                <a:lnTo>
                  <a:pt x="536233" y="314819"/>
                </a:lnTo>
                <a:lnTo>
                  <a:pt x="537376" y="315022"/>
                </a:lnTo>
                <a:lnTo>
                  <a:pt x="551709" y="311158"/>
                </a:lnTo>
                <a:lnTo>
                  <a:pt x="607226" y="293242"/>
                </a:lnTo>
                <a:lnTo>
                  <a:pt x="658308" y="281631"/>
                </a:lnTo>
                <a:lnTo>
                  <a:pt x="706567" y="276491"/>
                </a:lnTo>
                <a:lnTo>
                  <a:pt x="750430" y="277087"/>
                </a:lnTo>
                <a:lnTo>
                  <a:pt x="788326" y="282684"/>
                </a:lnTo>
                <a:lnTo>
                  <a:pt x="818680" y="292547"/>
                </a:lnTo>
                <a:lnTo>
                  <a:pt x="839920" y="305939"/>
                </a:lnTo>
                <a:lnTo>
                  <a:pt x="850474" y="322127"/>
                </a:lnTo>
                <a:lnTo>
                  <a:pt x="848768" y="340375"/>
                </a:lnTo>
                <a:lnTo>
                  <a:pt x="802286" y="380110"/>
                </a:lnTo>
                <a:lnTo>
                  <a:pt x="760102" y="398178"/>
                </a:lnTo>
                <a:lnTo>
                  <a:pt x="705769" y="418224"/>
                </a:lnTo>
                <a:lnTo>
                  <a:pt x="655975" y="436215"/>
                </a:lnTo>
                <a:lnTo>
                  <a:pt x="627407" y="448118"/>
                </a:lnTo>
                <a:lnTo>
                  <a:pt x="622149" y="451192"/>
                </a:lnTo>
                <a:lnTo>
                  <a:pt x="621463" y="453872"/>
                </a:lnTo>
                <a:lnTo>
                  <a:pt x="624930" y="458583"/>
                </a:lnTo>
                <a:lnTo>
                  <a:pt x="650639" y="485319"/>
                </a:lnTo>
                <a:lnTo>
                  <a:pt x="686536" y="517152"/>
                </a:lnTo>
                <a:lnTo>
                  <a:pt x="722830" y="551359"/>
                </a:lnTo>
                <a:lnTo>
                  <a:pt x="749729" y="585216"/>
                </a:lnTo>
                <a:lnTo>
                  <a:pt x="757442" y="616000"/>
                </a:lnTo>
                <a:lnTo>
                  <a:pt x="752722" y="626777"/>
                </a:lnTo>
                <a:lnTo>
                  <a:pt x="744121" y="633450"/>
                </a:lnTo>
                <a:lnTo>
                  <a:pt x="732951" y="636159"/>
                </a:lnTo>
                <a:close/>
              </a:path>
            </a:pathLst>
          </a:custGeom>
          <a:solidFill>
            <a:srgbClr val="FF9975"/>
          </a:solidFill>
        </p:spPr>
        <p:txBody>
          <a:bodyPr wrap="square" lIns="0" tIns="0" rIns="0" bIns="0" rtlCol="0"/>
          <a:p>
            <a:endParaRPr sz="2450"/>
          </a:p>
        </p:txBody>
      </p:sp>
      <p:sp>
        <p:nvSpPr>
          <p:cNvPr id="26" name="object 15"/>
          <p:cNvSpPr/>
          <p:nvPr/>
        </p:nvSpPr>
        <p:spPr>
          <a:xfrm>
            <a:off x="380365" y="1761490"/>
            <a:ext cx="1316355" cy="816610"/>
          </a:xfrm>
          <a:custGeom>
            <a:avLst/>
            <a:gdLst/>
            <a:ahLst/>
            <a:cxnLst/>
            <a:rect l="l" t="t" r="r" b="b"/>
            <a:pathLst>
              <a:path w="1397635" h="1218564">
                <a:moveTo>
                  <a:pt x="631971" y="1218170"/>
                </a:moveTo>
                <a:lnTo>
                  <a:pt x="589743" y="1213322"/>
                </a:lnTo>
                <a:lnTo>
                  <a:pt x="546518" y="1201068"/>
                </a:lnTo>
                <a:lnTo>
                  <a:pt x="502962" y="1182343"/>
                </a:lnTo>
                <a:lnTo>
                  <a:pt x="459737" y="1158079"/>
                </a:lnTo>
                <a:lnTo>
                  <a:pt x="417509" y="1129213"/>
                </a:lnTo>
                <a:lnTo>
                  <a:pt x="376541" y="1093139"/>
                </a:lnTo>
                <a:lnTo>
                  <a:pt x="341928" y="1052244"/>
                </a:lnTo>
                <a:lnTo>
                  <a:pt x="312245" y="1007439"/>
                </a:lnTo>
                <a:lnTo>
                  <a:pt x="286064" y="959637"/>
                </a:lnTo>
                <a:lnTo>
                  <a:pt x="266218" y="920588"/>
                </a:lnTo>
                <a:lnTo>
                  <a:pt x="250782" y="899522"/>
                </a:lnTo>
                <a:lnTo>
                  <a:pt x="228082" y="887316"/>
                </a:lnTo>
                <a:lnTo>
                  <a:pt x="186443" y="874850"/>
                </a:lnTo>
                <a:lnTo>
                  <a:pt x="171915" y="870007"/>
                </a:lnTo>
                <a:lnTo>
                  <a:pt x="142859" y="858235"/>
                </a:lnTo>
                <a:lnTo>
                  <a:pt x="128331" y="852610"/>
                </a:lnTo>
                <a:lnTo>
                  <a:pt x="83346" y="828025"/>
                </a:lnTo>
                <a:lnTo>
                  <a:pt x="49055" y="796367"/>
                </a:lnTo>
                <a:lnTo>
                  <a:pt x="24526" y="758238"/>
                </a:lnTo>
                <a:lnTo>
                  <a:pt x="8830" y="714237"/>
                </a:lnTo>
                <a:lnTo>
                  <a:pt x="1037" y="664966"/>
                </a:lnTo>
                <a:lnTo>
                  <a:pt x="0" y="638035"/>
                </a:lnTo>
                <a:lnTo>
                  <a:pt x="259" y="624896"/>
                </a:lnTo>
                <a:lnTo>
                  <a:pt x="5102" y="581503"/>
                </a:lnTo>
                <a:lnTo>
                  <a:pt x="29834" y="525948"/>
                </a:lnTo>
                <a:lnTo>
                  <a:pt x="89265" y="464920"/>
                </a:lnTo>
                <a:lnTo>
                  <a:pt x="133347" y="432321"/>
                </a:lnTo>
                <a:lnTo>
                  <a:pt x="180801" y="405195"/>
                </a:lnTo>
                <a:lnTo>
                  <a:pt x="230719" y="384193"/>
                </a:lnTo>
                <a:lnTo>
                  <a:pt x="280530" y="366124"/>
                </a:lnTo>
                <a:lnTo>
                  <a:pt x="296679" y="357220"/>
                </a:lnTo>
                <a:lnTo>
                  <a:pt x="309067" y="343885"/>
                </a:lnTo>
                <a:lnTo>
                  <a:pt x="316526" y="327422"/>
                </a:lnTo>
                <a:lnTo>
                  <a:pt x="317888" y="309136"/>
                </a:lnTo>
                <a:lnTo>
                  <a:pt x="317326" y="291631"/>
                </a:lnTo>
                <a:lnTo>
                  <a:pt x="317542" y="274387"/>
                </a:lnTo>
                <a:lnTo>
                  <a:pt x="328913" y="194397"/>
                </a:lnTo>
                <a:lnTo>
                  <a:pt x="345573" y="152074"/>
                </a:lnTo>
                <a:lnTo>
                  <a:pt x="368646" y="113374"/>
                </a:lnTo>
                <a:lnTo>
                  <a:pt x="397529" y="79002"/>
                </a:lnTo>
                <a:lnTo>
                  <a:pt x="431616" y="49663"/>
                </a:lnTo>
                <a:lnTo>
                  <a:pt x="470301" y="26062"/>
                </a:lnTo>
                <a:lnTo>
                  <a:pt x="512979" y="8904"/>
                </a:lnTo>
                <a:lnTo>
                  <a:pt x="566422" y="0"/>
                </a:lnTo>
                <a:lnTo>
                  <a:pt x="619865" y="2302"/>
                </a:lnTo>
                <a:lnTo>
                  <a:pt x="671751" y="15550"/>
                </a:lnTo>
                <a:lnTo>
                  <a:pt x="720523" y="39483"/>
                </a:lnTo>
                <a:lnTo>
                  <a:pt x="754963" y="70562"/>
                </a:lnTo>
                <a:lnTo>
                  <a:pt x="764800" y="82572"/>
                </a:lnTo>
                <a:lnTo>
                  <a:pt x="777036" y="95038"/>
                </a:lnTo>
                <a:lnTo>
                  <a:pt x="792126" y="103074"/>
                </a:lnTo>
                <a:lnTo>
                  <a:pt x="808773" y="106418"/>
                </a:lnTo>
                <a:lnTo>
                  <a:pt x="825679" y="104811"/>
                </a:lnTo>
                <a:lnTo>
                  <a:pt x="832597" y="103421"/>
                </a:lnTo>
                <a:lnTo>
                  <a:pt x="838132" y="100641"/>
                </a:lnTo>
                <a:lnTo>
                  <a:pt x="843666" y="96472"/>
                </a:lnTo>
                <a:lnTo>
                  <a:pt x="887489" y="77057"/>
                </a:lnTo>
                <a:lnTo>
                  <a:pt x="930912" y="70585"/>
                </a:lnTo>
                <a:lnTo>
                  <a:pt x="973871" y="74655"/>
                </a:lnTo>
                <a:lnTo>
                  <a:pt x="1016299" y="86864"/>
                </a:lnTo>
                <a:lnTo>
                  <a:pt x="1058129" y="104811"/>
                </a:lnTo>
                <a:lnTo>
                  <a:pt x="1104523" y="134109"/>
                </a:lnTo>
                <a:lnTo>
                  <a:pt x="1140800" y="171356"/>
                </a:lnTo>
                <a:lnTo>
                  <a:pt x="1168257" y="215639"/>
                </a:lnTo>
                <a:lnTo>
                  <a:pt x="1188190" y="266047"/>
                </a:lnTo>
                <a:lnTo>
                  <a:pt x="1201507" y="312089"/>
                </a:lnTo>
                <a:lnTo>
                  <a:pt x="1211711" y="359174"/>
                </a:lnTo>
                <a:lnTo>
                  <a:pt x="1218327" y="386365"/>
                </a:lnTo>
                <a:lnTo>
                  <a:pt x="1231428" y="410950"/>
                </a:lnTo>
                <a:lnTo>
                  <a:pt x="1250237" y="431887"/>
                </a:lnTo>
                <a:lnTo>
                  <a:pt x="1273974" y="448132"/>
                </a:lnTo>
                <a:lnTo>
                  <a:pt x="1303744" y="467873"/>
                </a:lnTo>
                <a:lnTo>
                  <a:pt x="1330530" y="491394"/>
                </a:lnTo>
                <a:lnTo>
                  <a:pt x="1353944" y="518303"/>
                </a:lnTo>
                <a:lnTo>
                  <a:pt x="1373596" y="548209"/>
                </a:lnTo>
                <a:lnTo>
                  <a:pt x="1391926" y="595156"/>
                </a:lnTo>
                <a:lnTo>
                  <a:pt x="1397372" y="644239"/>
                </a:lnTo>
                <a:lnTo>
                  <a:pt x="1390332" y="692921"/>
                </a:lnTo>
                <a:lnTo>
                  <a:pt x="1371205" y="738667"/>
                </a:lnTo>
                <a:lnTo>
                  <a:pt x="1340389" y="778942"/>
                </a:lnTo>
                <a:lnTo>
                  <a:pt x="1306119" y="809410"/>
                </a:lnTo>
                <a:lnTo>
                  <a:pt x="1268462" y="835542"/>
                </a:lnTo>
                <a:lnTo>
                  <a:pt x="1228016" y="857003"/>
                </a:lnTo>
                <a:lnTo>
                  <a:pt x="1185378" y="873460"/>
                </a:lnTo>
                <a:lnTo>
                  <a:pt x="1141146" y="884579"/>
                </a:lnTo>
                <a:lnTo>
                  <a:pt x="1136995" y="884579"/>
                </a:lnTo>
                <a:lnTo>
                  <a:pt x="1132844" y="885969"/>
                </a:lnTo>
                <a:lnTo>
                  <a:pt x="1128694" y="885969"/>
                </a:lnTo>
                <a:lnTo>
                  <a:pt x="1090579" y="894092"/>
                </a:lnTo>
                <a:lnTo>
                  <a:pt x="1056226" y="911336"/>
                </a:lnTo>
                <a:lnTo>
                  <a:pt x="1027321" y="936399"/>
                </a:lnTo>
                <a:lnTo>
                  <a:pt x="1005551" y="967977"/>
                </a:lnTo>
                <a:lnTo>
                  <a:pt x="980369" y="1007474"/>
                </a:lnTo>
                <a:lnTo>
                  <a:pt x="951534" y="1044103"/>
                </a:lnTo>
                <a:lnTo>
                  <a:pt x="919378" y="1077662"/>
                </a:lnTo>
                <a:lnTo>
                  <a:pt x="884234" y="1107952"/>
                </a:lnTo>
                <a:lnTo>
                  <a:pt x="846434" y="1134773"/>
                </a:lnTo>
                <a:lnTo>
                  <a:pt x="794677" y="1169760"/>
                </a:lnTo>
                <a:lnTo>
                  <a:pt x="745018" y="1199406"/>
                </a:lnTo>
                <a:lnTo>
                  <a:pt x="678993" y="1216606"/>
                </a:lnTo>
                <a:lnTo>
                  <a:pt x="631971" y="1218170"/>
                </a:lnTo>
                <a:close/>
              </a:path>
            </a:pathLst>
          </a:custGeom>
          <a:solidFill>
            <a:srgbClr val="A3EBE1"/>
          </a:solidFill>
        </p:spPr>
        <p:txBody>
          <a:bodyPr wrap="square" lIns="0" tIns="0" rIns="0" bIns="0" rtlCol="0"/>
          <a:p/>
        </p:txBody>
      </p:sp>
      <p:sp>
        <p:nvSpPr>
          <p:cNvPr id="61" name="object 61"/>
          <p:cNvSpPr/>
          <p:nvPr/>
        </p:nvSpPr>
        <p:spPr>
          <a:xfrm>
            <a:off x="8776970" y="6426835"/>
            <a:ext cx="603885" cy="367665"/>
          </a:xfrm>
          <a:custGeom>
            <a:avLst/>
            <a:gdLst/>
            <a:ahLst/>
            <a:cxnLst/>
            <a:rect l="l" t="t" r="r" b="b"/>
            <a:pathLst>
              <a:path w="873125" h="814070">
                <a:moveTo>
                  <a:pt x="330546" y="353059"/>
                </a:moveTo>
                <a:lnTo>
                  <a:pt x="327384" y="342899"/>
                </a:lnTo>
                <a:lnTo>
                  <a:pt x="324120" y="332739"/>
                </a:lnTo>
                <a:lnTo>
                  <a:pt x="321224" y="322579"/>
                </a:lnTo>
                <a:lnTo>
                  <a:pt x="319170" y="312419"/>
                </a:lnTo>
                <a:lnTo>
                  <a:pt x="316904" y="293369"/>
                </a:lnTo>
                <a:lnTo>
                  <a:pt x="315150" y="274319"/>
                </a:lnTo>
                <a:lnTo>
                  <a:pt x="313602" y="255269"/>
                </a:lnTo>
                <a:lnTo>
                  <a:pt x="311366" y="229869"/>
                </a:lnTo>
                <a:lnTo>
                  <a:pt x="309604" y="210819"/>
                </a:lnTo>
                <a:lnTo>
                  <a:pt x="307466" y="189229"/>
                </a:lnTo>
                <a:lnTo>
                  <a:pt x="305368" y="165099"/>
                </a:lnTo>
                <a:lnTo>
                  <a:pt x="301991" y="113029"/>
                </a:lnTo>
                <a:lnTo>
                  <a:pt x="299516" y="57149"/>
                </a:lnTo>
                <a:lnTo>
                  <a:pt x="298596" y="19049"/>
                </a:lnTo>
                <a:lnTo>
                  <a:pt x="300165" y="11429"/>
                </a:lnTo>
                <a:lnTo>
                  <a:pt x="304729" y="3809"/>
                </a:lnTo>
                <a:lnTo>
                  <a:pt x="313701" y="0"/>
                </a:lnTo>
                <a:lnTo>
                  <a:pt x="323822" y="0"/>
                </a:lnTo>
                <a:lnTo>
                  <a:pt x="348733" y="46989"/>
                </a:lnTo>
                <a:lnTo>
                  <a:pt x="359569" y="105409"/>
                </a:lnTo>
                <a:lnTo>
                  <a:pt x="362485" y="135889"/>
                </a:lnTo>
                <a:lnTo>
                  <a:pt x="364590" y="156209"/>
                </a:lnTo>
                <a:lnTo>
                  <a:pt x="367352" y="176529"/>
                </a:lnTo>
                <a:lnTo>
                  <a:pt x="370360" y="196849"/>
                </a:lnTo>
                <a:lnTo>
                  <a:pt x="373204" y="217169"/>
                </a:lnTo>
                <a:lnTo>
                  <a:pt x="374643" y="229869"/>
                </a:lnTo>
                <a:lnTo>
                  <a:pt x="375856" y="242569"/>
                </a:lnTo>
                <a:lnTo>
                  <a:pt x="377111" y="255269"/>
                </a:lnTo>
                <a:lnTo>
                  <a:pt x="378673" y="267969"/>
                </a:lnTo>
                <a:lnTo>
                  <a:pt x="384634" y="309879"/>
                </a:lnTo>
                <a:lnTo>
                  <a:pt x="390923" y="350519"/>
                </a:lnTo>
                <a:lnTo>
                  <a:pt x="396174" y="351789"/>
                </a:lnTo>
                <a:lnTo>
                  <a:pt x="331858" y="351789"/>
                </a:lnTo>
                <a:lnTo>
                  <a:pt x="330546" y="353059"/>
                </a:lnTo>
                <a:close/>
              </a:path>
              <a:path w="873125" h="814070">
                <a:moveTo>
                  <a:pt x="457303" y="386079"/>
                </a:moveTo>
                <a:lnTo>
                  <a:pt x="315670" y="386079"/>
                </a:lnTo>
                <a:lnTo>
                  <a:pt x="331858" y="382269"/>
                </a:lnTo>
                <a:lnTo>
                  <a:pt x="331858" y="351789"/>
                </a:lnTo>
                <a:lnTo>
                  <a:pt x="396174" y="351789"/>
                </a:lnTo>
                <a:lnTo>
                  <a:pt x="404897" y="341629"/>
                </a:lnTo>
                <a:lnTo>
                  <a:pt x="409063" y="336549"/>
                </a:lnTo>
                <a:lnTo>
                  <a:pt x="412799" y="331469"/>
                </a:lnTo>
                <a:lnTo>
                  <a:pt x="433257" y="300989"/>
                </a:lnTo>
                <a:lnTo>
                  <a:pt x="454555" y="270509"/>
                </a:lnTo>
                <a:lnTo>
                  <a:pt x="477125" y="241299"/>
                </a:lnTo>
                <a:lnTo>
                  <a:pt x="501397" y="213359"/>
                </a:lnTo>
                <a:lnTo>
                  <a:pt x="514201" y="196849"/>
                </a:lnTo>
                <a:lnTo>
                  <a:pt x="525406" y="179069"/>
                </a:lnTo>
                <a:lnTo>
                  <a:pt x="536036" y="161289"/>
                </a:lnTo>
                <a:lnTo>
                  <a:pt x="547118" y="143509"/>
                </a:lnTo>
                <a:lnTo>
                  <a:pt x="571667" y="107949"/>
                </a:lnTo>
                <a:lnTo>
                  <a:pt x="610104" y="86359"/>
                </a:lnTo>
                <a:lnTo>
                  <a:pt x="619090" y="87629"/>
                </a:lnTo>
                <a:lnTo>
                  <a:pt x="628165" y="93979"/>
                </a:lnTo>
                <a:lnTo>
                  <a:pt x="631805" y="104139"/>
                </a:lnTo>
                <a:lnTo>
                  <a:pt x="631549" y="114299"/>
                </a:lnTo>
                <a:lnTo>
                  <a:pt x="616328" y="156209"/>
                </a:lnTo>
                <a:lnTo>
                  <a:pt x="593505" y="199389"/>
                </a:lnTo>
                <a:lnTo>
                  <a:pt x="585483" y="210819"/>
                </a:lnTo>
                <a:lnTo>
                  <a:pt x="577091" y="223519"/>
                </a:lnTo>
                <a:lnTo>
                  <a:pt x="538326" y="275589"/>
                </a:lnTo>
                <a:lnTo>
                  <a:pt x="508015" y="317499"/>
                </a:lnTo>
                <a:lnTo>
                  <a:pt x="477621" y="358139"/>
                </a:lnTo>
                <a:lnTo>
                  <a:pt x="457303" y="386079"/>
                </a:lnTo>
                <a:close/>
              </a:path>
              <a:path w="873125" h="814070">
                <a:moveTo>
                  <a:pt x="22313" y="251459"/>
                </a:moveTo>
                <a:lnTo>
                  <a:pt x="12578" y="238759"/>
                </a:lnTo>
                <a:lnTo>
                  <a:pt x="8039" y="231139"/>
                </a:lnTo>
                <a:lnTo>
                  <a:pt x="4156" y="223519"/>
                </a:lnTo>
                <a:lnTo>
                  <a:pt x="1312" y="218439"/>
                </a:lnTo>
                <a:lnTo>
                  <a:pt x="0" y="208279"/>
                </a:lnTo>
                <a:lnTo>
                  <a:pt x="2843" y="204469"/>
                </a:lnTo>
                <a:lnTo>
                  <a:pt x="6562" y="198119"/>
                </a:lnTo>
                <a:lnTo>
                  <a:pt x="15531" y="193039"/>
                </a:lnTo>
                <a:lnTo>
                  <a:pt x="22094" y="193039"/>
                </a:lnTo>
                <a:lnTo>
                  <a:pt x="30506" y="194309"/>
                </a:lnTo>
                <a:lnTo>
                  <a:pt x="38365" y="195579"/>
                </a:lnTo>
                <a:lnTo>
                  <a:pt x="45197" y="200659"/>
                </a:lnTo>
                <a:lnTo>
                  <a:pt x="50533" y="210819"/>
                </a:lnTo>
                <a:lnTo>
                  <a:pt x="55510" y="217169"/>
                </a:lnTo>
                <a:lnTo>
                  <a:pt x="63932" y="222249"/>
                </a:lnTo>
                <a:lnTo>
                  <a:pt x="73913" y="227329"/>
                </a:lnTo>
                <a:lnTo>
                  <a:pt x="83566" y="232409"/>
                </a:lnTo>
                <a:lnTo>
                  <a:pt x="109973" y="247649"/>
                </a:lnTo>
                <a:lnTo>
                  <a:pt x="36751" y="247649"/>
                </a:lnTo>
                <a:lnTo>
                  <a:pt x="22313" y="251459"/>
                </a:lnTo>
                <a:close/>
              </a:path>
              <a:path w="873125" h="814070">
                <a:moveTo>
                  <a:pt x="296975" y="593089"/>
                </a:moveTo>
                <a:lnTo>
                  <a:pt x="216134" y="593089"/>
                </a:lnTo>
                <a:lnTo>
                  <a:pt x="216353" y="589279"/>
                </a:lnTo>
                <a:lnTo>
                  <a:pt x="222024" y="582929"/>
                </a:lnTo>
                <a:lnTo>
                  <a:pt x="227756" y="576579"/>
                </a:lnTo>
                <a:lnTo>
                  <a:pt x="233365" y="570229"/>
                </a:lnTo>
                <a:lnTo>
                  <a:pt x="238666" y="563879"/>
                </a:lnTo>
                <a:lnTo>
                  <a:pt x="244030" y="556259"/>
                </a:lnTo>
                <a:lnTo>
                  <a:pt x="249085" y="548639"/>
                </a:lnTo>
                <a:lnTo>
                  <a:pt x="254017" y="541019"/>
                </a:lnTo>
                <a:lnTo>
                  <a:pt x="259011" y="533399"/>
                </a:lnTo>
                <a:lnTo>
                  <a:pt x="270308" y="518159"/>
                </a:lnTo>
                <a:lnTo>
                  <a:pt x="281625" y="501649"/>
                </a:lnTo>
                <a:lnTo>
                  <a:pt x="293066" y="485139"/>
                </a:lnTo>
                <a:lnTo>
                  <a:pt x="304732" y="469899"/>
                </a:lnTo>
                <a:lnTo>
                  <a:pt x="311247" y="459739"/>
                </a:lnTo>
                <a:lnTo>
                  <a:pt x="312553" y="452119"/>
                </a:lnTo>
                <a:lnTo>
                  <a:pt x="308362" y="447039"/>
                </a:lnTo>
                <a:lnTo>
                  <a:pt x="298388" y="439419"/>
                </a:lnTo>
                <a:lnTo>
                  <a:pt x="277431" y="426719"/>
                </a:lnTo>
                <a:lnTo>
                  <a:pt x="236093" y="398779"/>
                </a:lnTo>
                <a:lnTo>
                  <a:pt x="215259" y="386079"/>
                </a:lnTo>
                <a:lnTo>
                  <a:pt x="195506" y="373379"/>
                </a:lnTo>
                <a:lnTo>
                  <a:pt x="155671" y="350519"/>
                </a:lnTo>
                <a:lnTo>
                  <a:pt x="111611" y="320039"/>
                </a:lnTo>
                <a:lnTo>
                  <a:pt x="39595" y="266699"/>
                </a:lnTo>
                <a:lnTo>
                  <a:pt x="36314" y="264159"/>
                </a:lnTo>
                <a:lnTo>
                  <a:pt x="37626" y="255269"/>
                </a:lnTo>
                <a:lnTo>
                  <a:pt x="36751" y="247649"/>
                </a:lnTo>
                <a:lnTo>
                  <a:pt x="109973" y="247649"/>
                </a:lnTo>
                <a:lnTo>
                  <a:pt x="245968" y="326389"/>
                </a:lnTo>
                <a:lnTo>
                  <a:pt x="280699" y="351789"/>
                </a:lnTo>
                <a:lnTo>
                  <a:pt x="289511" y="361949"/>
                </a:lnTo>
                <a:lnTo>
                  <a:pt x="294450" y="367029"/>
                </a:lnTo>
                <a:lnTo>
                  <a:pt x="315670" y="386079"/>
                </a:lnTo>
                <a:lnTo>
                  <a:pt x="457303" y="386079"/>
                </a:lnTo>
                <a:lnTo>
                  <a:pt x="447145" y="400049"/>
                </a:lnTo>
                <a:lnTo>
                  <a:pt x="441853" y="406399"/>
                </a:lnTo>
                <a:lnTo>
                  <a:pt x="436480" y="414019"/>
                </a:lnTo>
                <a:lnTo>
                  <a:pt x="431025" y="421639"/>
                </a:lnTo>
                <a:lnTo>
                  <a:pt x="425487" y="427989"/>
                </a:lnTo>
                <a:lnTo>
                  <a:pt x="418925" y="435609"/>
                </a:lnTo>
                <a:lnTo>
                  <a:pt x="422425" y="440689"/>
                </a:lnTo>
                <a:lnTo>
                  <a:pt x="430081" y="444499"/>
                </a:lnTo>
                <a:lnTo>
                  <a:pt x="468043" y="459739"/>
                </a:lnTo>
                <a:lnTo>
                  <a:pt x="480396" y="466089"/>
                </a:lnTo>
                <a:lnTo>
                  <a:pt x="488254" y="471169"/>
                </a:lnTo>
                <a:lnTo>
                  <a:pt x="503068" y="481329"/>
                </a:lnTo>
                <a:lnTo>
                  <a:pt x="510804" y="486409"/>
                </a:lnTo>
                <a:lnTo>
                  <a:pt x="519975" y="491489"/>
                </a:lnTo>
                <a:lnTo>
                  <a:pt x="529371" y="495299"/>
                </a:lnTo>
                <a:lnTo>
                  <a:pt x="538890" y="500379"/>
                </a:lnTo>
                <a:lnTo>
                  <a:pt x="571049" y="513079"/>
                </a:lnTo>
                <a:lnTo>
                  <a:pt x="414987" y="513079"/>
                </a:lnTo>
                <a:lnTo>
                  <a:pt x="418367" y="521969"/>
                </a:lnTo>
                <a:lnTo>
                  <a:pt x="419674" y="525779"/>
                </a:lnTo>
                <a:lnTo>
                  <a:pt x="348265" y="525779"/>
                </a:lnTo>
                <a:lnTo>
                  <a:pt x="340414" y="537209"/>
                </a:lnTo>
                <a:lnTo>
                  <a:pt x="333362" y="546099"/>
                </a:lnTo>
                <a:lnTo>
                  <a:pt x="326762" y="554989"/>
                </a:lnTo>
                <a:lnTo>
                  <a:pt x="306096" y="581659"/>
                </a:lnTo>
                <a:lnTo>
                  <a:pt x="296975" y="593089"/>
                </a:lnTo>
                <a:close/>
              </a:path>
              <a:path w="873125" h="814070">
                <a:moveTo>
                  <a:pt x="847188" y="693419"/>
                </a:moveTo>
                <a:lnTo>
                  <a:pt x="836756" y="692149"/>
                </a:lnTo>
                <a:lnTo>
                  <a:pt x="733282" y="646429"/>
                </a:lnTo>
                <a:lnTo>
                  <a:pt x="701596" y="638809"/>
                </a:lnTo>
                <a:lnTo>
                  <a:pt x="691281" y="634999"/>
                </a:lnTo>
                <a:lnTo>
                  <a:pt x="675051" y="628649"/>
                </a:lnTo>
                <a:lnTo>
                  <a:pt x="627184" y="605789"/>
                </a:lnTo>
                <a:lnTo>
                  <a:pt x="622809" y="603249"/>
                </a:lnTo>
                <a:lnTo>
                  <a:pt x="618215" y="601979"/>
                </a:lnTo>
                <a:lnTo>
                  <a:pt x="564564" y="579119"/>
                </a:lnTo>
                <a:lnTo>
                  <a:pt x="515616" y="556259"/>
                </a:lnTo>
                <a:lnTo>
                  <a:pt x="453752" y="525779"/>
                </a:lnTo>
                <a:lnTo>
                  <a:pt x="433144" y="514349"/>
                </a:lnTo>
                <a:lnTo>
                  <a:pt x="429206" y="513079"/>
                </a:lnTo>
                <a:lnTo>
                  <a:pt x="571049" y="513079"/>
                </a:lnTo>
                <a:lnTo>
                  <a:pt x="577512" y="515619"/>
                </a:lnTo>
                <a:lnTo>
                  <a:pt x="606675" y="528319"/>
                </a:lnTo>
                <a:lnTo>
                  <a:pt x="635428" y="539749"/>
                </a:lnTo>
                <a:lnTo>
                  <a:pt x="663279" y="554989"/>
                </a:lnTo>
                <a:lnTo>
                  <a:pt x="695082" y="567689"/>
                </a:lnTo>
                <a:lnTo>
                  <a:pt x="711116" y="572769"/>
                </a:lnTo>
                <a:lnTo>
                  <a:pt x="726720" y="579119"/>
                </a:lnTo>
                <a:lnTo>
                  <a:pt x="742983" y="586739"/>
                </a:lnTo>
                <a:lnTo>
                  <a:pt x="776494" y="599439"/>
                </a:lnTo>
                <a:lnTo>
                  <a:pt x="793004" y="607059"/>
                </a:lnTo>
                <a:lnTo>
                  <a:pt x="829154" y="624839"/>
                </a:lnTo>
                <a:lnTo>
                  <a:pt x="863663" y="645159"/>
                </a:lnTo>
                <a:lnTo>
                  <a:pt x="872892" y="666749"/>
                </a:lnTo>
                <a:lnTo>
                  <a:pt x="872414" y="673099"/>
                </a:lnTo>
                <a:lnTo>
                  <a:pt x="866904" y="684529"/>
                </a:lnTo>
                <a:lnTo>
                  <a:pt x="857866" y="690879"/>
                </a:lnTo>
                <a:lnTo>
                  <a:pt x="847188" y="693419"/>
                </a:lnTo>
                <a:close/>
              </a:path>
              <a:path w="873125" h="814070">
                <a:moveTo>
                  <a:pt x="434457" y="814069"/>
                </a:moveTo>
                <a:lnTo>
                  <a:pt x="399236" y="786129"/>
                </a:lnTo>
                <a:lnTo>
                  <a:pt x="387789" y="739139"/>
                </a:lnTo>
                <a:lnTo>
                  <a:pt x="375258" y="680719"/>
                </a:lnTo>
                <a:lnTo>
                  <a:pt x="365246" y="626109"/>
                </a:lnTo>
                <a:lnTo>
                  <a:pt x="357918" y="576579"/>
                </a:lnTo>
                <a:lnTo>
                  <a:pt x="354172" y="552449"/>
                </a:lnTo>
                <a:lnTo>
                  <a:pt x="353156" y="547369"/>
                </a:lnTo>
                <a:lnTo>
                  <a:pt x="351793" y="541019"/>
                </a:lnTo>
                <a:lnTo>
                  <a:pt x="350142" y="534669"/>
                </a:lnTo>
                <a:lnTo>
                  <a:pt x="348265" y="525779"/>
                </a:lnTo>
                <a:lnTo>
                  <a:pt x="419674" y="525779"/>
                </a:lnTo>
                <a:lnTo>
                  <a:pt x="421850" y="532129"/>
                </a:lnTo>
                <a:lnTo>
                  <a:pt x="424308" y="541019"/>
                </a:lnTo>
                <a:lnTo>
                  <a:pt x="424511" y="546099"/>
                </a:lnTo>
                <a:lnTo>
                  <a:pt x="424428" y="556259"/>
                </a:lnTo>
                <a:lnTo>
                  <a:pt x="424243" y="563879"/>
                </a:lnTo>
                <a:lnTo>
                  <a:pt x="426909" y="577849"/>
                </a:lnTo>
                <a:lnTo>
                  <a:pt x="430888" y="591819"/>
                </a:lnTo>
                <a:lnTo>
                  <a:pt x="434457" y="605789"/>
                </a:lnTo>
                <a:lnTo>
                  <a:pt x="439146" y="628649"/>
                </a:lnTo>
                <a:lnTo>
                  <a:pt x="443918" y="651509"/>
                </a:lnTo>
                <a:lnTo>
                  <a:pt x="453051" y="697229"/>
                </a:lnTo>
                <a:lnTo>
                  <a:pt x="459805" y="735329"/>
                </a:lnTo>
                <a:lnTo>
                  <a:pt x="464427" y="773429"/>
                </a:lnTo>
                <a:lnTo>
                  <a:pt x="463189" y="789939"/>
                </a:lnTo>
                <a:lnTo>
                  <a:pt x="457317" y="802639"/>
                </a:lnTo>
                <a:lnTo>
                  <a:pt x="447507" y="811529"/>
                </a:lnTo>
                <a:lnTo>
                  <a:pt x="434457" y="814069"/>
                </a:lnTo>
                <a:close/>
              </a:path>
              <a:path w="873125" h="814070">
                <a:moveTo>
                  <a:pt x="137818" y="749299"/>
                </a:moveTo>
                <a:lnTo>
                  <a:pt x="134318" y="739139"/>
                </a:lnTo>
                <a:lnTo>
                  <a:pt x="129287" y="732789"/>
                </a:lnTo>
                <a:lnTo>
                  <a:pt x="129943" y="725169"/>
                </a:lnTo>
                <a:lnTo>
                  <a:pt x="149450" y="679449"/>
                </a:lnTo>
                <a:lnTo>
                  <a:pt x="170389" y="645159"/>
                </a:lnTo>
                <a:lnTo>
                  <a:pt x="181351" y="627379"/>
                </a:lnTo>
                <a:lnTo>
                  <a:pt x="187750" y="618489"/>
                </a:lnTo>
                <a:lnTo>
                  <a:pt x="194477" y="609599"/>
                </a:lnTo>
                <a:lnTo>
                  <a:pt x="201532" y="601979"/>
                </a:lnTo>
                <a:lnTo>
                  <a:pt x="208915" y="593089"/>
                </a:lnTo>
                <a:lnTo>
                  <a:pt x="210665" y="591819"/>
                </a:lnTo>
                <a:lnTo>
                  <a:pt x="216134" y="593089"/>
                </a:lnTo>
                <a:lnTo>
                  <a:pt x="296975" y="593089"/>
                </a:lnTo>
                <a:lnTo>
                  <a:pt x="291907" y="599439"/>
                </a:lnTo>
                <a:lnTo>
                  <a:pt x="277349" y="617219"/>
                </a:lnTo>
                <a:lnTo>
                  <a:pt x="262074" y="633729"/>
                </a:lnTo>
                <a:lnTo>
                  <a:pt x="246733" y="652779"/>
                </a:lnTo>
                <a:lnTo>
                  <a:pt x="233690" y="673099"/>
                </a:lnTo>
                <a:lnTo>
                  <a:pt x="221713" y="693419"/>
                </a:lnTo>
                <a:lnTo>
                  <a:pt x="209571" y="713739"/>
                </a:lnTo>
                <a:lnTo>
                  <a:pt x="205852" y="720089"/>
                </a:lnTo>
                <a:lnTo>
                  <a:pt x="202571" y="726439"/>
                </a:lnTo>
                <a:lnTo>
                  <a:pt x="198852" y="731519"/>
                </a:lnTo>
                <a:lnTo>
                  <a:pt x="187525" y="746759"/>
                </a:lnTo>
                <a:lnTo>
                  <a:pt x="139787" y="746759"/>
                </a:lnTo>
                <a:lnTo>
                  <a:pt x="137818" y="749299"/>
                </a:lnTo>
                <a:close/>
              </a:path>
              <a:path w="873125" h="814070">
                <a:moveTo>
                  <a:pt x="155968" y="756919"/>
                </a:moveTo>
                <a:lnTo>
                  <a:pt x="136068" y="750569"/>
                </a:lnTo>
                <a:lnTo>
                  <a:pt x="138037" y="749299"/>
                </a:lnTo>
                <a:lnTo>
                  <a:pt x="139787" y="746759"/>
                </a:lnTo>
                <a:lnTo>
                  <a:pt x="187525" y="746759"/>
                </a:lnTo>
                <a:lnTo>
                  <a:pt x="186581" y="748029"/>
                </a:lnTo>
                <a:lnTo>
                  <a:pt x="172546" y="755649"/>
                </a:lnTo>
                <a:lnTo>
                  <a:pt x="155968" y="756919"/>
                </a:lnTo>
                <a:close/>
              </a:path>
            </a:pathLst>
          </a:custGeom>
          <a:solidFill>
            <a:srgbClr val="FAD659"/>
          </a:solidFill>
        </p:spPr>
        <p:txBody>
          <a:bodyPr wrap="square" lIns="0" tIns="0" rIns="0" bIns="0" rtlCol="0"/>
          <a:p/>
        </p:txBody>
      </p:sp>
      <p:sp>
        <p:nvSpPr>
          <p:cNvPr id="44" name="object 11"/>
          <p:cNvSpPr/>
          <p:nvPr/>
        </p:nvSpPr>
        <p:spPr>
          <a:xfrm>
            <a:off x="8599170" y="6671310"/>
            <a:ext cx="152400" cy="1905"/>
          </a:xfrm>
          <a:custGeom>
            <a:avLst/>
            <a:gdLst/>
            <a:ahLst/>
            <a:cxnLst/>
            <a:rect l="l" t="t" r="r" b="b"/>
            <a:pathLst>
              <a:path w="292100" h="3809">
                <a:moveTo>
                  <a:pt x="1267" y="3799"/>
                </a:moveTo>
                <a:lnTo>
                  <a:pt x="0" y="0"/>
                </a:lnTo>
                <a:lnTo>
                  <a:pt x="291632" y="0"/>
                </a:lnTo>
                <a:lnTo>
                  <a:pt x="1267" y="3799"/>
                </a:lnTo>
                <a:close/>
              </a:path>
            </a:pathLst>
          </a:custGeom>
          <a:solidFill>
            <a:srgbClr val="572518"/>
          </a:solidFill>
        </p:spPr>
        <p:txBody>
          <a:bodyPr wrap="square" lIns="0" tIns="0" rIns="0" bIns="0" rtlCol="0"/>
          <a:p/>
        </p:txBody>
      </p:sp>
      <p:sp>
        <p:nvSpPr>
          <p:cNvPr id="48" name="Text Box 47"/>
          <p:cNvSpPr txBox="1"/>
          <p:nvPr/>
        </p:nvSpPr>
        <p:spPr>
          <a:xfrm>
            <a:off x="6627495" y="933450"/>
            <a:ext cx="37973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>
                <a:solidFill>
                  <a:srgbClr val="DAF3FF"/>
                </a:solidFill>
              </a:rPr>
              <a:t>th</a:t>
            </a:r>
            <a:endParaRPr lang="en-US">
              <a:solidFill>
                <a:srgbClr val="DAF3FF"/>
              </a:solidFill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3695700" y="474980"/>
            <a:ext cx="6341745" cy="63239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l">
              <a:lnSpc>
                <a:spcPct val="150000"/>
              </a:lnSpc>
            </a:pPr>
            <a:r>
              <a:rPr 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Tuesday, November 16    2021</a:t>
            </a:r>
            <a:endParaRPr 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Unit 7: That’s my school - Lesson 2</a:t>
            </a:r>
            <a:endParaRPr 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i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1.New words </a:t>
            </a:r>
            <a:endParaRPr lang="en-US" i="1" u="sng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large : rộng</a:t>
            </a:r>
            <a:endParaRPr lang="en-US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small : nhỏ, hẹp</a:t>
            </a:r>
            <a:endParaRPr lang="en-US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big : to</a:t>
            </a:r>
            <a:endParaRPr lang="en-US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new : mới</a:t>
            </a:r>
            <a:endParaRPr lang="en-US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old : cũ</a:t>
            </a:r>
            <a:endParaRPr lang="en-US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nice : đẹp</a:t>
            </a:r>
            <a:endParaRPr lang="en-US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beautiful : đẹp, xinh</a:t>
            </a:r>
            <a:endParaRPr lang="en-US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</a:t>
            </a:r>
            <a:r>
              <a:rPr lang="en-US" i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Model Sentences</a:t>
            </a:r>
            <a:endParaRPr lang="en-US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 the school new?    -&gt;  Yes, it is.   /   No, it isn’t. It’s old.</a:t>
            </a:r>
            <a:endParaRPr lang="en-US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i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Homework</a:t>
            </a:r>
            <a:endParaRPr lang="en-US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WB (SBT) : B(1,2,3) - page 29</a:t>
            </a:r>
            <a:endParaRPr 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Prepare : Unit 7 - Lesson 3</a:t>
            </a:r>
            <a:endParaRPr 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3" name="Group 262"/>
          <p:cNvGrpSpPr/>
          <p:nvPr/>
        </p:nvGrpSpPr>
        <p:grpSpPr>
          <a:xfrm>
            <a:off x="9531985" y="3119120"/>
            <a:ext cx="1925955" cy="3691255"/>
            <a:chOff x="12175" y="1765"/>
            <a:chExt cx="1850" cy="3675"/>
          </a:xfrm>
        </p:grpSpPr>
        <p:pic>
          <p:nvPicPr>
            <p:cNvPr id="253" name="object 19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560" y="2762"/>
              <a:ext cx="131" cy="153"/>
            </a:xfrm>
            <a:prstGeom prst="rect">
              <a:avLst/>
            </a:prstGeom>
          </p:spPr>
        </p:pic>
        <p:grpSp>
          <p:nvGrpSpPr>
            <p:cNvPr id="254" name="object 192"/>
            <p:cNvGrpSpPr/>
            <p:nvPr/>
          </p:nvGrpSpPr>
          <p:grpSpPr>
            <a:xfrm>
              <a:off x="13105" y="3626"/>
              <a:ext cx="645" cy="1814"/>
              <a:chOff x="8308428" y="2309389"/>
              <a:chExt cx="409575" cy="1151890"/>
            </a:xfrm>
          </p:grpSpPr>
          <p:pic>
            <p:nvPicPr>
              <p:cNvPr id="255" name="object 193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8380107" y="2675140"/>
                <a:ext cx="225767" cy="775117"/>
              </a:xfrm>
              <a:prstGeom prst="rect">
                <a:avLst/>
              </a:prstGeom>
            </p:spPr>
          </p:pic>
          <p:pic>
            <p:nvPicPr>
              <p:cNvPr id="256" name="object 194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8422436" y="2675140"/>
                <a:ext cx="168197" cy="621550"/>
              </a:xfrm>
              <a:prstGeom prst="rect">
                <a:avLst/>
              </a:prstGeom>
            </p:spPr>
          </p:pic>
          <p:pic>
            <p:nvPicPr>
              <p:cNvPr id="257" name="object 195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8491632" y="2685554"/>
                <a:ext cx="225755" cy="775122"/>
              </a:xfrm>
              <a:prstGeom prst="rect">
                <a:avLst/>
              </a:prstGeom>
            </p:spPr>
          </p:pic>
          <p:pic>
            <p:nvPicPr>
              <p:cNvPr id="258" name="object 196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8533955" y="2685554"/>
                <a:ext cx="168201" cy="621550"/>
              </a:xfrm>
              <a:prstGeom prst="rect">
                <a:avLst/>
              </a:prstGeom>
            </p:spPr>
          </p:pic>
          <p:sp>
            <p:nvSpPr>
              <p:cNvPr id="259" name="object 197"/>
              <p:cNvSpPr/>
              <p:nvPr/>
            </p:nvSpPr>
            <p:spPr>
              <a:xfrm>
                <a:off x="8492235" y="3365601"/>
                <a:ext cx="225425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225425" h="95250">
                    <a:moveTo>
                      <a:pt x="70939" y="95075"/>
                    </a:moveTo>
                    <a:lnTo>
                      <a:pt x="6794" y="81254"/>
                    </a:lnTo>
                    <a:lnTo>
                      <a:pt x="0" y="72669"/>
                    </a:lnTo>
                    <a:lnTo>
                      <a:pt x="14918" y="78647"/>
                    </a:lnTo>
                    <a:lnTo>
                      <a:pt x="49133" y="86626"/>
                    </a:lnTo>
                    <a:lnTo>
                      <a:pt x="96744" y="86585"/>
                    </a:lnTo>
                    <a:lnTo>
                      <a:pt x="151853" y="68503"/>
                    </a:lnTo>
                    <a:lnTo>
                      <a:pt x="155485" y="60109"/>
                    </a:lnTo>
                    <a:lnTo>
                      <a:pt x="167627" y="40409"/>
                    </a:lnTo>
                    <a:lnTo>
                      <a:pt x="190151" y="17631"/>
                    </a:lnTo>
                    <a:lnTo>
                      <a:pt x="224929" y="0"/>
                    </a:lnTo>
                    <a:lnTo>
                      <a:pt x="224974" y="25812"/>
                    </a:lnTo>
                    <a:lnTo>
                      <a:pt x="223823" y="48796"/>
                    </a:lnTo>
                    <a:lnTo>
                      <a:pt x="221754" y="71589"/>
                    </a:lnTo>
                    <a:lnTo>
                      <a:pt x="206717" y="73367"/>
                    </a:lnTo>
                    <a:lnTo>
                      <a:pt x="200571" y="21285"/>
                    </a:lnTo>
                    <a:lnTo>
                      <a:pt x="182073" y="33235"/>
                    </a:lnTo>
                    <a:lnTo>
                      <a:pt x="168275" y="50536"/>
                    </a:lnTo>
                    <a:lnTo>
                      <a:pt x="159648" y="66108"/>
                    </a:lnTo>
                    <a:lnTo>
                      <a:pt x="156667" y="72872"/>
                    </a:lnTo>
                    <a:lnTo>
                      <a:pt x="111857" y="90552"/>
                    </a:lnTo>
                    <a:lnTo>
                      <a:pt x="70939" y="95075"/>
                    </a:lnTo>
                    <a:close/>
                  </a:path>
                </a:pathLst>
              </a:custGeom>
              <a:solidFill>
                <a:srgbClr val="1B0A0D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60" name="object 198"/>
              <p:cNvSpPr/>
              <p:nvPr/>
            </p:nvSpPr>
            <p:spPr>
              <a:xfrm>
                <a:off x="8308428" y="2309389"/>
                <a:ext cx="368935" cy="445770"/>
              </a:xfrm>
              <a:custGeom>
                <a:avLst/>
                <a:gdLst/>
                <a:ahLst/>
                <a:cxnLst/>
                <a:rect l="l" t="t" r="r" b="b"/>
                <a:pathLst>
                  <a:path w="368934" h="445769">
                    <a:moveTo>
                      <a:pt x="187594" y="445750"/>
                    </a:moveTo>
                    <a:lnTo>
                      <a:pt x="129234" y="437931"/>
                    </a:lnTo>
                    <a:lnTo>
                      <a:pt x="45562" y="285571"/>
                    </a:lnTo>
                    <a:lnTo>
                      <a:pt x="13735" y="165775"/>
                    </a:lnTo>
                    <a:lnTo>
                      <a:pt x="1804" y="84944"/>
                    </a:lnTo>
                    <a:lnTo>
                      <a:pt x="0" y="55287"/>
                    </a:lnTo>
                    <a:lnTo>
                      <a:pt x="44214" y="41781"/>
                    </a:lnTo>
                    <a:lnTo>
                      <a:pt x="145764" y="15988"/>
                    </a:lnTo>
                    <a:lnTo>
                      <a:pt x="258010" y="0"/>
                    </a:lnTo>
                    <a:lnTo>
                      <a:pt x="334314" y="15904"/>
                    </a:lnTo>
                    <a:lnTo>
                      <a:pt x="353820" y="47329"/>
                    </a:lnTo>
                    <a:lnTo>
                      <a:pt x="364669" y="92814"/>
                    </a:lnTo>
                    <a:lnTo>
                      <a:pt x="368706" y="146395"/>
                    </a:lnTo>
                    <a:lnTo>
                      <a:pt x="367774" y="202110"/>
                    </a:lnTo>
                    <a:lnTo>
                      <a:pt x="363719" y="253996"/>
                    </a:lnTo>
                    <a:lnTo>
                      <a:pt x="358386" y="296091"/>
                    </a:lnTo>
                    <a:lnTo>
                      <a:pt x="353618" y="322431"/>
                    </a:lnTo>
                    <a:lnTo>
                      <a:pt x="351420" y="352297"/>
                    </a:lnTo>
                    <a:lnTo>
                      <a:pt x="355388" y="380508"/>
                    </a:lnTo>
                    <a:lnTo>
                      <a:pt x="361050" y="401509"/>
                    </a:lnTo>
                    <a:lnTo>
                      <a:pt x="363931" y="409744"/>
                    </a:lnTo>
                    <a:lnTo>
                      <a:pt x="269906" y="441160"/>
                    </a:lnTo>
                    <a:lnTo>
                      <a:pt x="187594" y="445750"/>
                    </a:lnTo>
                    <a:close/>
                  </a:path>
                </a:pathLst>
              </a:custGeom>
              <a:solidFill>
                <a:srgbClr val="2D3B50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61" name="object 199"/>
              <p:cNvSpPr/>
              <p:nvPr/>
            </p:nvSpPr>
            <p:spPr>
              <a:xfrm>
                <a:off x="8308428" y="2309685"/>
                <a:ext cx="368935" cy="441959"/>
              </a:xfrm>
              <a:custGeom>
                <a:avLst/>
                <a:gdLst/>
                <a:ahLst/>
                <a:cxnLst/>
                <a:rect l="l" t="t" r="r" b="b"/>
                <a:pathLst>
                  <a:path w="368934" h="441960">
                    <a:moveTo>
                      <a:pt x="368693" y="146100"/>
                    </a:moveTo>
                    <a:lnTo>
                      <a:pt x="364667" y="92519"/>
                    </a:lnTo>
                    <a:lnTo>
                      <a:pt x="353809" y="47040"/>
                    </a:lnTo>
                    <a:lnTo>
                      <a:pt x="313969" y="4826"/>
                    </a:lnTo>
                    <a:lnTo>
                      <a:pt x="285115" y="0"/>
                    </a:lnTo>
                    <a:lnTo>
                      <a:pt x="249910" y="101"/>
                    </a:lnTo>
                    <a:lnTo>
                      <a:pt x="218821" y="3263"/>
                    </a:lnTo>
                    <a:lnTo>
                      <a:pt x="218782" y="3009"/>
                    </a:lnTo>
                    <a:lnTo>
                      <a:pt x="215315" y="3619"/>
                    </a:lnTo>
                    <a:lnTo>
                      <a:pt x="210540" y="4102"/>
                    </a:lnTo>
                    <a:lnTo>
                      <a:pt x="210439" y="4483"/>
                    </a:lnTo>
                    <a:lnTo>
                      <a:pt x="143065" y="16281"/>
                    </a:lnTo>
                    <a:lnTo>
                      <a:pt x="72478" y="33578"/>
                    </a:lnTo>
                    <a:lnTo>
                      <a:pt x="20332" y="48590"/>
                    </a:lnTo>
                    <a:lnTo>
                      <a:pt x="0" y="54991"/>
                    </a:lnTo>
                    <a:lnTo>
                      <a:pt x="1803" y="84658"/>
                    </a:lnTo>
                    <a:lnTo>
                      <a:pt x="13728" y="165481"/>
                    </a:lnTo>
                    <a:lnTo>
                      <a:pt x="45554" y="285280"/>
                    </a:lnTo>
                    <a:lnTo>
                      <a:pt x="107061" y="431825"/>
                    </a:lnTo>
                    <a:lnTo>
                      <a:pt x="123075" y="436245"/>
                    </a:lnTo>
                    <a:lnTo>
                      <a:pt x="109740" y="408355"/>
                    </a:lnTo>
                    <a:lnTo>
                      <a:pt x="82765" y="340093"/>
                    </a:lnTo>
                    <a:lnTo>
                      <a:pt x="61645" y="254622"/>
                    </a:lnTo>
                    <a:lnTo>
                      <a:pt x="65925" y="175094"/>
                    </a:lnTo>
                    <a:lnTo>
                      <a:pt x="105105" y="121500"/>
                    </a:lnTo>
                    <a:lnTo>
                      <a:pt x="160743" y="93116"/>
                    </a:lnTo>
                    <a:lnTo>
                      <a:pt x="210515" y="81953"/>
                    </a:lnTo>
                    <a:lnTo>
                      <a:pt x="232067" y="79997"/>
                    </a:lnTo>
                    <a:lnTo>
                      <a:pt x="231381" y="76085"/>
                    </a:lnTo>
                    <a:lnTo>
                      <a:pt x="255384" y="80200"/>
                    </a:lnTo>
                    <a:lnTo>
                      <a:pt x="294360" y="85394"/>
                    </a:lnTo>
                    <a:lnTo>
                      <a:pt x="319963" y="101714"/>
                    </a:lnTo>
                    <a:lnTo>
                      <a:pt x="334632" y="127482"/>
                    </a:lnTo>
                    <a:lnTo>
                      <a:pt x="340779" y="160985"/>
                    </a:lnTo>
                    <a:lnTo>
                      <a:pt x="340855" y="200520"/>
                    </a:lnTo>
                    <a:lnTo>
                      <a:pt x="337273" y="244386"/>
                    </a:lnTo>
                    <a:lnTo>
                      <a:pt x="332460" y="290893"/>
                    </a:lnTo>
                    <a:lnTo>
                      <a:pt x="328866" y="338315"/>
                    </a:lnTo>
                    <a:lnTo>
                      <a:pt x="322618" y="373799"/>
                    </a:lnTo>
                    <a:lnTo>
                      <a:pt x="308825" y="402285"/>
                    </a:lnTo>
                    <a:lnTo>
                      <a:pt x="289483" y="424573"/>
                    </a:lnTo>
                    <a:lnTo>
                      <a:pt x="266649" y="441401"/>
                    </a:lnTo>
                    <a:lnTo>
                      <a:pt x="290271" y="436689"/>
                    </a:lnTo>
                    <a:lnTo>
                      <a:pt x="314502" y="429958"/>
                    </a:lnTo>
                    <a:lnTo>
                      <a:pt x="339128" y="420954"/>
                    </a:lnTo>
                    <a:lnTo>
                      <a:pt x="363931" y="409448"/>
                    </a:lnTo>
                    <a:lnTo>
                      <a:pt x="361048" y="401218"/>
                    </a:lnTo>
                    <a:lnTo>
                      <a:pt x="355384" y="380212"/>
                    </a:lnTo>
                    <a:lnTo>
                      <a:pt x="351409" y="352005"/>
                    </a:lnTo>
                    <a:lnTo>
                      <a:pt x="353618" y="322135"/>
                    </a:lnTo>
                    <a:lnTo>
                      <a:pt x="358381" y="295795"/>
                    </a:lnTo>
                    <a:lnTo>
                      <a:pt x="363715" y="253707"/>
                    </a:lnTo>
                    <a:lnTo>
                      <a:pt x="367766" y="201815"/>
                    </a:lnTo>
                    <a:lnTo>
                      <a:pt x="368693" y="146100"/>
                    </a:lnTo>
                    <a:close/>
                  </a:path>
                </a:pathLst>
              </a:custGeom>
              <a:solidFill>
                <a:srgbClr val="293645"/>
              </a:solidFill>
            </p:spPr>
            <p:txBody>
              <a:bodyPr wrap="square" lIns="0" tIns="0" rIns="0" bIns="0" rtlCol="0"/>
              <a:p/>
            </p:txBody>
          </p:sp>
        </p:grpSp>
        <p:grpSp>
          <p:nvGrpSpPr>
            <p:cNvPr id="266" name="object 200"/>
            <p:cNvGrpSpPr/>
            <p:nvPr/>
          </p:nvGrpSpPr>
          <p:grpSpPr>
            <a:xfrm>
              <a:off x="12175" y="1765"/>
              <a:ext cx="1851" cy="2079"/>
              <a:chOff x="7717535" y="1127630"/>
              <a:chExt cx="1175385" cy="1320165"/>
            </a:xfrm>
          </p:grpSpPr>
          <p:sp>
            <p:nvSpPr>
              <p:cNvPr id="267" name="object 201"/>
              <p:cNvSpPr/>
              <p:nvPr/>
            </p:nvSpPr>
            <p:spPr>
              <a:xfrm>
                <a:off x="8266556" y="1231900"/>
                <a:ext cx="506730" cy="657860"/>
              </a:xfrm>
              <a:custGeom>
                <a:avLst/>
                <a:gdLst/>
                <a:ahLst/>
                <a:cxnLst/>
                <a:rect l="l" t="t" r="r" b="b"/>
                <a:pathLst>
                  <a:path w="506729" h="657860">
                    <a:moveTo>
                      <a:pt x="59486" y="657720"/>
                    </a:moveTo>
                    <a:lnTo>
                      <a:pt x="52013" y="585402"/>
                    </a:lnTo>
                    <a:lnTo>
                      <a:pt x="31362" y="482458"/>
                    </a:lnTo>
                    <a:lnTo>
                      <a:pt x="9902" y="390313"/>
                    </a:lnTo>
                    <a:lnTo>
                      <a:pt x="0" y="350393"/>
                    </a:lnTo>
                    <a:lnTo>
                      <a:pt x="3535" y="157492"/>
                    </a:lnTo>
                    <a:lnTo>
                      <a:pt x="124637" y="52395"/>
                    </a:lnTo>
                    <a:lnTo>
                      <a:pt x="267533" y="8698"/>
                    </a:lnTo>
                    <a:lnTo>
                      <a:pt x="336448" y="0"/>
                    </a:lnTo>
                    <a:lnTo>
                      <a:pt x="453354" y="69929"/>
                    </a:lnTo>
                    <a:lnTo>
                      <a:pt x="500130" y="193203"/>
                    </a:lnTo>
                    <a:lnTo>
                      <a:pt x="506442" y="310597"/>
                    </a:lnTo>
                    <a:lnTo>
                      <a:pt x="501954" y="362889"/>
                    </a:lnTo>
                    <a:lnTo>
                      <a:pt x="474585" y="450258"/>
                    </a:lnTo>
                    <a:lnTo>
                      <a:pt x="461735" y="532525"/>
                    </a:lnTo>
                    <a:lnTo>
                      <a:pt x="457993" y="593648"/>
                    </a:lnTo>
                    <a:lnTo>
                      <a:pt x="457949" y="617588"/>
                    </a:lnTo>
                    <a:lnTo>
                      <a:pt x="59486" y="657720"/>
                    </a:lnTo>
                    <a:close/>
                  </a:path>
                </a:pathLst>
              </a:custGeom>
              <a:solidFill>
                <a:srgbClr val="1C110E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268" name="object 202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8505329" y="1744611"/>
                <a:ext cx="109931" cy="121246"/>
              </a:xfrm>
              <a:prstGeom prst="rect">
                <a:avLst/>
              </a:prstGeom>
            </p:spPr>
          </p:pic>
          <p:sp>
            <p:nvSpPr>
              <p:cNvPr id="269" name="object 203"/>
              <p:cNvSpPr/>
              <p:nvPr/>
            </p:nvSpPr>
            <p:spPr>
              <a:xfrm>
                <a:off x="8321966" y="1828525"/>
                <a:ext cx="293370" cy="571500"/>
              </a:xfrm>
              <a:custGeom>
                <a:avLst/>
                <a:gdLst/>
                <a:ahLst/>
                <a:cxnLst/>
                <a:rect l="l" t="t" r="r" b="b"/>
                <a:pathLst>
                  <a:path w="293370" h="571500">
                    <a:moveTo>
                      <a:pt x="123358" y="570932"/>
                    </a:moveTo>
                    <a:lnTo>
                      <a:pt x="58032" y="560120"/>
                    </a:lnTo>
                    <a:lnTo>
                      <a:pt x="15309" y="543029"/>
                    </a:lnTo>
                    <a:lnTo>
                      <a:pt x="0" y="534119"/>
                    </a:lnTo>
                    <a:lnTo>
                      <a:pt x="16144" y="455798"/>
                    </a:lnTo>
                    <a:lnTo>
                      <a:pt x="53952" y="281592"/>
                    </a:lnTo>
                    <a:lnTo>
                      <a:pt x="97490" y="102633"/>
                    </a:lnTo>
                    <a:lnTo>
                      <a:pt x="130822" y="10053"/>
                    </a:lnTo>
                    <a:lnTo>
                      <a:pt x="157919" y="0"/>
                    </a:lnTo>
                    <a:lnTo>
                      <a:pt x="177623" y="10968"/>
                    </a:lnTo>
                    <a:lnTo>
                      <a:pt x="189653" y="28298"/>
                    </a:lnTo>
                    <a:lnTo>
                      <a:pt x="193725" y="37333"/>
                    </a:lnTo>
                    <a:lnTo>
                      <a:pt x="230425" y="13900"/>
                    </a:lnTo>
                    <a:lnTo>
                      <a:pt x="262302" y="6653"/>
                    </a:lnTo>
                    <a:lnTo>
                      <a:pt x="284783" y="7925"/>
                    </a:lnTo>
                    <a:lnTo>
                      <a:pt x="293293" y="10053"/>
                    </a:lnTo>
                    <a:lnTo>
                      <a:pt x="206476" y="561005"/>
                    </a:lnTo>
                    <a:lnTo>
                      <a:pt x="123358" y="570932"/>
                    </a:lnTo>
                    <a:close/>
                  </a:path>
                </a:pathLst>
              </a:custGeom>
              <a:solidFill>
                <a:srgbClr val="C1BDB3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70" name="object 204"/>
              <p:cNvSpPr/>
              <p:nvPr/>
            </p:nvSpPr>
            <p:spPr>
              <a:xfrm>
                <a:off x="8321966" y="2121890"/>
                <a:ext cx="175895" cy="269875"/>
              </a:xfrm>
              <a:custGeom>
                <a:avLst/>
                <a:gdLst/>
                <a:ahLst/>
                <a:cxnLst/>
                <a:rect l="l" t="t" r="r" b="b"/>
                <a:pathLst>
                  <a:path w="175895" h="269875">
                    <a:moveTo>
                      <a:pt x="69113" y="269773"/>
                    </a:moveTo>
                    <a:lnTo>
                      <a:pt x="40065" y="260658"/>
                    </a:lnTo>
                    <a:lnTo>
                      <a:pt x="18335" y="251191"/>
                    </a:lnTo>
                    <a:lnTo>
                      <a:pt x="4716" y="243761"/>
                    </a:lnTo>
                    <a:lnTo>
                      <a:pt x="0" y="240753"/>
                    </a:lnTo>
                    <a:lnTo>
                      <a:pt x="15232" y="166735"/>
                    </a:lnTo>
                    <a:lnTo>
                      <a:pt x="31562" y="89770"/>
                    </a:lnTo>
                    <a:lnTo>
                      <a:pt x="51295" y="0"/>
                    </a:lnTo>
                    <a:lnTo>
                      <a:pt x="166344" y="19697"/>
                    </a:lnTo>
                    <a:lnTo>
                      <a:pt x="171113" y="36301"/>
                    </a:lnTo>
                    <a:lnTo>
                      <a:pt x="175590" y="74317"/>
                    </a:lnTo>
                    <a:lnTo>
                      <a:pt x="165026" y="116052"/>
                    </a:lnTo>
                    <a:lnTo>
                      <a:pt x="124675" y="143814"/>
                    </a:lnTo>
                    <a:lnTo>
                      <a:pt x="86985" y="166848"/>
                    </a:lnTo>
                    <a:lnTo>
                      <a:pt x="70067" y="203226"/>
                    </a:lnTo>
                    <a:lnTo>
                      <a:pt x="66563" y="241389"/>
                    </a:lnTo>
                    <a:lnTo>
                      <a:pt x="69113" y="269773"/>
                    </a:lnTo>
                    <a:close/>
                  </a:path>
                </a:pathLst>
              </a:custGeom>
              <a:solidFill>
                <a:srgbClr val="AAAAA6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71" name="object 205"/>
              <p:cNvSpPr/>
              <p:nvPr/>
            </p:nvSpPr>
            <p:spPr>
              <a:xfrm>
                <a:off x="8062467" y="1787423"/>
                <a:ext cx="408940" cy="607060"/>
              </a:xfrm>
              <a:custGeom>
                <a:avLst/>
                <a:gdLst/>
                <a:ahLst/>
                <a:cxnLst/>
                <a:rect l="l" t="t" r="r" b="b"/>
                <a:pathLst>
                  <a:path w="408940" h="607060">
                    <a:moveTo>
                      <a:pt x="247562" y="606977"/>
                    </a:moveTo>
                    <a:lnTo>
                      <a:pt x="228206" y="598982"/>
                    </a:lnTo>
                    <a:lnTo>
                      <a:pt x="208356" y="586181"/>
                    </a:lnTo>
                    <a:lnTo>
                      <a:pt x="206527" y="577697"/>
                    </a:lnTo>
                    <a:lnTo>
                      <a:pt x="210692" y="571258"/>
                    </a:lnTo>
                    <a:lnTo>
                      <a:pt x="262534" y="468122"/>
                    </a:lnTo>
                    <a:lnTo>
                      <a:pt x="266441" y="459077"/>
                    </a:lnTo>
                    <a:lnTo>
                      <a:pt x="269227" y="449654"/>
                    </a:lnTo>
                    <a:lnTo>
                      <a:pt x="270860" y="439963"/>
                    </a:lnTo>
                    <a:lnTo>
                      <a:pt x="271310" y="430110"/>
                    </a:lnTo>
                    <a:lnTo>
                      <a:pt x="270167" y="361403"/>
                    </a:lnTo>
                    <a:lnTo>
                      <a:pt x="248538" y="247497"/>
                    </a:lnTo>
                    <a:lnTo>
                      <a:pt x="247992" y="243090"/>
                    </a:lnTo>
                    <a:lnTo>
                      <a:pt x="248094" y="238671"/>
                    </a:lnTo>
                    <a:lnTo>
                      <a:pt x="248894" y="234302"/>
                    </a:lnTo>
                    <a:lnTo>
                      <a:pt x="262775" y="197599"/>
                    </a:lnTo>
                    <a:lnTo>
                      <a:pt x="156463" y="273354"/>
                    </a:lnTo>
                    <a:lnTo>
                      <a:pt x="143550" y="279503"/>
                    </a:lnTo>
                    <a:lnTo>
                      <a:pt x="129700" y="280892"/>
                    </a:lnTo>
                    <a:lnTo>
                      <a:pt x="116185" y="277594"/>
                    </a:lnTo>
                    <a:lnTo>
                      <a:pt x="104279" y="269684"/>
                    </a:lnTo>
                    <a:lnTo>
                      <a:pt x="0" y="146545"/>
                    </a:lnTo>
                    <a:lnTo>
                      <a:pt x="50850" y="81762"/>
                    </a:lnTo>
                    <a:lnTo>
                      <a:pt x="132956" y="161683"/>
                    </a:lnTo>
                    <a:lnTo>
                      <a:pt x="141349" y="167136"/>
                    </a:lnTo>
                    <a:lnTo>
                      <a:pt x="150844" y="168987"/>
                    </a:lnTo>
                    <a:lnTo>
                      <a:pt x="160349" y="167221"/>
                    </a:lnTo>
                    <a:lnTo>
                      <a:pt x="168770" y="161823"/>
                    </a:lnTo>
                    <a:lnTo>
                      <a:pt x="318541" y="18859"/>
                    </a:lnTo>
                    <a:lnTo>
                      <a:pt x="326174" y="14935"/>
                    </a:lnTo>
                    <a:lnTo>
                      <a:pt x="408431" y="0"/>
                    </a:lnTo>
                    <a:lnTo>
                      <a:pt x="396024" y="287591"/>
                    </a:lnTo>
                    <a:lnTo>
                      <a:pt x="367652" y="402678"/>
                    </a:lnTo>
                    <a:lnTo>
                      <a:pt x="290309" y="576072"/>
                    </a:lnTo>
                    <a:lnTo>
                      <a:pt x="278875" y="594616"/>
                    </a:lnTo>
                    <a:lnTo>
                      <a:pt x="264539" y="605220"/>
                    </a:lnTo>
                    <a:lnTo>
                      <a:pt x="247562" y="606977"/>
                    </a:lnTo>
                    <a:close/>
                  </a:path>
                </a:pathLst>
              </a:custGeom>
              <a:solidFill>
                <a:srgbClr val="374966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272" name="object 206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8287994" y="1787423"/>
                <a:ext cx="182905" cy="107657"/>
              </a:xfrm>
              <a:prstGeom prst="rect">
                <a:avLst/>
              </a:prstGeom>
            </p:spPr>
          </p:pic>
          <p:sp>
            <p:nvSpPr>
              <p:cNvPr id="273" name="object 207"/>
              <p:cNvSpPr/>
              <p:nvPr/>
            </p:nvSpPr>
            <p:spPr>
              <a:xfrm>
                <a:off x="8062467" y="1901532"/>
                <a:ext cx="306705" cy="167005"/>
              </a:xfrm>
              <a:custGeom>
                <a:avLst/>
                <a:gdLst/>
                <a:ahLst/>
                <a:cxnLst/>
                <a:rect l="l" t="t" r="r" b="b"/>
                <a:pathLst>
                  <a:path w="306704" h="167005">
                    <a:moveTo>
                      <a:pt x="249266" y="93116"/>
                    </a:moveTo>
                    <a:lnTo>
                      <a:pt x="235102" y="93116"/>
                    </a:lnTo>
                    <a:lnTo>
                      <a:pt x="306489" y="0"/>
                    </a:lnTo>
                    <a:lnTo>
                      <a:pt x="262775" y="83489"/>
                    </a:lnTo>
                    <a:lnTo>
                      <a:pt x="249266" y="93116"/>
                    </a:lnTo>
                    <a:close/>
                  </a:path>
                  <a:path w="306704" h="167005">
                    <a:moveTo>
                      <a:pt x="129700" y="166782"/>
                    </a:moveTo>
                    <a:lnTo>
                      <a:pt x="116185" y="163485"/>
                    </a:lnTo>
                    <a:lnTo>
                      <a:pt x="104279" y="155575"/>
                    </a:lnTo>
                    <a:lnTo>
                      <a:pt x="0" y="32435"/>
                    </a:lnTo>
                    <a:lnTo>
                      <a:pt x="9575" y="20231"/>
                    </a:lnTo>
                    <a:lnTo>
                      <a:pt x="29514" y="5549"/>
                    </a:lnTo>
                    <a:lnTo>
                      <a:pt x="21240" y="26684"/>
                    </a:lnTo>
                    <a:lnTo>
                      <a:pt x="20064" y="40873"/>
                    </a:lnTo>
                    <a:lnTo>
                      <a:pt x="22162" y="48849"/>
                    </a:lnTo>
                    <a:lnTo>
                      <a:pt x="23710" y="51346"/>
                    </a:lnTo>
                    <a:lnTo>
                      <a:pt x="94157" y="134480"/>
                    </a:lnTo>
                    <a:lnTo>
                      <a:pt x="103803" y="134480"/>
                    </a:lnTo>
                    <a:lnTo>
                      <a:pt x="107210" y="138780"/>
                    </a:lnTo>
                    <a:lnTo>
                      <a:pt x="123113" y="149752"/>
                    </a:lnTo>
                    <a:lnTo>
                      <a:pt x="129870" y="152488"/>
                    </a:lnTo>
                    <a:lnTo>
                      <a:pt x="143651" y="152488"/>
                    </a:lnTo>
                    <a:lnTo>
                      <a:pt x="141287" y="155371"/>
                    </a:lnTo>
                    <a:lnTo>
                      <a:pt x="161899" y="155371"/>
                    </a:lnTo>
                    <a:lnTo>
                      <a:pt x="156463" y="159245"/>
                    </a:lnTo>
                    <a:lnTo>
                      <a:pt x="143550" y="165394"/>
                    </a:lnTo>
                    <a:lnTo>
                      <a:pt x="129700" y="166782"/>
                    </a:lnTo>
                    <a:close/>
                  </a:path>
                  <a:path w="306704" h="167005">
                    <a:moveTo>
                      <a:pt x="165250" y="152984"/>
                    </a:moveTo>
                    <a:lnTo>
                      <a:pt x="152692" y="152984"/>
                    </a:lnTo>
                    <a:lnTo>
                      <a:pt x="226961" y="99314"/>
                    </a:lnTo>
                    <a:lnTo>
                      <a:pt x="248196" y="62750"/>
                    </a:lnTo>
                    <a:lnTo>
                      <a:pt x="235102" y="93116"/>
                    </a:lnTo>
                    <a:lnTo>
                      <a:pt x="249266" y="93116"/>
                    </a:lnTo>
                    <a:lnTo>
                      <a:pt x="165250" y="152984"/>
                    </a:lnTo>
                    <a:close/>
                  </a:path>
                  <a:path w="306704" h="167005">
                    <a:moveTo>
                      <a:pt x="103803" y="134480"/>
                    </a:moveTo>
                    <a:lnTo>
                      <a:pt x="94157" y="134480"/>
                    </a:lnTo>
                    <a:lnTo>
                      <a:pt x="84149" y="114310"/>
                    </a:lnTo>
                    <a:lnTo>
                      <a:pt x="78043" y="95272"/>
                    </a:lnTo>
                    <a:lnTo>
                      <a:pt x="74996" y="81105"/>
                    </a:lnTo>
                    <a:lnTo>
                      <a:pt x="74167" y="75552"/>
                    </a:lnTo>
                    <a:lnTo>
                      <a:pt x="88711" y="115428"/>
                    </a:lnTo>
                    <a:lnTo>
                      <a:pt x="103803" y="134480"/>
                    </a:lnTo>
                    <a:close/>
                  </a:path>
                  <a:path w="306704" h="167005">
                    <a:moveTo>
                      <a:pt x="161899" y="155371"/>
                    </a:moveTo>
                    <a:lnTo>
                      <a:pt x="141287" y="155371"/>
                    </a:lnTo>
                    <a:lnTo>
                      <a:pt x="148920" y="146837"/>
                    </a:lnTo>
                    <a:lnTo>
                      <a:pt x="148829" y="146174"/>
                    </a:lnTo>
                    <a:lnTo>
                      <a:pt x="152906" y="141203"/>
                    </a:lnTo>
                    <a:lnTo>
                      <a:pt x="158494" y="125795"/>
                    </a:lnTo>
                    <a:lnTo>
                      <a:pt x="160241" y="113418"/>
                    </a:lnTo>
                    <a:lnTo>
                      <a:pt x="160337" y="108343"/>
                    </a:lnTo>
                    <a:lnTo>
                      <a:pt x="161757" y="125134"/>
                    </a:lnTo>
                    <a:lnTo>
                      <a:pt x="158838" y="139388"/>
                    </a:lnTo>
                    <a:lnTo>
                      <a:pt x="154758" y="149280"/>
                    </a:lnTo>
                    <a:lnTo>
                      <a:pt x="152692" y="152984"/>
                    </a:lnTo>
                    <a:lnTo>
                      <a:pt x="165250" y="152984"/>
                    </a:lnTo>
                    <a:lnTo>
                      <a:pt x="161899" y="155371"/>
                    </a:lnTo>
                    <a:close/>
                  </a:path>
                  <a:path w="306704" h="167005">
                    <a:moveTo>
                      <a:pt x="143651" y="152488"/>
                    </a:moveTo>
                    <a:lnTo>
                      <a:pt x="129870" y="152488"/>
                    </a:lnTo>
                    <a:lnTo>
                      <a:pt x="136780" y="149450"/>
                    </a:lnTo>
                    <a:lnTo>
                      <a:pt x="142213" y="142767"/>
                    </a:lnTo>
                    <a:lnTo>
                      <a:pt x="145766" y="136083"/>
                    </a:lnTo>
                    <a:lnTo>
                      <a:pt x="147040" y="133045"/>
                    </a:lnTo>
                    <a:lnTo>
                      <a:pt x="148829" y="146174"/>
                    </a:lnTo>
                    <a:lnTo>
                      <a:pt x="143651" y="152488"/>
                    </a:lnTo>
                    <a:close/>
                  </a:path>
                  <a:path w="306704" h="167005">
                    <a:moveTo>
                      <a:pt x="141287" y="155371"/>
                    </a:moveTo>
                    <a:lnTo>
                      <a:pt x="148829" y="146174"/>
                    </a:lnTo>
                    <a:lnTo>
                      <a:pt x="148920" y="146837"/>
                    </a:lnTo>
                    <a:lnTo>
                      <a:pt x="141287" y="155371"/>
                    </a:lnTo>
                    <a:close/>
                  </a:path>
                </a:pathLst>
              </a:custGeom>
              <a:solidFill>
                <a:srgbClr val="314159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74" name="object 208"/>
              <p:cNvSpPr/>
              <p:nvPr/>
            </p:nvSpPr>
            <p:spPr>
              <a:xfrm>
                <a:off x="8412365" y="2042414"/>
                <a:ext cx="46355" cy="163830"/>
              </a:xfrm>
              <a:custGeom>
                <a:avLst/>
                <a:gdLst/>
                <a:ahLst/>
                <a:cxnLst/>
                <a:rect l="l" t="t" r="r" b="b"/>
                <a:pathLst>
                  <a:path w="46354" h="163830">
                    <a:moveTo>
                      <a:pt x="10617" y="163766"/>
                    </a:moveTo>
                    <a:lnTo>
                      <a:pt x="0" y="136779"/>
                    </a:lnTo>
                    <a:lnTo>
                      <a:pt x="22961" y="29070"/>
                    </a:lnTo>
                    <a:lnTo>
                      <a:pt x="45885" y="0"/>
                    </a:lnTo>
                    <a:lnTo>
                      <a:pt x="10617" y="163766"/>
                    </a:lnTo>
                    <a:close/>
                  </a:path>
                </a:pathLst>
              </a:custGeom>
              <a:solidFill>
                <a:srgbClr val="1D2938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75" name="object 209"/>
              <p:cNvSpPr/>
              <p:nvPr/>
            </p:nvSpPr>
            <p:spPr>
              <a:xfrm>
                <a:off x="8414892" y="1792732"/>
                <a:ext cx="306705" cy="655320"/>
              </a:xfrm>
              <a:custGeom>
                <a:avLst/>
                <a:gdLst/>
                <a:ahLst/>
                <a:cxnLst/>
                <a:rect l="l" t="t" r="r" b="b"/>
                <a:pathLst>
                  <a:path w="306704" h="655319">
                    <a:moveTo>
                      <a:pt x="179730" y="654939"/>
                    </a:moveTo>
                    <a:lnTo>
                      <a:pt x="136837" y="651598"/>
                    </a:lnTo>
                    <a:lnTo>
                      <a:pt x="99144" y="633755"/>
                    </a:lnTo>
                    <a:lnTo>
                      <a:pt x="70082" y="603882"/>
                    </a:lnTo>
                    <a:lnTo>
                      <a:pt x="53085" y="564451"/>
                    </a:lnTo>
                    <a:lnTo>
                      <a:pt x="0" y="386257"/>
                    </a:lnTo>
                    <a:lnTo>
                      <a:pt x="23164" y="280339"/>
                    </a:lnTo>
                    <a:lnTo>
                      <a:pt x="208152" y="0"/>
                    </a:lnTo>
                    <a:lnTo>
                      <a:pt x="269430" y="19202"/>
                    </a:lnTo>
                    <a:lnTo>
                      <a:pt x="286460" y="28153"/>
                    </a:lnTo>
                    <a:lnTo>
                      <a:pt x="298894" y="42071"/>
                    </a:lnTo>
                    <a:lnTo>
                      <a:pt x="305785" y="59414"/>
                    </a:lnTo>
                    <a:lnTo>
                      <a:pt x="306184" y="78638"/>
                    </a:lnTo>
                    <a:lnTo>
                      <a:pt x="293484" y="157264"/>
                    </a:lnTo>
                    <a:lnTo>
                      <a:pt x="282878" y="197864"/>
                    </a:lnTo>
                    <a:lnTo>
                      <a:pt x="264718" y="235750"/>
                    </a:lnTo>
                    <a:lnTo>
                      <a:pt x="230428" y="292493"/>
                    </a:lnTo>
                    <a:lnTo>
                      <a:pt x="218931" y="313927"/>
                    </a:lnTo>
                    <a:lnTo>
                      <a:pt x="209689" y="336357"/>
                    </a:lnTo>
                    <a:lnTo>
                      <a:pt x="202857" y="359614"/>
                    </a:lnTo>
                    <a:lnTo>
                      <a:pt x="198589" y="383527"/>
                    </a:lnTo>
                    <a:lnTo>
                      <a:pt x="197238" y="411899"/>
                    </a:lnTo>
                    <a:lnTo>
                      <a:pt x="200469" y="438788"/>
                    </a:lnTo>
                    <a:lnTo>
                      <a:pt x="208576" y="465148"/>
                    </a:lnTo>
                    <a:lnTo>
                      <a:pt x="221856" y="491934"/>
                    </a:lnTo>
                    <a:lnTo>
                      <a:pt x="298094" y="622604"/>
                    </a:lnTo>
                    <a:lnTo>
                      <a:pt x="300039" y="629402"/>
                    </a:lnTo>
                    <a:lnTo>
                      <a:pt x="298521" y="635931"/>
                    </a:lnTo>
                    <a:lnTo>
                      <a:pt x="294138" y="641030"/>
                    </a:lnTo>
                    <a:lnTo>
                      <a:pt x="287489" y="643534"/>
                    </a:lnTo>
                    <a:lnTo>
                      <a:pt x="179730" y="654939"/>
                    </a:lnTo>
                    <a:close/>
                  </a:path>
                </a:pathLst>
              </a:custGeom>
              <a:solidFill>
                <a:srgbClr val="374966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76" name="object 210"/>
              <p:cNvSpPr/>
              <p:nvPr/>
            </p:nvSpPr>
            <p:spPr>
              <a:xfrm>
                <a:off x="8443861" y="1894141"/>
                <a:ext cx="273685" cy="270510"/>
              </a:xfrm>
              <a:custGeom>
                <a:avLst/>
                <a:gdLst/>
                <a:ahLst/>
                <a:cxnLst/>
                <a:rect l="l" t="t" r="r" b="b"/>
                <a:pathLst>
                  <a:path w="273684" h="270510">
                    <a:moveTo>
                      <a:pt x="171399" y="270268"/>
                    </a:moveTo>
                    <a:lnTo>
                      <a:pt x="171754" y="264020"/>
                    </a:lnTo>
                    <a:lnTo>
                      <a:pt x="170903" y="257568"/>
                    </a:lnTo>
                    <a:lnTo>
                      <a:pt x="168821" y="246799"/>
                    </a:lnTo>
                    <a:lnTo>
                      <a:pt x="167335" y="241985"/>
                    </a:lnTo>
                    <a:lnTo>
                      <a:pt x="168033" y="232168"/>
                    </a:lnTo>
                    <a:lnTo>
                      <a:pt x="169913" y="227304"/>
                    </a:lnTo>
                    <a:lnTo>
                      <a:pt x="175272" y="215201"/>
                    </a:lnTo>
                    <a:lnTo>
                      <a:pt x="179184" y="207314"/>
                    </a:lnTo>
                    <a:lnTo>
                      <a:pt x="177406" y="196799"/>
                    </a:lnTo>
                    <a:lnTo>
                      <a:pt x="176517" y="194170"/>
                    </a:lnTo>
                    <a:lnTo>
                      <a:pt x="178295" y="190538"/>
                    </a:lnTo>
                    <a:lnTo>
                      <a:pt x="179590" y="189598"/>
                    </a:lnTo>
                    <a:lnTo>
                      <a:pt x="181571" y="187223"/>
                    </a:lnTo>
                    <a:lnTo>
                      <a:pt x="182168" y="185381"/>
                    </a:lnTo>
                    <a:lnTo>
                      <a:pt x="180530" y="183146"/>
                    </a:lnTo>
                    <a:lnTo>
                      <a:pt x="162915" y="181559"/>
                    </a:lnTo>
                    <a:lnTo>
                      <a:pt x="180682" y="164401"/>
                    </a:lnTo>
                    <a:lnTo>
                      <a:pt x="186131" y="154724"/>
                    </a:lnTo>
                    <a:lnTo>
                      <a:pt x="187375" y="150901"/>
                    </a:lnTo>
                    <a:lnTo>
                      <a:pt x="183159" y="145503"/>
                    </a:lnTo>
                    <a:lnTo>
                      <a:pt x="178993" y="145897"/>
                    </a:lnTo>
                    <a:lnTo>
                      <a:pt x="175564" y="146634"/>
                    </a:lnTo>
                    <a:lnTo>
                      <a:pt x="150804" y="153554"/>
                    </a:lnTo>
                    <a:lnTo>
                      <a:pt x="102227" y="170781"/>
                    </a:lnTo>
                    <a:lnTo>
                      <a:pt x="77495" y="177838"/>
                    </a:lnTo>
                    <a:lnTo>
                      <a:pt x="68476" y="179495"/>
                    </a:lnTo>
                    <a:lnTo>
                      <a:pt x="59342" y="180036"/>
                    </a:lnTo>
                    <a:lnTo>
                      <a:pt x="50515" y="178847"/>
                    </a:lnTo>
                    <a:lnTo>
                      <a:pt x="42418" y="175310"/>
                    </a:lnTo>
                    <a:lnTo>
                      <a:pt x="38150" y="172580"/>
                    </a:lnTo>
                    <a:lnTo>
                      <a:pt x="34823" y="168567"/>
                    </a:lnTo>
                    <a:lnTo>
                      <a:pt x="27978" y="163461"/>
                    </a:lnTo>
                    <a:lnTo>
                      <a:pt x="24853" y="163360"/>
                    </a:lnTo>
                    <a:lnTo>
                      <a:pt x="17018" y="166878"/>
                    </a:lnTo>
                    <a:lnTo>
                      <a:pt x="11607" y="168313"/>
                    </a:lnTo>
                    <a:lnTo>
                      <a:pt x="0" y="169506"/>
                    </a:lnTo>
                    <a:lnTo>
                      <a:pt x="3873" y="164249"/>
                    </a:lnTo>
                    <a:lnTo>
                      <a:pt x="56311" y="84823"/>
                    </a:lnTo>
                    <a:lnTo>
                      <a:pt x="133108" y="74853"/>
                    </a:lnTo>
                    <a:lnTo>
                      <a:pt x="273545" y="0"/>
                    </a:lnTo>
                    <a:lnTo>
                      <a:pt x="264515" y="55854"/>
                    </a:lnTo>
                    <a:lnTo>
                      <a:pt x="253909" y="96454"/>
                    </a:lnTo>
                    <a:lnTo>
                      <a:pt x="235750" y="134340"/>
                    </a:lnTo>
                    <a:lnTo>
                      <a:pt x="201460" y="191084"/>
                    </a:lnTo>
                    <a:lnTo>
                      <a:pt x="191274" y="209820"/>
                    </a:lnTo>
                    <a:lnTo>
                      <a:pt x="182805" y="229338"/>
                    </a:lnTo>
                    <a:lnTo>
                      <a:pt x="176148" y="249525"/>
                    </a:lnTo>
                    <a:lnTo>
                      <a:pt x="171399" y="270268"/>
                    </a:lnTo>
                    <a:close/>
                  </a:path>
                </a:pathLst>
              </a:custGeom>
              <a:solidFill>
                <a:srgbClr val="293645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277" name="object 211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8446642" y="1877961"/>
                <a:ext cx="175323" cy="182118"/>
              </a:xfrm>
              <a:prstGeom prst="rect">
                <a:avLst/>
              </a:prstGeom>
            </p:spPr>
          </p:pic>
          <p:sp>
            <p:nvSpPr>
              <p:cNvPr id="278" name="object 212"/>
              <p:cNvSpPr/>
              <p:nvPr/>
            </p:nvSpPr>
            <p:spPr>
              <a:xfrm>
                <a:off x="8446642" y="1792732"/>
                <a:ext cx="177165" cy="267970"/>
              </a:xfrm>
              <a:custGeom>
                <a:avLst/>
                <a:gdLst/>
                <a:ahLst/>
                <a:cxnLst/>
                <a:rect l="l" t="t" r="r" b="b"/>
                <a:pathLst>
                  <a:path w="177165" h="267969">
                    <a:moveTo>
                      <a:pt x="0" y="267347"/>
                    </a:moveTo>
                    <a:lnTo>
                      <a:pt x="176402" y="0"/>
                    </a:lnTo>
                    <a:lnTo>
                      <a:pt x="177152" y="203"/>
                    </a:lnTo>
                    <a:lnTo>
                      <a:pt x="168617" y="162280"/>
                    </a:lnTo>
                    <a:lnTo>
                      <a:pt x="120802" y="153746"/>
                    </a:lnTo>
                    <a:lnTo>
                      <a:pt x="137769" y="193929"/>
                    </a:lnTo>
                    <a:lnTo>
                      <a:pt x="0" y="267347"/>
                    </a:lnTo>
                    <a:close/>
                  </a:path>
                </a:pathLst>
              </a:custGeom>
              <a:solidFill>
                <a:srgbClr val="445672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79" name="object 213"/>
              <p:cNvSpPr/>
              <p:nvPr/>
            </p:nvSpPr>
            <p:spPr>
              <a:xfrm>
                <a:off x="8515692" y="1848789"/>
                <a:ext cx="67310" cy="17145"/>
              </a:xfrm>
              <a:custGeom>
                <a:avLst/>
                <a:gdLst/>
                <a:ahLst/>
                <a:cxnLst/>
                <a:rect l="l" t="t" r="r" b="b"/>
                <a:pathLst>
                  <a:path w="67309" h="17144">
                    <a:moveTo>
                      <a:pt x="0" y="17068"/>
                    </a:moveTo>
                    <a:lnTo>
                      <a:pt x="12516" y="9188"/>
                    </a:lnTo>
                    <a:lnTo>
                      <a:pt x="24168" y="3900"/>
                    </a:lnTo>
                    <a:lnTo>
                      <a:pt x="34972" y="929"/>
                    </a:lnTo>
                    <a:lnTo>
                      <a:pt x="44945" y="0"/>
                    </a:lnTo>
                    <a:lnTo>
                      <a:pt x="53187" y="0"/>
                    </a:lnTo>
                    <a:lnTo>
                      <a:pt x="60528" y="1981"/>
                    </a:lnTo>
                    <a:lnTo>
                      <a:pt x="66979" y="5118"/>
                    </a:lnTo>
                    <a:lnTo>
                      <a:pt x="61823" y="12903"/>
                    </a:lnTo>
                    <a:lnTo>
                      <a:pt x="55085" y="10749"/>
                    </a:lnTo>
                    <a:lnTo>
                      <a:pt x="48523" y="9305"/>
                    </a:lnTo>
                    <a:lnTo>
                      <a:pt x="42185" y="8495"/>
                    </a:lnTo>
                    <a:lnTo>
                      <a:pt x="36118" y="8242"/>
                    </a:lnTo>
                    <a:lnTo>
                      <a:pt x="21602" y="9621"/>
                    </a:lnTo>
                    <a:lnTo>
                      <a:pt x="10172" y="12655"/>
                    </a:lnTo>
                    <a:lnTo>
                      <a:pt x="2686" y="15689"/>
                    </a:lnTo>
                    <a:lnTo>
                      <a:pt x="0" y="17068"/>
                    </a:lnTo>
                    <a:close/>
                  </a:path>
                </a:pathLst>
              </a:custGeom>
              <a:solidFill>
                <a:srgbClr val="868279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80" name="object 214"/>
              <p:cNvSpPr/>
              <p:nvPr/>
            </p:nvSpPr>
            <p:spPr>
              <a:xfrm>
                <a:off x="8577516" y="1853907"/>
                <a:ext cx="41275" cy="40640"/>
              </a:xfrm>
              <a:custGeom>
                <a:avLst/>
                <a:gdLst/>
                <a:ahLst/>
                <a:cxnLst/>
                <a:rect l="l" t="t" r="r" b="b"/>
                <a:pathLst>
                  <a:path w="41275" h="40639">
                    <a:moveTo>
                      <a:pt x="40919" y="40373"/>
                    </a:moveTo>
                    <a:lnTo>
                      <a:pt x="30805" y="28551"/>
                    </a:lnTo>
                    <a:lnTo>
                      <a:pt x="20512" y="19373"/>
                    </a:lnTo>
                    <a:lnTo>
                      <a:pt x="10192" y="12548"/>
                    </a:lnTo>
                    <a:lnTo>
                      <a:pt x="0" y="7785"/>
                    </a:lnTo>
                    <a:lnTo>
                      <a:pt x="5156" y="0"/>
                    </a:lnTo>
                    <a:lnTo>
                      <a:pt x="20963" y="11230"/>
                    </a:lnTo>
                    <a:lnTo>
                      <a:pt x="32096" y="24463"/>
                    </a:lnTo>
                    <a:lnTo>
                      <a:pt x="38699" y="35558"/>
                    </a:lnTo>
                    <a:lnTo>
                      <a:pt x="40919" y="40373"/>
                    </a:lnTo>
                    <a:close/>
                  </a:path>
                </a:pathLst>
              </a:custGeom>
              <a:solidFill>
                <a:srgbClr val="374554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81" name="object 215"/>
              <p:cNvSpPr/>
              <p:nvPr/>
            </p:nvSpPr>
            <p:spPr>
              <a:xfrm>
                <a:off x="8383981" y="1808060"/>
                <a:ext cx="74295" cy="234950"/>
              </a:xfrm>
              <a:custGeom>
                <a:avLst/>
                <a:gdLst/>
                <a:ahLst/>
                <a:cxnLst/>
                <a:rect l="l" t="t" r="r" b="b"/>
                <a:pathLst>
                  <a:path w="74295" h="234950">
                    <a:moveTo>
                      <a:pt x="74269" y="234353"/>
                    </a:moveTo>
                    <a:lnTo>
                      <a:pt x="5562" y="146050"/>
                    </a:lnTo>
                    <a:lnTo>
                      <a:pt x="36817" y="126555"/>
                    </a:lnTo>
                    <a:lnTo>
                      <a:pt x="0" y="107899"/>
                    </a:lnTo>
                    <a:lnTo>
                      <a:pt x="64541" y="0"/>
                    </a:lnTo>
                    <a:lnTo>
                      <a:pt x="74269" y="234353"/>
                    </a:lnTo>
                    <a:close/>
                  </a:path>
                </a:pathLst>
              </a:custGeom>
              <a:solidFill>
                <a:srgbClr val="1D2938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82" name="object 216"/>
              <p:cNvSpPr/>
              <p:nvPr/>
            </p:nvSpPr>
            <p:spPr>
              <a:xfrm>
                <a:off x="8386470" y="1787423"/>
                <a:ext cx="84455" cy="257175"/>
              </a:xfrm>
              <a:custGeom>
                <a:avLst/>
                <a:gdLst/>
                <a:ahLst/>
                <a:cxnLst/>
                <a:rect l="l" t="t" r="r" b="b"/>
                <a:pathLst>
                  <a:path w="84454" h="257175">
                    <a:moveTo>
                      <a:pt x="73317" y="257073"/>
                    </a:moveTo>
                    <a:lnTo>
                      <a:pt x="5206" y="166395"/>
                    </a:lnTo>
                    <a:lnTo>
                      <a:pt x="39192" y="146900"/>
                    </a:lnTo>
                    <a:lnTo>
                      <a:pt x="0" y="127393"/>
                    </a:lnTo>
                    <a:lnTo>
                      <a:pt x="72821" y="2082"/>
                    </a:lnTo>
                    <a:lnTo>
                      <a:pt x="84429" y="0"/>
                    </a:lnTo>
                    <a:lnTo>
                      <a:pt x="73317" y="257073"/>
                    </a:lnTo>
                    <a:close/>
                  </a:path>
                </a:pathLst>
              </a:custGeom>
              <a:solidFill>
                <a:srgbClr val="445672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83" name="object 217"/>
              <p:cNvSpPr/>
              <p:nvPr/>
            </p:nvSpPr>
            <p:spPr>
              <a:xfrm>
                <a:off x="8469109" y="1823440"/>
                <a:ext cx="41910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41909" h="31750">
                    <a:moveTo>
                      <a:pt x="41325" y="31254"/>
                    </a:moveTo>
                    <a:lnTo>
                      <a:pt x="40284" y="29375"/>
                    </a:lnTo>
                    <a:lnTo>
                      <a:pt x="39141" y="27381"/>
                    </a:lnTo>
                    <a:lnTo>
                      <a:pt x="37807" y="25349"/>
                    </a:lnTo>
                    <a:lnTo>
                      <a:pt x="39052" y="27089"/>
                    </a:lnTo>
                    <a:lnTo>
                      <a:pt x="40182" y="28917"/>
                    </a:lnTo>
                    <a:lnTo>
                      <a:pt x="41325" y="30861"/>
                    </a:lnTo>
                    <a:lnTo>
                      <a:pt x="41325" y="31254"/>
                    </a:lnTo>
                    <a:close/>
                  </a:path>
                  <a:path w="41909" h="31750">
                    <a:moveTo>
                      <a:pt x="0" y="5956"/>
                    </a:moveTo>
                    <a:lnTo>
                      <a:pt x="253" y="0"/>
                    </a:lnTo>
                    <a:lnTo>
                      <a:pt x="4813" y="1244"/>
                    </a:lnTo>
                    <a:lnTo>
                      <a:pt x="10426" y="3225"/>
                    </a:lnTo>
                    <a:lnTo>
                      <a:pt x="13537" y="4914"/>
                    </a:lnTo>
                    <a:lnTo>
                      <a:pt x="5168" y="4914"/>
                    </a:lnTo>
                    <a:lnTo>
                      <a:pt x="2628" y="5207"/>
                    </a:lnTo>
                    <a:lnTo>
                      <a:pt x="0" y="5956"/>
                    </a:lnTo>
                    <a:close/>
                  </a:path>
                  <a:path w="41909" h="31750">
                    <a:moveTo>
                      <a:pt x="16179" y="6350"/>
                    </a:moveTo>
                    <a:lnTo>
                      <a:pt x="13500" y="5410"/>
                    </a:lnTo>
                    <a:lnTo>
                      <a:pt x="10667" y="4914"/>
                    </a:lnTo>
                    <a:lnTo>
                      <a:pt x="13537" y="4914"/>
                    </a:lnTo>
                    <a:lnTo>
                      <a:pt x="16179" y="6350"/>
                    </a:lnTo>
                    <a:close/>
                  </a:path>
                </a:pathLst>
              </a:custGeom>
              <a:solidFill>
                <a:srgbClr val="150D0C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284" name="object 218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8510434" y="1854301"/>
                <a:ext cx="5257" cy="11557"/>
              </a:xfrm>
              <a:prstGeom prst="rect">
                <a:avLst/>
              </a:prstGeom>
            </p:spPr>
          </p:pic>
          <p:sp>
            <p:nvSpPr>
              <p:cNvPr id="285" name="object 219"/>
              <p:cNvSpPr/>
              <p:nvPr/>
            </p:nvSpPr>
            <p:spPr>
              <a:xfrm>
                <a:off x="8468474" y="1828355"/>
                <a:ext cx="47625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38100">
                    <a:moveTo>
                      <a:pt x="47218" y="37503"/>
                    </a:moveTo>
                    <a:lnTo>
                      <a:pt x="43494" y="34485"/>
                    </a:lnTo>
                    <a:lnTo>
                      <a:pt x="33353" y="27649"/>
                    </a:lnTo>
                    <a:lnTo>
                      <a:pt x="18339" y="20320"/>
                    </a:lnTo>
                    <a:lnTo>
                      <a:pt x="0" y="15824"/>
                    </a:lnTo>
                    <a:lnTo>
                      <a:pt x="635" y="1041"/>
                    </a:lnTo>
                    <a:lnTo>
                      <a:pt x="3263" y="292"/>
                    </a:lnTo>
                    <a:lnTo>
                      <a:pt x="5803" y="0"/>
                    </a:lnTo>
                    <a:lnTo>
                      <a:pt x="11302" y="0"/>
                    </a:lnTo>
                    <a:lnTo>
                      <a:pt x="40919" y="24460"/>
                    </a:lnTo>
                    <a:lnTo>
                      <a:pt x="45440" y="32588"/>
                    </a:lnTo>
                    <a:lnTo>
                      <a:pt x="47218" y="37503"/>
                    </a:lnTo>
                    <a:close/>
                  </a:path>
                </a:pathLst>
              </a:custGeom>
              <a:solidFill>
                <a:srgbClr val="868279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86" name="object 220"/>
              <p:cNvSpPr/>
              <p:nvPr/>
            </p:nvSpPr>
            <p:spPr>
              <a:xfrm>
                <a:off x="8468474" y="1823440"/>
                <a:ext cx="1270" cy="2095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20955">
                    <a:moveTo>
                      <a:pt x="0" y="20739"/>
                    </a:moveTo>
                    <a:lnTo>
                      <a:pt x="889" y="0"/>
                    </a:lnTo>
                    <a:lnTo>
                      <a:pt x="0" y="20739"/>
                    </a:lnTo>
                    <a:close/>
                  </a:path>
                </a:pathLst>
              </a:custGeom>
              <a:solidFill>
                <a:srgbClr val="2E3C4E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87" name="object 221"/>
              <p:cNvSpPr/>
              <p:nvPr/>
            </p:nvSpPr>
            <p:spPr>
              <a:xfrm>
                <a:off x="8428735" y="1821408"/>
                <a:ext cx="4064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40640" h="34925">
                    <a:moveTo>
                      <a:pt x="0" y="34925"/>
                    </a:moveTo>
                    <a:lnTo>
                      <a:pt x="29514" y="0"/>
                    </a:lnTo>
                    <a:lnTo>
                      <a:pt x="34023" y="203"/>
                    </a:lnTo>
                    <a:lnTo>
                      <a:pt x="40627" y="2031"/>
                    </a:lnTo>
                    <a:lnTo>
                      <a:pt x="39750" y="22478"/>
                    </a:lnTo>
                    <a:lnTo>
                      <a:pt x="33883" y="22478"/>
                    </a:lnTo>
                    <a:lnTo>
                      <a:pt x="25485" y="23132"/>
                    </a:lnTo>
                    <a:lnTo>
                      <a:pt x="16960" y="25258"/>
                    </a:lnTo>
                    <a:lnTo>
                      <a:pt x="8426" y="29106"/>
                    </a:lnTo>
                    <a:lnTo>
                      <a:pt x="0" y="34925"/>
                    </a:lnTo>
                    <a:close/>
                  </a:path>
                  <a:path w="40640" h="34925">
                    <a:moveTo>
                      <a:pt x="39738" y="22771"/>
                    </a:moveTo>
                    <a:lnTo>
                      <a:pt x="37795" y="22567"/>
                    </a:lnTo>
                    <a:lnTo>
                      <a:pt x="35864" y="22478"/>
                    </a:lnTo>
                    <a:lnTo>
                      <a:pt x="39750" y="22478"/>
                    </a:lnTo>
                    <a:lnTo>
                      <a:pt x="39738" y="22771"/>
                    </a:lnTo>
                    <a:close/>
                  </a:path>
                </a:pathLst>
              </a:custGeom>
              <a:solidFill>
                <a:srgbClr val="374554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88" name="object 222"/>
              <p:cNvSpPr/>
              <p:nvPr/>
            </p:nvSpPr>
            <p:spPr>
              <a:xfrm>
                <a:off x="8428736" y="1739302"/>
                <a:ext cx="199390" cy="155575"/>
              </a:xfrm>
              <a:custGeom>
                <a:avLst/>
                <a:gdLst/>
                <a:ahLst/>
                <a:cxnLst/>
                <a:rect l="l" t="t" r="r" b="b"/>
                <a:pathLst>
                  <a:path w="199390" h="155575">
                    <a:moveTo>
                      <a:pt x="86956" y="126555"/>
                    </a:moveTo>
                    <a:lnTo>
                      <a:pt x="73761" y="0"/>
                    </a:lnTo>
                    <a:lnTo>
                      <a:pt x="43548" y="28587"/>
                    </a:lnTo>
                    <a:lnTo>
                      <a:pt x="20269" y="67678"/>
                    </a:lnTo>
                    <a:lnTo>
                      <a:pt x="5295" y="102184"/>
                    </a:lnTo>
                    <a:lnTo>
                      <a:pt x="0" y="117030"/>
                    </a:lnTo>
                    <a:lnTo>
                      <a:pt x="37693" y="95631"/>
                    </a:lnTo>
                    <a:lnTo>
                      <a:pt x="64909" y="101447"/>
                    </a:lnTo>
                    <a:lnTo>
                      <a:pt x="81394" y="117436"/>
                    </a:lnTo>
                    <a:lnTo>
                      <a:pt x="86956" y="126555"/>
                    </a:lnTo>
                    <a:close/>
                  </a:path>
                  <a:path w="199390" h="155575">
                    <a:moveTo>
                      <a:pt x="198996" y="100939"/>
                    </a:moveTo>
                    <a:lnTo>
                      <a:pt x="196811" y="54292"/>
                    </a:lnTo>
                    <a:lnTo>
                      <a:pt x="190284" y="21551"/>
                    </a:lnTo>
                    <a:lnTo>
                      <a:pt x="186524" y="9182"/>
                    </a:lnTo>
                    <a:lnTo>
                      <a:pt x="86956" y="126555"/>
                    </a:lnTo>
                    <a:lnTo>
                      <a:pt x="132981" y="109512"/>
                    </a:lnTo>
                    <a:lnTo>
                      <a:pt x="164960" y="121666"/>
                    </a:lnTo>
                    <a:lnTo>
                      <a:pt x="183629" y="143383"/>
                    </a:lnTo>
                    <a:lnTo>
                      <a:pt x="189699" y="154978"/>
                    </a:lnTo>
                    <a:lnTo>
                      <a:pt x="198996" y="100939"/>
                    </a:lnTo>
                    <a:close/>
                  </a:path>
                </a:pathLst>
              </a:custGeom>
              <a:solidFill>
                <a:srgbClr val="D0CABC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89" name="object 223"/>
              <p:cNvSpPr/>
              <p:nvPr/>
            </p:nvSpPr>
            <p:spPr>
              <a:xfrm>
                <a:off x="8433448" y="2075154"/>
                <a:ext cx="33655" cy="8001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80010">
                    <a:moveTo>
                      <a:pt x="26390" y="59194"/>
                    </a:moveTo>
                    <a:lnTo>
                      <a:pt x="20485" y="53289"/>
                    </a:lnTo>
                    <a:lnTo>
                      <a:pt x="5905" y="53289"/>
                    </a:lnTo>
                    <a:lnTo>
                      <a:pt x="0" y="59194"/>
                    </a:lnTo>
                    <a:lnTo>
                      <a:pt x="0" y="73672"/>
                    </a:lnTo>
                    <a:lnTo>
                      <a:pt x="5905" y="79578"/>
                    </a:lnTo>
                    <a:lnTo>
                      <a:pt x="20485" y="79578"/>
                    </a:lnTo>
                    <a:lnTo>
                      <a:pt x="26390" y="73672"/>
                    </a:lnTo>
                    <a:lnTo>
                      <a:pt x="26390" y="66433"/>
                    </a:lnTo>
                    <a:lnTo>
                      <a:pt x="26390" y="59194"/>
                    </a:lnTo>
                    <a:close/>
                  </a:path>
                  <a:path w="33654" h="80010">
                    <a:moveTo>
                      <a:pt x="33489" y="5905"/>
                    </a:moveTo>
                    <a:lnTo>
                      <a:pt x="27584" y="0"/>
                    </a:lnTo>
                    <a:lnTo>
                      <a:pt x="13042" y="0"/>
                    </a:lnTo>
                    <a:lnTo>
                      <a:pt x="7086" y="5905"/>
                    </a:lnTo>
                    <a:lnTo>
                      <a:pt x="7086" y="20396"/>
                    </a:lnTo>
                    <a:lnTo>
                      <a:pt x="13042" y="26301"/>
                    </a:lnTo>
                    <a:lnTo>
                      <a:pt x="27584" y="26301"/>
                    </a:lnTo>
                    <a:lnTo>
                      <a:pt x="33489" y="20396"/>
                    </a:lnTo>
                    <a:lnTo>
                      <a:pt x="33489" y="13157"/>
                    </a:lnTo>
                    <a:lnTo>
                      <a:pt x="33489" y="5905"/>
                    </a:lnTo>
                    <a:close/>
                  </a:path>
                </a:pathLst>
              </a:custGeom>
              <a:solidFill>
                <a:srgbClr val="1D2938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90" name="object 224"/>
              <p:cNvSpPr/>
              <p:nvPr/>
            </p:nvSpPr>
            <p:spPr>
              <a:xfrm>
                <a:off x="7717535" y="1476971"/>
                <a:ext cx="320675" cy="433705"/>
              </a:xfrm>
              <a:custGeom>
                <a:avLst/>
                <a:gdLst/>
                <a:ahLst/>
                <a:cxnLst/>
                <a:rect l="l" t="t" r="r" b="b"/>
                <a:pathLst>
                  <a:path w="320675" h="433705">
                    <a:moveTo>
                      <a:pt x="281673" y="433489"/>
                    </a:moveTo>
                    <a:lnTo>
                      <a:pt x="274193" y="432892"/>
                    </a:lnTo>
                    <a:lnTo>
                      <a:pt x="5600" y="411556"/>
                    </a:lnTo>
                    <a:lnTo>
                      <a:pt x="0" y="405015"/>
                    </a:lnTo>
                    <a:lnTo>
                      <a:pt x="31851" y="5549"/>
                    </a:lnTo>
                    <a:lnTo>
                      <a:pt x="38442" y="0"/>
                    </a:lnTo>
                    <a:lnTo>
                      <a:pt x="314515" y="21882"/>
                    </a:lnTo>
                    <a:lnTo>
                      <a:pt x="320128" y="28473"/>
                    </a:lnTo>
                    <a:lnTo>
                      <a:pt x="288277" y="427875"/>
                    </a:lnTo>
                    <a:lnTo>
                      <a:pt x="281673" y="433489"/>
                    </a:lnTo>
                    <a:close/>
                  </a:path>
                </a:pathLst>
              </a:custGeom>
              <a:solidFill>
                <a:srgbClr val="98624D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91" name="object 225"/>
              <p:cNvSpPr/>
              <p:nvPr/>
            </p:nvSpPr>
            <p:spPr>
              <a:xfrm>
                <a:off x="7856981" y="1474635"/>
                <a:ext cx="7302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73025" h="41275">
                    <a:moveTo>
                      <a:pt x="66433" y="41033"/>
                    </a:moveTo>
                    <a:lnTo>
                      <a:pt x="61569" y="40627"/>
                    </a:lnTo>
                    <a:lnTo>
                      <a:pt x="3619" y="36017"/>
                    </a:lnTo>
                    <a:lnTo>
                      <a:pt x="0" y="31851"/>
                    </a:lnTo>
                    <a:lnTo>
                      <a:pt x="2286" y="3581"/>
                    </a:lnTo>
                    <a:lnTo>
                      <a:pt x="6502" y="0"/>
                    </a:lnTo>
                    <a:lnTo>
                      <a:pt x="69253" y="4965"/>
                    </a:lnTo>
                    <a:lnTo>
                      <a:pt x="72872" y="9182"/>
                    </a:lnTo>
                    <a:lnTo>
                      <a:pt x="70599" y="37414"/>
                    </a:lnTo>
                    <a:lnTo>
                      <a:pt x="66433" y="41033"/>
                    </a:lnTo>
                    <a:close/>
                  </a:path>
                </a:pathLst>
              </a:custGeom>
              <a:solidFill>
                <a:srgbClr val="B1B4B3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92" name="object 226"/>
              <p:cNvSpPr/>
              <p:nvPr/>
            </p:nvSpPr>
            <p:spPr>
              <a:xfrm>
                <a:off x="7729588" y="1493443"/>
                <a:ext cx="296545" cy="400685"/>
              </a:xfrm>
              <a:custGeom>
                <a:avLst/>
                <a:gdLst/>
                <a:ahLst/>
                <a:cxnLst/>
                <a:rect l="l" t="t" r="r" b="b"/>
                <a:pathLst>
                  <a:path w="296545" h="400685">
                    <a:moveTo>
                      <a:pt x="265760" y="400545"/>
                    </a:moveTo>
                    <a:lnTo>
                      <a:pt x="0" y="379412"/>
                    </a:lnTo>
                    <a:lnTo>
                      <a:pt x="30264" y="0"/>
                    </a:lnTo>
                    <a:lnTo>
                      <a:pt x="296024" y="21082"/>
                    </a:lnTo>
                    <a:lnTo>
                      <a:pt x="265760" y="400545"/>
                    </a:lnTo>
                    <a:close/>
                  </a:path>
                </a:pathLst>
              </a:custGeom>
              <a:solidFill>
                <a:srgbClr val="E1D5B0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293" name="object 227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7761833" y="1489913"/>
                <a:ext cx="220713" cy="365823"/>
              </a:xfrm>
              <a:prstGeom prst="rect">
                <a:avLst/>
              </a:prstGeom>
            </p:spPr>
          </p:pic>
          <p:pic>
            <p:nvPicPr>
              <p:cNvPr id="294" name="object 228"/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7971008" y="1734045"/>
                <a:ext cx="113291" cy="143916"/>
              </a:xfrm>
              <a:prstGeom prst="rect">
                <a:avLst/>
              </a:prstGeom>
            </p:spPr>
          </p:pic>
          <p:sp>
            <p:nvSpPr>
              <p:cNvPr id="295" name="object 229"/>
              <p:cNvSpPr/>
              <p:nvPr/>
            </p:nvSpPr>
            <p:spPr>
              <a:xfrm>
                <a:off x="8025853" y="1838071"/>
                <a:ext cx="95250" cy="114935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114935">
                    <a:moveTo>
                      <a:pt x="31051" y="114807"/>
                    </a:moveTo>
                    <a:lnTo>
                      <a:pt x="0" y="67182"/>
                    </a:lnTo>
                    <a:lnTo>
                      <a:pt x="59778" y="0"/>
                    </a:lnTo>
                    <a:lnTo>
                      <a:pt x="94907" y="31610"/>
                    </a:lnTo>
                    <a:lnTo>
                      <a:pt x="31051" y="114807"/>
                    </a:lnTo>
                    <a:close/>
                  </a:path>
                </a:pathLst>
              </a:custGeom>
              <a:solidFill>
                <a:srgbClr val="4A6EA3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96" name="object 230"/>
              <p:cNvSpPr/>
              <p:nvPr/>
            </p:nvSpPr>
            <p:spPr>
              <a:xfrm>
                <a:off x="8310460" y="1901532"/>
                <a:ext cx="59055" cy="244475"/>
              </a:xfrm>
              <a:custGeom>
                <a:avLst/>
                <a:gdLst/>
                <a:ahLst/>
                <a:cxnLst/>
                <a:rect l="l" t="t" r="r" b="b"/>
                <a:pathLst>
                  <a:path w="59054" h="244475">
                    <a:moveTo>
                      <a:pt x="21577" y="244322"/>
                    </a:moveTo>
                    <a:lnTo>
                      <a:pt x="546" y="133388"/>
                    </a:lnTo>
                    <a:lnTo>
                      <a:pt x="0" y="128981"/>
                    </a:lnTo>
                    <a:lnTo>
                      <a:pt x="101" y="124561"/>
                    </a:lnTo>
                    <a:lnTo>
                      <a:pt x="901" y="120192"/>
                    </a:lnTo>
                    <a:lnTo>
                      <a:pt x="14782" y="83489"/>
                    </a:lnTo>
                    <a:lnTo>
                      <a:pt x="58496" y="0"/>
                    </a:lnTo>
                    <a:lnTo>
                      <a:pt x="19850" y="83781"/>
                    </a:lnTo>
                    <a:lnTo>
                      <a:pt x="14889" y="95703"/>
                    </a:lnTo>
                    <a:lnTo>
                      <a:pt x="10820" y="107919"/>
                    </a:lnTo>
                    <a:lnTo>
                      <a:pt x="7655" y="120395"/>
                    </a:lnTo>
                    <a:lnTo>
                      <a:pt x="5410" y="133096"/>
                    </a:lnTo>
                    <a:lnTo>
                      <a:pt x="5257" y="135572"/>
                    </a:lnTo>
                    <a:lnTo>
                      <a:pt x="21577" y="244322"/>
                    </a:lnTo>
                    <a:close/>
                  </a:path>
                </a:pathLst>
              </a:custGeom>
              <a:solidFill>
                <a:srgbClr val="445672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297" name="object 231"/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8164461" y="1918944"/>
                <a:ext cx="85229" cy="93751"/>
              </a:xfrm>
              <a:prstGeom prst="rect">
                <a:avLst/>
              </a:prstGeom>
            </p:spPr>
          </p:pic>
          <p:pic>
            <p:nvPicPr>
              <p:cNvPr id="298" name="object 232"/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8280412" y="1298473"/>
                <a:ext cx="442072" cy="481863"/>
              </a:xfrm>
              <a:prstGeom prst="rect">
                <a:avLst/>
              </a:prstGeom>
            </p:spPr>
          </p:pic>
          <p:sp>
            <p:nvSpPr>
              <p:cNvPr id="299" name="object 233"/>
              <p:cNvSpPr/>
              <p:nvPr/>
            </p:nvSpPr>
            <p:spPr>
              <a:xfrm>
                <a:off x="8714130" y="1645246"/>
                <a:ext cx="635" cy="63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35">
                    <a:moveTo>
                      <a:pt x="162" y="231"/>
                    </a:moveTo>
                    <a:lnTo>
                      <a:pt x="304" y="0"/>
                    </a:lnTo>
                    <a:lnTo>
                      <a:pt x="203" y="190"/>
                    </a:lnTo>
                    <a:close/>
                  </a:path>
                  <a:path w="634" h="635">
                    <a:moveTo>
                      <a:pt x="0" y="495"/>
                    </a:moveTo>
                    <a:lnTo>
                      <a:pt x="101" y="292"/>
                    </a:lnTo>
                    <a:lnTo>
                      <a:pt x="0" y="495"/>
                    </a:lnTo>
                    <a:close/>
                  </a:path>
                </a:pathLst>
              </a:custGeom>
              <a:solidFill>
                <a:srgbClr val="180E0D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300" name="object 234"/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8596654" y="1284541"/>
                <a:ext cx="148628" cy="470839"/>
              </a:xfrm>
              <a:prstGeom prst="rect">
                <a:avLst/>
              </a:prstGeom>
            </p:spPr>
          </p:pic>
          <p:pic>
            <p:nvPicPr>
              <p:cNvPr id="301" name="object 235"/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8558555" y="1391115"/>
                <a:ext cx="137223" cy="147232"/>
              </a:xfrm>
              <a:prstGeom prst="rect">
                <a:avLst/>
              </a:prstGeom>
            </p:spPr>
          </p:pic>
          <p:pic>
            <p:nvPicPr>
              <p:cNvPr id="302" name="object 236"/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8326043" y="1406702"/>
                <a:ext cx="131114" cy="140041"/>
              </a:xfrm>
              <a:prstGeom prst="rect">
                <a:avLst/>
              </a:prstGeom>
            </p:spPr>
          </p:pic>
          <p:sp>
            <p:nvSpPr>
              <p:cNvPr id="303" name="object 237"/>
              <p:cNvSpPr/>
              <p:nvPr/>
            </p:nvSpPr>
            <p:spPr>
              <a:xfrm>
                <a:off x="8178312" y="1127630"/>
                <a:ext cx="715010" cy="782320"/>
              </a:xfrm>
              <a:custGeom>
                <a:avLst/>
                <a:gdLst/>
                <a:ahLst/>
                <a:cxnLst/>
                <a:rect l="l" t="t" r="r" b="b"/>
                <a:pathLst>
                  <a:path w="715009" h="782319">
                    <a:moveTo>
                      <a:pt x="53100" y="782186"/>
                    </a:moveTo>
                    <a:lnTo>
                      <a:pt x="28780" y="776641"/>
                    </a:lnTo>
                    <a:lnTo>
                      <a:pt x="4653" y="765317"/>
                    </a:lnTo>
                    <a:lnTo>
                      <a:pt x="13073" y="764600"/>
                    </a:lnTo>
                    <a:lnTo>
                      <a:pt x="31645" y="754636"/>
                    </a:lnTo>
                    <a:lnTo>
                      <a:pt x="50339" y="723708"/>
                    </a:lnTo>
                    <a:lnTo>
                      <a:pt x="59123" y="660098"/>
                    </a:lnTo>
                    <a:lnTo>
                      <a:pt x="56454" y="629108"/>
                    </a:lnTo>
                    <a:lnTo>
                      <a:pt x="49220" y="594062"/>
                    </a:lnTo>
                    <a:lnTo>
                      <a:pt x="39030" y="555428"/>
                    </a:lnTo>
                    <a:lnTo>
                      <a:pt x="27491" y="513670"/>
                    </a:lnTo>
                    <a:lnTo>
                      <a:pt x="16210" y="469254"/>
                    </a:lnTo>
                    <a:lnTo>
                      <a:pt x="6796" y="422646"/>
                    </a:lnTo>
                    <a:lnTo>
                      <a:pt x="857" y="374311"/>
                    </a:lnTo>
                    <a:lnTo>
                      <a:pt x="0" y="324717"/>
                    </a:lnTo>
                    <a:lnTo>
                      <a:pt x="5832" y="274327"/>
                    </a:lnTo>
                    <a:lnTo>
                      <a:pt x="19962" y="223609"/>
                    </a:lnTo>
                    <a:lnTo>
                      <a:pt x="43997" y="173027"/>
                    </a:lnTo>
                    <a:lnTo>
                      <a:pt x="80428" y="121240"/>
                    </a:lnTo>
                    <a:lnTo>
                      <a:pt x="121446" y="80102"/>
                    </a:lnTo>
                    <a:lnTo>
                      <a:pt x="165614" y="48636"/>
                    </a:lnTo>
                    <a:lnTo>
                      <a:pt x="211496" y="25868"/>
                    </a:lnTo>
                    <a:lnTo>
                      <a:pt x="257654" y="10823"/>
                    </a:lnTo>
                    <a:lnTo>
                      <a:pt x="302652" y="2525"/>
                    </a:lnTo>
                    <a:lnTo>
                      <a:pt x="345053" y="0"/>
                    </a:lnTo>
                    <a:lnTo>
                      <a:pt x="383420" y="2271"/>
                    </a:lnTo>
                    <a:lnTo>
                      <a:pt x="416315" y="8365"/>
                    </a:lnTo>
                    <a:lnTo>
                      <a:pt x="442304" y="17307"/>
                    </a:lnTo>
                    <a:lnTo>
                      <a:pt x="459947" y="28120"/>
                    </a:lnTo>
                    <a:lnTo>
                      <a:pt x="467809" y="39830"/>
                    </a:lnTo>
                    <a:lnTo>
                      <a:pt x="504254" y="49261"/>
                    </a:lnTo>
                    <a:lnTo>
                      <a:pt x="582492" y="95490"/>
                    </a:lnTo>
                    <a:lnTo>
                      <a:pt x="655874" y="205418"/>
                    </a:lnTo>
                    <a:lnTo>
                      <a:pt x="677753" y="405945"/>
                    </a:lnTo>
                    <a:lnTo>
                      <a:pt x="676274" y="420406"/>
                    </a:lnTo>
                    <a:lnTo>
                      <a:pt x="674135" y="434777"/>
                    </a:lnTo>
                    <a:lnTo>
                      <a:pt x="671436" y="449058"/>
                    </a:lnTo>
                    <a:lnTo>
                      <a:pt x="660998" y="497285"/>
                    </a:lnTo>
                    <a:lnTo>
                      <a:pt x="653846" y="541241"/>
                    </a:lnTo>
                    <a:lnTo>
                      <a:pt x="649525" y="589767"/>
                    </a:lnTo>
                    <a:lnTo>
                      <a:pt x="650739" y="637515"/>
                    </a:lnTo>
                    <a:lnTo>
                      <a:pt x="660189" y="679136"/>
                    </a:lnTo>
                    <a:lnTo>
                      <a:pt x="680578" y="709283"/>
                    </a:lnTo>
                    <a:lnTo>
                      <a:pt x="714608" y="722607"/>
                    </a:lnTo>
                    <a:lnTo>
                      <a:pt x="698654" y="727643"/>
                    </a:lnTo>
                    <a:lnTo>
                      <a:pt x="662460" y="732581"/>
                    </a:lnTo>
                    <a:lnTo>
                      <a:pt x="623531" y="722162"/>
                    </a:lnTo>
                    <a:lnTo>
                      <a:pt x="599368" y="681129"/>
                    </a:lnTo>
                    <a:lnTo>
                      <a:pt x="595391" y="690958"/>
                    </a:lnTo>
                    <a:lnTo>
                      <a:pt x="588419" y="713887"/>
                    </a:lnTo>
                    <a:lnTo>
                      <a:pt x="585894" y="740081"/>
                    </a:lnTo>
                    <a:lnTo>
                      <a:pt x="595254" y="759704"/>
                    </a:lnTo>
                    <a:lnTo>
                      <a:pt x="582030" y="755139"/>
                    </a:lnTo>
                    <a:lnTo>
                      <a:pt x="555471" y="735310"/>
                    </a:lnTo>
                    <a:lnTo>
                      <a:pt x="535246" y="691016"/>
                    </a:lnTo>
                    <a:lnTo>
                      <a:pt x="541025" y="613057"/>
                    </a:lnTo>
                    <a:lnTo>
                      <a:pt x="554156" y="556691"/>
                    </a:lnTo>
                    <a:lnTo>
                      <a:pt x="567228" y="424736"/>
                    </a:lnTo>
                    <a:lnTo>
                      <a:pt x="540757" y="272905"/>
                    </a:lnTo>
                    <a:lnTo>
                      <a:pt x="435259" y="156911"/>
                    </a:lnTo>
                    <a:lnTo>
                      <a:pt x="420248" y="174423"/>
                    </a:lnTo>
                    <a:lnTo>
                      <a:pt x="370310" y="213970"/>
                    </a:lnTo>
                    <a:lnTo>
                      <a:pt x="278088" y="256068"/>
                    </a:lnTo>
                    <a:lnTo>
                      <a:pt x="136225" y="281231"/>
                    </a:lnTo>
                    <a:lnTo>
                      <a:pt x="132301" y="281472"/>
                    </a:lnTo>
                    <a:lnTo>
                      <a:pt x="125798" y="292534"/>
                    </a:lnTo>
                    <a:lnTo>
                      <a:pt x="124058" y="295163"/>
                    </a:lnTo>
                    <a:lnTo>
                      <a:pt x="111135" y="321731"/>
                    </a:lnTo>
                    <a:lnTo>
                      <a:pt x="104292" y="350868"/>
                    </a:lnTo>
                    <a:lnTo>
                      <a:pt x="102100" y="380963"/>
                    </a:lnTo>
                    <a:lnTo>
                      <a:pt x="103129" y="410403"/>
                    </a:lnTo>
                    <a:lnTo>
                      <a:pt x="111987" y="469863"/>
                    </a:lnTo>
                    <a:lnTo>
                      <a:pt x="127589" y="527979"/>
                    </a:lnTo>
                    <a:lnTo>
                      <a:pt x="143000" y="566161"/>
                    </a:lnTo>
                    <a:lnTo>
                      <a:pt x="160864" y="606213"/>
                    </a:lnTo>
                    <a:lnTo>
                      <a:pt x="173464" y="647010"/>
                    </a:lnTo>
                    <a:lnTo>
                      <a:pt x="173080" y="687428"/>
                    </a:lnTo>
                    <a:lnTo>
                      <a:pt x="152887" y="722505"/>
                    </a:lnTo>
                    <a:lnTo>
                      <a:pt x="116304" y="761082"/>
                    </a:lnTo>
                    <a:lnTo>
                      <a:pt x="77730" y="780487"/>
                    </a:lnTo>
                    <a:lnTo>
                      <a:pt x="53100" y="782186"/>
                    </a:lnTo>
                    <a:close/>
                  </a:path>
                </a:pathLst>
              </a:custGeom>
              <a:solidFill>
                <a:srgbClr val="321A16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304" name="object 238"/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8449614" y="1427861"/>
                <a:ext cx="269721" cy="195897"/>
              </a:xfrm>
              <a:prstGeom prst="rect">
                <a:avLst/>
              </a:prstGeom>
            </p:spPr>
          </p:pic>
          <p:pic>
            <p:nvPicPr>
              <p:cNvPr id="305" name="object 239"/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8566200" y="1454302"/>
                <a:ext cx="129578" cy="85826"/>
              </a:xfrm>
              <a:prstGeom prst="rect">
                <a:avLst/>
              </a:prstGeom>
            </p:spPr>
          </p:pic>
          <p:pic>
            <p:nvPicPr>
              <p:cNvPr id="306" name="object 240"/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8289654" y="1434846"/>
                <a:ext cx="187340" cy="152400"/>
              </a:xfrm>
              <a:prstGeom prst="rect">
                <a:avLst/>
              </a:prstGeom>
            </p:spPr>
          </p:pic>
          <p:pic>
            <p:nvPicPr>
              <p:cNvPr id="307" name="object 241"/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8326043" y="1448295"/>
                <a:ext cx="131114" cy="100406"/>
              </a:xfrm>
              <a:prstGeom prst="rect">
                <a:avLst/>
              </a:prstGeom>
            </p:spPr>
          </p:pic>
          <p:sp>
            <p:nvSpPr>
              <p:cNvPr id="308" name="object 242"/>
              <p:cNvSpPr/>
              <p:nvPr/>
            </p:nvSpPr>
            <p:spPr>
              <a:xfrm>
                <a:off x="8261214" y="1423859"/>
                <a:ext cx="481965" cy="168910"/>
              </a:xfrm>
              <a:custGeom>
                <a:avLst/>
                <a:gdLst/>
                <a:ahLst/>
                <a:cxnLst/>
                <a:rect l="l" t="t" r="r" b="b"/>
                <a:pathLst>
                  <a:path w="481965" h="168909">
                    <a:moveTo>
                      <a:pt x="276851" y="41266"/>
                    </a:moveTo>
                    <a:lnTo>
                      <a:pt x="233726" y="41266"/>
                    </a:lnTo>
                    <a:lnTo>
                      <a:pt x="247611" y="40803"/>
                    </a:lnTo>
                    <a:lnTo>
                      <a:pt x="264994" y="37973"/>
                    </a:lnTo>
                    <a:lnTo>
                      <a:pt x="265692" y="37834"/>
                    </a:lnTo>
                    <a:lnTo>
                      <a:pt x="266238" y="37338"/>
                    </a:lnTo>
                    <a:lnTo>
                      <a:pt x="268524" y="30493"/>
                    </a:lnTo>
                    <a:lnTo>
                      <a:pt x="272741" y="25184"/>
                    </a:lnTo>
                    <a:lnTo>
                      <a:pt x="315091" y="6711"/>
                    </a:lnTo>
                    <a:lnTo>
                      <a:pt x="359355" y="127"/>
                    </a:lnTo>
                    <a:lnTo>
                      <a:pt x="381683" y="0"/>
                    </a:lnTo>
                    <a:lnTo>
                      <a:pt x="401792" y="1372"/>
                    </a:lnTo>
                    <a:lnTo>
                      <a:pt x="418691" y="3535"/>
                    </a:lnTo>
                    <a:lnTo>
                      <a:pt x="431389" y="5779"/>
                    </a:lnTo>
                    <a:lnTo>
                      <a:pt x="457576" y="11482"/>
                    </a:lnTo>
                    <a:lnTo>
                      <a:pt x="381338" y="11482"/>
                    </a:lnTo>
                    <a:lnTo>
                      <a:pt x="359901" y="11583"/>
                    </a:lnTo>
                    <a:lnTo>
                      <a:pt x="318412" y="17741"/>
                    </a:lnTo>
                    <a:lnTo>
                      <a:pt x="279929" y="34303"/>
                    </a:lnTo>
                    <a:lnTo>
                      <a:pt x="276973" y="39866"/>
                    </a:lnTo>
                    <a:lnTo>
                      <a:pt x="276851" y="41266"/>
                    </a:lnTo>
                    <a:close/>
                  </a:path>
                  <a:path w="481965" h="168909">
                    <a:moveTo>
                      <a:pt x="125446" y="168847"/>
                    </a:moveTo>
                    <a:lnTo>
                      <a:pt x="80137" y="162743"/>
                    </a:lnTo>
                    <a:lnTo>
                      <a:pt x="44382" y="141161"/>
                    </a:lnTo>
                    <a:lnTo>
                      <a:pt x="24454" y="108236"/>
                    </a:lnTo>
                    <a:lnTo>
                      <a:pt x="20430" y="77521"/>
                    </a:lnTo>
                    <a:lnTo>
                      <a:pt x="16634" y="67805"/>
                    </a:lnTo>
                    <a:lnTo>
                      <a:pt x="11610" y="62019"/>
                    </a:lnTo>
                    <a:lnTo>
                      <a:pt x="6528" y="59146"/>
                    </a:lnTo>
                    <a:lnTo>
                      <a:pt x="2561" y="58166"/>
                    </a:lnTo>
                    <a:lnTo>
                      <a:pt x="1621" y="58027"/>
                    </a:lnTo>
                    <a:lnTo>
                      <a:pt x="885" y="57277"/>
                    </a:lnTo>
                    <a:lnTo>
                      <a:pt x="116" y="41266"/>
                    </a:lnTo>
                    <a:lnTo>
                      <a:pt x="0" y="37338"/>
                    </a:lnTo>
                    <a:lnTo>
                      <a:pt x="529" y="36640"/>
                    </a:lnTo>
                    <a:lnTo>
                      <a:pt x="47862" y="21514"/>
                    </a:lnTo>
                    <a:lnTo>
                      <a:pt x="96743" y="11041"/>
                    </a:lnTo>
                    <a:lnTo>
                      <a:pt x="118995" y="9055"/>
                    </a:lnTo>
                    <a:lnTo>
                      <a:pt x="142144" y="9101"/>
                    </a:lnTo>
                    <a:lnTo>
                      <a:pt x="163687" y="11457"/>
                    </a:lnTo>
                    <a:lnTo>
                      <a:pt x="183547" y="16112"/>
                    </a:lnTo>
                    <a:lnTo>
                      <a:pt x="195154" y="20562"/>
                    </a:lnTo>
                    <a:lnTo>
                      <a:pt x="119443" y="20570"/>
                    </a:lnTo>
                    <a:lnTo>
                      <a:pt x="98193" y="22476"/>
                    </a:lnTo>
                    <a:lnTo>
                      <a:pt x="51189" y="32576"/>
                    </a:lnTo>
                    <a:lnTo>
                      <a:pt x="32341" y="86710"/>
                    </a:lnTo>
                    <a:lnTo>
                      <a:pt x="36962" y="108595"/>
                    </a:lnTo>
                    <a:lnTo>
                      <a:pt x="66945" y="144098"/>
                    </a:lnTo>
                    <a:lnTo>
                      <a:pt x="103791" y="156490"/>
                    </a:lnTo>
                    <a:lnTo>
                      <a:pt x="124900" y="157341"/>
                    </a:lnTo>
                    <a:lnTo>
                      <a:pt x="170971" y="157341"/>
                    </a:lnTo>
                    <a:lnTo>
                      <a:pt x="166531" y="159766"/>
                    </a:lnTo>
                    <a:lnTo>
                      <a:pt x="156914" y="163305"/>
                    </a:lnTo>
                    <a:lnTo>
                      <a:pt x="146770" y="166016"/>
                    </a:lnTo>
                    <a:lnTo>
                      <a:pt x="136234" y="167873"/>
                    </a:lnTo>
                    <a:lnTo>
                      <a:pt x="125446" y="168847"/>
                    </a:lnTo>
                    <a:close/>
                  </a:path>
                  <a:path w="481965" h="168909">
                    <a:moveTo>
                      <a:pt x="414526" y="148329"/>
                    </a:moveTo>
                    <a:lnTo>
                      <a:pt x="357727" y="148329"/>
                    </a:lnTo>
                    <a:lnTo>
                      <a:pt x="367546" y="148260"/>
                    </a:lnTo>
                    <a:lnTo>
                      <a:pt x="388482" y="145426"/>
                    </a:lnTo>
                    <a:lnTo>
                      <a:pt x="423996" y="129593"/>
                    </a:lnTo>
                    <a:lnTo>
                      <a:pt x="450454" y="91438"/>
                    </a:lnTo>
                    <a:lnTo>
                      <a:pt x="452885" y="68655"/>
                    </a:lnTo>
                    <a:lnTo>
                      <a:pt x="449313" y="46249"/>
                    </a:lnTo>
                    <a:lnTo>
                      <a:pt x="416881" y="14887"/>
                    </a:lnTo>
                    <a:lnTo>
                      <a:pt x="381338" y="11482"/>
                    </a:lnTo>
                    <a:lnTo>
                      <a:pt x="457576" y="11482"/>
                    </a:lnTo>
                    <a:lnTo>
                      <a:pt x="479903" y="16345"/>
                    </a:lnTo>
                    <a:lnTo>
                      <a:pt x="480507" y="17044"/>
                    </a:lnTo>
                    <a:lnTo>
                      <a:pt x="480597" y="18071"/>
                    </a:lnTo>
                    <a:lnTo>
                      <a:pt x="481491" y="36894"/>
                    </a:lnTo>
                    <a:lnTo>
                      <a:pt x="480856" y="37732"/>
                    </a:lnTo>
                    <a:lnTo>
                      <a:pt x="479903" y="37973"/>
                    </a:lnTo>
                    <a:lnTo>
                      <a:pt x="476072" y="39310"/>
                    </a:lnTo>
                    <a:lnTo>
                      <a:pt x="471293" y="42644"/>
                    </a:lnTo>
                    <a:lnTo>
                      <a:pt x="466837" y="48878"/>
                    </a:lnTo>
                    <a:lnTo>
                      <a:pt x="463977" y="58916"/>
                    </a:lnTo>
                    <a:lnTo>
                      <a:pt x="464741" y="74027"/>
                    </a:lnTo>
                    <a:lnTo>
                      <a:pt x="464748" y="74878"/>
                    </a:lnTo>
                    <a:lnTo>
                      <a:pt x="451379" y="117551"/>
                    </a:lnTo>
                    <a:lnTo>
                      <a:pt x="431125" y="138651"/>
                    </a:lnTo>
                    <a:lnTo>
                      <a:pt x="414526" y="148329"/>
                    </a:lnTo>
                    <a:close/>
                  </a:path>
                  <a:path w="481965" h="168909">
                    <a:moveTo>
                      <a:pt x="170971" y="157341"/>
                    </a:moveTo>
                    <a:lnTo>
                      <a:pt x="124900" y="157341"/>
                    </a:lnTo>
                    <a:lnTo>
                      <a:pt x="134682" y="156458"/>
                    </a:lnTo>
                    <a:lnTo>
                      <a:pt x="144223" y="154794"/>
                    </a:lnTo>
                    <a:lnTo>
                      <a:pt x="188059" y="130636"/>
                    </a:lnTo>
                    <a:lnTo>
                      <a:pt x="207846" y="74878"/>
                    </a:lnTo>
                    <a:lnTo>
                      <a:pt x="205520" y="44920"/>
                    </a:lnTo>
                    <a:lnTo>
                      <a:pt x="161436" y="22736"/>
                    </a:lnTo>
                    <a:lnTo>
                      <a:pt x="119541" y="20562"/>
                    </a:lnTo>
                    <a:lnTo>
                      <a:pt x="195177" y="20570"/>
                    </a:lnTo>
                    <a:lnTo>
                      <a:pt x="201646" y="23051"/>
                    </a:lnTo>
                    <a:lnTo>
                      <a:pt x="207945" y="26023"/>
                    </a:lnTo>
                    <a:lnTo>
                      <a:pt x="212810" y="31280"/>
                    </a:lnTo>
                    <a:lnTo>
                      <a:pt x="215591" y="38227"/>
                    </a:lnTo>
                    <a:lnTo>
                      <a:pt x="216035" y="38621"/>
                    </a:lnTo>
                    <a:lnTo>
                      <a:pt x="216632" y="38824"/>
                    </a:lnTo>
                    <a:lnTo>
                      <a:pt x="223385" y="40295"/>
                    </a:lnTo>
                    <a:lnTo>
                      <a:pt x="233726" y="41266"/>
                    </a:lnTo>
                    <a:lnTo>
                      <a:pt x="276851" y="41266"/>
                    </a:lnTo>
                    <a:lnTo>
                      <a:pt x="276731" y="42644"/>
                    </a:lnTo>
                    <a:lnTo>
                      <a:pt x="276699" y="48878"/>
                    </a:lnTo>
                    <a:lnTo>
                      <a:pt x="277040" y="68655"/>
                    </a:lnTo>
                    <a:lnTo>
                      <a:pt x="236769" y="68655"/>
                    </a:lnTo>
                    <a:lnTo>
                      <a:pt x="218114" y="88976"/>
                    </a:lnTo>
                    <a:lnTo>
                      <a:pt x="216975" y="96520"/>
                    </a:lnTo>
                    <a:lnTo>
                      <a:pt x="194747" y="140281"/>
                    </a:lnTo>
                    <a:lnTo>
                      <a:pt x="181831" y="151409"/>
                    </a:lnTo>
                    <a:lnTo>
                      <a:pt x="170971" y="157341"/>
                    </a:lnTo>
                    <a:close/>
                  </a:path>
                  <a:path w="481965" h="168909">
                    <a:moveTo>
                      <a:pt x="357258" y="159828"/>
                    </a:moveTo>
                    <a:lnTo>
                      <a:pt x="310310" y="147764"/>
                    </a:lnTo>
                    <a:lnTo>
                      <a:pt x="275611" y="109868"/>
                    </a:lnTo>
                    <a:lnTo>
                      <a:pt x="267978" y="87643"/>
                    </a:lnTo>
                    <a:lnTo>
                      <a:pt x="263814" y="81141"/>
                    </a:lnTo>
                    <a:lnTo>
                      <a:pt x="252714" y="70419"/>
                    </a:lnTo>
                    <a:lnTo>
                      <a:pt x="236769" y="68655"/>
                    </a:lnTo>
                    <a:lnTo>
                      <a:pt x="277040" y="68655"/>
                    </a:lnTo>
                    <a:lnTo>
                      <a:pt x="302139" y="127634"/>
                    </a:lnTo>
                    <a:lnTo>
                      <a:pt x="338716" y="146010"/>
                    </a:lnTo>
                    <a:lnTo>
                      <a:pt x="357727" y="148329"/>
                    </a:lnTo>
                    <a:lnTo>
                      <a:pt x="414526" y="148329"/>
                    </a:lnTo>
                    <a:lnTo>
                      <a:pt x="412638" y="149430"/>
                    </a:lnTo>
                    <a:lnTo>
                      <a:pt x="391397" y="156573"/>
                    </a:lnTo>
                    <a:lnTo>
                      <a:pt x="368092" y="159766"/>
                    </a:lnTo>
                    <a:lnTo>
                      <a:pt x="357258" y="159828"/>
                    </a:lnTo>
                    <a:close/>
                  </a:path>
                  <a:path w="481965" h="168909">
                    <a:moveTo>
                      <a:pt x="218067" y="89027"/>
                    </a:moveTo>
                    <a:close/>
                  </a:path>
                </a:pathLst>
              </a:custGeom>
              <a:solidFill>
                <a:srgbClr val="293B73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309" name="object 243"/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8298648" y="1493837"/>
                <a:ext cx="75121" cy="81661"/>
              </a:xfrm>
              <a:prstGeom prst="rect">
                <a:avLst/>
              </a:prstGeom>
            </p:spPr>
          </p:pic>
          <p:pic>
            <p:nvPicPr>
              <p:cNvPr id="310" name="object 244"/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8545165" y="1488922"/>
                <a:ext cx="75162" cy="81610"/>
              </a:xfrm>
              <a:prstGeom prst="rect">
                <a:avLst/>
              </a:prstGeom>
            </p:spPr>
          </p:pic>
          <p:sp>
            <p:nvSpPr>
              <p:cNvPr id="311" name="object 245"/>
              <p:cNvSpPr/>
              <p:nvPr/>
            </p:nvSpPr>
            <p:spPr>
              <a:xfrm>
                <a:off x="8451354" y="1670663"/>
                <a:ext cx="4254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42545" h="25400">
                    <a:moveTo>
                      <a:pt x="31025" y="25172"/>
                    </a:moveTo>
                    <a:lnTo>
                      <a:pt x="23409" y="25178"/>
                    </a:lnTo>
                    <a:lnTo>
                      <a:pt x="16007" y="23725"/>
                    </a:lnTo>
                    <a:lnTo>
                      <a:pt x="9372" y="20773"/>
                    </a:lnTo>
                    <a:lnTo>
                      <a:pt x="7683" y="19732"/>
                    </a:lnTo>
                    <a:lnTo>
                      <a:pt x="5054" y="18487"/>
                    </a:lnTo>
                    <a:lnTo>
                      <a:pt x="0" y="12874"/>
                    </a:lnTo>
                    <a:lnTo>
                      <a:pt x="939" y="7070"/>
                    </a:lnTo>
                    <a:lnTo>
                      <a:pt x="495" y="1024"/>
                    </a:lnTo>
                    <a:lnTo>
                      <a:pt x="1244" y="135"/>
                    </a:lnTo>
                    <a:lnTo>
                      <a:pt x="2781" y="34"/>
                    </a:lnTo>
                    <a:lnTo>
                      <a:pt x="10145" y="0"/>
                    </a:lnTo>
                    <a:lnTo>
                      <a:pt x="17479" y="845"/>
                    </a:lnTo>
                    <a:lnTo>
                      <a:pt x="42316" y="16201"/>
                    </a:lnTo>
                    <a:lnTo>
                      <a:pt x="41922" y="20417"/>
                    </a:lnTo>
                    <a:lnTo>
                      <a:pt x="41719" y="21713"/>
                    </a:lnTo>
                    <a:lnTo>
                      <a:pt x="40081" y="23199"/>
                    </a:lnTo>
                    <a:lnTo>
                      <a:pt x="38303" y="23745"/>
                    </a:lnTo>
                    <a:lnTo>
                      <a:pt x="31025" y="25172"/>
                    </a:lnTo>
                    <a:close/>
                  </a:path>
                </a:pathLst>
              </a:custGeom>
              <a:solidFill>
                <a:srgbClr val="370807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312" name="object 246"/>
              <p:cNvSpPr/>
              <p:nvPr/>
            </p:nvSpPr>
            <p:spPr>
              <a:xfrm>
                <a:off x="8472233" y="1664843"/>
                <a:ext cx="95250" cy="4191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41910">
                    <a:moveTo>
                      <a:pt x="12642" y="41779"/>
                    </a:moveTo>
                    <a:lnTo>
                      <a:pt x="0" y="36461"/>
                    </a:lnTo>
                    <a:lnTo>
                      <a:pt x="1636" y="26627"/>
                    </a:lnTo>
                    <a:lnTo>
                      <a:pt x="12530" y="20323"/>
                    </a:lnTo>
                    <a:lnTo>
                      <a:pt x="24826" y="16966"/>
                    </a:lnTo>
                    <a:lnTo>
                      <a:pt x="30670" y="15976"/>
                    </a:lnTo>
                    <a:lnTo>
                      <a:pt x="41511" y="11594"/>
                    </a:lnTo>
                    <a:lnTo>
                      <a:pt x="63430" y="6311"/>
                    </a:lnTo>
                    <a:lnTo>
                      <a:pt x="94703" y="0"/>
                    </a:lnTo>
                    <a:lnTo>
                      <a:pt x="89559" y="6808"/>
                    </a:lnTo>
                    <a:lnTo>
                      <a:pt x="52252" y="31678"/>
                    </a:lnTo>
                    <a:lnTo>
                      <a:pt x="33150" y="38198"/>
                    </a:lnTo>
                    <a:lnTo>
                      <a:pt x="12642" y="41779"/>
                    </a:lnTo>
                    <a:close/>
                  </a:path>
                </a:pathLst>
              </a:custGeom>
              <a:solidFill>
                <a:srgbClr val="59110E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313" name="object 247"/>
              <p:cNvSpPr/>
              <p:nvPr/>
            </p:nvSpPr>
            <p:spPr>
              <a:xfrm>
                <a:off x="8456816" y="1666620"/>
                <a:ext cx="95885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95884" h="34289">
                    <a:moveTo>
                      <a:pt x="78028" y="6654"/>
                    </a:moveTo>
                    <a:lnTo>
                      <a:pt x="71081" y="2882"/>
                    </a:lnTo>
                    <a:lnTo>
                      <a:pt x="48679" y="0"/>
                    </a:lnTo>
                    <a:lnTo>
                      <a:pt x="21450" y="495"/>
                    </a:lnTo>
                    <a:lnTo>
                      <a:pt x="0" y="6807"/>
                    </a:lnTo>
                    <a:lnTo>
                      <a:pt x="139" y="18707"/>
                    </a:lnTo>
                    <a:lnTo>
                      <a:pt x="20535" y="19456"/>
                    </a:lnTo>
                    <a:lnTo>
                      <a:pt x="37299" y="18427"/>
                    </a:lnTo>
                    <a:lnTo>
                      <a:pt x="54749" y="15062"/>
                    </a:lnTo>
                    <a:lnTo>
                      <a:pt x="69456" y="10706"/>
                    </a:lnTo>
                    <a:lnTo>
                      <a:pt x="78028" y="6654"/>
                    </a:lnTo>
                    <a:close/>
                  </a:path>
                  <a:path w="95884" h="34289">
                    <a:moveTo>
                      <a:pt x="95542" y="5511"/>
                    </a:moveTo>
                    <a:lnTo>
                      <a:pt x="79768" y="14338"/>
                    </a:lnTo>
                    <a:lnTo>
                      <a:pt x="65786" y="20650"/>
                    </a:lnTo>
                    <a:lnTo>
                      <a:pt x="49212" y="25463"/>
                    </a:lnTo>
                    <a:lnTo>
                      <a:pt x="32588" y="27597"/>
                    </a:lnTo>
                    <a:lnTo>
                      <a:pt x="18453" y="25857"/>
                    </a:lnTo>
                    <a:lnTo>
                      <a:pt x="2374" y="20447"/>
                    </a:lnTo>
                    <a:lnTo>
                      <a:pt x="2679" y="23469"/>
                    </a:lnTo>
                    <a:lnTo>
                      <a:pt x="31432" y="34239"/>
                    </a:lnTo>
                    <a:lnTo>
                      <a:pt x="61341" y="28905"/>
                    </a:lnTo>
                    <a:lnTo>
                      <a:pt x="64185" y="27597"/>
                    </a:lnTo>
                    <a:lnTo>
                      <a:pt x="84836" y="17995"/>
                    </a:lnTo>
                    <a:lnTo>
                      <a:pt x="94348" y="12014"/>
                    </a:lnTo>
                    <a:lnTo>
                      <a:pt x="95542" y="5511"/>
                    </a:lnTo>
                    <a:close/>
                  </a:path>
                </a:pathLst>
              </a:custGeom>
              <a:solidFill>
                <a:srgbClr val="CCC3B6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314" name="object 248"/>
              <p:cNvSpPr/>
              <p:nvPr/>
            </p:nvSpPr>
            <p:spPr>
              <a:xfrm>
                <a:off x="8445499" y="1663496"/>
                <a:ext cx="123189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23190" h="50800">
                    <a:moveTo>
                      <a:pt x="89290" y="34239"/>
                    </a:moveTo>
                    <a:lnTo>
                      <a:pt x="36715" y="34239"/>
                    </a:lnTo>
                    <a:lnTo>
                      <a:pt x="66797" y="30437"/>
                    </a:lnTo>
                    <a:lnTo>
                      <a:pt x="94676" y="18495"/>
                    </a:lnTo>
                    <a:lnTo>
                      <a:pt x="115191" y="5866"/>
                    </a:lnTo>
                    <a:lnTo>
                      <a:pt x="123177" y="0"/>
                    </a:lnTo>
                    <a:lnTo>
                      <a:pt x="117691" y="8140"/>
                    </a:lnTo>
                    <a:lnTo>
                      <a:pt x="101687" y="25900"/>
                    </a:lnTo>
                    <a:lnTo>
                      <a:pt x="89290" y="34239"/>
                    </a:lnTo>
                    <a:close/>
                  </a:path>
                  <a:path w="123190" h="50800">
                    <a:moveTo>
                      <a:pt x="40830" y="50304"/>
                    </a:moveTo>
                    <a:lnTo>
                      <a:pt x="19781" y="43679"/>
                    </a:lnTo>
                    <a:lnTo>
                      <a:pt x="7375" y="30354"/>
                    </a:lnTo>
                    <a:lnTo>
                      <a:pt x="1489" y="17270"/>
                    </a:lnTo>
                    <a:lnTo>
                      <a:pt x="0" y="11366"/>
                    </a:lnTo>
                    <a:lnTo>
                      <a:pt x="4114" y="5016"/>
                    </a:lnTo>
                    <a:lnTo>
                      <a:pt x="7785" y="10071"/>
                    </a:lnTo>
                    <a:lnTo>
                      <a:pt x="9567" y="22323"/>
                    </a:lnTo>
                    <a:lnTo>
                      <a:pt x="19816" y="29689"/>
                    </a:lnTo>
                    <a:lnTo>
                      <a:pt x="31282" y="33288"/>
                    </a:lnTo>
                    <a:lnTo>
                      <a:pt x="36715" y="34239"/>
                    </a:lnTo>
                    <a:lnTo>
                      <a:pt x="89290" y="34239"/>
                    </a:lnTo>
                    <a:lnTo>
                      <a:pt x="75841" y="43285"/>
                    </a:lnTo>
                    <a:lnTo>
                      <a:pt x="40830" y="50304"/>
                    </a:lnTo>
                    <a:close/>
                  </a:path>
                </a:pathLst>
              </a:custGeom>
              <a:solidFill>
                <a:srgbClr val="D33C3A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315" name="object 249"/>
              <p:cNvSpPr/>
              <p:nvPr/>
            </p:nvSpPr>
            <p:spPr>
              <a:xfrm>
                <a:off x="8437270" y="1663496"/>
                <a:ext cx="131445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31445" h="50800">
                    <a:moveTo>
                      <a:pt x="101892" y="19049"/>
                    </a:moveTo>
                    <a:lnTo>
                      <a:pt x="113763" y="12183"/>
                    </a:lnTo>
                    <a:lnTo>
                      <a:pt x="123102" y="6067"/>
                    </a:lnTo>
                    <a:lnTo>
                      <a:pt x="129215" y="1679"/>
                    </a:lnTo>
                    <a:lnTo>
                      <a:pt x="131406" y="0"/>
                    </a:lnTo>
                    <a:lnTo>
                      <a:pt x="125921" y="8140"/>
                    </a:lnTo>
                    <a:lnTo>
                      <a:pt x="119306" y="15481"/>
                    </a:lnTo>
                    <a:lnTo>
                      <a:pt x="109931" y="15481"/>
                    </a:lnTo>
                    <a:lnTo>
                      <a:pt x="106108" y="18211"/>
                    </a:lnTo>
                    <a:lnTo>
                      <a:pt x="101892" y="19049"/>
                    </a:lnTo>
                    <a:close/>
                  </a:path>
                  <a:path w="131445" h="50800">
                    <a:moveTo>
                      <a:pt x="49060" y="50304"/>
                    </a:moveTo>
                    <a:lnTo>
                      <a:pt x="26724" y="43532"/>
                    </a:lnTo>
                    <a:lnTo>
                      <a:pt x="11490" y="29884"/>
                    </a:lnTo>
                    <a:lnTo>
                      <a:pt x="2775" y="16477"/>
                    </a:lnTo>
                    <a:lnTo>
                      <a:pt x="0" y="10426"/>
                    </a:lnTo>
                    <a:lnTo>
                      <a:pt x="4114" y="4076"/>
                    </a:lnTo>
                    <a:lnTo>
                      <a:pt x="16014" y="10071"/>
                    </a:lnTo>
                    <a:lnTo>
                      <a:pt x="15074" y="13106"/>
                    </a:lnTo>
                    <a:lnTo>
                      <a:pt x="15580" y="16967"/>
                    </a:lnTo>
                    <a:lnTo>
                      <a:pt x="14579" y="16967"/>
                    </a:lnTo>
                    <a:lnTo>
                      <a:pt x="13093" y="17716"/>
                    </a:lnTo>
                    <a:lnTo>
                      <a:pt x="13690" y="19253"/>
                    </a:lnTo>
                    <a:lnTo>
                      <a:pt x="14084" y="20840"/>
                    </a:lnTo>
                    <a:lnTo>
                      <a:pt x="45580" y="46532"/>
                    </a:lnTo>
                    <a:lnTo>
                      <a:pt x="49707" y="47485"/>
                    </a:lnTo>
                    <a:lnTo>
                      <a:pt x="63123" y="47485"/>
                    </a:lnTo>
                    <a:lnTo>
                      <a:pt x="49060" y="50304"/>
                    </a:lnTo>
                    <a:close/>
                  </a:path>
                  <a:path w="131445" h="50800">
                    <a:moveTo>
                      <a:pt x="63123" y="47485"/>
                    </a:moveTo>
                    <a:lnTo>
                      <a:pt x="49707" y="47485"/>
                    </a:lnTo>
                    <a:lnTo>
                      <a:pt x="57835" y="46139"/>
                    </a:lnTo>
                    <a:lnTo>
                      <a:pt x="62496" y="46088"/>
                    </a:lnTo>
                    <a:lnTo>
                      <a:pt x="71386" y="44907"/>
                    </a:lnTo>
                    <a:lnTo>
                      <a:pt x="74358" y="42862"/>
                    </a:lnTo>
                    <a:lnTo>
                      <a:pt x="83781" y="40043"/>
                    </a:lnTo>
                    <a:lnTo>
                      <a:pt x="89242" y="38557"/>
                    </a:lnTo>
                    <a:lnTo>
                      <a:pt x="95694" y="35280"/>
                    </a:lnTo>
                    <a:lnTo>
                      <a:pt x="112953" y="21183"/>
                    </a:lnTo>
                    <a:lnTo>
                      <a:pt x="115341" y="18808"/>
                    </a:lnTo>
                    <a:lnTo>
                      <a:pt x="114198" y="16332"/>
                    </a:lnTo>
                    <a:lnTo>
                      <a:pt x="109931" y="15481"/>
                    </a:lnTo>
                    <a:lnTo>
                      <a:pt x="119306" y="15481"/>
                    </a:lnTo>
                    <a:lnTo>
                      <a:pt x="109916" y="25900"/>
                    </a:lnTo>
                    <a:lnTo>
                      <a:pt x="84070" y="43285"/>
                    </a:lnTo>
                    <a:lnTo>
                      <a:pt x="63123" y="47485"/>
                    </a:lnTo>
                    <a:close/>
                  </a:path>
                  <a:path w="131445" h="50800">
                    <a:moveTo>
                      <a:pt x="16065" y="19253"/>
                    </a:moveTo>
                    <a:lnTo>
                      <a:pt x="15367" y="18364"/>
                    </a:lnTo>
                    <a:lnTo>
                      <a:pt x="14579" y="16967"/>
                    </a:lnTo>
                    <a:lnTo>
                      <a:pt x="15580" y="16967"/>
                    </a:lnTo>
                    <a:lnTo>
                      <a:pt x="16065" y="19253"/>
                    </a:lnTo>
                    <a:close/>
                  </a:path>
                </a:pathLst>
              </a:custGeom>
              <a:solidFill>
                <a:srgbClr val="BF3233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316" name="object 250"/>
              <p:cNvSpPr/>
              <p:nvPr/>
            </p:nvSpPr>
            <p:spPr>
              <a:xfrm>
                <a:off x="8436228" y="1656803"/>
                <a:ext cx="139065" cy="21590"/>
              </a:xfrm>
              <a:custGeom>
                <a:avLst/>
                <a:gdLst/>
                <a:ahLst/>
                <a:cxnLst/>
                <a:rect l="l" t="t" r="r" b="b"/>
                <a:pathLst>
                  <a:path w="139065" h="21589">
                    <a:moveTo>
                      <a:pt x="128622" y="9109"/>
                    </a:moveTo>
                    <a:lnTo>
                      <a:pt x="108772" y="9109"/>
                    </a:lnTo>
                    <a:lnTo>
                      <a:pt x="125396" y="7922"/>
                    </a:lnTo>
                    <a:lnTo>
                      <a:pt x="139001" y="0"/>
                    </a:lnTo>
                    <a:lnTo>
                      <a:pt x="135760" y="3726"/>
                    </a:lnTo>
                    <a:lnTo>
                      <a:pt x="128622" y="9109"/>
                    </a:lnTo>
                    <a:close/>
                  </a:path>
                  <a:path w="139065" h="21589">
                    <a:moveTo>
                      <a:pt x="100591" y="7835"/>
                    </a:moveTo>
                    <a:lnTo>
                      <a:pt x="36309" y="7835"/>
                    </a:lnTo>
                    <a:lnTo>
                      <a:pt x="38341" y="7238"/>
                    </a:lnTo>
                    <a:lnTo>
                      <a:pt x="39230" y="6108"/>
                    </a:lnTo>
                    <a:lnTo>
                      <a:pt x="42352" y="3486"/>
                    </a:lnTo>
                    <a:lnTo>
                      <a:pt x="48004" y="1171"/>
                    </a:lnTo>
                    <a:lnTo>
                      <a:pt x="56873" y="232"/>
                    </a:lnTo>
                    <a:lnTo>
                      <a:pt x="69646" y="1739"/>
                    </a:lnTo>
                    <a:lnTo>
                      <a:pt x="89923" y="6175"/>
                    </a:lnTo>
                    <a:lnTo>
                      <a:pt x="100591" y="7835"/>
                    </a:lnTo>
                    <a:close/>
                  </a:path>
                  <a:path w="139065" h="21589">
                    <a:moveTo>
                      <a:pt x="2222" y="19938"/>
                    </a:moveTo>
                    <a:lnTo>
                      <a:pt x="0" y="15976"/>
                    </a:lnTo>
                    <a:lnTo>
                      <a:pt x="8928" y="13042"/>
                    </a:lnTo>
                    <a:lnTo>
                      <a:pt x="13964" y="7835"/>
                    </a:lnTo>
                    <a:lnTo>
                      <a:pt x="17551" y="3771"/>
                    </a:lnTo>
                    <a:lnTo>
                      <a:pt x="23266" y="749"/>
                    </a:lnTo>
                    <a:lnTo>
                      <a:pt x="36309" y="7835"/>
                    </a:lnTo>
                    <a:lnTo>
                      <a:pt x="100591" y="7835"/>
                    </a:lnTo>
                    <a:lnTo>
                      <a:pt x="108772" y="9109"/>
                    </a:lnTo>
                    <a:lnTo>
                      <a:pt x="128622" y="9109"/>
                    </a:lnTo>
                    <a:lnTo>
                      <a:pt x="125834" y="11210"/>
                    </a:lnTo>
                    <a:lnTo>
                      <a:pt x="119917" y="13204"/>
                    </a:lnTo>
                    <a:lnTo>
                      <a:pt x="69911" y="13204"/>
                    </a:lnTo>
                    <a:lnTo>
                      <a:pt x="62477" y="13488"/>
                    </a:lnTo>
                    <a:lnTo>
                      <a:pt x="55206" y="14731"/>
                    </a:lnTo>
                    <a:lnTo>
                      <a:pt x="50152" y="15925"/>
                    </a:lnTo>
                    <a:lnTo>
                      <a:pt x="48221" y="16636"/>
                    </a:lnTo>
                    <a:lnTo>
                      <a:pt x="21227" y="16636"/>
                    </a:lnTo>
                    <a:lnTo>
                      <a:pt x="12103" y="17360"/>
                    </a:lnTo>
                    <a:lnTo>
                      <a:pt x="11607" y="17360"/>
                    </a:lnTo>
                    <a:lnTo>
                      <a:pt x="2222" y="19938"/>
                    </a:lnTo>
                    <a:close/>
                  </a:path>
                  <a:path w="139065" h="21589">
                    <a:moveTo>
                      <a:pt x="108922" y="16909"/>
                    </a:moveTo>
                    <a:lnTo>
                      <a:pt x="84721" y="15278"/>
                    </a:lnTo>
                    <a:lnTo>
                      <a:pt x="77372" y="13821"/>
                    </a:lnTo>
                    <a:lnTo>
                      <a:pt x="69911" y="13204"/>
                    </a:lnTo>
                    <a:lnTo>
                      <a:pt x="119917" y="13204"/>
                    </a:lnTo>
                    <a:lnTo>
                      <a:pt x="108922" y="16909"/>
                    </a:lnTo>
                    <a:close/>
                  </a:path>
                  <a:path w="139065" h="21589">
                    <a:moveTo>
                      <a:pt x="39141" y="21437"/>
                    </a:moveTo>
                    <a:lnTo>
                      <a:pt x="37947" y="20739"/>
                    </a:lnTo>
                    <a:lnTo>
                      <a:pt x="34209" y="19012"/>
                    </a:lnTo>
                    <a:lnTo>
                      <a:pt x="28571" y="17411"/>
                    </a:lnTo>
                    <a:lnTo>
                      <a:pt x="21227" y="16636"/>
                    </a:lnTo>
                    <a:lnTo>
                      <a:pt x="48221" y="16636"/>
                    </a:lnTo>
                    <a:lnTo>
                      <a:pt x="45186" y="17754"/>
                    </a:lnTo>
                    <a:lnTo>
                      <a:pt x="41668" y="20535"/>
                    </a:lnTo>
                    <a:lnTo>
                      <a:pt x="40678" y="21285"/>
                    </a:lnTo>
                    <a:lnTo>
                      <a:pt x="39141" y="21437"/>
                    </a:lnTo>
                    <a:close/>
                  </a:path>
                </a:pathLst>
              </a:custGeom>
              <a:solidFill>
                <a:srgbClr val="DE463F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317" name="object 251"/>
              <p:cNvSpPr/>
              <p:nvPr/>
            </p:nvSpPr>
            <p:spPr>
              <a:xfrm>
                <a:off x="8450554" y="1658492"/>
                <a:ext cx="77470" cy="45085"/>
              </a:xfrm>
              <a:custGeom>
                <a:avLst/>
                <a:gdLst/>
                <a:ahLst/>
                <a:cxnLst/>
                <a:rect l="l" t="t" r="r" b="b"/>
                <a:pathLst>
                  <a:path w="77470" h="45085">
                    <a:moveTo>
                      <a:pt x="16179" y="8382"/>
                    </a:moveTo>
                    <a:lnTo>
                      <a:pt x="16027" y="7188"/>
                    </a:lnTo>
                    <a:lnTo>
                      <a:pt x="15481" y="6350"/>
                    </a:lnTo>
                    <a:lnTo>
                      <a:pt x="14744" y="5499"/>
                    </a:lnTo>
                    <a:lnTo>
                      <a:pt x="13703" y="5003"/>
                    </a:lnTo>
                    <a:lnTo>
                      <a:pt x="13106" y="4660"/>
                    </a:lnTo>
                    <a:lnTo>
                      <a:pt x="12357" y="4457"/>
                    </a:lnTo>
                    <a:lnTo>
                      <a:pt x="9436" y="3873"/>
                    </a:lnTo>
                    <a:lnTo>
                      <a:pt x="7048" y="3873"/>
                    </a:lnTo>
                    <a:lnTo>
                      <a:pt x="2832" y="5054"/>
                    </a:lnTo>
                    <a:lnTo>
                      <a:pt x="1003" y="6299"/>
                    </a:lnTo>
                    <a:lnTo>
                      <a:pt x="101" y="7937"/>
                    </a:lnTo>
                    <a:lnTo>
                      <a:pt x="0" y="8978"/>
                    </a:lnTo>
                    <a:lnTo>
                      <a:pt x="596" y="9321"/>
                    </a:lnTo>
                    <a:lnTo>
                      <a:pt x="2184" y="9817"/>
                    </a:lnTo>
                    <a:lnTo>
                      <a:pt x="3683" y="8178"/>
                    </a:lnTo>
                    <a:lnTo>
                      <a:pt x="5308" y="8382"/>
                    </a:lnTo>
                    <a:lnTo>
                      <a:pt x="6159" y="8483"/>
                    </a:lnTo>
                    <a:lnTo>
                      <a:pt x="6654" y="8483"/>
                    </a:lnTo>
                    <a:lnTo>
                      <a:pt x="7099" y="8229"/>
                    </a:lnTo>
                    <a:lnTo>
                      <a:pt x="8343" y="8229"/>
                    </a:lnTo>
                    <a:lnTo>
                      <a:pt x="9029" y="8775"/>
                    </a:lnTo>
                    <a:lnTo>
                      <a:pt x="9779" y="8674"/>
                    </a:lnTo>
                    <a:lnTo>
                      <a:pt x="10820" y="8382"/>
                    </a:lnTo>
                    <a:lnTo>
                      <a:pt x="11658" y="8229"/>
                    </a:lnTo>
                    <a:lnTo>
                      <a:pt x="12458" y="8674"/>
                    </a:lnTo>
                    <a:lnTo>
                      <a:pt x="13246" y="8775"/>
                    </a:lnTo>
                    <a:lnTo>
                      <a:pt x="13944" y="8928"/>
                    </a:lnTo>
                    <a:lnTo>
                      <a:pt x="14693" y="8775"/>
                    </a:lnTo>
                    <a:lnTo>
                      <a:pt x="15379" y="8674"/>
                    </a:lnTo>
                    <a:lnTo>
                      <a:pt x="16179" y="8382"/>
                    </a:lnTo>
                    <a:close/>
                  </a:path>
                  <a:path w="77470" h="45085">
                    <a:moveTo>
                      <a:pt x="74968" y="35115"/>
                    </a:moveTo>
                    <a:lnTo>
                      <a:pt x="74218" y="34620"/>
                    </a:lnTo>
                    <a:lnTo>
                      <a:pt x="71589" y="33832"/>
                    </a:lnTo>
                    <a:lnTo>
                      <a:pt x="68719" y="34569"/>
                    </a:lnTo>
                    <a:lnTo>
                      <a:pt x="64008" y="36703"/>
                    </a:lnTo>
                    <a:lnTo>
                      <a:pt x="61823" y="38049"/>
                    </a:lnTo>
                    <a:lnTo>
                      <a:pt x="56908" y="39090"/>
                    </a:lnTo>
                    <a:lnTo>
                      <a:pt x="54432" y="38938"/>
                    </a:lnTo>
                    <a:lnTo>
                      <a:pt x="50114" y="39687"/>
                    </a:lnTo>
                    <a:lnTo>
                      <a:pt x="48221" y="40424"/>
                    </a:lnTo>
                    <a:lnTo>
                      <a:pt x="46291" y="40919"/>
                    </a:lnTo>
                    <a:lnTo>
                      <a:pt x="39954" y="41719"/>
                    </a:lnTo>
                    <a:lnTo>
                      <a:pt x="33439" y="41363"/>
                    </a:lnTo>
                    <a:lnTo>
                      <a:pt x="19558" y="39535"/>
                    </a:lnTo>
                    <a:lnTo>
                      <a:pt x="18605" y="39585"/>
                    </a:lnTo>
                    <a:lnTo>
                      <a:pt x="30962" y="44640"/>
                    </a:lnTo>
                    <a:lnTo>
                      <a:pt x="42468" y="44399"/>
                    </a:lnTo>
                    <a:lnTo>
                      <a:pt x="55714" y="44056"/>
                    </a:lnTo>
                    <a:lnTo>
                      <a:pt x="66382" y="40728"/>
                    </a:lnTo>
                    <a:lnTo>
                      <a:pt x="74371" y="36017"/>
                    </a:lnTo>
                    <a:lnTo>
                      <a:pt x="74968" y="35115"/>
                    </a:lnTo>
                    <a:close/>
                  </a:path>
                  <a:path w="77470" h="45085">
                    <a:moveTo>
                      <a:pt x="77000" y="7594"/>
                    </a:moveTo>
                    <a:lnTo>
                      <a:pt x="75755" y="7086"/>
                    </a:lnTo>
                    <a:lnTo>
                      <a:pt x="54330" y="1193"/>
                    </a:lnTo>
                    <a:lnTo>
                      <a:pt x="46736" y="0"/>
                    </a:lnTo>
                    <a:lnTo>
                      <a:pt x="42227" y="0"/>
                    </a:lnTo>
                    <a:lnTo>
                      <a:pt x="26898" y="7632"/>
                    </a:lnTo>
                    <a:lnTo>
                      <a:pt x="27089" y="8724"/>
                    </a:lnTo>
                    <a:lnTo>
                      <a:pt x="31013" y="10020"/>
                    </a:lnTo>
                    <a:lnTo>
                      <a:pt x="35179" y="7086"/>
                    </a:lnTo>
                    <a:lnTo>
                      <a:pt x="37211" y="6451"/>
                    </a:lnTo>
                    <a:lnTo>
                      <a:pt x="38696" y="5994"/>
                    </a:lnTo>
                    <a:lnTo>
                      <a:pt x="41922" y="5600"/>
                    </a:lnTo>
                    <a:lnTo>
                      <a:pt x="49072" y="4914"/>
                    </a:lnTo>
                    <a:lnTo>
                      <a:pt x="56413" y="5359"/>
                    </a:lnTo>
                    <a:lnTo>
                      <a:pt x="67919" y="7937"/>
                    </a:lnTo>
                    <a:lnTo>
                      <a:pt x="72580" y="9423"/>
                    </a:lnTo>
                    <a:lnTo>
                      <a:pt x="77000" y="8432"/>
                    </a:lnTo>
                    <a:lnTo>
                      <a:pt x="77000" y="7594"/>
                    </a:lnTo>
                    <a:close/>
                  </a:path>
                </a:pathLst>
              </a:custGeom>
              <a:solidFill>
                <a:srgbClr val="E9777C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318" name="object 252"/>
              <p:cNvSpPr/>
              <p:nvPr/>
            </p:nvSpPr>
            <p:spPr>
              <a:xfrm>
                <a:off x="8198066" y="1200543"/>
                <a:ext cx="413384" cy="689610"/>
              </a:xfrm>
              <a:custGeom>
                <a:avLst/>
                <a:gdLst/>
                <a:ahLst/>
                <a:cxnLst/>
                <a:rect l="l" t="t" r="r" b="b"/>
                <a:pathLst>
                  <a:path w="413384" h="689610">
                    <a:moveTo>
                      <a:pt x="30988" y="423176"/>
                    </a:moveTo>
                    <a:lnTo>
                      <a:pt x="8242" y="311073"/>
                    </a:lnTo>
                    <a:lnTo>
                      <a:pt x="9525" y="328409"/>
                    </a:lnTo>
                    <a:lnTo>
                      <a:pt x="15963" y="367690"/>
                    </a:lnTo>
                    <a:lnTo>
                      <a:pt x="23698" y="399694"/>
                    </a:lnTo>
                    <a:lnTo>
                      <a:pt x="30988" y="423176"/>
                    </a:lnTo>
                    <a:close/>
                  </a:path>
                  <a:path w="413384" h="689610">
                    <a:moveTo>
                      <a:pt x="37439" y="440093"/>
                    </a:moveTo>
                    <a:lnTo>
                      <a:pt x="35153" y="434378"/>
                    </a:lnTo>
                    <a:lnTo>
                      <a:pt x="33020" y="428726"/>
                    </a:lnTo>
                    <a:lnTo>
                      <a:pt x="30988" y="423176"/>
                    </a:lnTo>
                    <a:lnTo>
                      <a:pt x="34759" y="434086"/>
                    </a:lnTo>
                    <a:lnTo>
                      <a:pt x="37439" y="440093"/>
                    </a:lnTo>
                    <a:close/>
                  </a:path>
                  <a:path w="413384" h="689610">
                    <a:moveTo>
                      <a:pt x="58420" y="65938"/>
                    </a:moveTo>
                    <a:lnTo>
                      <a:pt x="42367" y="89471"/>
                    </a:lnTo>
                    <a:lnTo>
                      <a:pt x="13347" y="158445"/>
                    </a:lnTo>
                    <a:lnTo>
                      <a:pt x="0" y="270484"/>
                    </a:lnTo>
                    <a:lnTo>
                      <a:pt x="8242" y="311073"/>
                    </a:lnTo>
                    <a:lnTo>
                      <a:pt x="6159" y="283083"/>
                    </a:lnTo>
                    <a:lnTo>
                      <a:pt x="7594" y="232943"/>
                    </a:lnTo>
                    <a:lnTo>
                      <a:pt x="15621" y="179222"/>
                    </a:lnTo>
                    <a:lnTo>
                      <a:pt x="31978" y="123151"/>
                    </a:lnTo>
                    <a:lnTo>
                      <a:pt x="58420" y="65938"/>
                    </a:lnTo>
                    <a:close/>
                  </a:path>
                  <a:path w="413384" h="689610">
                    <a:moveTo>
                      <a:pt x="83400" y="672858"/>
                    </a:moveTo>
                    <a:lnTo>
                      <a:pt x="69888" y="689076"/>
                    </a:lnTo>
                    <a:lnTo>
                      <a:pt x="78473" y="684034"/>
                    </a:lnTo>
                    <a:lnTo>
                      <a:pt x="83400" y="672858"/>
                    </a:lnTo>
                    <a:close/>
                  </a:path>
                  <a:path w="413384" h="689610">
                    <a:moveTo>
                      <a:pt x="87249" y="196405"/>
                    </a:moveTo>
                    <a:lnTo>
                      <a:pt x="79730" y="206311"/>
                    </a:lnTo>
                    <a:lnTo>
                      <a:pt x="70840" y="222745"/>
                    </a:lnTo>
                    <a:lnTo>
                      <a:pt x="62611" y="246468"/>
                    </a:lnTo>
                    <a:lnTo>
                      <a:pt x="57619" y="275234"/>
                    </a:lnTo>
                    <a:lnTo>
                      <a:pt x="87249" y="196405"/>
                    </a:lnTo>
                    <a:close/>
                  </a:path>
                  <a:path w="413384" h="689610">
                    <a:moveTo>
                      <a:pt x="91605" y="192036"/>
                    </a:moveTo>
                    <a:lnTo>
                      <a:pt x="89928" y="193433"/>
                    </a:lnTo>
                    <a:lnTo>
                      <a:pt x="87249" y="196405"/>
                    </a:lnTo>
                    <a:lnTo>
                      <a:pt x="88684" y="194919"/>
                    </a:lnTo>
                    <a:lnTo>
                      <a:pt x="90119" y="193484"/>
                    </a:lnTo>
                    <a:lnTo>
                      <a:pt x="91605" y="192036"/>
                    </a:lnTo>
                    <a:close/>
                  </a:path>
                  <a:path w="413384" h="689610">
                    <a:moveTo>
                      <a:pt x="104571" y="647458"/>
                    </a:moveTo>
                    <a:lnTo>
                      <a:pt x="94615" y="561797"/>
                    </a:lnTo>
                    <a:lnTo>
                      <a:pt x="68059" y="477278"/>
                    </a:lnTo>
                    <a:lnTo>
                      <a:pt x="52971" y="439051"/>
                    </a:lnTo>
                    <a:lnTo>
                      <a:pt x="89306" y="580186"/>
                    </a:lnTo>
                    <a:lnTo>
                      <a:pt x="91376" y="654799"/>
                    </a:lnTo>
                    <a:lnTo>
                      <a:pt x="83400" y="672858"/>
                    </a:lnTo>
                    <a:lnTo>
                      <a:pt x="104571" y="647458"/>
                    </a:lnTo>
                    <a:close/>
                  </a:path>
                  <a:path w="413384" h="689610">
                    <a:moveTo>
                      <a:pt x="141414" y="584301"/>
                    </a:moveTo>
                    <a:lnTo>
                      <a:pt x="102831" y="500951"/>
                    </a:lnTo>
                    <a:lnTo>
                      <a:pt x="77139" y="429412"/>
                    </a:lnTo>
                    <a:lnTo>
                      <a:pt x="62318" y="368960"/>
                    </a:lnTo>
                    <a:lnTo>
                      <a:pt x="56311" y="318820"/>
                    </a:lnTo>
                    <a:lnTo>
                      <a:pt x="57099" y="278244"/>
                    </a:lnTo>
                    <a:lnTo>
                      <a:pt x="57619" y="275234"/>
                    </a:lnTo>
                    <a:lnTo>
                      <a:pt x="45021" y="308749"/>
                    </a:lnTo>
                    <a:lnTo>
                      <a:pt x="69265" y="436346"/>
                    </a:lnTo>
                    <a:lnTo>
                      <a:pt x="116052" y="540943"/>
                    </a:lnTo>
                    <a:lnTo>
                      <a:pt x="141414" y="584301"/>
                    </a:lnTo>
                    <a:close/>
                  </a:path>
                  <a:path w="413384" h="689610">
                    <a:moveTo>
                      <a:pt x="412877" y="6705"/>
                    </a:moveTo>
                    <a:lnTo>
                      <a:pt x="376123" y="53479"/>
                    </a:lnTo>
                    <a:lnTo>
                      <a:pt x="379526" y="48920"/>
                    </a:lnTo>
                    <a:lnTo>
                      <a:pt x="387692" y="36842"/>
                    </a:lnTo>
                    <a:lnTo>
                      <a:pt x="397510" y="19723"/>
                    </a:lnTo>
                    <a:lnTo>
                      <a:pt x="405892" y="0"/>
                    </a:lnTo>
                    <a:lnTo>
                      <a:pt x="379920" y="31889"/>
                    </a:lnTo>
                    <a:lnTo>
                      <a:pt x="310324" y="99060"/>
                    </a:lnTo>
                    <a:lnTo>
                      <a:pt x="209537" y="158838"/>
                    </a:lnTo>
                    <a:lnTo>
                      <a:pt x="90017" y="168529"/>
                    </a:lnTo>
                    <a:lnTo>
                      <a:pt x="106832" y="175590"/>
                    </a:lnTo>
                    <a:lnTo>
                      <a:pt x="156324" y="180505"/>
                    </a:lnTo>
                    <a:lnTo>
                      <a:pt x="237083" y="158965"/>
                    </a:lnTo>
                    <a:lnTo>
                      <a:pt x="347700" y="86626"/>
                    </a:lnTo>
                    <a:lnTo>
                      <a:pt x="336689" y="101130"/>
                    </a:lnTo>
                    <a:lnTo>
                      <a:pt x="300977" y="133756"/>
                    </a:lnTo>
                    <a:lnTo>
                      <a:pt x="236499" y="168148"/>
                    </a:lnTo>
                    <a:lnTo>
                      <a:pt x="139192" y="187972"/>
                    </a:lnTo>
                    <a:lnTo>
                      <a:pt x="174891" y="186232"/>
                    </a:lnTo>
                    <a:lnTo>
                      <a:pt x="257225" y="168211"/>
                    </a:lnTo>
                    <a:lnTo>
                      <a:pt x="348945" y="114757"/>
                    </a:lnTo>
                    <a:lnTo>
                      <a:pt x="412877" y="6705"/>
                    </a:lnTo>
                    <a:close/>
                  </a:path>
                </a:pathLst>
              </a:custGeom>
              <a:solidFill>
                <a:srgbClr val="46241D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319" name="object 253"/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8567091" y="1649669"/>
                <a:ext cx="17219" cy="7731"/>
              </a:xfrm>
              <a:prstGeom prst="rect">
                <a:avLst/>
              </a:prstGeom>
            </p:spPr>
          </p:pic>
          <p:sp>
            <p:nvSpPr>
              <p:cNvPr id="320" name="object 254"/>
              <p:cNvSpPr/>
              <p:nvPr/>
            </p:nvSpPr>
            <p:spPr>
              <a:xfrm>
                <a:off x="8225180" y="1151851"/>
                <a:ext cx="614045" cy="682625"/>
              </a:xfrm>
              <a:custGeom>
                <a:avLst/>
                <a:gdLst/>
                <a:ahLst/>
                <a:cxnLst/>
                <a:rect l="l" t="t" r="r" b="b"/>
                <a:pathLst>
                  <a:path w="614045" h="682625">
                    <a:moveTo>
                      <a:pt x="364883" y="36347"/>
                    </a:moveTo>
                    <a:lnTo>
                      <a:pt x="305244" y="37846"/>
                    </a:lnTo>
                    <a:lnTo>
                      <a:pt x="247256" y="54902"/>
                    </a:lnTo>
                    <a:lnTo>
                      <a:pt x="194183" y="78574"/>
                    </a:lnTo>
                    <a:lnTo>
                      <a:pt x="143916" y="107683"/>
                    </a:lnTo>
                    <a:lnTo>
                      <a:pt x="102857" y="138315"/>
                    </a:lnTo>
                    <a:lnTo>
                      <a:pt x="90487" y="150050"/>
                    </a:lnTo>
                    <a:lnTo>
                      <a:pt x="193624" y="95478"/>
                    </a:lnTo>
                    <a:lnTo>
                      <a:pt x="165989" y="116141"/>
                    </a:lnTo>
                    <a:lnTo>
                      <a:pt x="137299" y="135293"/>
                    </a:lnTo>
                    <a:lnTo>
                      <a:pt x="107162" y="151612"/>
                    </a:lnTo>
                    <a:lnTo>
                      <a:pt x="75209" y="163791"/>
                    </a:lnTo>
                    <a:lnTo>
                      <a:pt x="90665" y="163830"/>
                    </a:lnTo>
                    <a:lnTo>
                      <a:pt x="135039" y="150291"/>
                    </a:lnTo>
                    <a:lnTo>
                      <a:pt x="173939" y="124764"/>
                    </a:lnTo>
                    <a:lnTo>
                      <a:pt x="186232" y="115227"/>
                    </a:lnTo>
                    <a:lnTo>
                      <a:pt x="164452" y="139941"/>
                    </a:lnTo>
                    <a:lnTo>
                      <a:pt x="138912" y="160743"/>
                    </a:lnTo>
                    <a:lnTo>
                      <a:pt x="110324" y="177139"/>
                    </a:lnTo>
                    <a:lnTo>
                      <a:pt x="79425" y="188645"/>
                    </a:lnTo>
                    <a:lnTo>
                      <a:pt x="101688" y="190106"/>
                    </a:lnTo>
                    <a:lnTo>
                      <a:pt x="146240" y="188087"/>
                    </a:lnTo>
                    <a:lnTo>
                      <a:pt x="185547" y="180517"/>
                    </a:lnTo>
                    <a:lnTo>
                      <a:pt x="225310" y="157429"/>
                    </a:lnTo>
                    <a:lnTo>
                      <a:pt x="256159" y="124142"/>
                    </a:lnTo>
                    <a:lnTo>
                      <a:pt x="273875" y="99961"/>
                    </a:lnTo>
                    <a:lnTo>
                      <a:pt x="279628" y="93078"/>
                    </a:lnTo>
                    <a:lnTo>
                      <a:pt x="286105" y="86893"/>
                    </a:lnTo>
                    <a:lnTo>
                      <a:pt x="291642" y="82829"/>
                    </a:lnTo>
                    <a:lnTo>
                      <a:pt x="297548" y="79298"/>
                    </a:lnTo>
                    <a:lnTo>
                      <a:pt x="309918" y="73101"/>
                    </a:lnTo>
                    <a:lnTo>
                      <a:pt x="292442" y="76390"/>
                    </a:lnTo>
                    <a:lnTo>
                      <a:pt x="244627" y="99847"/>
                    </a:lnTo>
                    <a:lnTo>
                      <a:pt x="204876" y="135534"/>
                    </a:lnTo>
                    <a:lnTo>
                      <a:pt x="192786" y="148653"/>
                    </a:lnTo>
                    <a:lnTo>
                      <a:pt x="201028" y="128155"/>
                    </a:lnTo>
                    <a:lnTo>
                      <a:pt x="223583" y="90970"/>
                    </a:lnTo>
                    <a:lnTo>
                      <a:pt x="273850" y="64058"/>
                    </a:lnTo>
                    <a:lnTo>
                      <a:pt x="307086" y="56032"/>
                    </a:lnTo>
                    <a:lnTo>
                      <a:pt x="264972" y="56730"/>
                    </a:lnTo>
                    <a:lnTo>
                      <a:pt x="289331" y="48920"/>
                    </a:lnTo>
                    <a:lnTo>
                      <a:pt x="314198" y="42900"/>
                    </a:lnTo>
                    <a:lnTo>
                      <a:pt x="339420" y="38696"/>
                    </a:lnTo>
                    <a:lnTo>
                      <a:pt x="364883" y="36347"/>
                    </a:lnTo>
                    <a:close/>
                  </a:path>
                  <a:path w="614045" h="682625">
                    <a:moveTo>
                      <a:pt x="372325" y="10045"/>
                    </a:moveTo>
                    <a:lnTo>
                      <a:pt x="321183" y="584"/>
                    </a:lnTo>
                    <a:lnTo>
                      <a:pt x="269201" y="0"/>
                    </a:lnTo>
                    <a:lnTo>
                      <a:pt x="217754" y="7950"/>
                    </a:lnTo>
                    <a:lnTo>
                      <a:pt x="168287" y="24117"/>
                    </a:lnTo>
                    <a:lnTo>
                      <a:pt x="122199" y="48145"/>
                    </a:lnTo>
                    <a:lnTo>
                      <a:pt x="80911" y="79705"/>
                    </a:lnTo>
                    <a:lnTo>
                      <a:pt x="106527" y="63804"/>
                    </a:lnTo>
                    <a:lnTo>
                      <a:pt x="133705" y="50711"/>
                    </a:lnTo>
                    <a:lnTo>
                      <a:pt x="162102" y="40576"/>
                    </a:lnTo>
                    <a:lnTo>
                      <a:pt x="191452" y="33515"/>
                    </a:lnTo>
                    <a:lnTo>
                      <a:pt x="168948" y="45021"/>
                    </a:lnTo>
                    <a:lnTo>
                      <a:pt x="151117" y="54864"/>
                    </a:lnTo>
                    <a:lnTo>
                      <a:pt x="92608" y="96024"/>
                    </a:lnTo>
                    <a:lnTo>
                      <a:pt x="52832" y="151498"/>
                    </a:lnTo>
                    <a:lnTo>
                      <a:pt x="27317" y="203390"/>
                    </a:lnTo>
                    <a:lnTo>
                      <a:pt x="8712" y="246291"/>
                    </a:lnTo>
                    <a:lnTo>
                      <a:pt x="0" y="267970"/>
                    </a:lnTo>
                    <a:lnTo>
                      <a:pt x="21196" y="227355"/>
                    </a:lnTo>
                    <a:lnTo>
                      <a:pt x="44005" y="187464"/>
                    </a:lnTo>
                    <a:lnTo>
                      <a:pt x="69507" y="149656"/>
                    </a:lnTo>
                    <a:lnTo>
                      <a:pt x="98806" y="115277"/>
                    </a:lnTo>
                    <a:lnTo>
                      <a:pt x="132956" y="85699"/>
                    </a:lnTo>
                    <a:lnTo>
                      <a:pt x="168694" y="64084"/>
                    </a:lnTo>
                    <a:lnTo>
                      <a:pt x="207340" y="48056"/>
                    </a:lnTo>
                    <a:lnTo>
                      <a:pt x="247916" y="36995"/>
                    </a:lnTo>
                    <a:lnTo>
                      <a:pt x="289471" y="30238"/>
                    </a:lnTo>
                    <a:lnTo>
                      <a:pt x="221754" y="28752"/>
                    </a:lnTo>
                    <a:lnTo>
                      <a:pt x="247434" y="23228"/>
                    </a:lnTo>
                    <a:lnTo>
                      <a:pt x="273418" y="19545"/>
                    </a:lnTo>
                    <a:lnTo>
                      <a:pt x="299593" y="17691"/>
                    </a:lnTo>
                    <a:lnTo>
                      <a:pt x="325843" y="17691"/>
                    </a:lnTo>
                    <a:lnTo>
                      <a:pt x="265315" y="12230"/>
                    </a:lnTo>
                    <a:lnTo>
                      <a:pt x="283527" y="10312"/>
                    </a:lnTo>
                    <a:lnTo>
                      <a:pt x="298119" y="9118"/>
                    </a:lnTo>
                    <a:lnTo>
                      <a:pt x="331050" y="7124"/>
                    </a:lnTo>
                    <a:lnTo>
                      <a:pt x="338302" y="7073"/>
                    </a:lnTo>
                    <a:lnTo>
                      <a:pt x="348030" y="7581"/>
                    </a:lnTo>
                    <a:lnTo>
                      <a:pt x="359587" y="8610"/>
                    </a:lnTo>
                    <a:lnTo>
                      <a:pt x="372325" y="10045"/>
                    </a:lnTo>
                    <a:close/>
                  </a:path>
                  <a:path w="614045" h="682625">
                    <a:moveTo>
                      <a:pt x="539838" y="322453"/>
                    </a:moveTo>
                    <a:lnTo>
                      <a:pt x="523659" y="212280"/>
                    </a:lnTo>
                    <a:lnTo>
                      <a:pt x="476148" y="126733"/>
                    </a:lnTo>
                    <a:lnTo>
                      <a:pt x="430276" y="98094"/>
                    </a:lnTo>
                    <a:lnTo>
                      <a:pt x="409727" y="95427"/>
                    </a:lnTo>
                    <a:lnTo>
                      <a:pt x="481838" y="148590"/>
                    </a:lnTo>
                    <a:lnTo>
                      <a:pt x="524167" y="247497"/>
                    </a:lnTo>
                    <a:lnTo>
                      <a:pt x="539838" y="322453"/>
                    </a:lnTo>
                    <a:close/>
                  </a:path>
                  <a:path w="614045" h="682625">
                    <a:moveTo>
                      <a:pt x="549135" y="385686"/>
                    </a:moveTo>
                    <a:lnTo>
                      <a:pt x="544131" y="342938"/>
                    </a:lnTo>
                    <a:lnTo>
                      <a:pt x="539838" y="322453"/>
                    </a:lnTo>
                    <a:lnTo>
                      <a:pt x="549135" y="385686"/>
                    </a:lnTo>
                    <a:close/>
                  </a:path>
                  <a:path w="614045" h="682625">
                    <a:moveTo>
                      <a:pt x="575970" y="677049"/>
                    </a:moveTo>
                    <a:lnTo>
                      <a:pt x="571309" y="671169"/>
                    </a:lnTo>
                    <a:lnTo>
                      <a:pt x="567105" y="664933"/>
                    </a:lnTo>
                    <a:lnTo>
                      <a:pt x="563372" y="658406"/>
                    </a:lnTo>
                    <a:lnTo>
                      <a:pt x="560146" y="651598"/>
                    </a:lnTo>
                    <a:lnTo>
                      <a:pt x="563168" y="658520"/>
                    </a:lnTo>
                    <a:lnTo>
                      <a:pt x="566788" y="665111"/>
                    </a:lnTo>
                    <a:lnTo>
                      <a:pt x="571030" y="671309"/>
                    </a:lnTo>
                    <a:lnTo>
                      <a:pt x="575970" y="677049"/>
                    </a:lnTo>
                    <a:close/>
                  </a:path>
                  <a:path w="614045" h="682625">
                    <a:moveTo>
                      <a:pt x="606602" y="243281"/>
                    </a:moveTo>
                    <a:lnTo>
                      <a:pt x="605726" y="232422"/>
                    </a:lnTo>
                    <a:lnTo>
                      <a:pt x="603961" y="221691"/>
                    </a:lnTo>
                    <a:lnTo>
                      <a:pt x="601319" y="211112"/>
                    </a:lnTo>
                    <a:lnTo>
                      <a:pt x="591807" y="182854"/>
                    </a:lnTo>
                    <a:lnTo>
                      <a:pt x="587527" y="168554"/>
                    </a:lnTo>
                    <a:lnTo>
                      <a:pt x="565785" y="123050"/>
                    </a:lnTo>
                    <a:lnTo>
                      <a:pt x="536981" y="85051"/>
                    </a:lnTo>
                    <a:lnTo>
                      <a:pt x="493928" y="56273"/>
                    </a:lnTo>
                    <a:lnTo>
                      <a:pt x="453402" y="42202"/>
                    </a:lnTo>
                    <a:lnTo>
                      <a:pt x="432549" y="38023"/>
                    </a:lnTo>
                    <a:lnTo>
                      <a:pt x="445973" y="42227"/>
                    </a:lnTo>
                    <a:lnTo>
                      <a:pt x="459320" y="46748"/>
                    </a:lnTo>
                    <a:lnTo>
                      <a:pt x="497052" y="66548"/>
                    </a:lnTo>
                    <a:lnTo>
                      <a:pt x="525272" y="104355"/>
                    </a:lnTo>
                    <a:lnTo>
                      <a:pt x="500659" y="89865"/>
                    </a:lnTo>
                    <a:lnTo>
                      <a:pt x="475094" y="76187"/>
                    </a:lnTo>
                    <a:lnTo>
                      <a:pt x="448640" y="66586"/>
                    </a:lnTo>
                    <a:lnTo>
                      <a:pt x="421335" y="64274"/>
                    </a:lnTo>
                    <a:lnTo>
                      <a:pt x="436981" y="68364"/>
                    </a:lnTo>
                    <a:lnTo>
                      <a:pt x="444703" y="70751"/>
                    </a:lnTo>
                    <a:lnTo>
                      <a:pt x="481787" y="90754"/>
                    </a:lnTo>
                    <a:lnTo>
                      <a:pt x="517194" y="127977"/>
                    </a:lnTo>
                    <a:lnTo>
                      <a:pt x="544169" y="171780"/>
                    </a:lnTo>
                    <a:lnTo>
                      <a:pt x="564997" y="213106"/>
                    </a:lnTo>
                    <a:lnTo>
                      <a:pt x="582676" y="255841"/>
                    </a:lnTo>
                    <a:lnTo>
                      <a:pt x="596188" y="299897"/>
                    </a:lnTo>
                    <a:lnTo>
                      <a:pt x="604494" y="345160"/>
                    </a:lnTo>
                    <a:lnTo>
                      <a:pt x="604164" y="338035"/>
                    </a:lnTo>
                    <a:lnTo>
                      <a:pt x="605002" y="323291"/>
                    </a:lnTo>
                    <a:lnTo>
                      <a:pt x="605193" y="316090"/>
                    </a:lnTo>
                    <a:lnTo>
                      <a:pt x="604545" y="300951"/>
                    </a:lnTo>
                    <a:lnTo>
                      <a:pt x="598881" y="257289"/>
                    </a:lnTo>
                    <a:lnTo>
                      <a:pt x="582015" y="211493"/>
                    </a:lnTo>
                    <a:lnTo>
                      <a:pt x="564337" y="175488"/>
                    </a:lnTo>
                    <a:lnTo>
                      <a:pt x="544537" y="138518"/>
                    </a:lnTo>
                    <a:lnTo>
                      <a:pt x="539978" y="128600"/>
                    </a:lnTo>
                    <a:lnTo>
                      <a:pt x="536282" y="118351"/>
                    </a:lnTo>
                    <a:lnTo>
                      <a:pt x="547547" y="127076"/>
                    </a:lnTo>
                    <a:lnTo>
                      <a:pt x="555180" y="137591"/>
                    </a:lnTo>
                    <a:lnTo>
                      <a:pt x="556869" y="144043"/>
                    </a:lnTo>
                    <a:lnTo>
                      <a:pt x="563968" y="153123"/>
                    </a:lnTo>
                    <a:lnTo>
                      <a:pt x="566991" y="155956"/>
                    </a:lnTo>
                    <a:lnTo>
                      <a:pt x="573951" y="170383"/>
                    </a:lnTo>
                    <a:lnTo>
                      <a:pt x="586282" y="199999"/>
                    </a:lnTo>
                    <a:lnTo>
                      <a:pt x="595058" y="218859"/>
                    </a:lnTo>
                    <a:lnTo>
                      <a:pt x="603440" y="239522"/>
                    </a:lnTo>
                    <a:lnTo>
                      <a:pt x="605777" y="247167"/>
                    </a:lnTo>
                    <a:lnTo>
                      <a:pt x="606577" y="254177"/>
                    </a:lnTo>
                    <a:lnTo>
                      <a:pt x="606602" y="243281"/>
                    </a:lnTo>
                    <a:close/>
                  </a:path>
                  <a:path w="614045" h="682625">
                    <a:moveTo>
                      <a:pt x="613575" y="682155"/>
                    </a:moveTo>
                    <a:lnTo>
                      <a:pt x="589648" y="643305"/>
                    </a:lnTo>
                    <a:lnTo>
                      <a:pt x="577354" y="599008"/>
                    </a:lnTo>
                    <a:lnTo>
                      <a:pt x="573811" y="553288"/>
                    </a:lnTo>
                    <a:lnTo>
                      <a:pt x="574090" y="530288"/>
                    </a:lnTo>
                    <a:lnTo>
                      <a:pt x="575081" y="507288"/>
                    </a:lnTo>
                    <a:lnTo>
                      <a:pt x="577735" y="455637"/>
                    </a:lnTo>
                    <a:lnTo>
                      <a:pt x="579234" y="403809"/>
                    </a:lnTo>
                    <a:lnTo>
                      <a:pt x="577608" y="352348"/>
                    </a:lnTo>
                    <a:lnTo>
                      <a:pt x="570877" y="301790"/>
                    </a:lnTo>
                    <a:lnTo>
                      <a:pt x="557072" y="252691"/>
                    </a:lnTo>
                    <a:lnTo>
                      <a:pt x="566216" y="401828"/>
                    </a:lnTo>
                    <a:lnTo>
                      <a:pt x="566597" y="418680"/>
                    </a:lnTo>
                    <a:lnTo>
                      <a:pt x="559689" y="466331"/>
                    </a:lnTo>
                    <a:lnTo>
                      <a:pt x="543229" y="507530"/>
                    </a:lnTo>
                    <a:lnTo>
                      <a:pt x="535495" y="526580"/>
                    </a:lnTo>
                    <a:lnTo>
                      <a:pt x="528751" y="545973"/>
                    </a:lnTo>
                    <a:lnTo>
                      <a:pt x="523506" y="565759"/>
                    </a:lnTo>
                    <a:lnTo>
                      <a:pt x="520306" y="585965"/>
                    </a:lnTo>
                    <a:lnTo>
                      <a:pt x="519696" y="606526"/>
                    </a:lnTo>
                    <a:lnTo>
                      <a:pt x="522185" y="626910"/>
                    </a:lnTo>
                    <a:lnTo>
                      <a:pt x="528116" y="646404"/>
                    </a:lnTo>
                    <a:lnTo>
                      <a:pt x="537819" y="664298"/>
                    </a:lnTo>
                    <a:lnTo>
                      <a:pt x="533742" y="628345"/>
                    </a:lnTo>
                    <a:lnTo>
                      <a:pt x="534365" y="592150"/>
                    </a:lnTo>
                    <a:lnTo>
                      <a:pt x="539648" y="556348"/>
                    </a:lnTo>
                    <a:lnTo>
                      <a:pt x="549529" y="521525"/>
                    </a:lnTo>
                    <a:lnTo>
                      <a:pt x="548436" y="542950"/>
                    </a:lnTo>
                    <a:lnTo>
                      <a:pt x="548246" y="564413"/>
                    </a:lnTo>
                    <a:lnTo>
                      <a:pt x="550468" y="607301"/>
                    </a:lnTo>
                    <a:lnTo>
                      <a:pt x="557618" y="645248"/>
                    </a:lnTo>
                    <a:lnTo>
                      <a:pt x="560146" y="651598"/>
                    </a:lnTo>
                    <a:lnTo>
                      <a:pt x="556221" y="639318"/>
                    </a:lnTo>
                    <a:lnTo>
                      <a:pt x="553593" y="626516"/>
                    </a:lnTo>
                    <a:lnTo>
                      <a:pt x="552018" y="613473"/>
                    </a:lnTo>
                    <a:lnTo>
                      <a:pt x="551307" y="600456"/>
                    </a:lnTo>
                    <a:lnTo>
                      <a:pt x="551535" y="570649"/>
                    </a:lnTo>
                    <a:lnTo>
                      <a:pt x="554126" y="540956"/>
                    </a:lnTo>
                    <a:lnTo>
                      <a:pt x="559054" y="511543"/>
                    </a:lnTo>
                    <a:lnTo>
                      <a:pt x="566293" y="482625"/>
                    </a:lnTo>
                    <a:lnTo>
                      <a:pt x="567601" y="507072"/>
                    </a:lnTo>
                    <a:lnTo>
                      <a:pt x="571004" y="555891"/>
                    </a:lnTo>
                    <a:lnTo>
                      <a:pt x="574814" y="597077"/>
                    </a:lnTo>
                    <a:lnTo>
                      <a:pt x="586828" y="645896"/>
                    </a:lnTo>
                    <a:lnTo>
                      <a:pt x="605472" y="674204"/>
                    </a:lnTo>
                    <a:lnTo>
                      <a:pt x="613575" y="682155"/>
                    </a:lnTo>
                    <a:close/>
                  </a:path>
                </a:pathLst>
              </a:custGeom>
              <a:solidFill>
                <a:srgbClr val="46241D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321" name="object 255"/>
              <p:cNvPicPr/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8737549" y="1448454"/>
                <a:ext cx="70715" cy="127184"/>
              </a:xfrm>
              <a:prstGeom prst="rect">
                <a:avLst/>
              </a:prstGeom>
            </p:spPr>
          </p:pic>
          <p:sp>
            <p:nvSpPr>
              <p:cNvPr id="322" name="object 256"/>
              <p:cNvSpPr/>
              <p:nvPr/>
            </p:nvSpPr>
            <p:spPr>
              <a:xfrm>
                <a:off x="8310663" y="1817941"/>
                <a:ext cx="418465" cy="250190"/>
              </a:xfrm>
              <a:custGeom>
                <a:avLst/>
                <a:gdLst/>
                <a:ahLst/>
                <a:cxnLst/>
                <a:rect l="l" t="t" r="r" b="b"/>
                <a:pathLst>
                  <a:path w="418465" h="250189">
                    <a:moveTo>
                      <a:pt x="201978" y="250121"/>
                    </a:moveTo>
                    <a:lnTo>
                      <a:pt x="190180" y="250086"/>
                    </a:lnTo>
                    <a:lnTo>
                      <a:pt x="178799" y="246982"/>
                    </a:lnTo>
                    <a:lnTo>
                      <a:pt x="168465" y="240893"/>
                    </a:lnTo>
                    <a:lnTo>
                      <a:pt x="0" y="108445"/>
                    </a:lnTo>
                    <a:lnTo>
                      <a:pt x="49453" y="50342"/>
                    </a:lnTo>
                    <a:lnTo>
                      <a:pt x="173380" y="150164"/>
                    </a:lnTo>
                    <a:lnTo>
                      <a:pt x="180899" y="153821"/>
                    </a:lnTo>
                    <a:lnTo>
                      <a:pt x="189007" y="154843"/>
                    </a:lnTo>
                    <a:lnTo>
                      <a:pt x="197029" y="153252"/>
                    </a:lnTo>
                    <a:lnTo>
                      <a:pt x="204292" y="149072"/>
                    </a:lnTo>
                    <a:lnTo>
                      <a:pt x="386448" y="0"/>
                    </a:lnTo>
                    <a:lnTo>
                      <a:pt x="396962" y="7061"/>
                    </a:lnTo>
                    <a:lnTo>
                      <a:pt x="414485" y="33351"/>
                    </a:lnTo>
                    <a:lnTo>
                      <a:pt x="417989" y="86534"/>
                    </a:lnTo>
                    <a:lnTo>
                      <a:pt x="386448" y="174269"/>
                    </a:lnTo>
                    <a:lnTo>
                      <a:pt x="213563" y="247002"/>
                    </a:lnTo>
                    <a:lnTo>
                      <a:pt x="201978" y="250121"/>
                    </a:lnTo>
                    <a:close/>
                  </a:path>
                </a:pathLst>
              </a:custGeom>
              <a:solidFill>
                <a:srgbClr val="374966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323" name="object 257"/>
              <p:cNvSpPr/>
              <p:nvPr/>
            </p:nvSpPr>
            <p:spPr>
              <a:xfrm>
                <a:off x="8310664" y="1849488"/>
                <a:ext cx="419734" cy="219075"/>
              </a:xfrm>
              <a:custGeom>
                <a:avLst/>
                <a:gdLst/>
                <a:ahLst/>
                <a:cxnLst/>
                <a:rect l="l" t="t" r="r" b="b"/>
                <a:pathLst>
                  <a:path w="419734" h="219075">
                    <a:moveTo>
                      <a:pt x="211035" y="148285"/>
                    </a:moveTo>
                    <a:lnTo>
                      <a:pt x="210743" y="147142"/>
                    </a:lnTo>
                    <a:lnTo>
                      <a:pt x="210388" y="146050"/>
                    </a:lnTo>
                    <a:lnTo>
                      <a:pt x="209842" y="145059"/>
                    </a:lnTo>
                    <a:lnTo>
                      <a:pt x="210248" y="146050"/>
                    </a:lnTo>
                    <a:lnTo>
                      <a:pt x="211035" y="148285"/>
                    </a:lnTo>
                    <a:close/>
                  </a:path>
                  <a:path w="419734" h="219075">
                    <a:moveTo>
                      <a:pt x="419138" y="22694"/>
                    </a:moveTo>
                    <a:lnTo>
                      <a:pt x="413842" y="0"/>
                    </a:lnTo>
                    <a:lnTo>
                      <a:pt x="400748" y="61950"/>
                    </a:lnTo>
                    <a:lnTo>
                      <a:pt x="367360" y="108458"/>
                    </a:lnTo>
                    <a:lnTo>
                      <a:pt x="333082" y="137693"/>
                    </a:lnTo>
                    <a:lnTo>
                      <a:pt x="317347" y="147840"/>
                    </a:lnTo>
                    <a:lnTo>
                      <a:pt x="341884" y="113893"/>
                    </a:lnTo>
                    <a:lnTo>
                      <a:pt x="352475" y="80733"/>
                    </a:lnTo>
                    <a:lnTo>
                      <a:pt x="354736" y="55587"/>
                    </a:lnTo>
                    <a:lnTo>
                      <a:pt x="354253" y="45593"/>
                    </a:lnTo>
                    <a:lnTo>
                      <a:pt x="330187" y="119900"/>
                    </a:lnTo>
                    <a:lnTo>
                      <a:pt x="281355" y="165608"/>
                    </a:lnTo>
                    <a:lnTo>
                      <a:pt x="233324" y="188658"/>
                    </a:lnTo>
                    <a:lnTo>
                      <a:pt x="211632" y="195008"/>
                    </a:lnTo>
                    <a:lnTo>
                      <a:pt x="215112" y="180924"/>
                    </a:lnTo>
                    <a:lnTo>
                      <a:pt x="215176" y="167538"/>
                    </a:lnTo>
                    <a:lnTo>
                      <a:pt x="213321" y="156210"/>
                    </a:lnTo>
                    <a:lnTo>
                      <a:pt x="211035" y="148285"/>
                    </a:lnTo>
                    <a:lnTo>
                      <a:pt x="211340" y="158254"/>
                    </a:lnTo>
                    <a:lnTo>
                      <a:pt x="209143" y="168516"/>
                    </a:lnTo>
                    <a:lnTo>
                      <a:pt x="206375" y="176542"/>
                    </a:lnTo>
                    <a:lnTo>
                      <a:pt x="205028" y="179781"/>
                    </a:lnTo>
                    <a:lnTo>
                      <a:pt x="204050" y="161480"/>
                    </a:lnTo>
                    <a:lnTo>
                      <a:pt x="199390" y="147523"/>
                    </a:lnTo>
                    <a:lnTo>
                      <a:pt x="194246" y="138620"/>
                    </a:lnTo>
                    <a:lnTo>
                      <a:pt x="191833" y="135483"/>
                    </a:lnTo>
                    <a:lnTo>
                      <a:pt x="196240" y="156743"/>
                    </a:lnTo>
                    <a:lnTo>
                      <a:pt x="195757" y="175869"/>
                    </a:lnTo>
                    <a:lnTo>
                      <a:pt x="193294" y="189699"/>
                    </a:lnTo>
                    <a:lnTo>
                      <a:pt x="191833" y="195008"/>
                    </a:lnTo>
                    <a:lnTo>
                      <a:pt x="185305" y="191490"/>
                    </a:lnTo>
                    <a:lnTo>
                      <a:pt x="132473" y="156133"/>
                    </a:lnTo>
                    <a:lnTo>
                      <a:pt x="85775" y="119507"/>
                    </a:lnTo>
                    <a:lnTo>
                      <a:pt x="51333" y="81813"/>
                    </a:lnTo>
                    <a:lnTo>
                      <a:pt x="45237" y="56248"/>
                    </a:lnTo>
                    <a:lnTo>
                      <a:pt x="52539" y="41719"/>
                    </a:lnTo>
                    <a:lnTo>
                      <a:pt x="58293" y="37109"/>
                    </a:lnTo>
                    <a:lnTo>
                      <a:pt x="43510" y="31153"/>
                    </a:lnTo>
                    <a:lnTo>
                      <a:pt x="0" y="76898"/>
                    </a:lnTo>
                    <a:lnTo>
                      <a:pt x="168465" y="209346"/>
                    </a:lnTo>
                    <a:lnTo>
                      <a:pt x="201968" y="218579"/>
                    </a:lnTo>
                    <a:lnTo>
                      <a:pt x="213563" y="215455"/>
                    </a:lnTo>
                    <a:lnTo>
                      <a:pt x="386448" y="142722"/>
                    </a:lnTo>
                    <a:lnTo>
                      <a:pt x="408266" y="93027"/>
                    </a:lnTo>
                    <a:lnTo>
                      <a:pt x="418223" y="53365"/>
                    </a:lnTo>
                    <a:lnTo>
                      <a:pt x="419138" y="22694"/>
                    </a:lnTo>
                    <a:close/>
                  </a:path>
                </a:pathLst>
              </a:custGeom>
              <a:solidFill>
                <a:srgbClr val="2D3B50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324" name="object 258"/>
              <p:cNvPicPr/>
              <p:nvPr/>
            </p:nvPicPr>
            <p:blipFill>
              <a:blip r:embed="rId26" cstate="print"/>
              <a:stretch>
                <a:fillRect/>
              </a:stretch>
            </p:blipFill>
            <p:spPr>
              <a:xfrm>
                <a:off x="8194522" y="1754682"/>
                <a:ext cx="151206" cy="150113"/>
              </a:xfrm>
              <a:prstGeom prst="rect">
                <a:avLst/>
              </a:prstGeom>
            </p:spPr>
          </p:pic>
          <p:sp>
            <p:nvSpPr>
              <p:cNvPr id="325" name="object 259"/>
              <p:cNvSpPr/>
              <p:nvPr/>
            </p:nvSpPr>
            <p:spPr>
              <a:xfrm>
                <a:off x="8292947" y="1852015"/>
                <a:ext cx="91440" cy="117475"/>
              </a:xfrm>
              <a:custGeom>
                <a:avLst/>
                <a:gdLst/>
                <a:ahLst/>
                <a:cxnLst/>
                <a:rect l="l" t="t" r="r" b="b"/>
                <a:pathLst>
                  <a:path w="91440" h="117475">
                    <a:moveTo>
                      <a:pt x="35471" y="116979"/>
                    </a:moveTo>
                    <a:lnTo>
                      <a:pt x="0" y="72478"/>
                    </a:lnTo>
                    <a:lnTo>
                      <a:pt x="53136" y="0"/>
                    </a:lnTo>
                    <a:lnTo>
                      <a:pt x="91033" y="28079"/>
                    </a:lnTo>
                    <a:lnTo>
                      <a:pt x="35471" y="116979"/>
                    </a:lnTo>
                    <a:close/>
                  </a:path>
                </a:pathLst>
              </a:custGeom>
              <a:solidFill>
                <a:srgbClr val="4A6EA3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326" name="object 260"/>
              <p:cNvPicPr/>
              <p:nvPr/>
            </p:nvPicPr>
            <p:blipFill>
              <a:blip r:embed="rId27" cstate="print"/>
              <a:stretch>
                <a:fillRect/>
              </a:stretch>
            </p:blipFill>
            <p:spPr>
              <a:xfrm>
                <a:off x="8025853" y="1864766"/>
                <a:ext cx="94907" cy="88112"/>
              </a:xfrm>
              <a:prstGeom prst="rect">
                <a:avLst/>
              </a:prstGeom>
            </p:spPr>
          </p:pic>
          <p:sp>
            <p:nvSpPr>
              <p:cNvPr id="327" name="object 261"/>
              <p:cNvSpPr/>
              <p:nvPr/>
            </p:nvSpPr>
            <p:spPr>
              <a:xfrm>
                <a:off x="8292947" y="1874443"/>
                <a:ext cx="91440" cy="94615"/>
              </a:xfrm>
              <a:custGeom>
                <a:avLst/>
                <a:gdLst/>
                <a:ahLst/>
                <a:cxnLst/>
                <a:rect l="l" t="t" r="r" b="b"/>
                <a:pathLst>
                  <a:path w="91440" h="94614">
                    <a:moveTo>
                      <a:pt x="35471" y="94551"/>
                    </a:moveTo>
                    <a:lnTo>
                      <a:pt x="0" y="50050"/>
                    </a:lnTo>
                    <a:lnTo>
                      <a:pt x="4660" y="43700"/>
                    </a:lnTo>
                    <a:lnTo>
                      <a:pt x="18668" y="50684"/>
                    </a:lnTo>
                    <a:lnTo>
                      <a:pt x="37303" y="50311"/>
                    </a:lnTo>
                    <a:lnTo>
                      <a:pt x="59314" y="35706"/>
                    </a:lnTo>
                    <a:lnTo>
                      <a:pt x="83451" y="0"/>
                    </a:lnTo>
                    <a:lnTo>
                      <a:pt x="91033" y="5651"/>
                    </a:lnTo>
                    <a:lnTo>
                      <a:pt x="35471" y="94551"/>
                    </a:lnTo>
                    <a:close/>
                  </a:path>
                </a:pathLst>
              </a:custGeom>
              <a:solidFill>
                <a:srgbClr val="42658F"/>
              </a:solidFill>
            </p:spPr>
            <p:txBody>
              <a:bodyPr wrap="square" lIns="0" tIns="0" rIns="0" bIns="0" rtlCol="0"/>
              <a:p/>
            </p:txBody>
          </p:sp>
        </p:grpSp>
      </p:grpSp>
      <p:sp>
        <p:nvSpPr>
          <p:cNvPr id="27" name="object 41"/>
          <p:cNvSpPr/>
          <p:nvPr/>
        </p:nvSpPr>
        <p:spPr>
          <a:xfrm>
            <a:off x="9094470" y="344805"/>
            <a:ext cx="1580515" cy="828675"/>
          </a:xfrm>
          <a:custGeom>
            <a:avLst/>
            <a:gdLst/>
            <a:ahLst/>
            <a:cxnLst/>
            <a:rect l="l" t="t" r="r" b="b"/>
            <a:pathLst>
              <a:path w="2482215" h="1108710">
                <a:moveTo>
                  <a:pt x="2481643" y="552450"/>
                </a:moveTo>
                <a:lnTo>
                  <a:pt x="2471432" y="500380"/>
                </a:lnTo>
                <a:lnTo>
                  <a:pt x="2446401" y="454660"/>
                </a:lnTo>
                <a:lnTo>
                  <a:pt x="2409279" y="416560"/>
                </a:lnTo>
                <a:lnTo>
                  <a:pt x="2367838" y="391160"/>
                </a:lnTo>
                <a:lnTo>
                  <a:pt x="2322245" y="375920"/>
                </a:lnTo>
                <a:lnTo>
                  <a:pt x="2274252" y="369570"/>
                </a:lnTo>
                <a:lnTo>
                  <a:pt x="2225624" y="370840"/>
                </a:lnTo>
                <a:lnTo>
                  <a:pt x="2178100" y="378460"/>
                </a:lnTo>
                <a:lnTo>
                  <a:pt x="2110968" y="400050"/>
                </a:lnTo>
                <a:lnTo>
                  <a:pt x="2047113" y="430530"/>
                </a:lnTo>
                <a:lnTo>
                  <a:pt x="2020963" y="392430"/>
                </a:lnTo>
                <a:lnTo>
                  <a:pt x="1987778" y="361950"/>
                </a:lnTo>
                <a:lnTo>
                  <a:pt x="1948878" y="337820"/>
                </a:lnTo>
                <a:lnTo>
                  <a:pt x="1938032" y="334010"/>
                </a:lnTo>
                <a:lnTo>
                  <a:pt x="1905533" y="322580"/>
                </a:lnTo>
                <a:lnTo>
                  <a:pt x="1854606" y="314960"/>
                </a:lnTo>
                <a:lnTo>
                  <a:pt x="1803196" y="316230"/>
                </a:lnTo>
                <a:lnTo>
                  <a:pt x="1752574" y="325120"/>
                </a:lnTo>
                <a:lnTo>
                  <a:pt x="1703959" y="341630"/>
                </a:lnTo>
                <a:lnTo>
                  <a:pt x="1662480" y="363220"/>
                </a:lnTo>
                <a:lnTo>
                  <a:pt x="1623390" y="387350"/>
                </a:lnTo>
                <a:lnTo>
                  <a:pt x="1619288" y="334010"/>
                </a:lnTo>
                <a:lnTo>
                  <a:pt x="1608582" y="281940"/>
                </a:lnTo>
                <a:lnTo>
                  <a:pt x="1591144" y="229870"/>
                </a:lnTo>
                <a:lnTo>
                  <a:pt x="1566811" y="181610"/>
                </a:lnTo>
                <a:lnTo>
                  <a:pt x="1535658" y="138430"/>
                </a:lnTo>
                <a:lnTo>
                  <a:pt x="1498447" y="99060"/>
                </a:lnTo>
                <a:lnTo>
                  <a:pt x="1455991" y="66040"/>
                </a:lnTo>
                <a:lnTo>
                  <a:pt x="1409141" y="38100"/>
                </a:lnTo>
                <a:lnTo>
                  <a:pt x="1365567" y="20320"/>
                </a:lnTo>
                <a:lnTo>
                  <a:pt x="1320571" y="7620"/>
                </a:lnTo>
                <a:lnTo>
                  <a:pt x="1274737" y="1270"/>
                </a:lnTo>
                <a:lnTo>
                  <a:pt x="1228674" y="0"/>
                </a:lnTo>
                <a:lnTo>
                  <a:pt x="1182992" y="3810"/>
                </a:lnTo>
                <a:lnTo>
                  <a:pt x="1138288" y="13970"/>
                </a:lnTo>
                <a:lnTo>
                  <a:pt x="1095171" y="30480"/>
                </a:lnTo>
                <a:lnTo>
                  <a:pt x="1054227" y="52070"/>
                </a:lnTo>
                <a:lnTo>
                  <a:pt x="1016076" y="81280"/>
                </a:lnTo>
                <a:lnTo>
                  <a:pt x="976731" y="119380"/>
                </a:lnTo>
                <a:lnTo>
                  <a:pt x="943965" y="163830"/>
                </a:lnTo>
                <a:lnTo>
                  <a:pt x="918629" y="213360"/>
                </a:lnTo>
                <a:lnTo>
                  <a:pt x="901522" y="265430"/>
                </a:lnTo>
                <a:lnTo>
                  <a:pt x="857250" y="264160"/>
                </a:lnTo>
                <a:lnTo>
                  <a:pt x="813231" y="267970"/>
                </a:lnTo>
                <a:lnTo>
                  <a:pt x="770750" y="279400"/>
                </a:lnTo>
                <a:lnTo>
                  <a:pt x="731088" y="298450"/>
                </a:lnTo>
                <a:lnTo>
                  <a:pt x="677430" y="351790"/>
                </a:lnTo>
                <a:lnTo>
                  <a:pt x="650570" y="421640"/>
                </a:lnTo>
                <a:lnTo>
                  <a:pt x="603478" y="415290"/>
                </a:lnTo>
                <a:lnTo>
                  <a:pt x="556056" y="411480"/>
                </a:lnTo>
                <a:lnTo>
                  <a:pt x="508469" y="408940"/>
                </a:lnTo>
                <a:lnTo>
                  <a:pt x="460908" y="410210"/>
                </a:lnTo>
                <a:lnTo>
                  <a:pt x="413575" y="412750"/>
                </a:lnTo>
                <a:lnTo>
                  <a:pt x="366649" y="417830"/>
                </a:lnTo>
                <a:lnTo>
                  <a:pt x="320319" y="426720"/>
                </a:lnTo>
                <a:lnTo>
                  <a:pt x="274764" y="439420"/>
                </a:lnTo>
                <a:lnTo>
                  <a:pt x="230187" y="455930"/>
                </a:lnTo>
                <a:lnTo>
                  <a:pt x="186766" y="476250"/>
                </a:lnTo>
                <a:lnTo>
                  <a:pt x="140411" y="504190"/>
                </a:lnTo>
                <a:lnTo>
                  <a:pt x="97040" y="535940"/>
                </a:lnTo>
                <a:lnTo>
                  <a:pt x="58254" y="574040"/>
                </a:lnTo>
                <a:lnTo>
                  <a:pt x="25615" y="617220"/>
                </a:lnTo>
                <a:lnTo>
                  <a:pt x="2882" y="668020"/>
                </a:lnTo>
                <a:lnTo>
                  <a:pt x="0" y="694690"/>
                </a:lnTo>
                <a:lnTo>
                  <a:pt x="5448" y="722630"/>
                </a:lnTo>
                <a:lnTo>
                  <a:pt x="31572" y="760730"/>
                </a:lnTo>
                <a:lnTo>
                  <a:pt x="70180" y="787400"/>
                </a:lnTo>
                <a:lnTo>
                  <a:pt x="115087" y="803910"/>
                </a:lnTo>
                <a:lnTo>
                  <a:pt x="162699" y="812800"/>
                </a:lnTo>
                <a:lnTo>
                  <a:pt x="211569" y="815340"/>
                </a:lnTo>
                <a:lnTo>
                  <a:pt x="260286" y="810260"/>
                </a:lnTo>
                <a:lnTo>
                  <a:pt x="307416" y="798830"/>
                </a:lnTo>
                <a:lnTo>
                  <a:pt x="300774" y="842010"/>
                </a:lnTo>
                <a:lnTo>
                  <a:pt x="303453" y="886460"/>
                </a:lnTo>
                <a:lnTo>
                  <a:pt x="315302" y="929640"/>
                </a:lnTo>
                <a:lnTo>
                  <a:pt x="336181" y="969010"/>
                </a:lnTo>
                <a:lnTo>
                  <a:pt x="371627" y="1007110"/>
                </a:lnTo>
                <a:lnTo>
                  <a:pt x="415404" y="1032510"/>
                </a:lnTo>
                <a:lnTo>
                  <a:pt x="464743" y="1046480"/>
                </a:lnTo>
                <a:lnTo>
                  <a:pt x="516890" y="1047750"/>
                </a:lnTo>
                <a:lnTo>
                  <a:pt x="542874" y="1043940"/>
                </a:lnTo>
                <a:lnTo>
                  <a:pt x="568083" y="1036320"/>
                </a:lnTo>
                <a:lnTo>
                  <a:pt x="586168" y="1028700"/>
                </a:lnTo>
                <a:lnTo>
                  <a:pt x="592188" y="1026160"/>
                </a:lnTo>
                <a:lnTo>
                  <a:pt x="614908" y="1013460"/>
                </a:lnTo>
                <a:lnTo>
                  <a:pt x="646696" y="1049020"/>
                </a:lnTo>
                <a:lnTo>
                  <a:pt x="685266" y="1078230"/>
                </a:lnTo>
                <a:lnTo>
                  <a:pt x="729081" y="1097280"/>
                </a:lnTo>
                <a:lnTo>
                  <a:pt x="776643" y="1108710"/>
                </a:lnTo>
                <a:lnTo>
                  <a:pt x="831557" y="1108710"/>
                </a:lnTo>
                <a:lnTo>
                  <a:pt x="885405" y="1099820"/>
                </a:lnTo>
                <a:lnTo>
                  <a:pt x="914933" y="1089660"/>
                </a:lnTo>
                <a:lnTo>
                  <a:pt x="937082" y="1082040"/>
                </a:lnTo>
                <a:lnTo>
                  <a:pt x="985418" y="1056640"/>
                </a:lnTo>
                <a:lnTo>
                  <a:pt x="1030071" y="1023620"/>
                </a:lnTo>
                <a:lnTo>
                  <a:pt x="1070368" y="985520"/>
                </a:lnTo>
                <a:lnTo>
                  <a:pt x="1109649" y="1017270"/>
                </a:lnTo>
                <a:lnTo>
                  <a:pt x="1152588" y="1043940"/>
                </a:lnTo>
                <a:lnTo>
                  <a:pt x="1198549" y="1065530"/>
                </a:lnTo>
                <a:lnTo>
                  <a:pt x="1246847" y="1080770"/>
                </a:lnTo>
                <a:lnTo>
                  <a:pt x="1296835" y="1089660"/>
                </a:lnTo>
                <a:lnTo>
                  <a:pt x="1348295" y="1092200"/>
                </a:lnTo>
                <a:lnTo>
                  <a:pt x="1399311" y="1088390"/>
                </a:lnTo>
                <a:lnTo>
                  <a:pt x="1449209" y="1076960"/>
                </a:lnTo>
                <a:lnTo>
                  <a:pt x="1459522" y="1073150"/>
                </a:lnTo>
                <a:lnTo>
                  <a:pt x="1497342" y="1059180"/>
                </a:lnTo>
                <a:lnTo>
                  <a:pt x="1543062" y="1035050"/>
                </a:lnTo>
                <a:lnTo>
                  <a:pt x="1596504" y="996950"/>
                </a:lnTo>
                <a:lnTo>
                  <a:pt x="1642910" y="951230"/>
                </a:lnTo>
                <a:lnTo>
                  <a:pt x="1685632" y="979170"/>
                </a:lnTo>
                <a:lnTo>
                  <a:pt x="1732267" y="999490"/>
                </a:lnTo>
                <a:lnTo>
                  <a:pt x="1781632" y="1013460"/>
                </a:lnTo>
                <a:lnTo>
                  <a:pt x="1832521" y="1017270"/>
                </a:lnTo>
                <a:lnTo>
                  <a:pt x="1883727" y="1013460"/>
                </a:lnTo>
                <a:lnTo>
                  <a:pt x="1932266" y="1000760"/>
                </a:lnTo>
                <a:lnTo>
                  <a:pt x="1940750" y="996950"/>
                </a:lnTo>
                <a:lnTo>
                  <a:pt x="1977529" y="980440"/>
                </a:lnTo>
                <a:lnTo>
                  <a:pt x="2018614" y="951230"/>
                </a:lnTo>
                <a:lnTo>
                  <a:pt x="2054606" y="916940"/>
                </a:lnTo>
                <a:lnTo>
                  <a:pt x="2084565" y="876300"/>
                </a:lnTo>
                <a:lnTo>
                  <a:pt x="2113013" y="819150"/>
                </a:lnTo>
                <a:lnTo>
                  <a:pt x="2128126" y="755650"/>
                </a:lnTo>
                <a:lnTo>
                  <a:pt x="2181783" y="758190"/>
                </a:lnTo>
                <a:lnTo>
                  <a:pt x="2217382" y="755650"/>
                </a:lnTo>
                <a:lnTo>
                  <a:pt x="2235187" y="754380"/>
                </a:lnTo>
                <a:lnTo>
                  <a:pt x="2287740" y="744220"/>
                </a:lnTo>
                <a:lnTo>
                  <a:pt x="2303462" y="739140"/>
                </a:lnTo>
                <a:lnTo>
                  <a:pt x="2338844" y="727710"/>
                </a:lnTo>
                <a:lnTo>
                  <a:pt x="2381250" y="707390"/>
                </a:lnTo>
                <a:lnTo>
                  <a:pt x="2420086" y="679450"/>
                </a:lnTo>
                <a:lnTo>
                  <a:pt x="2452154" y="646430"/>
                </a:lnTo>
                <a:lnTo>
                  <a:pt x="2474303" y="604520"/>
                </a:lnTo>
                <a:lnTo>
                  <a:pt x="2481643" y="5524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p/>
        </p:txBody>
      </p:sp>
      <p:sp>
        <p:nvSpPr>
          <p:cNvPr id="30" name="Text Box 29"/>
          <p:cNvSpPr txBox="1"/>
          <p:nvPr/>
        </p:nvSpPr>
        <p:spPr>
          <a:xfrm>
            <a:off x="6543675" y="459740"/>
            <a:ext cx="37973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/>
              <a:t>th</a:t>
            </a:r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-102235" y="-61595"/>
            <a:ext cx="12338050" cy="6920230"/>
            <a:chOff x="2746" y="1652"/>
            <a:chExt cx="23116" cy="13039"/>
          </a:xfrm>
        </p:grpSpPr>
        <p:sp>
          <p:nvSpPr>
            <p:cNvPr id="36" name="object 2"/>
            <p:cNvSpPr/>
            <p:nvPr/>
          </p:nvSpPr>
          <p:spPr>
            <a:xfrm>
              <a:off x="2937" y="1652"/>
              <a:ext cx="22925" cy="12896"/>
            </a:xfrm>
            <a:custGeom>
              <a:avLst/>
              <a:gdLst/>
              <a:ahLst/>
              <a:cxnLst/>
              <a:rect l="l" t="t" r="r" b="b"/>
              <a:pathLst>
                <a:path w="10693400" h="6015355">
                  <a:moveTo>
                    <a:pt x="10693400" y="6015037"/>
                  </a:moveTo>
                  <a:lnTo>
                    <a:pt x="0" y="6015037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6015037"/>
                  </a:lnTo>
                  <a:close/>
                </a:path>
              </a:pathLst>
            </a:custGeom>
            <a:solidFill>
              <a:srgbClr val="FFD5BD"/>
            </a:solidFill>
          </p:spPr>
          <p:txBody>
            <a:bodyPr wrap="square" lIns="0" tIns="0" rIns="0" bIns="0" rtlCol="0"/>
            <a:p>
              <a:endParaRPr sz="1635"/>
            </a:p>
          </p:txBody>
        </p:sp>
        <p:pic>
          <p:nvPicPr>
            <p:cNvPr id="37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2746" y="1796"/>
              <a:ext cx="15805" cy="12895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3907790" y="210185"/>
            <a:ext cx="8128635" cy="6539865"/>
            <a:chOff x="0" y="770737"/>
            <a:chExt cx="10693831" cy="6009945"/>
          </a:xfrm>
        </p:grpSpPr>
        <p:sp>
          <p:nvSpPr>
            <p:cNvPr id="18" name="object 18"/>
            <p:cNvSpPr/>
            <p:nvPr/>
          </p:nvSpPr>
          <p:spPr>
            <a:xfrm>
              <a:off x="1116916" y="2727667"/>
              <a:ext cx="486409" cy="598805"/>
            </a:xfrm>
            <a:custGeom>
              <a:avLst/>
              <a:gdLst/>
              <a:ahLst/>
              <a:cxnLst/>
              <a:rect l="l" t="t" r="r" b="b"/>
              <a:pathLst>
                <a:path w="486409" h="598804">
                  <a:moveTo>
                    <a:pt x="270053" y="8440"/>
                  </a:moveTo>
                  <a:lnTo>
                    <a:pt x="226403" y="32378"/>
                  </a:lnTo>
                  <a:lnTo>
                    <a:pt x="183758" y="57787"/>
                  </a:lnTo>
                  <a:lnTo>
                    <a:pt x="142121" y="84707"/>
                  </a:lnTo>
                  <a:lnTo>
                    <a:pt x="101498" y="113179"/>
                  </a:lnTo>
                  <a:lnTo>
                    <a:pt x="61890" y="143242"/>
                  </a:lnTo>
                  <a:lnTo>
                    <a:pt x="23303" y="174935"/>
                  </a:lnTo>
                  <a:lnTo>
                    <a:pt x="0" y="240730"/>
                  </a:lnTo>
                  <a:lnTo>
                    <a:pt x="12948" y="271877"/>
                  </a:lnTo>
                  <a:lnTo>
                    <a:pt x="36704" y="293673"/>
                  </a:lnTo>
                  <a:lnTo>
                    <a:pt x="67072" y="299982"/>
                  </a:lnTo>
                  <a:lnTo>
                    <a:pt x="99857" y="284667"/>
                  </a:lnTo>
                  <a:lnTo>
                    <a:pt x="115046" y="271849"/>
                  </a:lnTo>
                  <a:lnTo>
                    <a:pt x="130242" y="259367"/>
                  </a:lnTo>
                  <a:lnTo>
                    <a:pt x="145522" y="247218"/>
                  </a:lnTo>
                  <a:lnTo>
                    <a:pt x="160963" y="235402"/>
                  </a:lnTo>
                  <a:lnTo>
                    <a:pt x="186461" y="277155"/>
                  </a:lnTo>
                  <a:lnTo>
                    <a:pt x="212042" y="318921"/>
                  </a:lnTo>
                  <a:lnTo>
                    <a:pt x="237680" y="360693"/>
                  </a:lnTo>
                  <a:lnTo>
                    <a:pt x="263350" y="402464"/>
                  </a:lnTo>
                  <a:lnTo>
                    <a:pt x="289027" y="444229"/>
                  </a:lnTo>
                  <a:lnTo>
                    <a:pt x="314688" y="485979"/>
                  </a:lnTo>
                  <a:lnTo>
                    <a:pt x="340306" y="527710"/>
                  </a:lnTo>
                  <a:lnTo>
                    <a:pt x="365856" y="569414"/>
                  </a:lnTo>
                  <a:lnTo>
                    <a:pt x="392538" y="594351"/>
                  </a:lnTo>
                  <a:lnTo>
                    <a:pt x="423968" y="598560"/>
                  </a:lnTo>
                  <a:lnTo>
                    <a:pt x="454058" y="586285"/>
                  </a:lnTo>
                  <a:lnTo>
                    <a:pt x="476719" y="561772"/>
                  </a:lnTo>
                  <a:lnTo>
                    <a:pt x="485861" y="529266"/>
                  </a:lnTo>
                  <a:lnTo>
                    <a:pt x="475394" y="493014"/>
                  </a:lnTo>
                  <a:lnTo>
                    <a:pt x="449956" y="451332"/>
                  </a:lnTo>
                  <a:lnTo>
                    <a:pt x="424508" y="409745"/>
                  </a:lnTo>
                  <a:lnTo>
                    <a:pt x="399049" y="368223"/>
                  </a:lnTo>
                  <a:lnTo>
                    <a:pt x="373577" y="326732"/>
                  </a:lnTo>
                  <a:lnTo>
                    <a:pt x="348092" y="285242"/>
                  </a:lnTo>
                  <a:lnTo>
                    <a:pt x="322592" y="243719"/>
                  </a:lnTo>
                  <a:lnTo>
                    <a:pt x="297077" y="202130"/>
                  </a:lnTo>
                  <a:lnTo>
                    <a:pt x="271545" y="160445"/>
                  </a:lnTo>
                  <a:lnTo>
                    <a:pt x="290086" y="149442"/>
                  </a:lnTo>
                  <a:lnTo>
                    <a:pt x="308742" y="138690"/>
                  </a:lnTo>
                  <a:lnTo>
                    <a:pt x="327525" y="128199"/>
                  </a:lnTo>
                  <a:lnTo>
                    <a:pt x="346453" y="117978"/>
                  </a:lnTo>
                  <a:lnTo>
                    <a:pt x="372550" y="93224"/>
                  </a:lnTo>
                  <a:lnTo>
                    <a:pt x="377363" y="62990"/>
                  </a:lnTo>
                  <a:lnTo>
                    <a:pt x="365204" y="33334"/>
                  </a:lnTo>
                  <a:lnTo>
                    <a:pt x="340390" y="10318"/>
                  </a:lnTo>
                  <a:lnTo>
                    <a:pt x="307235" y="0"/>
                  </a:lnTo>
                  <a:lnTo>
                    <a:pt x="270053" y="8440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19" name="object 19"/>
            <p:cNvSpPr/>
            <p:nvPr/>
          </p:nvSpPr>
          <p:spPr>
            <a:xfrm>
              <a:off x="1595935" y="2377929"/>
              <a:ext cx="554990" cy="781050"/>
            </a:xfrm>
            <a:custGeom>
              <a:avLst/>
              <a:gdLst/>
              <a:ahLst/>
              <a:cxnLst/>
              <a:rect l="l" t="t" r="r" b="b"/>
              <a:pathLst>
                <a:path w="554989" h="781050">
                  <a:moveTo>
                    <a:pt x="224935" y="79325"/>
                  </a:moveTo>
                  <a:lnTo>
                    <a:pt x="240578" y="123421"/>
                  </a:lnTo>
                  <a:lnTo>
                    <a:pt x="256790" y="167246"/>
                  </a:lnTo>
                  <a:lnTo>
                    <a:pt x="273554" y="210869"/>
                  </a:lnTo>
                  <a:lnTo>
                    <a:pt x="290854" y="254363"/>
                  </a:lnTo>
                  <a:lnTo>
                    <a:pt x="308673" y="297798"/>
                  </a:lnTo>
                  <a:lnTo>
                    <a:pt x="201851" y="360404"/>
                  </a:lnTo>
                  <a:lnTo>
                    <a:pt x="195751" y="347132"/>
                  </a:lnTo>
                  <a:lnTo>
                    <a:pt x="189860" y="333894"/>
                  </a:lnTo>
                  <a:lnTo>
                    <a:pt x="183939" y="320617"/>
                  </a:lnTo>
                  <a:lnTo>
                    <a:pt x="177749" y="307224"/>
                  </a:lnTo>
                  <a:lnTo>
                    <a:pt x="164668" y="278526"/>
                  </a:lnTo>
                  <a:lnTo>
                    <a:pt x="150494" y="248695"/>
                  </a:lnTo>
                  <a:lnTo>
                    <a:pt x="137892" y="218315"/>
                  </a:lnTo>
                  <a:lnTo>
                    <a:pt x="129530" y="187973"/>
                  </a:lnTo>
                  <a:lnTo>
                    <a:pt x="113804" y="155010"/>
                  </a:lnTo>
                  <a:lnTo>
                    <a:pt x="86187" y="140184"/>
                  </a:lnTo>
                  <a:lnTo>
                    <a:pt x="53840" y="141511"/>
                  </a:lnTo>
                  <a:lnTo>
                    <a:pt x="23921" y="157010"/>
                  </a:lnTo>
                  <a:lnTo>
                    <a:pt x="3588" y="184698"/>
                  </a:lnTo>
                  <a:lnTo>
                    <a:pt x="0" y="222593"/>
                  </a:lnTo>
                  <a:lnTo>
                    <a:pt x="8530" y="253467"/>
                  </a:lnTo>
                  <a:lnTo>
                    <a:pt x="21234" y="284427"/>
                  </a:lnTo>
                  <a:lnTo>
                    <a:pt x="35846" y="315078"/>
                  </a:lnTo>
                  <a:lnTo>
                    <a:pt x="50101" y="345024"/>
                  </a:lnTo>
                  <a:lnTo>
                    <a:pt x="63899" y="377389"/>
                  </a:lnTo>
                  <a:lnTo>
                    <a:pt x="78011" y="409854"/>
                  </a:lnTo>
                  <a:lnTo>
                    <a:pt x="92357" y="442375"/>
                  </a:lnTo>
                  <a:lnTo>
                    <a:pt x="106857" y="474904"/>
                  </a:lnTo>
                  <a:lnTo>
                    <a:pt x="126609" y="520178"/>
                  </a:lnTo>
                  <a:lnTo>
                    <a:pt x="146379" y="565414"/>
                  </a:lnTo>
                  <a:lnTo>
                    <a:pt x="166166" y="610627"/>
                  </a:lnTo>
                  <a:lnTo>
                    <a:pt x="185969" y="655831"/>
                  </a:lnTo>
                  <a:lnTo>
                    <a:pt x="205789" y="701043"/>
                  </a:lnTo>
                  <a:lnTo>
                    <a:pt x="225624" y="746275"/>
                  </a:lnTo>
                  <a:lnTo>
                    <a:pt x="278585" y="781045"/>
                  </a:lnTo>
                  <a:lnTo>
                    <a:pt x="309159" y="771219"/>
                  </a:lnTo>
                  <a:lnTo>
                    <a:pt x="333974" y="748341"/>
                  </a:lnTo>
                  <a:lnTo>
                    <a:pt x="346664" y="716229"/>
                  </a:lnTo>
                  <a:lnTo>
                    <a:pt x="340864" y="678699"/>
                  </a:lnTo>
                  <a:lnTo>
                    <a:pt x="319444" y="629984"/>
                  </a:lnTo>
                  <a:lnTo>
                    <a:pt x="298150" y="581152"/>
                  </a:lnTo>
                  <a:lnTo>
                    <a:pt x="276784" y="532180"/>
                  </a:lnTo>
                  <a:lnTo>
                    <a:pt x="255147" y="483045"/>
                  </a:lnTo>
                  <a:lnTo>
                    <a:pt x="361154" y="420883"/>
                  </a:lnTo>
                  <a:lnTo>
                    <a:pt x="378472" y="459362"/>
                  </a:lnTo>
                  <a:lnTo>
                    <a:pt x="396016" y="497521"/>
                  </a:lnTo>
                  <a:lnTo>
                    <a:pt x="413839" y="535523"/>
                  </a:lnTo>
                  <a:lnTo>
                    <a:pt x="431994" y="573530"/>
                  </a:lnTo>
                  <a:lnTo>
                    <a:pt x="487211" y="607240"/>
                  </a:lnTo>
                  <a:lnTo>
                    <a:pt x="518140" y="597370"/>
                  </a:lnTo>
                  <a:lnTo>
                    <a:pt x="542752" y="574684"/>
                  </a:lnTo>
                  <a:lnTo>
                    <a:pt x="554651" y="542933"/>
                  </a:lnTo>
                  <a:lnTo>
                    <a:pt x="547440" y="505868"/>
                  </a:lnTo>
                  <a:lnTo>
                    <a:pt x="525639" y="460739"/>
                  </a:lnTo>
                  <a:lnTo>
                    <a:pt x="504405" y="415397"/>
                  </a:lnTo>
                  <a:lnTo>
                    <a:pt x="483734" y="369841"/>
                  </a:lnTo>
                  <a:lnTo>
                    <a:pt x="463622" y="324067"/>
                  </a:lnTo>
                  <a:lnTo>
                    <a:pt x="444065" y="278075"/>
                  </a:lnTo>
                  <a:lnTo>
                    <a:pt x="425058" y="231861"/>
                  </a:lnTo>
                  <a:lnTo>
                    <a:pt x="406598" y="185424"/>
                  </a:lnTo>
                  <a:lnTo>
                    <a:pt x="388680" y="138760"/>
                  </a:lnTo>
                  <a:lnTo>
                    <a:pt x="371301" y="91868"/>
                  </a:lnTo>
                  <a:lnTo>
                    <a:pt x="354455" y="44745"/>
                  </a:lnTo>
                  <a:lnTo>
                    <a:pt x="333050" y="13768"/>
                  </a:lnTo>
                  <a:lnTo>
                    <a:pt x="302059" y="0"/>
                  </a:lnTo>
                  <a:lnTo>
                    <a:pt x="268617" y="1555"/>
                  </a:lnTo>
                  <a:lnTo>
                    <a:pt x="239860" y="16550"/>
                  </a:lnTo>
                  <a:lnTo>
                    <a:pt x="222921" y="43101"/>
                  </a:lnTo>
                  <a:lnTo>
                    <a:pt x="224935" y="79325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0" name="object 20"/>
            <p:cNvSpPr/>
            <p:nvPr/>
          </p:nvSpPr>
          <p:spPr>
            <a:xfrm>
              <a:off x="2223040" y="2190145"/>
              <a:ext cx="461009" cy="715645"/>
            </a:xfrm>
            <a:custGeom>
              <a:avLst/>
              <a:gdLst/>
              <a:ahLst/>
              <a:cxnLst/>
              <a:rect l="l" t="t" r="r" b="b"/>
              <a:pathLst>
                <a:path w="461010" h="715644">
                  <a:moveTo>
                    <a:pt x="289568" y="175423"/>
                  </a:moveTo>
                  <a:lnTo>
                    <a:pt x="252978" y="109086"/>
                  </a:lnTo>
                  <a:lnTo>
                    <a:pt x="228571" y="71770"/>
                  </a:lnTo>
                  <a:lnTo>
                    <a:pt x="200871" y="37996"/>
                  </a:lnTo>
                  <a:lnTo>
                    <a:pt x="170465" y="12496"/>
                  </a:lnTo>
                  <a:lnTo>
                    <a:pt x="137937" y="0"/>
                  </a:lnTo>
                  <a:lnTo>
                    <a:pt x="103875" y="5238"/>
                  </a:lnTo>
                  <a:lnTo>
                    <a:pt x="68864" y="32942"/>
                  </a:lnTo>
                  <a:lnTo>
                    <a:pt x="42453" y="72452"/>
                  </a:lnTo>
                  <a:lnTo>
                    <a:pt x="23464" y="118943"/>
                  </a:lnTo>
                  <a:lnTo>
                    <a:pt x="10810" y="169667"/>
                  </a:lnTo>
                  <a:lnTo>
                    <a:pt x="3406" y="221873"/>
                  </a:lnTo>
                  <a:lnTo>
                    <a:pt x="165" y="272813"/>
                  </a:lnTo>
                  <a:lnTo>
                    <a:pt x="0" y="319738"/>
                  </a:lnTo>
                  <a:lnTo>
                    <a:pt x="3272" y="370366"/>
                  </a:lnTo>
                  <a:lnTo>
                    <a:pt x="9218" y="420428"/>
                  </a:lnTo>
                  <a:lnTo>
                    <a:pt x="17454" y="470014"/>
                  </a:lnTo>
                  <a:lnTo>
                    <a:pt x="27597" y="519212"/>
                  </a:lnTo>
                  <a:lnTo>
                    <a:pt x="39265" y="568110"/>
                  </a:lnTo>
                  <a:lnTo>
                    <a:pt x="52075" y="616799"/>
                  </a:lnTo>
                  <a:lnTo>
                    <a:pt x="65644" y="665366"/>
                  </a:lnTo>
                  <a:lnTo>
                    <a:pt x="115097" y="714360"/>
                  </a:lnTo>
                  <a:lnTo>
                    <a:pt x="148585" y="715496"/>
                  </a:lnTo>
                  <a:lnTo>
                    <a:pt x="178205" y="702835"/>
                  </a:lnTo>
                  <a:lnTo>
                    <a:pt x="196674" y="677709"/>
                  </a:lnTo>
                  <a:lnTo>
                    <a:pt x="196710" y="641451"/>
                  </a:lnTo>
                  <a:lnTo>
                    <a:pt x="187461" y="608594"/>
                  </a:lnTo>
                  <a:lnTo>
                    <a:pt x="178278" y="575523"/>
                  </a:lnTo>
                  <a:lnTo>
                    <a:pt x="169430" y="542292"/>
                  </a:lnTo>
                  <a:lnTo>
                    <a:pt x="161184" y="508957"/>
                  </a:lnTo>
                  <a:lnTo>
                    <a:pt x="283774" y="455566"/>
                  </a:lnTo>
                  <a:lnTo>
                    <a:pt x="296473" y="479130"/>
                  </a:lnTo>
                  <a:lnTo>
                    <a:pt x="308919" y="502699"/>
                  </a:lnTo>
                  <a:lnTo>
                    <a:pt x="321133" y="526155"/>
                  </a:lnTo>
                  <a:lnTo>
                    <a:pt x="333136" y="549377"/>
                  </a:lnTo>
                  <a:lnTo>
                    <a:pt x="358441" y="577200"/>
                  </a:lnTo>
                  <a:lnTo>
                    <a:pt x="390546" y="585688"/>
                  </a:lnTo>
                  <a:lnTo>
                    <a:pt x="422740" y="578097"/>
                  </a:lnTo>
                  <a:lnTo>
                    <a:pt x="448312" y="557680"/>
                  </a:lnTo>
                  <a:lnTo>
                    <a:pt x="460550" y="527694"/>
                  </a:lnTo>
                  <a:lnTo>
                    <a:pt x="452744" y="491392"/>
                  </a:lnTo>
                  <a:lnTo>
                    <a:pt x="429536" y="446180"/>
                  </a:lnTo>
                  <a:lnTo>
                    <a:pt x="406396" y="400957"/>
                  </a:lnTo>
                  <a:lnTo>
                    <a:pt x="383261" y="355744"/>
                  </a:lnTo>
                  <a:lnTo>
                    <a:pt x="360073" y="310564"/>
                  </a:lnTo>
                  <a:lnTo>
                    <a:pt x="336768" y="265436"/>
                  </a:lnTo>
                  <a:lnTo>
                    <a:pt x="313287" y="220382"/>
                  </a:lnTo>
                  <a:lnTo>
                    <a:pt x="289568" y="175423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39706" y="2361813"/>
              <a:ext cx="123087" cy="219062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2690213" y="1985999"/>
              <a:ext cx="415290" cy="757555"/>
            </a:xfrm>
            <a:custGeom>
              <a:avLst/>
              <a:gdLst/>
              <a:ahLst/>
              <a:cxnLst/>
              <a:rect l="l" t="t" r="r" b="b"/>
              <a:pathLst>
                <a:path w="415289" h="757555">
                  <a:moveTo>
                    <a:pt x="188869" y="68815"/>
                  </a:moveTo>
                  <a:lnTo>
                    <a:pt x="199549" y="116248"/>
                  </a:lnTo>
                  <a:lnTo>
                    <a:pt x="209841" y="163818"/>
                  </a:lnTo>
                  <a:lnTo>
                    <a:pt x="219785" y="211486"/>
                  </a:lnTo>
                  <a:lnTo>
                    <a:pt x="229423" y="259216"/>
                  </a:lnTo>
                  <a:lnTo>
                    <a:pt x="238796" y="306972"/>
                  </a:lnTo>
                  <a:lnTo>
                    <a:pt x="247945" y="354717"/>
                  </a:lnTo>
                  <a:lnTo>
                    <a:pt x="107805" y="214173"/>
                  </a:lnTo>
                  <a:lnTo>
                    <a:pt x="72841" y="198223"/>
                  </a:lnTo>
                  <a:lnTo>
                    <a:pt x="36505" y="208280"/>
                  </a:lnTo>
                  <a:lnTo>
                    <a:pt x="8868" y="236129"/>
                  </a:lnTo>
                  <a:lnTo>
                    <a:pt x="0" y="273554"/>
                  </a:lnTo>
                  <a:lnTo>
                    <a:pt x="6146" y="327205"/>
                  </a:lnTo>
                  <a:lnTo>
                    <a:pt x="12816" y="380802"/>
                  </a:lnTo>
                  <a:lnTo>
                    <a:pt x="20001" y="434329"/>
                  </a:lnTo>
                  <a:lnTo>
                    <a:pt x="27691" y="487767"/>
                  </a:lnTo>
                  <a:lnTo>
                    <a:pt x="35875" y="541099"/>
                  </a:lnTo>
                  <a:lnTo>
                    <a:pt x="44545" y="594310"/>
                  </a:lnTo>
                  <a:lnTo>
                    <a:pt x="53689" y="647381"/>
                  </a:lnTo>
                  <a:lnTo>
                    <a:pt x="63298" y="700295"/>
                  </a:lnTo>
                  <a:lnTo>
                    <a:pt x="108405" y="753186"/>
                  </a:lnTo>
                  <a:lnTo>
                    <a:pt x="141835" y="756933"/>
                  </a:lnTo>
                  <a:lnTo>
                    <a:pt x="172635" y="746561"/>
                  </a:lnTo>
                  <a:lnTo>
                    <a:pt x="193394" y="722832"/>
                  </a:lnTo>
                  <a:lnTo>
                    <a:pt x="196700" y="686507"/>
                  </a:lnTo>
                  <a:lnTo>
                    <a:pt x="187985" y="639998"/>
                  </a:lnTo>
                  <a:lnTo>
                    <a:pt x="179813" y="593251"/>
                  </a:lnTo>
                  <a:lnTo>
                    <a:pt x="172099" y="546314"/>
                  </a:lnTo>
                  <a:lnTo>
                    <a:pt x="164758" y="499232"/>
                  </a:lnTo>
                  <a:lnTo>
                    <a:pt x="157707" y="452053"/>
                  </a:lnTo>
                  <a:lnTo>
                    <a:pt x="195184" y="489666"/>
                  </a:lnTo>
                  <a:lnTo>
                    <a:pt x="232448" y="527182"/>
                  </a:lnTo>
                  <a:lnTo>
                    <a:pt x="269711" y="564687"/>
                  </a:lnTo>
                  <a:lnTo>
                    <a:pt x="307184" y="602270"/>
                  </a:lnTo>
                  <a:lnTo>
                    <a:pt x="342636" y="618073"/>
                  </a:lnTo>
                  <a:lnTo>
                    <a:pt x="379825" y="608393"/>
                  </a:lnTo>
                  <a:lnTo>
                    <a:pt x="407655" y="580806"/>
                  </a:lnTo>
                  <a:lnTo>
                    <a:pt x="415032" y="542887"/>
                  </a:lnTo>
                  <a:lnTo>
                    <a:pt x="407239" y="493957"/>
                  </a:lnTo>
                  <a:lnTo>
                    <a:pt x="399100" y="445041"/>
                  </a:lnTo>
                  <a:lnTo>
                    <a:pt x="390613" y="396150"/>
                  </a:lnTo>
                  <a:lnTo>
                    <a:pt x="381779" y="347293"/>
                  </a:lnTo>
                  <a:lnTo>
                    <a:pt x="372596" y="298478"/>
                  </a:lnTo>
                  <a:lnTo>
                    <a:pt x="363064" y="249716"/>
                  </a:lnTo>
                  <a:lnTo>
                    <a:pt x="353181" y="201015"/>
                  </a:lnTo>
                  <a:lnTo>
                    <a:pt x="342948" y="152384"/>
                  </a:lnTo>
                  <a:lnTo>
                    <a:pt x="332363" y="103833"/>
                  </a:lnTo>
                  <a:lnTo>
                    <a:pt x="321426" y="55372"/>
                  </a:lnTo>
                  <a:lnTo>
                    <a:pt x="274203" y="3718"/>
                  </a:lnTo>
                  <a:lnTo>
                    <a:pt x="240541" y="0"/>
                  </a:lnTo>
                  <a:lnTo>
                    <a:pt x="210124" y="10079"/>
                  </a:lnTo>
                  <a:lnTo>
                    <a:pt x="190414" y="33253"/>
                  </a:lnTo>
                  <a:lnTo>
                    <a:pt x="188869" y="68815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3" name="object 23"/>
            <p:cNvSpPr/>
            <p:nvPr/>
          </p:nvSpPr>
          <p:spPr>
            <a:xfrm>
              <a:off x="3105495" y="1757566"/>
              <a:ext cx="465455" cy="665480"/>
            </a:xfrm>
            <a:custGeom>
              <a:avLst/>
              <a:gdLst/>
              <a:ahLst/>
              <a:cxnLst/>
              <a:rect l="l" t="t" r="r" b="b"/>
              <a:pathLst>
                <a:path w="465454" h="665480">
                  <a:moveTo>
                    <a:pt x="374999" y="79016"/>
                  </a:moveTo>
                  <a:lnTo>
                    <a:pt x="373757" y="41643"/>
                  </a:lnTo>
                  <a:lnTo>
                    <a:pt x="354688" y="14913"/>
                  </a:lnTo>
                  <a:lnTo>
                    <a:pt x="325059" y="480"/>
                  </a:lnTo>
                  <a:lnTo>
                    <a:pt x="292135" y="0"/>
                  </a:lnTo>
                  <a:lnTo>
                    <a:pt x="263182" y="15126"/>
                  </a:lnTo>
                  <a:lnTo>
                    <a:pt x="245466" y="47515"/>
                  </a:lnTo>
                  <a:lnTo>
                    <a:pt x="234407" y="92791"/>
                  </a:lnTo>
                  <a:lnTo>
                    <a:pt x="220225" y="142770"/>
                  </a:lnTo>
                  <a:lnTo>
                    <a:pt x="200844" y="191037"/>
                  </a:lnTo>
                  <a:lnTo>
                    <a:pt x="174187" y="231176"/>
                  </a:lnTo>
                  <a:lnTo>
                    <a:pt x="163471" y="189180"/>
                  </a:lnTo>
                  <a:lnTo>
                    <a:pt x="152333" y="147433"/>
                  </a:lnTo>
                  <a:lnTo>
                    <a:pt x="140683" y="105836"/>
                  </a:lnTo>
                  <a:lnTo>
                    <a:pt x="128434" y="64288"/>
                  </a:lnTo>
                  <a:lnTo>
                    <a:pt x="108899" y="32614"/>
                  </a:lnTo>
                  <a:lnTo>
                    <a:pt x="79185" y="19054"/>
                  </a:lnTo>
                  <a:lnTo>
                    <a:pt x="46396" y="21460"/>
                  </a:lnTo>
                  <a:lnTo>
                    <a:pt x="17633" y="37682"/>
                  </a:lnTo>
                  <a:lnTo>
                    <a:pt x="0" y="65571"/>
                  </a:lnTo>
                  <a:lnTo>
                    <a:pt x="596" y="102977"/>
                  </a:lnTo>
                  <a:lnTo>
                    <a:pt x="14813" y="152064"/>
                  </a:lnTo>
                  <a:lnTo>
                    <a:pt x="28462" y="201300"/>
                  </a:lnTo>
                  <a:lnTo>
                    <a:pt x="41529" y="250679"/>
                  </a:lnTo>
                  <a:lnTo>
                    <a:pt x="54001" y="300196"/>
                  </a:lnTo>
                  <a:lnTo>
                    <a:pt x="65863" y="349846"/>
                  </a:lnTo>
                  <a:lnTo>
                    <a:pt x="77102" y="399621"/>
                  </a:lnTo>
                  <a:lnTo>
                    <a:pt x="87703" y="449517"/>
                  </a:lnTo>
                  <a:lnTo>
                    <a:pt x="97653" y="499528"/>
                  </a:lnTo>
                  <a:lnTo>
                    <a:pt x="106938" y="549648"/>
                  </a:lnTo>
                  <a:lnTo>
                    <a:pt x="115543" y="599872"/>
                  </a:lnTo>
                  <a:lnTo>
                    <a:pt x="122753" y="625236"/>
                  </a:lnTo>
                  <a:lnTo>
                    <a:pt x="136613" y="646146"/>
                  </a:lnTo>
                  <a:lnTo>
                    <a:pt x="156964" y="660191"/>
                  </a:lnTo>
                  <a:lnTo>
                    <a:pt x="183652" y="664961"/>
                  </a:lnTo>
                  <a:lnTo>
                    <a:pt x="208305" y="659118"/>
                  </a:lnTo>
                  <a:lnTo>
                    <a:pt x="230558" y="644037"/>
                  </a:lnTo>
                  <a:lnTo>
                    <a:pt x="245629" y="622387"/>
                  </a:lnTo>
                  <a:lnTo>
                    <a:pt x="248738" y="596839"/>
                  </a:lnTo>
                  <a:lnTo>
                    <a:pt x="239700" y="541076"/>
                  </a:lnTo>
                  <a:lnTo>
                    <a:pt x="229841" y="485730"/>
                  </a:lnTo>
                  <a:lnTo>
                    <a:pt x="219162" y="430626"/>
                  </a:lnTo>
                  <a:lnTo>
                    <a:pt x="207662" y="375592"/>
                  </a:lnTo>
                  <a:lnTo>
                    <a:pt x="247905" y="399842"/>
                  </a:lnTo>
                  <a:lnTo>
                    <a:pt x="282899" y="430886"/>
                  </a:lnTo>
                  <a:lnTo>
                    <a:pt x="311643" y="467867"/>
                  </a:lnTo>
                  <a:lnTo>
                    <a:pt x="333132" y="509926"/>
                  </a:lnTo>
                  <a:lnTo>
                    <a:pt x="356031" y="539901"/>
                  </a:lnTo>
                  <a:lnTo>
                    <a:pt x="387796" y="552532"/>
                  </a:lnTo>
                  <a:lnTo>
                    <a:pt x="421311" y="549899"/>
                  </a:lnTo>
                  <a:lnTo>
                    <a:pt x="449458" y="534078"/>
                  </a:lnTo>
                  <a:lnTo>
                    <a:pt x="465119" y="507148"/>
                  </a:lnTo>
                  <a:lnTo>
                    <a:pt x="461177" y="471188"/>
                  </a:lnTo>
                  <a:lnTo>
                    <a:pt x="438576" y="423477"/>
                  </a:lnTo>
                  <a:lnTo>
                    <a:pt x="411153" y="380094"/>
                  </a:lnTo>
                  <a:lnTo>
                    <a:pt x="379097" y="341180"/>
                  </a:lnTo>
                  <a:lnTo>
                    <a:pt x="342592" y="306871"/>
                  </a:lnTo>
                  <a:lnTo>
                    <a:pt x="301826" y="277307"/>
                  </a:lnTo>
                  <a:lnTo>
                    <a:pt x="326602" y="230663"/>
                  </a:lnTo>
                  <a:lnTo>
                    <a:pt x="346279" y="181083"/>
                  </a:lnTo>
                  <a:lnTo>
                    <a:pt x="362023" y="130043"/>
                  </a:lnTo>
                  <a:lnTo>
                    <a:pt x="374999" y="79016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4" name="object 24"/>
            <p:cNvSpPr/>
            <p:nvPr/>
          </p:nvSpPr>
          <p:spPr>
            <a:xfrm>
              <a:off x="3890120" y="1608304"/>
              <a:ext cx="434975" cy="664210"/>
            </a:xfrm>
            <a:custGeom>
              <a:avLst/>
              <a:gdLst/>
              <a:ahLst/>
              <a:cxnLst/>
              <a:rect l="l" t="t" r="r" b="b"/>
              <a:pathLst>
                <a:path w="434975" h="664210">
                  <a:moveTo>
                    <a:pt x="287980" y="64864"/>
                  </a:moveTo>
                  <a:lnTo>
                    <a:pt x="290188" y="104032"/>
                  </a:lnTo>
                  <a:lnTo>
                    <a:pt x="292369" y="143316"/>
                  </a:lnTo>
                  <a:lnTo>
                    <a:pt x="294438" y="182619"/>
                  </a:lnTo>
                  <a:lnTo>
                    <a:pt x="296309" y="221840"/>
                  </a:lnTo>
                  <a:lnTo>
                    <a:pt x="279362" y="260473"/>
                  </a:lnTo>
                  <a:lnTo>
                    <a:pt x="251247" y="299046"/>
                  </a:lnTo>
                  <a:lnTo>
                    <a:pt x="215389" y="324589"/>
                  </a:lnTo>
                  <a:lnTo>
                    <a:pt x="175212" y="324132"/>
                  </a:lnTo>
                  <a:lnTo>
                    <a:pt x="145037" y="292047"/>
                  </a:lnTo>
                  <a:lnTo>
                    <a:pt x="133111" y="241129"/>
                  </a:lnTo>
                  <a:lnTo>
                    <a:pt x="133445" y="186481"/>
                  </a:lnTo>
                  <a:lnTo>
                    <a:pt x="140048" y="143205"/>
                  </a:lnTo>
                  <a:lnTo>
                    <a:pt x="138788" y="105583"/>
                  </a:lnTo>
                  <a:lnTo>
                    <a:pt x="119842" y="78256"/>
                  </a:lnTo>
                  <a:lnTo>
                    <a:pt x="90381" y="63103"/>
                  </a:lnTo>
                  <a:lnTo>
                    <a:pt x="57576" y="62002"/>
                  </a:lnTo>
                  <a:lnTo>
                    <a:pt x="28597" y="76833"/>
                  </a:lnTo>
                  <a:lnTo>
                    <a:pt x="10616" y="109474"/>
                  </a:lnTo>
                  <a:lnTo>
                    <a:pt x="3265" y="150992"/>
                  </a:lnTo>
                  <a:lnTo>
                    <a:pt x="0" y="195664"/>
                  </a:lnTo>
                  <a:lnTo>
                    <a:pt x="1413" y="241784"/>
                  </a:lnTo>
                  <a:lnTo>
                    <a:pt x="8101" y="287645"/>
                  </a:lnTo>
                  <a:lnTo>
                    <a:pt x="20656" y="331540"/>
                  </a:lnTo>
                  <a:lnTo>
                    <a:pt x="39673" y="371761"/>
                  </a:lnTo>
                  <a:lnTo>
                    <a:pt x="65746" y="406601"/>
                  </a:lnTo>
                  <a:lnTo>
                    <a:pt x="99469" y="434353"/>
                  </a:lnTo>
                  <a:lnTo>
                    <a:pt x="141435" y="453311"/>
                  </a:lnTo>
                  <a:lnTo>
                    <a:pt x="179964" y="460670"/>
                  </a:lnTo>
                  <a:lnTo>
                    <a:pt x="217684" y="459235"/>
                  </a:lnTo>
                  <a:lnTo>
                    <a:pt x="254215" y="450013"/>
                  </a:lnTo>
                  <a:lnTo>
                    <a:pt x="289175" y="434017"/>
                  </a:lnTo>
                  <a:lnTo>
                    <a:pt x="280536" y="464257"/>
                  </a:lnTo>
                  <a:lnTo>
                    <a:pt x="267526" y="492243"/>
                  </a:lnTo>
                  <a:lnTo>
                    <a:pt x="249403" y="517086"/>
                  </a:lnTo>
                  <a:lnTo>
                    <a:pt x="225423" y="537896"/>
                  </a:lnTo>
                  <a:lnTo>
                    <a:pt x="201319" y="566715"/>
                  </a:lnTo>
                  <a:lnTo>
                    <a:pt x="196431" y="600113"/>
                  </a:lnTo>
                  <a:lnTo>
                    <a:pt x="207048" y="631718"/>
                  </a:lnTo>
                  <a:lnTo>
                    <a:pt x="229459" y="655164"/>
                  </a:lnTo>
                  <a:lnTo>
                    <a:pt x="259955" y="664082"/>
                  </a:lnTo>
                  <a:lnTo>
                    <a:pt x="294825" y="652101"/>
                  </a:lnTo>
                  <a:lnTo>
                    <a:pt x="331202" y="622694"/>
                  </a:lnTo>
                  <a:lnTo>
                    <a:pt x="360962" y="589507"/>
                  </a:lnTo>
                  <a:lnTo>
                    <a:pt x="384711" y="553000"/>
                  </a:lnTo>
                  <a:lnTo>
                    <a:pt x="403052" y="513637"/>
                  </a:lnTo>
                  <a:lnTo>
                    <a:pt x="416588" y="471879"/>
                  </a:lnTo>
                  <a:lnTo>
                    <a:pt x="425923" y="428187"/>
                  </a:lnTo>
                  <a:lnTo>
                    <a:pt x="431661" y="383022"/>
                  </a:lnTo>
                  <a:lnTo>
                    <a:pt x="434406" y="336847"/>
                  </a:lnTo>
                  <a:lnTo>
                    <a:pt x="434762" y="290122"/>
                  </a:lnTo>
                  <a:lnTo>
                    <a:pt x="433332" y="243310"/>
                  </a:lnTo>
                  <a:lnTo>
                    <a:pt x="430720" y="196872"/>
                  </a:lnTo>
                  <a:lnTo>
                    <a:pt x="427530" y="151270"/>
                  </a:lnTo>
                  <a:lnTo>
                    <a:pt x="424366" y="106965"/>
                  </a:lnTo>
                  <a:lnTo>
                    <a:pt x="421831" y="64419"/>
                  </a:lnTo>
                  <a:lnTo>
                    <a:pt x="410029" y="28532"/>
                  </a:lnTo>
                  <a:lnTo>
                    <a:pt x="384204" y="7069"/>
                  </a:lnTo>
                  <a:lnTo>
                    <a:pt x="351721" y="0"/>
                  </a:lnTo>
                  <a:lnTo>
                    <a:pt x="319946" y="7295"/>
                  </a:lnTo>
                  <a:lnTo>
                    <a:pt x="296244" y="28927"/>
                  </a:lnTo>
                  <a:lnTo>
                    <a:pt x="287980" y="64864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5" name="object 25"/>
            <p:cNvSpPr/>
            <p:nvPr/>
          </p:nvSpPr>
          <p:spPr>
            <a:xfrm>
              <a:off x="4439802" y="1515310"/>
              <a:ext cx="483870" cy="615950"/>
            </a:xfrm>
            <a:custGeom>
              <a:avLst/>
              <a:gdLst/>
              <a:ahLst/>
              <a:cxnLst/>
              <a:rect l="l" t="t" r="r" b="b"/>
              <a:pathLst>
                <a:path w="483870" h="615950">
                  <a:moveTo>
                    <a:pt x="429902" y="82807"/>
                  </a:moveTo>
                  <a:lnTo>
                    <a:pt x="398192" y="49511"/>
                  </a:lnTo>
                  <a:lnTo>
                    <a:pt x="360288" y="24690"/>
                  </a:lnTo>
                  <a:lnTo>
                    <a:pt x="317944" y="8236"/>
                  </a:lnTo>
                  <a:lnTo>
                    <a:pt x="272915" y="42"/>
                  </a:lnTo>
                  <a:lnTo>
                    <a:pt x="226955" y="0"/>
                  </a:lnTo>
                  <a:lnTo>
                    <a:pt x="181818" y="8000"/>
                  </a:lnTo>
                  <a:lnTo>
                    <a:pt x="139260" y="23936"/>
                  </a:lnTo>
                  <a:lnTo>
                    <a:pt x="101035" y="47699"/>
                  </a:lnTo>
                  <a:lnTo>
                    <a:pt x="68896" y="79181"/>
                  </a:lnTo>
                  <a:lnTo>
                    <a:pt x="40965" y="116688"/>
                  </a:lnTo>
                  <a:lnTo>
                    <a:pt x="20788" y="161244"/>
                  </a:lnTo>
                  <a:lnTo>
                    <a:pt x="7687" y="210693"/>
                  </a:lnTo>
                  <a:lnTo>
                    <a:pt x="983" y="262881"/>
                  </a:lnTo>
                  <a:lnTo>
                    <a:pt x="0" y="315653"/>
                  </a:lnTo>
                  <a:lnTo>
                    <a:pt x="4058" y="366853"/>
                  </a:lnTo>
                  <a:lnTo>
                    <a:pt x="12481" y="414326"/>
                  </a:lnTo>
                  <a:lnTo>
                    <a:pt x="24590" y="455918"/>
                  </a:lnTo>
                  <a:lnTo>
                    <a:pt x="43270" y="496995"/>
                  </a:lnTo>
                  <a:lnTo>
                    <a:pt x="68456" y="535673"/>
                  </a:lnTo>
                  <a:lnTo>
                    <a:pt x="99770" y="569326"/>
                  </a:lnTo>
                  <a:lnTo>
                    <a:pt x="136838" y="595326"/>
                  </a:lnTo>
                  <a:lnTo>
                    <a:pt x="179282" y="611049"/>
                  </a:lnTo>
                  <a:lnTo>
                    <a:pt x="226050" y="615510"/>
                  </a:lnTo>
                  <a:lnTo>
                    <a:pt x="272146" y="608850"/>
                  </a:lnTo>
                  <a:lnTo>
                    <a:pt x="316184" y="592697"/>
                  </a:lnTo>
                  <a:lnTo>
                    <a:pt x="356778" y="568679"/>
                  </a:lnTo>
                  <a:lnTo>
                    <a:pt x="392542" y="538424"/>
                  </a:lnTo>
                  <a:lnTo>
                    <a:pt x="422734" y="502310"/>
                  </a:lnTo>
                  <a:lnTo>
                    <a:pt x="446878" y="462116"/>
                  </a:lnTo>
                  <a:lnTo>
                    <a:pt x="464984" y="418800"/>
                  </a:lnTo>
                  <a:lnTo>
                    <a:pt x="477066" y="373322"/>
                  </a:lnTo>
                  <a:lnTo>
                    <a:pt x="483134" y="326639"/>
                  </a:lnTo>
                  <a:lnTo>
                    <a:pt x="483822" y="277669"/>
                  </a:lnTo>
                  <a:lnTo>
                    <a:pt x="480105" y="225801"/>
                  </a:lnTo>
                  <a:lnTo>
                    <a:pt x="470720" y="174036"/>
                  </a:lnTo>
                  <a:lnTo>
                    <a:pt x="454406" y="125372"/>
                  </a:lnTo>
                  <a:lnTo>
                    <a:pt x="429902" y="82807"/>
                  </a:lnTo>
                  <a:close/>
                </a:path>
                <a:path w="483870" h="615950">
                  <a:moveTo>
                    <a:pt x="301856" y="443361"/>
                  </a:moveTo>
                  <a:lnTo>
                    <a:pt x="299433" y="445351"/>
                  </a:lnTo>
                  <a:lnTo>
                    <a:pt x="297639" y="447486"/>
                  </a:lnTo>
                  <a:lnTo>
                    <a:pt x="295310" y="450313"/>
                  </a:lnTo>
                  <a:lnTo>
                    <a:pt x="272829" y="467692"/>
                  </a:lnTo>
                  <a:lnTo>
                    <a:pt x="246331" y="478286"/>
                  </a:lnTo>
                  <a:lnTo>
                    <a:pt x="218652" y="480052"/>
                  </a:lnTo>
                  <a:lnTo>
                    <a:pt x="192628" y="470952"/>
                  </a:lnTo>
                  <a:lnTo>
                    <a:pt x="159053" y="429867"/>
                  </a:lnTo>
                  <a:lnTo>
                    <a:pt x="143924" y="384652"/>
                  </a:lnTo>
                  <a:lnTo>
                    <a:pt x="135230" y="326228"/>
                  </a:lnTo>
                  <a:lnTo>
                    <a:pt x="134481" y="296671"/>
                  </a:lnTo>
                  <a:lnTo>
                    <a:pt x="136118" y="268212"/>
                  </a:lnTo>
                  <a:lnTo>
                    <a:pt x="146800" y="209224"/>
                  </a:lnTo>
                  <a:lnTo>
                    <a:pt x="172097" y="164435"/>
                  </a:lnTo>
                  <a:lnTo>
                    <a:pt x="211945" y="138554"/>
                  </a:lnTo>
                  <a:lnTo>
                    <a:pt x="235190" y="132863"/>
                  </a:lnTo>
                  <a:lnTo>
                    <a:pt x="273216" y="135386"/>
                  </a:lnTo>
                  <a:lnTo>
                    <a:pt x="326896" y="176844"/>
                  </a:lnTo>
                  <a:lnTo>
                    <a:pt x="348489" y="259136"/>
                  </a:lnTo>
                  <a:lnTo>
                    <a:pt x="350191" y="308342"/>
                  </a:lnTo>
                  <a:lnTo>
                    <a:pt x="343940" y="356911"/>
                  </a:lnTo>
                  <a:lnTo>
                    <a:pt x="328304" y="402649"/>
                  </a:lnTo>
                  <a:lnTo>
                    <a:pt x="301856" y="443361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6" name="object 26"/>
            <p:cNvSpPr/>
            <p:nvPr/>
          </p:nvSpPr>
          <p:spPr>
            <a:xfrm>
              <a:off x="5020494" y="1574652"/>
              <a:ext cx="480059" cy="522605"/>
            </a:xfrm>
            <a:custGeom>
              <a:avLst/>
              <a:gdLst/>
              <a:ahLst/>
              <a:cxnLst/>
              <a:rect l="l" t="t" r="r" b="b"/>
              <a:pathLst>
                <a:path w="480060" h="522605">
                  <a:moveTo>
                    <a:pt x="475585" y="67869"/>
                  </a:moveTo>
                  <a:lnTo>
                    <a:pt x="460832" y="33077"/>
                  </a:lnTo>
                  <a:lnTo>
                    <a:pt x="433184" y="12330"/>
                  </a:lnTo>
                  <a:lnTo>
                    <a:pt x="400061" y="5611"/>
                  </a:lnTo>
                  <a:lnTo>
                    <a:pt x="368881" y="12903"/>
                  </a:lnTo>
                  <a:lnTo>
                    <a:pt x="347065" y="34189"/>
                  </a:lnTo>
                  <a:lnTo>
                    <a:pt x="342031" y="69452"/>
                  </a:lnTo>
                  <a:lnTo>
                    <a:pt x="346074" y="114927"/>
                  </a:lnTo>
                  <a:lnTo>
                    <a:pt x="345794" y="165295"/>
                  </a:lnTo>
                  <a:lnTo>
                    <a:pt x="340051" y="217450"/>
                  </a:lnTo>
                  <a:lnTo>
                    <a:pt x="327704" y="268288"/>
                  </a:lnTo>
                  <a:lnTo>
                    <a:pt x="307612" y="314703"/>
                  </a:lnTo>
                  <a:lnTo>
                    <a:pt x="278634" y="353590"/>
                  </a:lnTo>
                  <a:lnTo>
                    <a:pt x="239632" y="381842"/>
                  </a:lnTo>
                  <a:lnTo>
                    <a:pt x="209504" y="387695"/>
                  </a:lnTo>
                  <a:lnTo>
                    <a:pt x="185621" y="374897"/>
                  </a:lnTo>
                  <a:lnTo>
                    <a:pt x="153777" y="308747"/>
                  </a:lnTo>
                  <a:lnTo>
                    <a:pt x="144411" y="263095"/>
                  </a:lnTo>
                  <a:lnTo>
                    <a:pt x="138480" y="214191"/>
                  </a:lnTo>
                  <a:lnTo>
                    <a:pt x="135281" y="165886"/>
                  </a:lnTo>
                  <a:lnTo>
                    <a:pt x="134112" y="122028"/>
                  </a:lnTo>
                  <a:lnTo>
                    <a:pt x="134270" y="86467"/>
                  </a:lnTo>
                  <a:lnTo>
                    <a:pt x="135054" y="63054"/>
                  </a:lnTo>
                  <a:lnTo>
                    <a:pt x="127356" y="27578"/>
                  </a:lnTo>
                  <a:lnTo>
                    <a:pt x="103940" y="6614"/>
                  </a:lnTo>
                  <a:lnTo>
                    <a:pt x="72224" y="0"/>
                  </a:lnTo>
                  <a:lnTo>
                    <a:pt x="39626" y="7573"/>
                  </a:lnTo>
                  <a:lnTo>
                    <a:pt x="13566" y="29173"/>
                  </a:lnTo>
                  <a:lnTo>
                    <a:pt x="1462" y="64637"/>
                  </a:lnTo>
                  <a:lnTo>
                    <a:pt x="84" y="99745"/>
                  </a:lnTo>
                  <a:lnTo>
                    <a:pt x="0" y="139559"/>
                  </a:lnTo>
                  <a:lnTo>
                    <a:pt x="1613" y="182800"/>
                  </a:lnTo>
                  <a:lnTo>
                    <a:pt x="5328" y="228191"/>
                  </a:lnTo>
                  <a:lnTo>
                    <a:pt x="11547" y="274453"/>
                  </a:lnTo>
                  <a:lnTo>
                    <a:pt x="20673" y="320307"/>
                  </a:lnTo>
                  <a:lnTo>
                    <a:pt x="33110" y="364474"/>
                  </a:lnTo>
                  <a:lnTo>
                    <a:pt x="49260" y="405675"/>
                  </a:lnTo>
                  <a:lnTo>
                    <a:pt x="69528" y="442633"/>
                  </a:lnTo>
                  <a:lnTo>
                    <a:pt x="94315" y="474069"/>
                  </a:lnTo>
                  <a:lnTo>
                    <a:pt x="124027" y="498703"/>
                  </a:lnTo>
                  <a:lnTo>
                    <a:pt x="159064" y="515257"/>
                  </a:lnTo>
                  <a:lnTo>
                    <a:pt x="199832" y="522454"/>
                  </a:lnTo>
                  <a:lnTo>
                    <a:pt x="246733" y="519013"/>
                  </a:lnTo>
                  <a:lnTo>
                    <a:pt x="291432" y="505954"/>
                  </a:lnTo>
                  <a:lnTo>
                    <a:pt x="330975" y="484754"/>
                  </a:lnTo>
                  <a:lnTo>
                    <a:pt x="365510" y="456515"/>
                  </a:lnTo>
                  <a:lnTo>
                    <a:pt x="395185" y="422344"/>
                  </a:lnTo>
                  <a:lnTo>
                    <a:pt x="420152" y="383343"/>
                  </a:lnTo>
                  <a:lnTo>
                    <a:pt x="440558" y="340617"/>
                  </a:lnTo>
                  <a:lnTo>
                    <a:pt x="456553" y="295270"/>
                  </a:lnTo>
                  <a:lnTo>
                    <a:pt x="468286" y="248406"/>
                  </a:lnTo>
                  <a:lnTo>
                    <a:pt x="475906" y="201130"/>
                  </a:lnTo>
                  <a:lnTo>
                    <a:pt x="479564" y="154546"/>
                  </a:lnTo>
                  <a:lnTo>
                    <a:pt x="479407" y="109758"/>
                  </a:lnTo>
                  <a:lnTo>
                    <a:pt x="475585" y="67869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7" name="object 27"/>
            <p:cNvSpPr/>
            <p:nvPr/>
          </p:nvSpPr>
          <p:spPr>
            <a:xfrm>
              <a:off x="5843613" y="1541682"/>
              <a:ext cx="398145" cy="638810"/>
            </a:xfrm>
            <a:custGeom>
              <a:avLst/>
              <a:gdLst/>
              <a:ahLst/>
              <a:cxnLst/>
              <a:rect l="l" t="t" r="r" b="b"/>
              <a:pathLst>
                <a:path w="398145" h="638810">
                  <a:moveTo>
                    <a:pt x="313950" y="271747"/>
                  </a:moveTo>
                  <a:lnTo>
                    <a:pt x="293334" y="257660"/>
                  </a:lnTo>
                  <a:lnTo>
                    <a:pt x="268340" y="242288"/>
                  </a:lnTo>
                  <a:lnTo>
                    <a:pt x="245925" y="224975"/>
                  </a:lnTo>
                  <a:lnTo>
                    <a:pt x="233042" y="205063"/>
                  </a:lnTo>
                  <a:lnTo>
                    <a:pt x="236818" y="174933"/>
                  </a:lnTo>
                  <a:lnTo>
                    <a:pt x="258427" y="151844"/>
                  </a:lnTo>
                  <a:lnTo>
                    <a:pt x="288056" y="135173"/>
                  </a:lnTo>
                  <a:lnTo>
                    <a:pt x="315889" y="124300"/>
                  </a:lnTo>
                  <a:lnTo>
                    <a:pt x="345575" y="103537"/>
                  </a:lnTo>
                  <a:lnTo>
                    <a:pt x="355581" y="73974"/>
                  </a:lnTo>
                  <a:lnTo>
                    <a:pt x="349001" y="42361"/>
                  </a:lnTo>
                  <a:lnTo>
                    <a:pt x="328928" y="15453"/>
                  </a:lnTo>
                  <a:lnTo>
                    <a:pt x="298455" y="0"/>
                  </a:lnTo>
                  <a:lnTo>
                    <a:pt x="260675" y="2754"/>
                  </a:lnTo>
                  <a:lnTo>
                    <a:pt x="220315" y="20933"/>
                  </a:lnTo>
                  <a:lnTo>
                    <a:pt x="183348" y="45793"/>
                  </a:lnTo>
                  <a:lnTo>
                    <a:pt x="151267" y="76187"/>
                  </a:lnTo>
                  <a:lnTo>
                    <a:pt x="125565" y="110965"/>
                  </a:lnTo>
                  <a:lnTo>
                    <a:pt x="107735" y="148980"/>
                  </a:lnTo>
                  <a:lnTo>
                    <a:pt x="99268" y="189082"/>
                  </a:lnTo>
                  <a:lnTo>
                    <a:pt x="101657" y="230124"/>
                  </a:lnTo>
                  <a:lnTo>
                    <a:pt x="116396" y="270957"/>
                  </a:lnTo>
                  <a:lnTo>
                    <a:pt x="144976" y="310432"/>
                  </a:lnTo>
                  <a:lnTo>
                    <a:pt x="179543" y="338601"/>
                  </a:lnTo>
                  <a:lnTo>
                    <a:pt x="218770" y="365844"/>
                  </a:lnTo>
                  <a:lnTo>
                    <a:pt x="251252" y="397912"/>
                  </a:lnTo>
                  <a:lnTo>
                    <a:pt x="265583" y="440559"/>
                  </a:lnTo>
                  <a:lnTo>
                    <a:pt x="263120" y="460610"/>
                  </a:lnTo>
                  <a:lnTo>
                    <a:pt x="254998" y="478134"/>
                  </a:lnTo>
                  <a:lnTo>
                    <a:pt x="241899" y="491929"/>
                  </a:lnTo>
                  <a:lnTo>
                    <a:pt x="224506" y="500790"/>
                  </a:lnTo>
                  <a:lnTo>
                    <a:pt x="204246" y="504064"/>
                  </a:lnTo>
                  <a:lnTo>
                    <a:pt x="175997" y="504471"/>
                  </a:lnTo>
                  <a:lnTo>
                    <a:pt x="148811" y="499948"/>
                  </a:lnTo>
                  <a:lnTo>
                    <a:pt x="131737" y="488432"/>
                  </a:lnTo>
                  <a:lnTo>
                    <a:pt x="104187" y="462088"/>
                  </a:lnTo>
                  <a:lnTo>
                    <a:pt x="70460" y="453974"/>
                  </a:lnTo>
                  <a:lnTo>
                    <a:pt x="37334" y="461079"/>
                  </a:lnTo>
                  <a:lnTo>
                    <a:pt x="11587" y="480392"/>
                  </a:lnTo>
                  <a:lnTo>
                    <a:pt x="0" y="508901"/>
                  </a:lnTo>
                  <a:lnTo>
                    <a:pt x="9349" y="543596"/>
                  </a:lnTo>
                  <a:lnTo>
                    <a:pt x="35077" y="577148"/>
                  </a:lnTo>
                  <a:lnTo>
                    <a:pt x="66400" y="603274"/>
                  </a:lnTo>
                  <a:lnTo>
                    <a:pt x="101984" y="622108"/>
                  </a:lnTo>
                  <a:lnTo>
                    <a:pt x="140494" y="633781"/>
                  </a:lnTo>
                  <a:lnTo>
                    <a:pt x="180594" y="638427"/>
                  </a:lnTo>
                  <a:lnTo>
                    <a:pt x="220949" y="636178"/>
                  </a:lnTo>
                  <a:lnTo>
                    <a:pt x="260225" y="627167"/>
                  </a:lnTo>
                  <a:lnTo>
                    <a:pt x="297085" y="611526"/>
                  </a:lnTo>
                  <a:lnTo>
                    <a:pt x="330195" y="589387"/>
                  </a:lnTo>
                  <a:lnTo>
                    <a:pt x="358220" y="560884"/>
                  </a:lnTo>
                  <a:lnTo>
                    <a:pt x="379824" y="526149"/>
                  </a:lnTo>
                  <a:lnTo>
                    <a:pt x="393673" y="485314"/>
                  </a:lnTo>
                  <a:lnTo>
                    <a:pt x="398085" y="437158"/>
                  </a:lnTo>
                  <a:lnTo>
                    <a:pt x="391180" y="390209"/>
                  </a:lnTo>
                  <a:lnTo>
                    <a:pt x="374098" y="345981"/>
                  </a:lnTo>
                  <a:lnTo>
                    <a:pt x="347975" y="305989"/>
                  </a:lnTo>
                  <a:lnTo>
                    <a:pt x="313950" y="271747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8" name="object 28"/>
            <p:cNvSpPr/>
            <p:nvPr/>
          </p:nvSpPr>
          <p:spPr>
            <a:xfrm>
              <a:off x="6340055" y="1599981"/>
              <a:ext cx="506730" cy="602615"/>
            </a:xfrm>
            <a:custGeom>
              <a:avLst/>
              <a:gdLst/>
              <a:ahLst/>
              <a:cxnLst/>
              <a:rect l="l" t="t" r="r" b="b"/>
              <a:pathLst>
                <a:path w="506729" h="602614">
                  <a:moveTo>
                    <a:pt x="492499" y="140164"/>
                  </a:moveTo>
                  <a:lnTo>
                    <a:pt x="471162" y="99422"/>
                  </a:lnTo>
                  <a:lnTo>
                    <a:pt x="441541" y="65127"/>
                  </a:lnTo>
                  <a:lnTo>
                    <a:pt x="405351" y="37658"/>
                  </a:lnTo>
                  <a:lnTo>
                    <a:pt x="364310" y="17394"/>
                  </a:lnTo>
                  <a:lnTo>
                    <a:pt x="320134" y="4715"/>
                  </a:lnTo>
                  <a:lnTo>
                    <a:pt x="274540" y="0"/>
                  </a:lnTo>
                  <a:lnTo>
                    <a:pt x="229245" y="3627"/>
                  </a:lnTo>
                  <a:lnTo>
                    <a:pt x="185965" y="15976"/>
                  </a:lnTo>
                  <a:lnTo>
                    <a:pt x="146418" y="37425"/>
                  </a:lnTo>
                  <a:lnTo>
                    <a:pt x="109238" y="65794"/>
                  </a:lnTo>
                  <a:lnTo>
                    <a:pt x="77576" y="103075"/>
                  </a:lnTo>
                  <a:lnTo>
                    <a:pt x="51373" y="147010"/>
                  </a:lnTo>
                  <a:lnTo>
                    <a:pt x="30571" y="195339"/>
                  </a:lnTo>
                  <a:lnTo>
                    <a:pt x="15114" y="245804"/>
                  </a:lnTo>
                  <a:lnTo>
                    <a:pt x="4943" y="296145"/>
                  </a:lnTo>
                  <a:lnTo>
                    <a:pt x="0" y="344103"/>
                  </a:lnTo>
                  <a:lnTo>
                    <a:pt x="227" y="387417"/>
                  </a:lnTo>
                  <a:lnTo>
                    <a:pt x="6867" y="432056"/>
                  </a:lnTo>
                  <a:lnTo>
                    <a:pt x="20430" y="476173"/>
                  </a:lnTo>
                  <a:lnTo>
                    <a:pt x="41273" y="517141"/>
                  </a:lnTo>
                  <a:lnTo>
                    <a:pt x="69753" y="552329"/>
                  </a:lnTo>
                  <a:lnTo>
                    <a:pt x="106230" y="579109"/>
                  </a:lnTo>
                  <a:lnTo>
                    <a:pt x="149977" y="596256"/>
                  </a:lnTo>
                  <a:lnTo>
                    <a:pt x="196142" y="602527"/>
                  </a:lnTo>
                  <a:lnTo>
                    <a:pt x="242944" y="599108"/>
                  </a:lnTo>
                  <a:lnTo>
                    <a:pt x="288598" y="587185"/>
                  </a:lnTo>
                  <a:lnTo>
                    <a:pt x="331320" y="567943"/>
                  </a:lnTo>
                  <a:lnTo>
                    <a:pt x="370256" y="541515"/>
                  </a:lnTo>
                  <a:lnTo>
                    <a:pt x="404509" y="509513"/>
                  </a:lnTo>
                  <a:lnTo>
                    <a:pt x="433824" y="472851"/>
                  </a:lnTo>
                  <a:lnTo>
                    <a:pt x="457946" y="432441"/>
                  </a:lnTo>
                  <a:lnTo>
                    <a:pt x="476623" y="389198"/>
                  </a:lnTo>
                  <a:lnTo>
                    <a:pt x="490753" y="342306"/>
                  </a:lnTo>
                  <a:lnTo>
                    <a:pt x="501438" y="291423"/>
                  </a:lnTo>
                  <a:lnTo>
                    <a:pt x="506645" y="239082"/>
                  </a:lnTo>
                  <a:lnTo>
                    <a:pt x="504343" y="187818"/>
                  </a:lnTo>
                  <a:lnTo>
                    <a:pt x="492499" y="140164"/>
                  </a:lnTo>
                  <a:close/>
                </a:path>
                <a:path w="506729" h="602614">
                  <a:moveTo>
                    <a:pt x="270250" y="451615"/>
                  </a:moveTo>
                  <a:lnTo>
                    <a:pt x="267369" y="452856"/>
                  </a:lnTo>
                  <a:lnTo>
                    <a:pt x="265090" y="454392"/>
                  </a:lnTo>
                  <a:lnTo>
                    <a:pt x="262006" y="456516"/>
                  </a:lnTo>
                  <a:lnTo>
                    <a:pt x="235619" y="467019"/>
                  </a:lnTo>
                  <a:lnTo>
                    <a:pt x="180141" y="463988"/>
                  </a:lnTo>
                  <a:lnTo>
                    <a:pt x="147250" y="433657"/>
                  </a:lnTo>
                  <a:lnTo>
                    <a:pt x="134567" y="381211"/>
                  </a:lnTo>
                  <a:lnTo>
                    <a:pt x="134550" y="351738"/>
                  </a:lnTo>
                  <a:lnTo>
                    <a:pt x="137157" y="322318"/>
                  </a:lnTo>
                  <a:lnTo>
                    <a:pt x="149648" y="264532"/>
                  </a:lnTo>
                  <a:lnTo>
                    <a:pt x="170924" y="209886"/>
                  </a:lnTo>
                  <a:lnTo>
                    <a:pt x="203071" y="162040"/>
                  </a:lnTo>
                  <a:lnTo>
                    <a:pt x="244075" y="138261"/>
                  </a:lnTo>
                  <a:lnTo>
                    <a:pt x="267576" y="133823"/>
                  </a:lnTo>
                  <a:lnTo>
                    <a:pt x="291476" y="134757"/>
                  </a:lnTo>
                  <a:lnTo>
                    <a:pt x="327364" y="147633"/>
                  </a:lnTo>
                  <a:lnTo>
                    <a:pt x="352904" y="170913"/>
                  </a:lnTo>
                  <a:lnTo>
                    <a:pt x="367586" y="202223"/>
                  </a:lnTo>
                  <a:lnTo>
                    <a:pt x="370905" y="239186"/>
                  </a:lnTo>
                  <a:lnTo>
                    <a:pt x="365701" y="287278"/>
                  </a:lnTo>
                  <a:lnTo>
                    <a:pt x="353808" y="335066"/>
                  </a:lnTo>
                  <a:lnTo>
                    <a:pt x="334450" y="380050"/>
                  </a:lnTo>
                  <a:lnTo>
                    <a:pt x="306856" y="419732"/>
                  </a:lnTo>
                  <a:lnTo>
                    <a:pt x="270250" y="451615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9" name="object 29"/>
            <p:cNvSpPr/>
            <p:nvPr/>
          </p:nvSpPr>
          <p:spPr>
            <a:xfrm>
              <a:off x="0" y="5203977"/>
              <a:ext cx="10693400" cy="1576705"/>
            </a:xfrm>
            <a:custGeom>
              <a:avLst/>
              <a:gdLst/>
              <a:ahLst/>
              <a:cxnLst/>
              <a:rect l="l" t="t" r="r" b="b"/>
              <a:pathLst>
                <a:path w="10693400" h="1576704">
                  <a:moveTo>
                    <a:pt x="1275600" y="825500"/>
                  </a:moveTo>
                  <a:lnTo>
                    <a:pt x="1267917" y="825500"/>
                  </a:lnTo>
                  <a:lnTo>
                    <a:pt x="1267917" y="838200"/>
                  </a:lnTo>
                  <a:lnTo>
                    <a:pt x="1275600" y="838200"/>
                  </a:lnTo>
                  <a:lnTo>
                    <a:pt x="1275600" y="825500"/>
                  </a:lnTo>
                  <a:close/>
                </a:path>
                <a:path w="10693400" h="1576704">
                  <a:moveTo>
                    <a:pt x="1279423" y="850900"/>
                  </a:moveTo>
                  <a:lnTo>
                    <a:pt x="1275600" y="838200"/>
                  </a:lnTo>
                  <a:lnTo>
                    <a:pt x="1275600" y="850900"/>
                  </a:lnTo>
                  <a:lnTo>
                    <a:pt x="1279423" y="850900"/>
                  </a:lnTo>
                  <a:close/>
                </a:path>
                <a:path w="10693400" h="1576704">
                  <a:moveTo>
                    <a:pt x="1294752" y="812800"/>
                  </a:moveTo>
                  <a:lnTo>
                    <a:pt x="1287119" y="812800"/>
                  </a:lnTo>
                  <a:lnTo>
                    <a:pt x="1287119" y="787400"/>
                  </a:lnTo>
                  <a:lnTo>
                    <a:pt x="1285367" y="774700"/>
                  </a:lnTo>
                  <a:lnTo>
                    <a:pt x="1281163" y="723900"/>
                  </a:lnTo>
                  <a:lnTo>
                    <a:pt x="1279423" y="711200"/>
                  </a:lnTo>
                  <a:lnTo>
                    <a:pt x="1277975" y="698500"/>
                  </a:lnTo>
                  <a:lnTo>
                    <a:pt x="1275105" y="660400"/>
                  </a:lnTo>
                  <a:lnTo>
                    <a:pt x="1273670" y="647700"/>
                  </a:lnTo>
                  <a:lnTo>
                    <a:pt x="1256411" y="457200"/>
                  </a:lnTo>
                  <a:lnTo>
                    <a:pt x="1248714" y="393700"/>
                  </a:lnTo>
                  <a:lnTo>
                    <a:pt x="1242961" y="355600"/>
                  </a:lnTo>
                  <a:lnTo>
                    <a:pt x="1242961" y="342900"/>
                  </a:lnTo>
                  <a:lnTo>
                    <a:pt x="1239621" y="342900"/>
                  </a:lnTo>
                  <a:lnTo>
                    <a:pt x="1233385" y="330200"/>
                  </a:lnTo>
                  <a:lnTo>
                    <a:pt x="1192949" y="330200"/>
                  </a:lnTo>
                  <a:lnTo>
                    <a:pt x="1185418" y="342900"/>
                  </a:lnTo>
                  <a:lnTo>
                    <a:pt x="1154709" y="342900"/>
                  </a:lnTo>
                  <a:lnTo>
                    <a:pt x="1139215" y="355600"/>
                  </a:lnTo>
                  <a:lnTo>
                    <a:pt x="1109675" y="355600"/>
                  </a:lnTo>
                  <a:lnTo>
                    <a:pt x="1095273" y="368300"/>
                  </a:lnTo>
                  <a:lnTo>
                    <a:pt x="1078242" y="368300"/>
                  </a:lnTo>
                  <a:lnTo>
                    <a:pt x="1070165" y="381000"/>
                  </a:lnTo>
                  <a:lnTo>
                    <a:pt x="1062634" y="381000"/>
                  </a:lnTo>
                  <a:lnTo>
                    <a:pt x="1030033" y="393700"/>
                  </a:lnTo>
                  <a:lnTo>
                    <a:pt x="990193" y="393700"/>
                  </a:lnTo>
                  <a:lnTo>
                    <a:pt x="982789" y="406400"/>
                  </a:lnTo>
                  <a:lnTo>
                    <a:pt x="952030" y="406400"/>
                  </a:lnTo>
                  <a:lnTo>
                    <a:pt x="921943" y="419100"/>
                  </a:lnTo>
                  <a:lnTo>
                    <a:pt x="892556" y="431800"/>
                  </a:lnTo>
                  <a:lnTo>
                    <a:pt x="862469" y="431800"/>
                  </a:lnTo>
                  <a:lnTo>
                    <a:pt x="847775" y="444500"/>
                  </a:lnTo>
                  <a:lnTo>
                    <a:pt x="815187" y="444500"/>
                  </a:lnTo>
                  <a:lnTo>
                    <a:pt x="811364" y="457200"/>
                  </a:lnTo>
                  <a:lnTo>
                    <a:pt x="790232" y="457200"/>
                  </a:lnTo>
                  <a:lnTo>
                    <a:pt x="784479" y="444500"/>
                  </a:lnTo>
                  <a:lnTo>
                    <a:pt x="774750" y="444500"/>
                  </a:lnTo>
                  <a:lnTo>
                    <a:pt x="765556" y="431800"/>
                  </a:lnTo>
                  <a:lnTo>
                    <a:pt x="756716" y="419100"/>
                  </a:lnTo>
                  <a:lnTo>
                    <a:pt x="748055" y="406400"/>
                  </a:lnTo>
                  <a:lnTo>
                    <a:pt x="738276" y="393700"/>
                  </a:lnTo>
                  <a:lnTo>
                    <a:pt x="719442" y="355600"/>
                  </a:lnTo>
                  <a:lnTo>
                    <a:pt x="709663" y="342900"/>
                  </a:lnTo>
                  <a:lnTo>
                    <a:pt x="700239" y="330200"/>
                  </a:lnTo>
                  <a:lnTo>
                    <a:pt x="691908" y="317500"/>
                  </a:lnTo>
                  <a:lnTo>
                    <a:pt x="684301" y="304800"/>
                  </a:lnTo>
                  <a:lnTo>
                    <a:pt x="677062" y="292100"/>
                  </a:lnTo>
                  <a:lnTo>
                    <a:pt x="669544" y="279400"/>
                  </a:lnTo>
                  <a:lnTo>
                    <a:pt x="653834" y="241300"/>
                  </a:lnTo>
                  <a:lnTo>
                    <a:pt x="646366" y="228600"/>
                  </a:lnTo>
                  <a:lnTo>
                    <a:pt x="617588" y="177800"/>
                  </a:lnTo>
                  <a:lnTo>
                    <a:pt x="613575" y="165100"/>
                  </a:lnTo>
                  <a:lnTo>
                    <a:pt x="609917" y="165100"/>
                  </a:lnTo>
                  <a:lnTo>
                    <a:pt x="606272" y="152400"/>
                  </a:lnTo>
                  <a:lnTo>
                    <a:pt x="598233" y="139700"/>
                  </a:lnTo>
                  <a:lnTo>
                    <a:pt x="594563" y="139700"/>
                  </a:lnTo>
                  <a:lnTo>
                    <a:pt x="590892" y="127000"/>
                  </a:lnTo>
                  <a:lnTo>
                    <a:pt x="586879" y="127000"/>
                  </a:lnTo>
                  <a:lnTo>
                    <a:pt x="575856" y="101600"/>
                  </a:lnTo>
                  <a:lnTo>
                    <a:pt x="561467" y="76200"/>
                  </a:lnTo>
                  <a:lnTo>
                    <a:pt x="554291" y="50800"/>
                  </a:lnTo>
                  <a:lnTo>
                    <a:pt x="531266" y="12700"/>
                  </a:lnTo>
                  <a:lnTo>
                    <a:pt x="527443" y="12700"/>
                  </a:lnTo>
                  <a:lnTo>
                    <a:pt x="523582" y="0"/>
                  </a:lnTo>
                  <a:lnTo>
                    <a:pt x="490982" y="0"/>
                  </a:lnTo>
                  <a:lnTo>
                    <a:pt x="486689" y="12700"/>
                  </a:lnTo>
                  <a:lnTo>
                    <a:pt x="482574" y="12700"/>
                  </a:lnTo>
                  <a:lnTo>
                    <a:pt x="478828" y="25400"/>
                  </a:lnTo>
                  <a:lnTo>
                    <a:pt x="475602" y="25400"/>
                  </a:lnTo>
                  <a:lnTo>
                    <a:pt x="461822" y="63500"/>
                  </a:lnTo>
                  <a:lnTo>
                    <a:pt x="435698" y="114300"/>
                  </a:lnTo>
                  <a:lnTo>
                    <a:pt x="421932" y="139700"/>
                  </a:lnTo>
                  <a:lnTo>
                    <a:pt x="419989" y="152400"/>
                  </a:lnTo>
                  <a:lnTo>
                    <a:pt x="415340" y="152400"/>
                  </a:lnTo>
                  <a:lnTo>
                    <a:pt x="410146" y="165100"/>
                  </a:lnTo>
                  <a:lnTo>
                    <a:pt x="404609" y="177800"/>
                  </a:lnTo>
                  <a:lnTo>
                    <a:pt x="398907" y="190500"/>
                  </a:lnTo>
                  <a:lnTo>
                    <a:pt x="368198" y="241300"/>
                  </a:lnTo>
                  <a:lnTo>
                    <a:pt x="339432" y="304800"/>
                  </a:lnTo>
                  <a:lnTo>
                    <a:pt x="332562" y="317500"/>
                  </a:lnTo>
                  <a:lnTo>
                    <a:pt x="326237" y="330200"/>
                  </a:lnTo>
                  <a:lnTo>
                    <a:pt x="320268" y="342900"/>
                  </a:lnTo>
                  <a:lnTo>
                    <a:pt x="308698" y="368300"/>
                  </a:lnTo>
                  <a:lnTo>
                    <a:pt x="302729" y="381000"/>
                  </a:lnTo>
                  <a:lnTo>
                    <a:pt x="296405" y="393700"/>
                  </a:lnTo>
                  <a:lnTo>
                    <a:pt x="289521" y="406400"/>
                  </a:lnTo>
                  <a:lnTo>
                    <a:pt x="276123" y="431800"/>
                  </a:lnTo>
                  <a:lnTo>
                    <a:pt x="250685" y="431800"/>
                  </a:lnTo>
                  <a:lnTo>
                    <a:pt x="243484" y="419100"/>
                  </a:lnTo>
                  <a:lnTo>
                    <a:pt x="191693" y="419100"/>
                  </a:lnTo>
                  <a:lnTo>
                    <a:pt x="187871" y="406400"/>
                  </a:lnTo>
                  <a:lnTo>
                    <a:pt x="163601" y="406400"/>
                  </a:lnTo>
                  <a:lnTo>
                    <a:pt x="139192" y="393700"/>
                  </a:lnTo>
                  <a:lnTo>
                    <a:pt x="124574" y="393700"/>
                  </a:lnTo>
                  <a:lnTo>
                    <a:pt x="67017" y="368300"/>
                  </a:lnTo>
                  <a:lnTo>
                    <a:pt x="33769" y="368300"/>
                  </a:lnTo>
                  <a:lnTo>
                    <a:pt x="26492" y="355600"/>
                  </a:lnTo>
                  <a:lnTo>
                    <a:pt x="0" y="355600"/>
                  </a:lnTo>
                  <a:lnTo>
                    <a:pt x="0" y="368300"/>
                  </a:lnTo>
                  <a:lnTo>
                    <a:pt x="3721" y="381000"/>
                  </a:lnTo>
                  <a:lnTo>
                    <a:pt x="42062" y="381000"/>
                  </a:lnTo>
                  <a:lnTo>
                    <a:pt x="49758" y="393700"/>
                  </a:lnTo>
                  <a:lnTo>
                    <a:pt x="57404" y="393700"/>
                  </a:lnTo>
                  <a:lnTo>
                    <a:pt x="114998" y="406400"/>
                  </a:lnTo>
                  <a:lnTo>
                    <a:pt x="122148" y="406400"/>
                  </a:lnTo>
                  <a:lnTo>
                    <a:pt x="129120" y="419100"/>
                  </a:lnTo>
                  <a:lnTo>
                    <a:pt x="154533" y="419100"/>
                  </a:lnTo>
                  <a:lnTo>
                    <a:pt x="161505" y="431800"/>
                  </a:lnTo>
                  <a:lnTo>
                    <a:pt x="190258" y="431800"/>
                  </a:lnTo>
                  <a:lnTo>
                    <a:pt x="197446" y="444500"/>
                  </a:lnTo>
                  <a:lnTo>
                    <a:pt x="205447" y="431800"/>
                  </a:lnTo>
                  <a:lnTo>
                    <a:pt x="226212" y="431800"/>
                  </a:lnTo>
                  <a:lnTo>
                    <a:pt x="240614" y="444500"/>
                  </a:lnTo>
                  <a:lnTo>
                    <a:pt x="278015" y="444500"/>
                  </a:lnTo>
                  <a:lnTo>
                    <a:pt x="287629" y="444500"/>
                  </a:lnTo>
                  <a:lnTo>
                    <a:pt x="287629" y="457200"/>
                  </a:lnTo>
                  <a:lnTo>
                    <a:pt x="301078" y="457200"/>
                  </a:lnTo>
                  <a:lnTo>
                    <a:pt x="302958" y="444500"/>
                  </a:lnTo>
                  <a:lnTo>
                    <a:pt x="299148" y="444500"/>
                  </a:lnTo>
                  <a:lnTo>
                    <a:pt x="297408" y="438848"/>
                  </a:lnTo>
                  <a:lnTo>
                    <a:pt x="300075" y="431800"/>
                  </a:lnTo>
                  <a:lnTo>
                    <a:pt x="308724" y="431800"/>
                  </a:lnTo>
                  <a:lnTo>
                    <a:pt x="308724" y="419100"/>
                  </a:lnTo>
                  <a:lnTo>
                    <a:pt x="304901" y="419100"/>
                  </a:lnTo>
                  <a:lnTo>
                    <a:pt x="309511" y="406400"/>
                  </a:lnTo>
                  <a:lnTo>
                    <a:pt x="319468" y="393700"/>
                  </a:lnTo>
                  <a:lnTo>
                    <a:pt x="324104" y="381000"/>
                  </a:lnTo>
                  <a:lnTo>
                    <a:pt x="348996" y="330200"/>
                  </a:lnTo>
                  <a:lnTo>
                    <a:pt x="355092" y="304800"/>
                  </a:lnTo>
                  <a:lnTo>
                    <a:pt x="361721" y="292100"/>
                  </a:lnTo>
                  <a:lnTo>
                    <a:pt x="368706" y="279400"/>
                  </a:lnTo>
                  <a:lnTo>
                    <a:pt x="375894" y="266700"/>
                  </a:lnTo>
                  <a:lnTo>
                    <a:pt x="377774" y="266700"/>
                  </a:lnTo>
                  <a:lnTo>
                    <a:pt x="399364" y="228600"/>
                  </a:lnTo>
                  <a:lnTo>
                    <a:pt x="413753" y="190500"/>
                  </a:lnTo>
                  <a:lnTo>
                    <a:pt x="435317" y="152400"/>
                  </a:lnTo>
                  <a:lnTo>
                    <a:pt x="443839" y="139700"/>
                  </a:lnTo>
                  <a:lnTo>
                    <a:pt x="455599" y="114300"/>
                  </a:lnTo>
                  <a:lnTo>
                    <a:pt x="462216" y="101600"/>
                  </a:lnTo>
                  <a:lnTo>
                    <a:pt x="468795" y="88900"/>
                  </a:lnTo>
                  <a:lnTo>
                    <a:pt x="480517" y="63500"/>
                  </a:lnTo>
                  <a:lnTo>
                    <a:pt x="487108" y="50800"/>
                  </a:lnTo>
                  <a:lnTo>
                    <a:pt x="490334" y="38100"/>
                  </a:lnTo>
                  <a:lnTo>
                    <a:pt x="494093" y="25400"/>
                  </a:lnTo>
                  <a:lnTo>
                    <a:pt x="498195" y="25400"/>
                  </a:lnTo>
                  <a:lnTo>
                    <a:pt x="502488" y="12700"/>
                  </a:lnTo>
                  <a:lnTo>
                    <a:pt x="510133" y="12700"/>
                  </a:lnTo>
                  <a:lnTo>
                    <a:pt x="514007" y="25400"/>
                  </a:lnTo>
                  <a:lnTo>
                    <a:pt x="519760" y="38100"/>
                  </a:lnTo>
                  <a:lnTo>
                    <a:pt x="533196" y="63500"/>
                  </a:lnTo>
                  <a:lnTo>
                    <a:pt x="540346" y="76200"/>
                  </a:lnTo>
                  <a:lnTo>
                    <a:pt x="547319" y="88900"/>
                  </a:lnTo>
                  <a:lnTo>
                    <a:pt x="553948" y="101600"/>
                  </a:lnTo>
                  <a:lnTo>
                    <a:pt x="560044" y="114300"/>
                  </a:lnTo>
                  <a:lnTo>
                    <a:pt x="571550" y="127000"/>
                  </a:lnTo>
                  <a:lnTo>
                    <a:pt x="574738" y="139700"/>
                  </a:lnTo>
                  <a:lnTo>
                    <a:pt x="578485" y="139700"/>
                  </a:lnTo>
                  <a:lnTo>
                    <a:pt x="582587" y="152400"/>
                  </a:lnTo>
                  <a:lnTo>
                    <a:pt x="586879" y="152400"/>
                  </a:lnTo>
                  <a:lnTo>
                    <a:pt x="590892" y="165100"/>
                  </a:lnTo>
                  <a:lnTo>
                    <a:pt x="598233" y="177800"/>
                  </a:lnTo>
                  <a:lnTo>
                    <a:pt x="638238" y="254000"/>
                  </a:lnTo>
                  <a:lnTo>
                    <a:pt x="670026" y="304800"/>
                  </a:lnTo>
                  <a:lnTo>
                    <a:pt x="685990" y="342900"/>
                  </a:lnTo>
                  <a:lnTo>
                    <a:pt x="694334" y="355600"/>
                  </a:lnTo>
                  <a:lnTo>
                    <a:pt x="763384" y="457200"/>
                  </a:lnTo>
                  <a:lnTo>
                    <a:pt x="769531" y="457200"/>
                  </a:lnTo>
                  <a:lnTo>
                    <a:pt x="776579" y="469900"/>
                  </a:lnTo>
                  <a:lnTo>
                    <a:pt x="824750" y="469900"/>
                  </a:lnTo>
                  <a:lnTo>
                    <a:pt x="882307" y="444500"/>
                  </a:lnTo>
                  <a:lnTo>
                    <a:pt x="1003198" y="419100"/>
                  </a:lnTo>
                  <a:lnTo>
                    <a:pt x="1033856" y="406400"/>
                  </a:lnTo>
                  <a:lnTo>
                    <a:pt x="1041057" y="406400"/>
                  </a:lnTo>
                  <a:lnTo>
                    <a:pt x="1055446" y="393700"/>
                  </a:lnTo>
                  <a:lnTo>
                    <a:pt x="1078445" y="393700"/>
                  </a:lnTo>
                  <a:lnTo>
                    <a:pt x="1094066" y="381000"/>
                  </a:lnTo>
                  <a:lnTo>
                    <a:pt x="1124051" y="381000"/>
                  </a:lnTo>
                  <a:lnTo>
                    <a:pt x="1133792" y="368300"/>
                  </a:lnTo>
                  <a:lnTo>
                    <a:pt x="1152613" y="368300"/>
                  </a:lnTo>
                  <a:lnTo>
                    <a:pt x="1162392" y="355600"/>
                  </a:lnTo>
                  <a:lnTo>
                    <a:pt x="1212303" y="355600"/>
                  </a:lnTo>
                  <a:lnTo>
                    <a:pt x="1219949" y="342900"/>
                  </a:lnTo>
                  <a:lnTo>
                    <a:pt x="1229563" y="342900"/>
                  </a:lnTo>
                  <a:lnTo>
                    <a:pt x="1231455" y="355600"/>
                  </a:lnTo>
                  <a:lnTo>
                    <a:pt x="1237208" y="393700"/>
                  </a:lnTo>
                  <a:lnTo>
                    <a:pt x="1238948" y="419100"/>
                  </a:lnTo>
                  <a:lnTo>
                    <a:pt x="1243139" y="444500"/>
                  </a:lnTo>
                  <a:lnTo>
                    <a:pt x="1244892" y="457200"/>
                  </a:lnTo>
                  <a:lnTo>
                    <a:pt x="1247775" y="495300"/>
                  </a:lnTo>
                  <a:lnTo>
                    <a:pt x="1250657" y="520700"/>
                  </a:lnTo>
                  <a:lnTo>
                    <a:pt x="1267917" y="711200"/>
                  </a:lnTo>
                  <a:lnTo>
                    <a:pt x="1271739" y="749300"/>
                  </a:lnTo>
                  <a:lnTo>
                    <a:pt x="1272882" y="749300"/>
                  </a:lnTo>
                  <a:lnTo>
                    <a:pt x="1274445" y="774700"/>
                  </a:lnTo>
                  <a:lnTo>
                    <a:pt x="1275600" y="774700"/>
                  </a:lnTo>
                  <a:lnTo>
                    <a:pt x="1275600" y="825500"/>
                  </a:lnTo>
                  <a:lnTo>
                    <a:pt x="1290929" y="825500"/>
                  </a:lnTo>
                  <a:lnTo>
                    <a:pt x="1294752" y="829716"/>
                  </a:lnTo>
                  <a:lnTo>
                    <a:pt x="1294752" y="812800"/>
                  </a:lnTo>
                  <a:close/>
                </a:path>
                <a:path w="10693400" h="1576704">
                  <a:moveTo>
                    <a:pt x="1659724" y="1079500"/>
                  </a:moveTo>
                  <a:lnTo>
                    <a:pt x="1657350" y="1066800"/>
                  </a:lnTo>
                  <a:lnTo>
                    <a:pt x="1655419" y="1066800"/>
                  </a:lnTo>
                  <a:lnTo>
                    <a:pt x="1653527" y="1054100"/>
                  </a:lnTo>
                  <a:lnTo>
                    <a:pt x="1636268" y="1054100"/>
                  </a:lnTo>
                  <a:lnTo>
                    <a:pt x="1632394" y="1041400"/>
                  </a:lnTo>
                  <a:lnTo>
                    <a:pt x="1612557" y="1041400"/>
                  </a:lnTo>
                  <a:lnTo>
                    <a:pt x="1596618" y="1028700"/>
                  </a:lnTo>
                  <a:lnTo>
                    <a:pt x="1588287" y="1016000"/>
                  </a:lnTo>
                  <a:lnTo>
                    <a:pt x="1571256" y="1016000"/>
                  </a:lnTo>
                  <a:lnTo>
                    <a:pt x="1563179" y="1003300"/>
                  </a:lnTo>
                  <a:lnTo>
                    <a:pt x="1548130" y="1003300"/>
                  </a:lnTo>
                  <a:lnTo>
                    <a:pt x="1540065" y="990600"/>
                  </a:lnTo>
                  <a:lnTo>
                    <a:pt x="1531658" y="990600"/>
                  </a:lnTo>
                  <a:lnTo>
                    <a:pt x="1523060" y="977900"/>
                  </a:lnTo>
                  <a:lnTo>
                    <a:pt x="1506753" y="977900"/>
                  </a:lnTo>
                  <a:lnTo>
                    <a:pt x="1498790" y="965200"/>
                  </a:lnTo>
                  <a:lnTo>
                    <a:pt x="1490459" y="965200"/>
                  </a:lnTo>
                  <a:lnTo>
                    <a:pt x="1474304" y="952500"/>
                  </a:lnTo>
                  <a:lnTo>
                    <a:pt x="1441335" y="927100"/>
                  </a:lnTo>
                  <a:lnTo>
                    <a:pt x="1425232" y="927100"/>
                  </a:lnTo>
                  <a:lnTo>
                    <a:pt x="1398384" y="901700"/>
                  </a:lnTo>
                  <a:lnTo>
                    <a:pt x="1335036" y="863600"/>
                  </a:lnTo>
                  <a:lnTo>
                    <a:pt x="1327518" y="850900"/>
                  </a:lnTo>
                  <a:lnTo>
                    <a:pt x="1319466" y="850900"/>
                  </a:lnTo>
                  <a:lnTo>
                    <a:pt x="1311046" y="838200"/>
                  </a:lnTo>
                  <a:lnTo>
                    <a:pt x="1302448" y="838200"/>
                  </a:lnTo>
                  <a:lnTo>
                    <a:pt x="1294752" y="829716"/>
                  </a:lnTo>
                  <a:lnTo>
                    <a:pt x="1294752" y="850900"/>
                  </a:lnTo>
                  <a:lnTo>
                    <a:pt x="1296682" y="850900"/>
                  </a:lnTo>
                  <a:lnTo>
                    <a:pt x="1305318" y="863600"/>
                  </a:lnTo>
                  <a:lnTo>
                    <a:pt x="1313954" y="863600"/>
                  </a:lnTo>
                  <a:lnTo>
                    <a:pt x="1330058" y="876300"/>
                  </a:lnTo>
                  <a:lnTo>
                    <a:pt x="1363040" y="901700"/>
                  </a:lnTo>
                  <a:lnTo>
                    <a:pt x="1379194" y="914400"/>
                  </a:lnTo>
                  <a:lnTo>
                    <a:pt x="1386700" y="914400"/>
                  </a:lnTo>
                  <a:lnTo>
                    <a:pt x="1394764" y="927100"/>
                  </a:lnTo>
                  <a:lnTo>
                    <a:pt x="1403172" y="927100"/>
                  </a:lnTo>
                  <a:lnTo>
                    <a:pt x="1411782" y="939800"/>
                  </a:lnTo>
                  <a:lnTo>
                    <a:pt x="1420114" y="939800"/>
                  </a:lnTo>
                  <a:lnTo>
                    <a:pt x="1428102" y="952500"/>
                  </a:lnTo>
                  <a:lnTo>
                    <a:pt x="1444421" y="952500"/>
                  </a:lnTo>
                  <a:lnTo>
                    <a:pt x="1477022" y="977900"/>
                  </a:lnTo>
                  <a:lnTo>
                    <a:pt x="1485341" y="977900"/>
                  </a:lnTo>
                  <a:lnTo>
                    <a:pt x="1501279" y="990600"/>
                  </a:lnTo>
                  <a:lnTo>
                    <a:pt x="1509610" y="990600"/>
                  </a:lnTo>
                  <a:lnTo>
                    <a:pt x="1526578" y="1003300"/>
                  </a:lnTo>
                  <a:lnTo>
                    <a:pt x="1576781" y="1041400"/>
                  </a:lnTo>
                  <a:lnTo>
                    <a:pt x="1593799" y="1041400"/>
                  </a:lnTo>
                  <a:lnTo>
                    <a:pt x="1601863" y="1054100"/>
                  </a:lnTo>
                  <a:lnTo>
                    <a:pt x="1616887" y="1066800"/>
                  </a:lnTo>
                  <a:lnTo>
                    <a:pt x="1632597" y="1066800"/>
                  </a:lnTo>
                  <a:lnTo>
                    <a:pt x="1640078" y="1079500"/>
                  </a:lnTo>
                  <a:lnTo>
                    <a:pt x="1632712" y="1079500"/>
                  </a:lnTo>
                  <a:lnTo>
                    <a:pt x="1627619" y="1092200"/>
                  </a:lnTo>
                  <a:lnTo>
                    <a:pt x="1617065" y="1092200"/>
                  </a:lnTo>
                  <a:lnTo>
                    <a:pt x="1612442" y="1104900"/>
                  </a:lnTo>
                  <a:lnTo>
                    <a:pt x="1602486" y="1117600"/>
                  </a:lnTo>
                  <a:lnTo>
                    <a:pt x="1593215" y="1117600"/>
                  </a:lnTo>
                  <a:lnTo>
                    <a:pt x="1588020" y="1130300"/>
                  </a:lnTo>
                  <a:lnTo>
                    <a:pt x="1576781" y="1130300"/>
                  </a:lnTo>
                  <a:lnTo>
                    <a:pt x="1566405" y="1143000"/>
                  </a:lnTo>
                  <a:lnTo>
                    <a:pt x="1544942" y="1155700"/>
                  </a:lnTo>
                  <a:lnTo>
                    <a:pt x="1534566" y="1168400"/>
                  </a:lnTo>
                  <a:lnTo>
                    <a:pt x="1521117" y="1168400"/>
                  </a:lnTo>
                  <a:lnTo>
                    <a:pt x="1515364" y="1181100"/>
                  </a:lnTo>
                  <a:lnTo>
                    <a:pt x="1496212" y="1181100"/>
                  </a:lnTo>
                  <a:lnTo>
                    <a:pt x="1472857" y="1193800"/>
                  </a:lnTo>
                  <a:lnTo>
                    <a:pt x="1400276" y="1231900"/>
                  </a:lnTo>
                  <a:lnTo>
                    <a:pt x="1391666" y="1231900"/>
                  </a:lnTo>
                  <a:lnTo>
                    <a:pt x="1383245" y="1244600"/>
                  </a:lnTo>
                  <a:lnTo>
                    <a:pt x="1367675" y="1244600"/>
                  </a:lnTo>
                  <a:lnTo>
                    <a:pt x="1352054" y="1257300"/>
                  </a:lnTo>
                  <a:lnTo>
                    <a:pt x="1343634" y="1257300"/>
                  </a:lnTo>
                  <a:lnTo>
                    <a:pt x="1318374" y="1270000"/>
                  </a:lnTo>
                  <a:lnTo>
                    <a:pt x="1286510" y="1295400"/>
                  </a:lnTo>
                  <a:lnTo>
                    <a:pt x="1269847" y="1308100"/>
                  </a:lnTo>
                  <a:lnTo>
                    <a:pt x="1248714" y="1308100"/>
                  </a:lnTo>
                  <a:lnTo>
                    <a:pt x="1244892" y="1320800"/>
                  </a:lnTo>
                  <a:lnTo>
                    <a:pt x="1237208" y="1320800"/>
                  </a:lnTo>
                  <a:lnTo>
                    <a:pt x="1235329" y="1333500"/>
                  </a:lnTo>
                  <a:lnTo>
                    <a:pt x="1233385" y="1333500"/>
                  </a:lnTo>
                  <a:lnTo>
                    <a:pt x="1233385" y="1346200"/>
                  </a:lnTo>
                  <a:lnTo>
                    <a:pt x="1234859" y="1358900"/>
                  </a:lnTo>
                  <a:lnTo>
                    <a:pt x="1236510" y="1358900"/>
                  </a:lnTo>
                  <a:lnTo>
                    <a:pt x="1238516" y="1371600"/>
                  </a:lnTo>
                  <a:lnTo>
                    <a:pt x="1241082" y="1384300"/>
                  </a:lnTo>
                  <a:lnTo>
                    <a:pt x="1244244" y="1397000"/>
                  </a:lnTo>
                  <a:lnTo>
                    <a:pt x="1251292" y="1409700"/>
                  </a:lnTo>
                  <a:lnTo>
                    <a:pt x="1254467" y="1422400"/>
                  </a:lnTo>
                  <a:lnTo>
                    <a:pt x="1267917" y="1460500"/>
                  </a:lnTo>
                  <a:lnTo>
                    <a:pt x="1271892" y="1460500"/>
                  </a:lnTo>
                  <a:lnTo>
                    <a:pt x="1275346" y="1473200"/>
                  </a:lnTo>
                  <a:lnTo>
                    <a:pt x="1278432" y="1485900"/>
                  </a:lnTo>
                  <a:lnTo>
                    <a:pt x="1281366" y="1485900"/>
                  </a:lnTo>
                  <a:lnTo>
                    <a:pt x="1289659" y="1511300"/>
                  </a:lnTo>
                  <a:lnTo>
                    <a:pt x="1297406" y="1549400"/>
                  </a:lnTo>
                  <a:lnTo>
                    <a:pt x="1304810" y="1574800"/>
                  </a:lnTo>
                  <a:lnTo>
                    <a:pt x="1328343" y="1574800"/>
                  </a:lnTo>
                  <a:lnTo>
                    <a:pt x="1296695" y="1473200"/>
                  </a:lnTo>
                  <a:lnTo>
                    <a:pt x="1290599" y="1447800"/>
                  </a:lnTo>
                  <a:lnTo>
                    <a:pt x="1283970" y="1435100"/>
                  </a:lnTo>
                  <a:lnTo>
                    <a:pt x="1276997" y="1422400"/>
                  </a:lnTo>
                  <a:lnTo>
                    <a:pt x="1269847" y="1397000"/>
                  </a:lnTo>
                  <a:lnTo>
                    <a:pt x="1265847" y="1384300"/>
                  </a:lnTo>
                  <a:lnTo>
                    <a:pt x="1262392" y="1371600"/>
                  </a:lnTo>
                  <a:lnTo>
                    <a:pt x="1259306" y="1371600"/>
                  </a:lnTo>
                  <a:lnTo>
                    <a:pt x="1256411" y="1358900"/>
                  </a:lnTo>
                  <a:lnTo>
                    <a:pt x="1252588" y="1346200"/>
                  </a:lnTo>
                  <a:lnTo>
                    <a:pt x="1252588" y="1333500"/>
                  </a:lnTo>
                  <a:lnTo>
                    <a:pt x="1262164" y="1333500"/>
                  </a:lnTo>
                  <a:lnTo>
                    <a:pt x="1264094" y="1320800"/>
                  </a:lnTo>
                  <a:lnTo>
                    <a:pt x="1283246" y="1320800"/>
                  </a:lnTo>
                  <a:lnTo>
                    <a:pt x="1300175" y="1308100"/>
                  </a:lnTo>
                  <a:lnTo>
                    <a:pt x="1316583" y="1295400"/>
                  </a:lnTo>
                  <a:lnTo>
                    <a:pt x="1332623" y="1282700"/>
                  </a:lnTo>
                  <a:lnTo>
                    <a:pt x="1348486" y="1282700"/>
                  </a:lnTo>
                  <a:lnTo>
                    <a:pt x="1380375" y="1257300"/>
                  </a:lnTo>
                  <a:lnTo>
                    <a:pt x="1396771" y="1257300"/>
                  </a:lnTo>
                  <a:lnTo>
                    <a:pt x="1413713" y="1244600"/>
                  </a:lnTo>
                  <a:lnTo>
                    <a:pt x="1426629" y="1231900"/>
                  </a:lnTo>
                  <a:lnTo>
                    <a:pt x="1439367" y="1231900"/>
                  </a:lnTo>
                  <a:lnTo>
                    <a:pt x="1451737" y="1219200"/>
                  </a:lnTo>
                  <a:lnTo>
                    <a:pt x="1475397" y="1219200"/>
                  </a:lnTo>
                  <a:lnTo>
                    <a:pt x="1499743" y="1206500"/>
                  </a:lnTo>
                  <a:lnTo>
                    <a:pt x="1511554" y="1193800"/>
                  </a:lnTo>
                  <a:lnTo>
                    <a:pt x="1520177" y="1193800"/>
                  </a:lnTo>
                  <a:lnTo>
                    <a:pt x="1537436" y="1181100"/>
                  </a:lnTo>
                  <a:lnTo>
                    <a:pt x="1546072" y="1181100"/>
                  </a:lnTo>
                  <a:lnTo>
                    <a:pt x="1576781" y="1155700"/>
                  </a:lnTo>
                  <a:lnTo>
                    <a:pt x="1584261" y="1143000"/>
                  </a:lnTo>
                  <a:lnTo>
                    <a:pt x="1599971" y="1130300"/>
                  </a:lnTo>
                  <a:lnTo>
                    <a:pt x="1607489" y="1130300"/>
                  </a:lnTo>
                  <a:lnTo>
                    <a:pt x="1614665" y="1117600"/>
                  </a:lnTo>
                  <a:lnTo>
                    <a:pt x="1629054" y="1104900"/>
                  </a:lnTo>
                  <a:lnTo>
                    <a:pt x="1642021" y="1104900"/>
                  </a:lnTo>
                  <a:lnTo>
                    <a:pt x="1655419" y="1092200"/>
                  </a:lnTo>
                  <a:lnTo>
                    <a:pt x="1659267" y="1079500"/>
                  </a:lnTo>
                  <a:lnTo>
                    <a:pt x="1659724" y="1079500"/>
                  </a:lnTo>
                  <a:close/>
                </a:path>
                <a:path w="10693400" h="1576704">
                  <a:moveTo>
                    <a:pt x="9531794" y="1563585"/>
                  </a:moveTo>
                  <a:lnTo>
                    <a:pt x="9529635" y="1576285"/>
                  </a:lnTo>
                  <a:lnTo>
                    <a:pt x="9531794" y="1576285"/>
                  </a:lnTo>
                  <a:lnTo>
                    <a:pt x="9531794" y="1563585"/>
                  </a:lnTo>
                  <a:close/>
                </a:path>
                <a:path w="10693400" h="1576704">
                  <a:moveTo>
                    <a:pt x="9926256" y="357085"/>
                  </a:moveTo>
                  <a:lnTo>
                    <a:pt x="9822777" y="357085"/>
                  </a:lnTo>
                  <a:lnTo>
                    <a:pt x="9807423" y="369785"/>
                  </a:lnTo>
                  <a:lnTo>
                    <a:pt x="9747199" y="369785"/>
                  </a:lnTo>
                  <a:lnTo>
                    <a:pt x="9656826" y="382485"/>
                  </a:lnTo>
                  <a:lnTo>
                    <a:pt x="9566478" y="382485"/>
                  </a:lnTo>
                  <a:lnTo>
                    <a:pt x="9535414" y="395185"/>
                  </a:lnTo>
                  <a:lnTo>
                    <a:pt x="9516059" y="395185"/>
                  </a:lnTo>
                  <a:lnTo>
                    <a:pt x="9512376" y="407885"/>
                  </a:lnTo>
                  <a:lnTo>
                    <a:pt x="9511093" y="407885"/>
                  </a:lnTo>
                  <a:lnTo>
                    <a:pt x="9511703" y="420585"/>
                  </a:lnTo>
                  <a:lnTo>
                    <a:pt x="9512046" y="420585"/>
                  </a:lnTo>
                  <a:lnTo>
                    <a:pt x="9513075" y="433285"/>
                  </a:lnTo>
                  <a:lnTo>
                    <a:pt x="9514776" y="445985"/>
                  </a:lnTo>
                  <a:lnTo>
                    <a:pt x="9517164" y="445985"/>
                  </a:lnTo>
                  <a:lnTo>
                    <a:pt x="9518815" y="458685"/>
                  </a:lnTo>
                  <a:lnTo>
                    <a:pt x="9522828" y="471385"/>
                  </a:lnTo>
                  <a:lnTo>
                    <a:pt x="9524505" y="471385"/>
                  </a:lnTo>
                  <a:lnTo>
                    <a:pt x="9528912" y="496785"/>
                  </a:lnTo>
                  <a:lnTo>
                    <a:pt x="9533839" y="509485"/>
                  </a:lnTo>
                  <a:lnTo>
                    <a:pt x="9539097" y="522185"/>
                  </a:lnTo>
                  <a:lnTo>
                    <a:pt x="9544545" y="534885"/>
                  </a:lnTo>
                  <a:lnTo>
                    <a:pt x="9547288" y="547585"/>
                  </a:lnTo>
                  <a:lnTo>
                    <a:pt x="9550044" y="547585"/>
                  </a:lnTo>
                  <a:lnTo>
                    <a:pt x="9552775" y="560285"/>
                  </a:lnTo>
                  <a:lnTo>
                    <a:pt x="9555505" y="560285"/>
                  </a:lnTo>
                  <a:lnTo>
                    <a:pt x="9564637" y="598385"/>
                  </a:lnTo>
                  <a:lnTo>
                    <a:pt x="9571926" y="623785"/>
                  </a:lnTo>
                  <a:lnTo>
                    <a:pt x="9574390" y="636485"/>
                  </a:lnTo>
                  <a:lnTo>
                    <a:pt x="9576511" y="636485"/>
                  </a:lnTo>
                  <a:lnTo>
                    <a:pt x="9578619" y="649185"/>
                  </a:lnTo>
                  <a:lnTo>
                    <a:pt x="9581058" y="661885"/>
                  </a:lnTo>
                  <a:lnTo>
                    <a:pt x="9585173" y="674585"/>
                  </a:lnTo>
                  <a:lnTo>
                    <a:pt x="9597479" y="712685"/>
                  </a:lnTo>
                  <a:lnTo>
                    <a:pt x="9613951" y="763485"/>
                  </a:lnTo>
                  <a:lnTo>
                    <a:pt x="9621241" y="788885"/>
                  </a:lnTo>
                  <a:lnTo>
                    <a:pt x="9623082" y="801585"/>
                  </a:lnTo>
                  <a:lnTo>
                    <a:pt x="9624860" y="801585"/>
                  </a:lnTo>
                  <a:lnTo>
                    <a:pt x="9624860" y="814285"/>
                  </a:lnTo>
                  <a:lnTo>
                    <a:pt x="9628530" y="826985"/>
                  </a:lnTo>
                  <a:lnTo>
                    <a:pt x="9623082" y="826985"/>
                  </a:lnTo>
                  <a:lnTo>
                    <a:pt x="9612071" y="839685"/>
                  </a:lnTo>
                  <a:lnTo>
                    <a:pt x="9600921" y="852385"/>
                  </a:lnTo>
                  <a:lnTo>
                    <a:pt x="9589427" y="852385"/>
                  </a:lnTo>
                  <a:lnTo>
                    <a:pt x="9577438" y="865085"/>
                  </a:lnTo>
                  <a:lnTo>
                    <a:pt x="9563456" y="877785"/>
                  </a:lnTo>
                  <a:lnTo>
                    <a:pt x="9534804" y="890485"/>
                  </a:lnTo>
                  <a:lnTo>
                    <a:pt x="9520834" y="903185"/>
                  </a:lnTo>
                  <a:lnTo>
                    <a:pt x="9507703" y="915885"/>
                  </a:lnTo>
                  <a:lnTo>
                    <a:pt x="9495282" y="915885"/>
                  </a:lnTo>
                  <a:lnTo>
                    <a:pt x="9482849" y="928585"/>
                  </a:lnTo>
                  <a:lnTo>
                    <a:pt x="9469730" y="928585"/>
                  </a:lnTo>
                  <a:lnTo>
                    <a:pt x="9456318" y="941285"/>
                  </a:lnTo>
                  <a:lnTo>
                    <a:pt x="9430156" y="953985"/>
                  </a:lnTo>
                  <a:lnTo>
                    <a:pt x="9416758" y="966685"/>
                  </a:lnTo>
                  <a:lnTo>
                    <a:pt x="9403347" y="966685"/>
                  </a:lnTo>
                  <a:lnTo>
                    <a:pt x="9377223" y="979385"/>
                  </a:lnTo>
                  <a:lnTo>
                    <a:pt x="9363824" y="992085"/>
                  </a:lnTo>
                  <a:lnTo>
                    <a:pt x="9350350" y="992085"/>
                  </a:lnTo>
                  <a:lnTo>
                    <a:pt x="9344050" y="1004785"/>
                  </a:lnTo>
                  <a:lnTo>
                    <a:pt x="9326181" y="1004785"/>
                  </a:lnTo>
                  <a:lnTo>
                    <a:pt x="9319527" y="1017485"/>
                  </a:lnTo>
                  <a:lnTo>
                    <a:pt x="9305430" y="1017485"/>
                  </a:lnTo>
                  <a:lnTo>
                    <a:pt x="9291701" y="1030185"/>
                  </a:lnTo>
                  <a:lnTo>
                    <a:pt x="9277807" y="1030185"/>
                  </a:lnTo>
                  <a:lnTo>
                    <a:pt x="9263570" y="1042885"/>
                  </a:lnTo>
                  <a:lnTo>
                    <a:pt x="9248826" y="1042885"/>
                  </a:lnTo>
                  <a:lnTo>
                    <a:pt x="9223273" y="1068285"/>
                  </a:lnTo>
                  <a:lnTo>
                    <a:pt x="9203182" y="1068285"/>
                  </a:lnTo>
                  <a:lnTo>
                    <a:pt x="9199512" y="1080985"/>
                  </a:lnTo>
                  <a:lnTo>
                    <a:pt x="9188602" y="1080985"/>
                  </a:lnTo>
                  <a:lnTo>
                    <a:pt x="9188602" y="1093685"/>
                  </a:lnTo>
                  <a:lnTo>
                    <a:pt x="9186761" y="1093685"/>
                  </a:lnTo>
                  <a:lnTo>
                    <a:pt x="9190380" y="1106385"/>
                  </a:lnTo>
                  <a:lnTo>
                    <a:pt x="9197721" y="1106385"/>
                  </a:lnTo>
                  <a:lnTo>
                    <a:pt x="9203499" y="1119085"/>
                  </a:lnTo>
                  <a:lnTo>
                    <a:pt x="9223273" y="1119085"/>
                  </a:lnTo>
                  <a:lnTo>
                    <a:pt x="9249854" y="1131785"/>
                  </a:lnTo>
                  <a:lnTo>
                    <a:pt x="9304388" y="1157185"/>
                  </a:lnTo>
                  <a:lnTo>
                    <a:pt x="9330982" y="1169885"/>
                  </a:lnTo>
                  <a:lnTo>
                    <a:pt x="9336430" y="1182585"/>
                  </a:lnTo>
                  <a:lnTo>
                    <a:pt x="9354706" y="1182585"/>
                  </a:lnTo>
                  <a:lnTo>
                    <a:pt x="9372943" y="1195285"/>
                  </a:lnTo>
                  <a:lnTo>
                    <a:pt x="9424098" y="1220685"/>
                  </a:lnTo>
                  <a:lnTo>
                    <a:pt x="9478861" y="1258785"/>
                  </a:lnTo>
                  <a:lnTo>
                    <a:pt x="9492259" y="1258785"/>
                  </a:lnTo>
                  <a:lnTo>
                    <a:pt x="9505328" y="1271485"/>
                  </a:lnTo>
                  <a:lnTo>
                    <a:pt x="9518383" y="1271485"/>
                  </a:lnTo>
                  <a:lnTo>
                    <a:pt x="9545168" y="1284185"/>
                  </a:lnTo>
                  <a:lnTo>
                    <a:pt x="9558033" y="1284185"/>
                  </a:lnTo>
                  <a:lnTo>
                    <a:pt x="9570542" y="1296885"/>
                  </a:lnTo>
                  <a:lnTo>
                    <a:pt x="9582899" y="1296885"/>
                  </a:lnTo>
                  <a:lnTo>
                    <a:pt x="9590189" y="1309585"/>
                  </a:lnTo>
                  <a:lnTo>
                    <a:pt x="9606610" y="1309585"/>
                  </a:lnTo>
                  <a:lnTo>
                    <a:pt x="9604819" y="1322285"/>
                  </a:lnTo>
                  <a:lnTo>
                    <a:pt x="9593859" y="1373085"/>
                  </a:lnTo>
                  <a:lnTo>
                    <a:pt x="9592018" y="1373085"/>
                  </a:lnTo>
                  <a:lnTo>
                    <a:pt x="9592018" y="1385785"/>
                  </a:lnTo>
                  <a:lnTo>
                    <a:pt x="9588348" y="1385785"/>
                  </a:lnTo>
                  <a:lnTo>
                    <a:pt x="9588348" y="1398485"/>
                  </a:lnTo>
                  <a:lnTo>
                    <a:pt x="9586570" y="1398485"/>
                  </a:lnTo>
                  <a:lnTo>
                    <a:pt x="9583814" y="1411185"/>
                  </a:lnTo>
                  <a:lnTo>
                    <a:pt x="9578327" y="1423885"/>
                  </a:lnTo>
                  <a:lnTo>
                    <a:pt x="9570339" y="1449285"/>
                  </a:lnTo>
                  <a:lnTo>
                    <a:pt x="9568155" y="1449285"/>
                  </a:lnTo>
                  <a:lnTo>
                    <a:pt x="9566478" y="1461985"/>
                  </a:lnTo>
                  <a:lnTo>
                    <a:pt x="9550057" y="1512785"/>
                  </a:lnTo>
                  <a:lnTo>
                    <a:pt x="9548381" y="1512785"/>
                  </a:lnTo>
                  <a:lnTo>
                    <a:pt x="9544380" y="1538185"/>
                  </a:lnTo>
                  <a:lnTo>
                    <a:pt x="9541065" y="1538185"/>
                  </a:lnTo>
                  <a:lnTo>
                    <a:pt x="9538856" y="1550885"/>
                  </a:lnTo>
                  <a:lnTo>
                    <a:pt x="9536328" y="1563585"/>
                  </a:lnTo>
                  <a:lnTo>
                    <a:pt x="9533636" y="1563585"/>
                  </a:lnTo>
                  <a:lnTo>
                    <a:pt x="9531794" y="1576285"/>
                  </a:lnTo>
                  <a:lnTo>
                    <a:pt x="9553677" y="1576285"/>
                  </a:lnTo>
                  <a:lnTo>
                    <a:pt x="9553677" y="1563585"/>
                  </a:lnTo>
                  <a:lnTo>
                    <a:pt x="9555505" y="1563585"/>
                  </a:lnTo>
                  <a:lnTo>
                    <a:pt x="9559176" y="1550885"/>
                  </a:lnTo>
                  <a:lnTo>
                    <a:pt x="9561017" y="1538185"/>
                  </a:lnTo>
                  <a:lnTo>
                    <a:pt x="9562808" y="1538185"/>
                  </a:lnTo>
                  <a:lnTo>
                    <a:pt x="9566478" y="1525485"/>
                  </a:lnTo>
                  <a:lnTo>
                    <a:pt x="9568307" y="1525485"/>
                  </a:lnTo>
                  <a:lnTo>
                    <a:pt x="9584728" y="1461985"/>
                  </a:lnTo>
                  <a:lnTo>
                    <a:pt x="9587154" y="1461985"/>
                  </a:lnTo>
                  <a:lnTo>
                    <a:pt x="9589275" y="1449285"/>
                  </a:lnTo>
                  <a:lnTo>
                    <a:pt x="9591383" y="1449285"/>
                  </a:lnTo>
                  <a:lnTo>
                    <a:pt x="9593859" y="1436585"/>
                  </a:lnTo>
                  <a:lnTo>
                    <a:pt x="9596285" y="1436585"/>
                  </a:lnTo>
                  <a:lnTo>
                    <a:pt x="9598406" y="1423885"/>
                  </a:lnTo>
                  <a:lnTo>
                    <a:pt x="9600514" y="1423885"/>
                  </a:lnTo>
                  <a:lnTo>
                    <a:pt x="9602991" y="1411185"/>
                  </a:lnTo>
                  <a:lnTo>
                    <a:pt x="9605416" y="1411185"/>
                  </a:lnTo>
                  <a:lnTo>
                    <a:pt x="9609633" y="1398485"/>
                  </a:lnTo>
                  <a:lnTo>
                    <a:pt x="9612109" y="1385785"/>
                  </a:lnTo>
                  <a:lnTo>
                    <a:pt x="9610014" y="1385785"/>
                  </a:lnTo>
                  <a:lnTo>
                    <a:pt x="9609125" y="1373085"/>
                  </a:lnTo>
                  <a:lnTo>
                    <a:pt x="9609264" y="1373085"/>
                  </a:lnTo>
                  <a:lnTo>
                    <a:pt x="9610280" y="1360385"/>
                  </a:lnTo>
                  <a:lnTo>
                    <a:pt x="9614383" y="1334985"/>
                  </a:lnTo>
                  <a:lnTo>
                    <a:pt x="9615741" y="1334985"/>
                  </a:lnTo>
                  <a:lnTo>
                    <a:pt x="9617138" y="1322285"/>
                  </a:lnTo>
                  <a:lnTo>
                    <a:pt x="9618713" y="1322285"/>
                  </a:lnTo>
                  <a:lnTo>
                    <a:pt x="9620644" y="1309585"/>
                  </a:lnTo>
                  <a:lnTo>
                    <a:pt x="9623082" y="1309585"/>
                  </a:lnTo>
                  <a:lnTo>
                    <a:pt x="9623082" y="1296885"/>
                  </a:lnTo>
                  <a:lnTo>
                    <a:pt x="9626702" y="1296885"/>
                  </a:lnTo>
                  <a:lnTo>
                    <a:pt x="9624860" y="1284185"/>
                  </a:lnTo>
                  <a:lnTo>
                    <a:pt x="9613951" y="1284185"/>
                  </a:lnTo>
                  <a:lnTo>
                    <a:pt x="9612109" y="1296885"/>
                  </a:lnTo>
                  <a:lnTo>
                    <a:pt x="9610039" y="1295298"/>
                  </a:lnTo>
                  <a:lnTo>
                    <a:pt x="9608439" y="1284185"/>
                  </a:lnTo>
                  <a:lnTo>
                    <a:pt x="9595688" y="1284185"/>
                  </a:lnTo>
                  <a:lnTo>
                    <a:pt x="9592018" y="1284185"/>
                  </a:lnTo>
                  <a:lnTo>
                    <a:pt x="9586087" y="1284185"/>
                  </a:lnTo>
                  <a:lnTo>
                    <a:pt x="9566910" y="1271485"/>
                  </a:lnTo>
                  <a:lnTo>
                    <a:pt x="9557347" y="1271485"/>
                  </a:lnTo>
                  <a:lnTo>
                    <a:pt x="9504413" y="1246085"/>
                  </a:lnTo>
                  <a:lnTo>
                    <a:pt x="9490710" y="1233385"/>
                  </a:lnTo>
                  <a:lnTo>
                    <a:pt x="9477019" y="1233385"/>
                  </a:lnTo>
                  <a:lnTo>
                    <a:pt x="9463329" y="1220685"/>
                  </a:lnTo>
                  <a:lnTo>
                    <a:pt x="9445968" y="1220685"/>
                  </a:lnTo>
                  <a:lnTo>
                    <a:pt x="9432557" y="1207985"/>
                  </a:lnTo>
                  <a:lnTo>
                    <a:pt x="9406433" y="1195285"/>
                  </a:lnTo>
                  <a:lnTo>
                    <a:pt x="9379623" y="1182585"/>
                  </a:lnTo>
                  <a:lnTo>
                    <a:pt x="9353499" y="1169885"/>
                  </a:lnTo>
                  <a:lnTo>
                    <a:pt x="9340101" y="1157185"/>
                  </a:lnTo>
                  <a:lnTo>
                    <a:pt x="9325915" y="1157185"/>
                  </a:lnTo>
                  <a:lnTo>
                    <a:pt x="9313405" y="1144485"/>
                  </a:lnTo>
                  <a:lnTo>
                    <a:pt x="9300540" y="1144485"/>
                  </a:lnTo>
                  <a:lnTo>
                    <a:pt x="9287167" y="1131785"/>
                  </a:lnTo>
                  <a:lnTo>
                    <a:pt x="9274073" y="1131785"/>
                  </a:lnTo>
                  <a:lnTo>
                    <a:pt x="9261818" y="1119085"/>
                  </a:lnTo>
                  <a:lnTo>
                    <a:pt x="9249918" y="1119085"/>
                  </a:lnTo>
                  <a:lnTo>
                    <a:pt x="9237866" y="1106385"/>
                  </a:lnTo>
                  <a:lnTo>
                    <a:pt x="9218092" y="1106385"/>
                  </a:lnTo>
                  <a:lnTo>
                    <a:pt x="9212313" y="1093685"/>
                  </a:lnTo>
                  <a:lnTo>
                    <a:pt x="9208643" y="1093685"/>
                  </a:lnTo>
                  <a:lnTo>
                    <a:pt x="9219603" y="1080985"/>
                  </a:lnTo>
                  <a:lnTo>
                    <a:pt x="9232405" y="1080985"/>
                  </a:lnTo>
                  <a:lnTo>
                    <a:pt x="9268714" y="1055585"/>
                  </a:lnTo>
                  <a:lnTo>
                    <a:pt x="9281668" y="1055585"/>
                  </a:lnTo>
                  <a:lnTo>
                    <a:pt x="9294622" y="1042885"/>
                  </a:lnTo>
                  <a:lnTo>
                    <a:pt x="9307258" y="1042885"/>
                  </a:lnTo>
                  <a:lnTo>
                    <a:pt x="9316390" y="1030185"/>
                  </a:lnTo>
                  <a:lnTo>
                    <a:pt x="9330042" y="1030185"/>
                  </a:lnTo>
                  <a:lnTo>
                    <a:pt x="9336875" y="1017485"/>
                  </a:lnTo>
                  <a:lnTo>
                    <a:pt x="9350565" y="1017485"/>
                  </a:lnTo>
                  <a:lnTo>
                    <a:pt x="9364256" y="1004785"/>
                  </a:lnTo>
                  <a:lnTo>
                    <a:pt x="9371114" y="1004785"/>
                  </a:lnTo>
                  <a:lnTo>
                    <a:pt x="9383763" y="992085"/>
                  </a:lnTo>
                  <a:lnTo>
                    <a:pt x="9396933" y="992085"/>
                  </a:lnTo>
                  <a:lnTo>
                    <a:pt x="9410421" y="979385"/>
                  </a:lnTo>
                  <a:lnTo>
                    <a:pt x="9437751" y="966685"/>
                  </a:lnTo>
                  <a:lnTo>
                    <a:pt x="9451238" y="966685"/>
                  </a:lnTo>
                  <a:lnTo>
                    <a:pt x="9464396" y="953985"/>
                  </a:lnTo>
                  <a:lnTo>
                    <a:pt x="9477032" y="941285"/>
                  </a:lnTo>
                  <a:lnTo>
                    <a:pt x="9489630" y="941285"/>
                  </a:lnTo>
                  <a:lnTo>
                    <a:pt x="9515513" y="928585"/>
                  </a:lnTo>
                  <a:lnTo>
                    <a:pt x="9540723" y="903185"/>
                  </a:lnTo>
                  <a:lnTo>
                    <a:pt x="9566618" y="890485"/>
                  </a:lnTo>
                  <a:lnTo>
                    <a:pt x="9579229" y="877785"/>
                  </a:lnTo>
                  <a:lnTo>
                    <a:pt x="9591535" y="877785"/>
                  </a:lnTo>
                  <a:lnTo>
                    <a:pt x="9603664" y="865085"/>
                  </a:lnTo>
                  <a:lnTo>
                    <a:pt x="9615437" y="852385"/>
                  </a:lnTo>
                  <a:lnTo>
                    <a:pt x="9626702" y="852385"/>
                  </a:lnTo>
                  <a:lnTo>
                    <a:pt x="9633941" y="839685"/>
                  </a:lnTo>
                  <a:lnTo>
                    <a:pt x="9640849" y="839685"/>
                  </a:lnTo>
                  <a:lnTo>
                    <a:pt x="9645701" y="826985"/>
                  </a:lnTo>
                  <a:lnTo>
                    <a:pt x="9646793" y="814285"/>
                  </a:lnTo>
                  <a:lnTo>
                    <a:pt x="9644951" y="814285"/>
                  </a:lnTo>
                  <a:lnTo>
                    <a:pt x="9643123" y="801585"/>
                  </a:lnTo>
                  <a:lnTo>
                    <a:pt x="9641332" y="801585"/>
                  </a:lnTo>
                  <a:lnTo>
                    <a:pt x="9639503" y="788885"/>
                  </a:lnTo>
                  <a:lnTo>
                    <a:pt x="9627159" y="750785"/>
                  </a:lnTo>
                  <a:lnTo>
                    <a:pt x="9623082" y="738085"/>
                  </a:lnTo>
                  <a:lnTo>
                    <a:pt x="9590189" y="623785"/>
                  </a:lnTo>
                  <a:lnTo>
                    <a:pt x="9581058" y="598385"/>
                  </a:lnTo>
                  <a:lnTo>
                    <a:pt x="9578619" y="585685"/>
                  </a:lnTo>
                  <a:lnTo>
                    <a:pt x="9574390" y="572985"/>
                  </a:lnTo>
                  <a:lnTo>
                    <a:pt x="9571926" y="560285"/>
                  </a:lnTo>
                  <a:lnTo>
                    <a:pt x="9567520" y="547585"/>
                  </a:lnTo>
                  <a:lnTo>
                    <a:pt x="9562592" y="534885"/>
                  </a:lnTo>
                  <a:lnTo>
                    <a:pt x="9557321" y="522185"/>
                  </a:lnTo>
                  <a:lnTo>
                    <a:pt x="9551886" y="509485"/>
                  </a:lnTo>
                  <a:lnTo>
                    <a:pt x="9548851" y="496785"/>
                  </a:lnTo>
                  <a:lnTo>
                    <a:pt x="9542107" y="484085"/>
                  </a:lnTo>
                  <a:lnTo>
                    <a:pt x="9539084" y="471385"/>
                  </a:lnTo>
                  <a:lnTo>
                    <a:pt x="9536620" y="458685"/>
                  </a:lnTo>
                  <a:lnTo>
                    <a:pt x="9532417" y="445985"/>
                  </a:lnTo>
                  <a:lnTo>
                    <a:pt x="9529966" y="433285"/>
                  </a:lnTo>
                  <a:lnTo>
                    <a:pt x="9528124" y="433285"/>
                  </a:lnTo>
                  <a:lnTo>
                    <a:pt x="9528124" y="420585"/>
                  </a:lnTo>
                  <a:lnTo>
                    <a:pt x="9526295" y="420585"/>
                  </a:lnTo>
                  <a:lnTo>
                    <a:pt x="9526295" y="407885"/>
                  </a:lnTo>
                  <a:lnTo>
                    <a:pt x="9535414" y="407885"/>
                  </a:lnTo>
                  <a:lnTo>
                    <a:pt x="9573768" y="395185"/>
                  </a:lnTo>
                  <a:lnTo>
                    <a:pt x="9633991" y="395185"/>
                  </a:lnTo>
                  <a:lnTo>
                    <a:pt x="9663900" y="382485"/>
                  </a:lnTo>
                  <a:lnTo>
                    <a:pt x="9754489" y="382485"/>
                  </a:lnTo>
                  <a:lnTo>
                    <a:pt x="9812934" y="369785"/>
                  </a:lnTo>
                  <a:lnTo>
                    <a:pt x="9911334" y="369785"/>
                  </a:lnTo>
                  <a:lnTo>
                    <a:pt x="9926256" y="357085"/>
                  </a:lnTo>
                  <a:close/>
                </a:path>
                <a:path w="10693400" h="1576704">
                  <a:moveTo>
                    <a:pt x="9997288" y="357085"/>
                  </a:moveTo>
                  <a:lnTo>
                    <a:pt x="9982695" y="357085"/>
                  </a:lnTo>
                  <a:lnTo>
                    <a:pt x="9984537" y="344385"/>
                  </a:lnTo>
                  <a:lnTo>
                    <a:pt x="9962604" y="344385"/>
                  </a:lnTo>
                  <a:lnTo>
                    <a:pt x="9966274" y="357085"/>
                  </a:lnTo>
                  <a:lnTo>
                    <a:pt x="9980866" y="357085"/>
                  </a:lnTo>
                  <a:lnTo>
                    <a:pt x="9980866" y="369785"/>
                  </a:lnTo>
                  <a:lnTo>
                    <a:pt x="9997288" y="369785"/>
                  </a:lnTo>
                  <a:lnTo>
                    <a:pt x="9997288" y="357085"/>
                  </a:lnTo>
                  <a:close/>
                </a:path>
                <a:path w="10693400" h="1576704">
                  <a:moveTo>
                    <a:pt x="10004628" y="346519"/>
                  </a:moveTo>
                  <a:lnTo>
                    <a:pt x="10000958" y="357085"/>
                  </a:lnTo>
                  <a:lnTo>
                    <a:pt x="10004628" y="357085"/>
                  </a:lnTo>
                  <a:lnTo>
                    <a:pt x="10004628" y="346519"/>
                  </a:lnTo>
                  <a:close/>
                </a:path>
                <a:path w="10693400" h="1576704">
                  <a:moveTo>
                    <a:pt x="10693349" y="306285"/>
                  </a:moveTo>
                  <a:lnTo>
                    <a:pt x="10596067" y="344385"/>
                  </a:lnTo>
                  <a:lnTo>
                    <a:pt x="10578554" y="344385"/>
                  </a:lnTo>
                  <a:lnTo>
                    <a:pt x="10561384" y="357085"/>
                  </a:lnTo>
                  <a:lnTo>
                    <a:pt x="10544213" y="357085"/>
                  </a:lnTo>
                  <a:lnTo>
                    <a:pt x="10526712" y="369785"/>
                  </a:lnTo>
                  <a:lnTo>
                    <a:pt x="10505719" y="369785"/>
                  </a:lnTo>
                  <a:lnTo>
                    <a:pt x="10495394" y="382485"/>
                  </a:lnTo>
                  <a:lnTo>
                    <a:pt x="10459148" y="382485"/>
                  </a:lnTo>
                  <a:lnTo>
                    <a:pt x="10459148" y="369785"/>
                  </a:lnTo>
                  <a:lnTo>
                    <a:pt x="10453687" y="369785"/>
                  </a:lnTo>
                  <a:lnTo>
                    <a:pt x="10451846" y="357085"/>
                  </a:lnTo>
                  <a:lnTo>
                    <a:pt x="10448226" y="357085"/>
                  </a:lnTo>
                  <a:lnTo>
                    <a:pt x="10439679" y="344385"/>
                  </a:lnTo>
                  <a:lnTo>
                    <a:pt x="10430637" y="318985"/>
                  </a:lnTo>
                  <a:lnTo>
                    <a:pt x="10421252" y="306285"/>
                  </a:lnTo>
                  <a:lnTo>
                    <a:pt x="10411714" y="293585"/>
                  </a:lnTo>
                  <a:lnTo>
                    <a:pt x="10402418" y="280885"/>
                  </a:lnTo>
                  <a:lnTo>
                    <a:pt x="10393655" y="268185"/>
                  </a:lnTo>
                  <a:lnTo>
                    <a:pt x="10385234" y="242785"/>
                  </a:lnTo>
                  <a:lnTo>
                    <a:pt x="10376992" y="230085"/>
                  </a:lnTo>
                  <a:lnTo>
                    <a:pt x="10349624" y="166585"/>
                  </a:lnTo>
                  <a:lnTo>
                    <a:pt x="10338664" y="153885"/>
                  </a:lnTo>
                  <a:lnTo>
                    <a:pt x="10333190" y="141185"/>
                  </a:lnTo>
                  <a:lnTo>
                    <a:pt x="10327996" y="128485"/>
                  </a:lnTo>
                  <a:lnTo>
                    <a:pt x="10318305" y="115785"/>
                  </a:lnTo>
                  <a:lnTo>
                    <a:pt x="10313098" y="103085"/>
                  </a:lnTo>
                  <a:lnTo>
                    <a:pt x="10291216" y="77685"/>
                  </a:lnTo>
                  <a:lnTo>
                    <a:pt x="10285743" y="64985"/>
                  </a:lnTo>
                  <a:lnTo>
                    <a:pt x="10274783" y="52285"/>
                  </a:lnTo>
                  <a:lnTo>
                    <a:pt x="10269283" y="52285"/>
                  </a:lnTo>
                  <a:lnTo>
                    <a:pt x="10263518" y="39585"/>
                  </a:lnTo>
                  <a:lnTo>
                    <a:pt x="10251326" y="26885"/>
                  </a:lnTo>
                  <a:lnTo>
                    <a:pt x="10245573" y="14185"/>
                  </a:lnTo>
                  <a:lnTo>
                    <a:pt x="10236454" y="14185"/>
                  </a:lnTo>
                  <a:lnTo>
                    <a:pt x="10232771" y="1485"/>
                  </a:lnTo>
                  <a:lnTo>
                    <a:pt x="10201770" y="1485"/>
                  </a:lnTo>
                  <a:lnTo>
                    <a:pt x="10199941" y="14185"/>
                  </a:lnTo>
                  <a:lnTo>
                    <a:pt x="10194480" y="14185"/>
                  </a:lnTo>
                  <a:lnTo>
                    <a:pt x="10190810" y="26885"/>
                  </a:lnTo>
                  <a:lnTo>
                    <a:pt x="10188969" y="26885"/>
                  </a:lnTo>
                  <a:lnTo>
                    <a:pt x="10185349" y="39585"/>
                  </a:lnTo>
                  <a:lnTo>
                    <a:pt x="10180930" y="39585"/>
                  </a:lnTo>
                  <a:lnTo>
                    <a:pt x="10171468" y="52285"/>
                  </a:lnTo>
                  <a:lnTo>
                    <a:pt x="10167099" y="64985"/>
                  </a:lnTo>
                  <a:lnTo>
                    <a:pt x="10162680" y="77685"/>
                  </a:lnTo>
                  <a:lnTo>
                    <a:pt x="10157943" y="77685"/>
                  </a:lnTo>
                  <a:lnTo>
                    <a:pt x="10153218" y="90385"/>
                  </a:lnTo>
                  <a:lnTo>
                    <a:pt x="10148837" y="90385"/>
                  </a:lnTo>
                  <a:lnTo>
                    <a:pt x="10144684" y="103085"/>
                  </a:lnTo>
                  <a:lnTo>
                    <a:pt x="10140378" y="115785"/>
                  </a:lnTo>
                  <a:lnTo>
                    <a:pt x="10135730" y="115785"/>
                  </a:lnTo>
                  <a:lnTo>
                    <a:pt x="10130587" y="128485"/>
                  </a:lnTo>
                  <a:lnTo>
                    <a:pt x="10125100" y="128485"/>
                  </a:lnTo>
                  <a:lnTo>
                    <a:pt x="10119817" y="141185"/>
                  </a:lnTo>
                  <a:lnTo>
                    <a:pt x="10114890" y="153885"/>
                  </a:lnTo>
                  <a:lnTo>
                    <a:pt x="10110495" y="153885"/>
                  </a:lnTo>
                  <a:lnTo>
                    <a:pt x="10101148" y="179285"/>
                  </a:lnTo>
                  <a:lnTo>
                    <a:pt x="10091979" y="191985"/>
                  </a:lnTo>
                  <a:lnTo>
                    <a:pt x="10082479" y="204685"/>
                  </a:lnTo>
                  <a:lnTo>
                    <a:pt x="10072141" y="217385"/>
                  </a:lnTo>
                  <a:lnTo>
                    <a:pt x="10053891" y="242785"/>
                  </a:lnTo>
                  <a:lnTo>
                    <a:pt x="10011918" y="306285"/>
                  </a:lnTo>
                  <a:lnTo>
                    <a:pt x="10006470" y="306285"/>
                  </a:lnTo>
                  <a:lnTo>
                    <a:pt x="10001186" y="318985"/>
                  </a:lnTo>
                  <a:lnTo>
                    <a:pt x="9996233" y="331685"/>
                  </a:lnTo>
                  <a:lnTo>
                    <a:pt x="9991827" y="331685"/>
                  </a:lnTo>
                  <a:lnTo>
                    <a:pt x="9988156" y="344385"/>
                  </a:lnTo>
                  <a:lnTo>
                    <a:pt x="10004628" y="344385"/>
                  </a:lnTo>
                  <a:lnTo>
                    <a:pt x="10004628" y="346519"/>
                  </a:lnTo>
                  <a:lnTo>
                    <a:pt x="10005365" y="344385"/>
                  </a:lnTo>
                  <a:lnTo>
                    <a:pt x="10010305" y="344385"/>
                  </a:lnTo>
                  <a:lnTo>
                    <a:pt x="10015588" y="331685"/>
                  </a:lnTo>
                  <a:lnTo>
                    <a:pt x="10021049" y="331685"/>
                  </a:lnTo>
                  <a:lnTo>
                    <a:pt x="10031984" y="306285"/>
                  </a:lnTo>
                  <a:lnTo>
                    <a:pt x="10064852" y="268185"/>
                  </a:lnTo>
                  <a:lnTo>
                    <a:pt x="10075774" y="242785"/>
                  </a:lnTo>
                  <a:lnTo>
                    <a:pt x="10081247" y="242785"/>
                  </a:lnTo>
                  <a:lnTo>
                    <a:pt x="10086721" y="230085"/>
                  </a:lnTo>
                  <a:lnTo>
                    <a:pt x="10092195" y="230085"/>
                  </a:lnTo>
                  <a:lnTo>
                    <a:pt x="10097478" y="217385"/>
                  </a:lnTo>
                  <a:lnTo>
                    <a:pt x="10102405" y="204685"/>
                  </a:lnTo>
                  <a:lnTo>
                    <a:pt x="10106812" y="204685"/>
                  </a:lnTo>
                  <a:lnTo>
                    <a:pt x="10125075" y="166585"/>
                  </a:lnTo>
                  <a:lnTo>
                    <a:pt x="10129482" y="166585"/>
                  </a:lnTo>
                  <a:lnTo>
                    <a:pt x="10138943" y="141185"/>
                  </a:lnTo>
                  <a:lnTo>
                    <a:pt x="10143338" y="141185"/>
                  </a:lnTo>
                  <a:lnTo>
                    <a:pt x="10153688" y="128485"/>
                  </a:lnTo>
                  <a:lnTo>
                    <a:pt x="10163188" y="103085"/>
                  </a:lnTo>
                  <a:lnTo>
                    <a:pt x="10181679" y="77685"/>
                  </a:lnTo>
                  <a:lnTo>
                    <a:pt x="10186060" y="64985"/>
                  </a:lnTo>
                  <a:lnTo>
                    <a:pt x="10190810" y="64985"/>
                  </a:lnTo>
                  <a:lnTo>
                    <a:pt x="10195547" y="52285"/>
                  </a:lnTo>
                  <a:lnTo>
                    <a:pt x="10204323" y="39585"/>
                  </a:lnTo>
                  <a:lnTo>
                    <a:pt x="10213797" y="26885"/>
                  </a:lnTo>
                  <a:lnTo>
                    <a:pt x="10218191" y="14185"/>
                  </a:lnTo>
                  <a:lnTo>
                    <a:pt x="10221862" y="14185"/>
                  </a:lnTo>
                  <a:lnTo>
                    <a:pt x="10227005" y="26885"/>
                  </a:lnTo>
                  <a:lnTo>
                    <a:pt x="10235959" y="26885"/>
                  </a:lnTo>
                  <a:lnTo>
                    <a:pt x="10240124" y="39585"/>
                  </a:lnTo>
                  <a:lnTo>
                    <a:pt x="10245573" y="39585"/>
                  </a:lnTo>
                  <a:lnTo>
                    <a:pt x="10251034" y="52285"/>
                  </a:lnTo>
                  <a:lnTo>
                    <a:pt x="10256545" y="52285"/>
                  </a:lnTo>
                  <a:lnTo>
                    <a:pt x="10260635" y="64985"/>
                  </a:lnTo>
                  <a:lnTo>
                    <a:pt x="10268852" y="64985"/>
                  </a:lnTo>
                  <a:lnTo>
                    <a:pt x="10272966" y="77685"/>
                  </a:lnTo>
                  <a:lnTo>
                    <a:pt x="10280091" y="90385"/>
                  </a:lnTo>
                  <a:lnTo>
                    <a:pt x="10295039" y="103085"/>
                  </a:lnTo>
                  <a:lnTo>
                    <a:pt x="10302176" y="115785"/>
                  </a:lnTo>
                  <a:lnTo>
                    <a:pt x="10305796" y="115785"/>
                  </a:lnTo>
                  <a:lnTo>
                    <a:pt x="10311308" y="128485"/>
                  </a:lnTo>
                  <a:lnTo>
                    <a:pt x="10314927" y="141185"/>
                  </a:lnTo>
                  <a:lnTo>
                    <a:pt x="10318598" y="141185"/>
                  </a:lnTo>
                  <a:lnTo>
                    <a:pt x="10322217" y="153885"/>
                  </a:lnTo>
                  <a:lnTo>
                    <a:pt x="10333952" y="179285"/>
                  </a:lnTo>
                  <a:lnTo>
                    <a:pt x="10344836" y="191985"/>
                  </a:lnTo>
                  <a:lnTo>
                    <a:pt x="10355364" y="217385"/>
                  </a:lnTo>
                  <a:lnTo>
                    <a:pt x="10366083" y="242785"/>
                  </a:lnTo>
                  <a:lnTo>
                    <a:pt x="10369398" y="255485"/>
                  </a:lnTo>
                  <a:lnTo>
                    <a:pt x="10373576" y="255485"/>
                  </a:lnTo>
                  <a:lnTo>
                    <a:pt x="10378110" y="268185"/>
                  </a:lnTo>
                  <a:lnTo>
                    <a:pt x="10386873" y="280885"/>
                  </a:lnTo>
                  <a:lnTo>
                    <a:pt x="10391597" y="293585"/>
                  </a:lnTo>
                  <a:lnTo>
                    <a:pt x="10396334" y="293585"/>
                  </a:lnTo>
                  <a:lnTo>
                    <a:pt x="10400754" y="306285"/>
                  </a:lnTo>
                  <a:lnTo>
                    <a:pt x="10409250" y="318985"/>
                  </a:lnTo>
                  <a:lnTo>
                    <a:pt x="10426929" y="357085"/>
                  </a:lnTo>
                  <a:lnTo>
                    <a:pt x="10435438" y="369785"/>
                  </a:lnTo>
                  <a:lnTo>
                    <a:pt x="10439108" y="369785"/>
                  </a:lnTo>
                  <a:lnTo>
                    <a:pt x="10440886" y="382485"/>
                  </a:lnTo>
                  <a:lnTo>
                    <a:pt x="10444556" y="382485"/>
                  </a:lnTo>
                  <a:lnTo>
                    <a:pt x="10448226" y="395185"/>
                  </a:lnTo>
                  <a:lnTo>
                    <a:pt x="10457358" y="395185"/>
                  </a:lnTo>
                  <a:lnTo>
                    <a:pt x="10468267" y="407885"/>
                  </a:lnTo>
                  <a:lnTo>
                    <a:pt x="10473779" y="407885"/>
                  </a:lnTo>
                  <a:lnTo>
                    <a:pt x="10483317" y="395185"/>
                  </a:lnTo>
                  <a:lnTo>
                    <a:pt x="10518788" y="395185"/>
                  </a:lnTo>
                  <a:lnTo>
                    <a:pt x="10536453" y="382485"/>
                  </a:lnTo>
                  <a:lnTo>
                    <a:pt x="10544962" y="382485"/>
                  </a:lnTo>
                  <a:lnTo>
                    <a:pt x="10579646" y="369785"/>
                  </a:lnTo>
                  <a:lnTo>
                    <a:pt x="10587863" y="369785"/>
                  </a:lnTo>
                  <a:lnTo>
                    <a:pt x="10596080" y="357085"/>
                  </a:lnTo>
                  <a:lnTo>
                    <a:pt x="10612488" y="357085"/>
                  </a:lnTo>
                  <a:lnTo>
                    <a:pt x="10638511" y="344385"/>
                  </a:lnTo>
                  <a:lnTo>
                    <a:pt x="10664546" y="344385"/>
                  </a:lnTo>
                  <a:lnTo>
                    <a:pt x="10690555" y="331685"/>
                  </a:lnTo>
                  <a:lnTo>
                    <a:pt x="10693349" y="331685"/>
                  </a:lnTo>
                  <a:lnTo>
                    <a:pt x="10693349" y="306285"/>
                  </a:lnTo>
                  <a:close/>
                </a:path>
              </a:pathLst>
            </a:custGeom>
            <a:solidFill>
              <a:srgbClr val="2D2461"/>
            </a:solidFill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pic>
          <p:nvPicPr>
            <p:cNvPr id="31" name="object 3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71410" y="1908785"/>
              <a:ext cx="7342841" cy="4298453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9654971" y="770737"/>
              <a:ext cx="1038860" cy="1033144"/>
            </a:xfrm>
            <a:custGeom>
              <a:avLst/>
              <a:gdLst/>
              <a:ahLst/>
              <a:cxnLst/>
              <a:rect l="l" t="t" r="r" b="b"/>
              <a:pathLst>
                <a:path w="1038859" h="1033144">
                  <a:moveTo>
                    <a:pt x="245770" y="248589"/>
                  </a:moveTo>
                  <a:lnTo>
                    <a:pt x="245427" y="248183"/>
                  </a:lnTo>
                  <a:lnTo>
                    <a:pt x="245021" y="247942"/>
                  </a:lnTo>
                  <a:lnTo>
                    <a:pt x="244678" y="247548"/>
                  </a:lnTo>
                  <a:lnTo>
                    <a:pt x="243687" y="246557"/>
                  </a:lnTo>
                  <a:lnTo>
                    <a:pt x="242938" y="245516"/>
                  </a:lnTo>
                  <a:lnTo>
                    <a:pt x="242049" y="244424"/>
                  </a:lnTo>
                  <a:lnTo>
                    <a:pt x="241757" y="244221"/>
                  </a:lnTo>
                  <a:lnTo>
                    <a:pt x="241604" y="244170"/>
                  </a:lnTo>
                  <a:lnTo>
                    <a:pt x="239572" y="242925"/>
                  </a:lnTo>
                  <a:lnTo>
                    <a:pt x="232079" y="234950"/>
                  </a:lnTo>
                  <a:lnTo>
                    <a:pt x="231978" y="235089"/>
                  </a:lnTo>
                  <a:lnTo>
                    <a:pt x="231724" y="235140"/>
                  </a:lnTo>
                  <a:lnTo>
                    <a:pt x="231686" y="235292"/>
                  </a:lnTo>
                  <a:lnTo>
                    <a:pt x="200685" y="205511"/>
                  </a:lnTo>
                  <a:lnTo>
                    <a:pt x="166128" y="179273"/>
                  </a:lnTo>
                  <a:lnTo>
                    <a:pt x="127685" y="161582"/>
                  </a:lnTo>
                  <a:lnTo>
                    <a:pt x="85039" y="157403"/>
                  </a:lnTo>
                  <a:lnTo>
                    <a:pt x="54190" y="164973"/>
                  </a:lnTo>
                  <a:lnTo>
                    <a:pt x="26847" y="181267"/>
                  </a:lnTo>
                  <a:lnTo>
                    <a:pt x="7340" y="205422"/>
                  </a:lnTo>
                  <a:lnTo>
                    <a:pt x="0" y="236524"/>
                  </a:lnTo>
                  <a:lnTo>
                    <a:pt x="7569" y="269290"/>
                  </a:lnTo>
                  <a:lnTo>
                    <a:pt x="27305" y="295516"/>
                  </a:lnTo>
                  <a:lnTo>
                    <a:pt x="55308" y="313601"/>
                  </a:lnTo>
                  <a:lnTo>
                    <a:pt x="87668" y="321957"/>
                  </a:lnTo>
                  <a:lnTo>
                    <a:pt x="128282" y="319163"/>
                  </a:lnTo>
                  <a:lnTo>
                    <a:pt x="165925" y="305422"/>
                  </a:lnTo>
                  <a:lnTo>
                    <a:pt x="200825" y="284276"/>
                  </a:lnTo>
                  <a:lnTo>
                    <a:pt x="233222" y="259207"/>
                  </a:lnTo>
                  <a:lnTo>
                    <a:pt x="236588" y="258508"/>
                  </a:lnTo>
                  <a:lnTo>
                    <a:pt x="239369" y="256082"/>
                  </a:lnTo>
                  <a:lnTo>
                    <a:pt x="240665" y="252945"/>
                  </a:lnTo>
                  <a:lnTo>
                    <a:pt x="242252" y="251561"/>
                  </a:lnTo>
                  <a:lnTo>
                    <a:pt x="244081" y="250126"/>
                  </a:lnTo>
                  <a:lnTo>
                    <a:pt x="245770" y="248589"/>
                  </a:lnTo>
                  <a:close/>
                </a:path>
                <a:path w="1038859" h="1033144">
                  <a:moveTo>
                    <a:pt x="277964" y="543267"/>
                  </a:moveTo>
                  <a:lnTo>
                    <a:pt x="275678" y="539546"/>
                  </a:lnTo>
                  <a:lnTo>
                    <a:pt x="272415" y="537806"/>
                  </a:lnTo>
                  <a:lnTo>
                    <a:pt x="271462" y="535127"/>
                  </a:lnTo>
                  <a:lnTo>
                    <a:pt x="269633" y="532650"/>
                  </a:lnTo>
                  <a:lnTo>
                    <a:pt x="266204" y="531558"/>
                  </a:lnTo>
                  <a:lnTo>
                    <a:pt x="228485" y="522922"/>
                  </a:lnTo>
                  <a:lnTo>
                    <a:pt x="190258" y="521208"/>
                  </a:lnTo>
                  <a:lnTo>
                    <a:pt x="152438" y="526643"/>
                  </a:lnTo>
                  <a:lnTo>
                    <a:pt x="115887" y="539394"/>
                  </a:lnTo>
                  <a:lnTo>
                    <a:pt x="90601" y="554723"/>
                  </a:lnTo>
                  <a:lnTo>
                    <a:pt x="69735" y="576199"/>
                  </a:lnTo>
                  <a:lnTo>
                    <a:pt x="59931" y="602208"/>
                  </a:lnTo>
                  <a:lnTo>
                    <a:pt x="67868" y="631075"/>
                  </a:lnTo>
                  <a:lnTo>
                    <a:pt x="90373" y="652005"/>
                  </a:lnTo>
                  <a:lnTo>
                    <a:pt x="119799" y="661212"/>
                  </a:lnTo>
                  <a:lnTo>
                    <a:pt x="151599" y="660946"/>
                  </a:lnTo>
                  <a:lnTo>
                    <a:pt x="213931" y="636028"/>
                  </a:lnTo>
                  <a:lnTo>
                    <a:pt x="262267" y="582104"/>
                  </a:lnTo>
                  <a:lnTo>
                    <a:pt x="276479" y="548030"/>
                  </a:lnTo>
                  <a:lnTo>
                    <a:pt x="277964" y="543267"/>
                  </a:lnTo>
                  <a:close/>
                </a:path>
                <a:path w="1038859" h="1033144">
                  <a:moveTo>
                    <a:pt x="498970" y="804989"/>
                  </a:moveTo>
                  <a:lnTo>
                    <a:pt x="495452" y="761492"/>
                  </a:lnTo>
                  <a:lnTo>
                    <a:pt x="493788" y="754951"/>
                  </a:lnTo>
                  <a:lnTo>
                    <a:pt x="491832" y="748245"/>
                  </a:lnTo>
                  <a:lnTo>
                    <a:pt x="491299" y="746861"/>
                  </a:lnTo>
                  <a:lnTo>
                    <a:pt x="489407" y="741895"/>
                  </a:lnTo>
                  <a:lnTo>
                    <a:pt x="486270" y="740219"/>
                  </a:lnTo>
                  <a:lnTo>
                    <a:pt x="482155" y="740905"/>
                  </a:lnTo>
                  <a:lnTo>
                    <a:pt x="478980" y="743292"/>
                  </a:lnTo>
                  <a:lnTo>
                    <a:pt x="478294" y="743483"/>
                  </a:lnTo>
                  <a:lnTo>
                    <a:pt x="477443" y="743534"/>
                  </a:lnTo>
                  <a:lnTo>
                    <a:pt x="476707" y="743889"/>
                  </a:lnTo>
                  <a:lnTo>
                    <a:pt x="473976" y="744778"/>
                  </a:lnTo>
                  <a:lnTo>
                    <a:pt x="471436" y="745820"/>
                  </a:lnTo>
                  <a:lnTo>
                    <a:pt x="468668" y="746861"/>
                  </a:lnTo>
                  <a:lnTo>
                    <a:pt x="466382" y="746125"/>
                  </a:lnTo>
                  <a:lnTo>
                    <a:pt x="464045" y="746074"/>
                  </a:lnTo>
                  <a:lnTo>
                    <a:pt x="461327" y="747356"/>
                  </a:lnTo>
                  <a:lnTo>
                    <a:pt x="456412" y="749744"/>
                  </a:lnTo>
                  <a:lnTo>
                    <a:pt x="451650" y="752119"/>
                  </a:lnTo>
                  <a:lnTo>
                    <a:pt x="446938" y="754799"/>
                  </a:lnTo>
                  <a:lnTo>
                    <a:pt x="446239" y="754951"/>
                  </a:lnTo>
                  <a:lnTo>
                    <a:pt x="445643" y="755396"/>
                  </a:lnTo>
                  <a:lnTo>
                    <a:pt x="444957" y="755548"/>
                  </a:lnTo>
                  <a:lnTo>
                    <a:pt x="443166" y="756234"/>
                  </a:lnTo>
                  <a:lnTo>
                    <a:pt x="441820" y="757186"/>
                  </a:lnTo>
                  <a:lnTo>
                    <a:pt x="440880" y="758418"/>
                  </a:lnTo>
                  <a:lnTo>
                    <a:pt x="410908" y="780389"/>
                  </a:lnTo>
                  <a:lnTo>
                    <a:pt x="385381" y="807123"/>
                  </a:lnTo>
                  <a:lnTo>
                    <a:pt x="365112" y="838060"/>
                  </a:lnTo>
                  <a:lnTo>
                    <a:pt x="350939" y="872617"/>
                  </a:lnTo>
                  <a:lnTo>
                    <a:pt x="345579" y="902665"/>
                  </a:lnTo>
                  <a:lnTo>
                    <a:pt x="347573" y="934656"/>
                  </a:lnTo>
                  <a:lnTo>
                    <a:pt x="359117" y="963422"/>
                  </a:lnTo>
                  <a:lnTo>
                    <a:pt x="382397" y="983792"/>
                  </a:lnTo>
                  <a:lnTo>
                    <a:pt x="411695" y="988860"/>
                  </a:lnTo>
                  <a:lnTo>
                    <a:pt x="437870" y="978471"/>
                  </a:lnTo>
                  <a:lnTo>
                    <a:pt x="459460" y="958037"/>
                  </a:lnTo>
                  <a:lnTo>
                    <a:pt x="475018" y="932942"/>
                  </a:lnTo>
                  <a:lnTo>
                    <a:pt x="489673" y="892086"/>
                  </a:lnTo>
                  <a:lnTo>
                    <a:pt x="497357" y="848969"/>
                  </a:lnTo>
                  <a:lnTo>
                    <a:pt x="498970" y="804989"/>
                  </a:lnTo>
                  <a:close/>
                </a:path>
                <a:path w="1038859" h="1033144">
                  <a:moveTo>
                    <a:pt x="846734" y="945299"/>
                  </a:moveTo>
                  <a:lnTo>
                    <a:pt x="839495" y="907249"/>
                  </a:lnTo>
                  <a:lnTo>
                    <a:pt x="825233" y="871753"/>
                  </a:lnTo>
                  <a:lnTo>
                    <a:pt x="804570" y="839508"/>
                  </a:lnTo>
                  <a:lnTo>
                    <a:pt x="778179" y="811199"/>
                  </a:lnTo>
                  <a:lnTo>
                    <a:pt x="772274" y="808278"/>
                  </a:lnTo>
                  <a:lnTo>
                    <a:pt x="769594" y="808824"/>
                  </a:lnTo>
                  <a:lnTo>
                    <a:pt x="766318" y="806843"/>
                  </a:lnTo>
                  <a:lnTo>
                    <a:pt x="762000" y="806843"/>
                  </a:lnTo>
                  <a:lnTo>
                    <a:pt x="758685" y="810463"/>
                  </a:lnTo>
                  <a:lnTo>
                    <a:pt x="736307" y="839927"/>
                  </a:lnTo>
                  <a:lnTo>
                    <a:pt x="721156" y="873086"/>
                  </a:lnTo>
                  <a:lnTo>
                    <a:pt x="713892" y="908786"/>
                  </a:lnTo>
                  <a:lnTo>
                    <a:pt x="715225" y="945794"/>
                  </a:lnTo>
                  <a:lnTo>
                    <a:pt x="723557" y="975321"/>
                  </a:lnTo>
                  <a:lnTo>
                    <a:pt x="739267" y="1003071"/>
                  </a:lnTo>
                  <a:lnTo>
                    <a:pt x="762050" y="1023937"/>
                  </a:lnTo>
                  <a:lnTo>
                    <a:pt x="791565" y="1032865"/>
                  </a:lnTo>
                  <a:lnTo>
                    <a:pt x="820534" y="1025220"/>
                  </a:lnTo>
                  <a:lnTo>
                    <a:pt x="838085" y="1003731"/>
                  </a:lnTo>
                  <a:lnTo>
                    <a:pt x="846175" y="974915"/>
                  </a:lnTo>
                  <a:lnTo>
                    <a:pt x="846734" y="945299"/>
                  </a:lnTo>
                  <a:close/>
                </a:path>
                <a:path w="1038859" h="1033144">
                  <a:moveTo>
                    <a:pt x="1038428" y="278320"/>
                  </a:moveTo>
                  <a:lnTo>
                    <a:pt x="591731" y="0"/>
                  </a:lnTo>
                  <a:lnTo>
                    <a:pt x="471195" y="0"/>
                  </a:lnTo>
                  <a:lnTo>
                    <a:pt x="450773" y="43853"/>
                  </a:lnTo>
                  <a:lnTo>
                    <a:pt x="432841" y="86537"/>
                  </a:lnTo>
                  <a:lnTo>
                    <a:pt x="416598" y="130340"/>
                  </a:lnTo>
                  <a:lnTo>
                    <a:pt x="402564" y="174967"/>
                  </a:lnTo>
                  <a:lnTo>
                    <a:pt x="391236" y="220141"/>
                  </a:lnTo>
                  <a:lnTo>
                    <a:pt x="383133" y="265557"/>
                  </a:lnTo>
                  <a:lnTo>
                    <a:pt x="378764" y="310921"/>
                  </a:lnTo>
                  <a:lnTo>
                    <a:pt x="378637" y="355955"/>
                  </a:lnTo>
                  <a:lnTo>
                    <a:pt x="383247" y="400342"/>
                  </a:lnTo>
                  <a:lnTo>
                    <a:pt x="393115" y="443801"/>
                  </a:lnTo>
                  <a:lnTo>
                    <a:pt x="408762" y="486041"/>
                  </a:lnTo>
                  <a:lnTo>
                    <a:pt x="430682" y="526770"/>
                  </a:lnTo>
                  <a:lnTo>
                    <a:pt x="459384" y="565683"/>
                  </a:lnTo>
                  <a:lnTo>
                    <a:pt x="492531" y="599376"/>
                  </a:lnTo>
                  <a:lnTo>
                    <a:pt x="529183" y="627354"/>
                  </a:lnTo>
                  <a:lnTo>
                    <a:pt x="568794" y="649795"/>
                  </a:lnTo>
                  <a:lnTo>
                    <a:pt x="610781" y="666838"/>
                  </a:lnTo>
                  <a:lnTo>
                    <a:pt x="654596" y="678688"/>
                  </a:lnTo>
                  <a:lnTo>
                    <a:pt x="699693" y="685482"/>
                  </a:lnTo>
                  <a:lnTo>
                    <a:pt x="745515" y="687412"/>
                  </a:lnTo>
                  <a:lnTo>
                    <a:pt x="791489" y="684618"/>
                  </a:lnTo>
                  <a:lnTo>
                    <a:pt x="837057" y="677291"/>
                  </a:lnTo>
                  <a:lnTo>
                    <a:pt x="881684" y="665581"/>
                  </a:lnTo>
                  <a:lnTo>
                    <a:pt x="924801" y="649655"/>
                  </a:lnTo>
                  <a:lnTo>
                    <a:pt x="965847" y="629691"/>
                  </a:lnTo>
                  <a:lnTo>
                    <a:pt x="1006424" y="605015"/>
                  </a:lnTo>
                  <a:lnTo>
                    <a:pt x="1038428" y="581710"/>
                  </a:lnTo>
                  <a:lnTo>
                    <a:pt x="1038428" y="278320"/>
                  </a:lnTo>
                  <a:close/>
                </a:path>
              </a:pathLst>
            </a:custGeom>
            <a:solidFill>
              <a:srgbClr val="FFB4E3"/>
            </a:solidFill>
          </p:spPr>
          <p:txBody>
            <a:bodyPr wrap="square" lIns="0" tIns="0" rIns="0" bIns="0" rtlCol="0"/>
            <a:lstStyle/>
            <a:p>
              <a:endParaRPr sz="1635"/>
            </a:p>
          </p:txBody>
        </p:sp>
      </p:grpSp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-52070" y="-13335"/>
            <a:ext cx="6537960" cy="506730"/>
          </a:xfrm>
          <a:prstGeom prst="rect">
            <a:avLst/>
          </a:prstGeom>
        </p:spPr>
        <p:txBody>
          <a:bodyPr vert="horz" wrap="square" lIns="0" tIns="14983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spc="140" dirty="0">
                <a:latin typeface="Edwardian Script ITC" panose="030303020407070D0804" charset="0"/>
                <a:cs typeface="Edwardian Script ITC" panose="030303020407070D0804" charset="0"/>
              </a:rPr>
              <a:t>Thanh</a:t>
            </a:r>
            <a:r>
              <a:rPr sz="3200" spc="229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20" dirty="0">
                <a:latin typeface="Edwardian Script ITC" panose="030303020407070D0804" charset="0"/>
                <a:cs typeface="Edwardian Script ITC" panose="030303020407070D0804" charset="0"/>
              </a:rPr>
              <a:t>Am</a:t>
            </a:r>
            <a:r>
              <a:rPr sz="3200" spc="235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170" dirty="0">
                <a:latin typeface="Edwardian Script ITC" panose="030303020407070D0804" charset="0"/>
                <a:cs typeface="Edwardian Script ITC" panose="030303020407070D0804" charset="0"/>
              </a:rPr>
              <a:t>Primary</a:t>
            </a:r>
            <a:r>
              <a:rPr sz="3200" spc="235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150" dirty="0">
                <a:latin typeface="Edwardian Script ITC" panose="030303020407070D0804" charset="0"/>
                <a:cs typeface="Edwardian Script ITC" panose="030303020407070D0804" charset="0"/>
              </a:rPr>
              <a:t>School</a:t>
            </a:r>
            <a:endParaRPr sz="3200" spc="150" dirty="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34" name="object 3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88472" y="14866"/>
            <a:ext cx="1909954" cy="690756"/>
          </a:xfrm>
          <a:prstGeom prst="rect">
            <a:avLst/>
          </a:prstGeom>
        </p:spPr>
      </p:pic>
      <p:pic>
        <p:nvPicPr>
          <p:cNvPr id="38" name="Picture 37" descr="ML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0270" y="5363210"/>
            <a:ext cx="1185545" cy="1185545"/>
          </a:xfrm>
          <a:prstGeom prst="rect">
            <a:avLst/>
          </a:prstGeom>
        </p:spPr>
      </p:pic>
      <p:pic>
        <p:nvPicPr>
          <p:cNvPr id="5" name="Goodbye Song for Kids - Kindergarten, Preschool &amp; ESL - Fun Kids English (mp3cut.net)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835" y="748665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64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272" y="-66612"/>
            <a:ext cx="1097371" cy="133085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173" y="-156749"/>
            <a:ext cx="5005787" cy="1653797"/>
          </a:xfrm>
          <a:prstGeom prst="rect">
            <a:avLst/>
          </a:prstGeom>
        </p:spPr>
      </p:pic>
      <p:sp>
        <p:nvSpPr>
          <p:cNvPr id="13" name="TextBox 7"/>
          <p:cNvSpPr txBox="1"/>
          <p:nvPr/>
        </p:nvSpPr>
        <p:spPr>
          <a:xfrm>
            <a:off x="623392" y="2261932"/>
            <a:ext cx="10945216" cy="168211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altLang="zh-C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青鸟华光简胖头鱼" panose="02010604000101010101" pitchFamily="2" charset="-122"/>
              </a:rPr>
              <a:t> THAT’S MY SCHOOL</a:t>
            </a:r>
            <a:endParaRPr lang="zh-CN" alt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青鸟华光简胖头鱼" panose="02010604000101010101" pitchFamily="2" charset="-122"/>
            </a:endParaRPr>
          </a:p>
        </p:txBody>
      </p:sp>
      <p:sp>
        <p:nvSpPr>
          <p:cNvPr id="6" name="TextBox 71"/>
          <p:cNvSpPr txBox="1"/>
          <p:nvPr/>
        </p:nvSpPr>
        <p:spPr>
          <a:xfrm>
            <a:off x="6076917" y="3489417"/>
            <a:ext cx="1781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E54872"/>
                </a:solidFill>
                <a:latin typeface="+mj-lt"/>
                <a:ea typeface="Microsoft YaHei UI" panose="020B0503020204020204" pitchFamily="34" charset="-122"/>
              </a:rPr>
              <a:t>Lesson 2</a:t>
            </a:r>
            <a:endParaRPr lang="zh-CN" altLang="en-US" sz="3600" b="1" dirty="0">
              <a:solidFill>
                <a:srgbClr val="E54872"/>
              </a:solidFill>
              <a:latin typeface="+mj-lt"/>
              <a:ea typeface="Microsoft YaHei UI" panose="020B0503020204020204" pitchFamily="34" charset="-122"/>
            </a:endParaRPr>
          </a:p>
        </p:txBody>
      </p:sp>
      <p:sp>
        <p:nvSpPr>
          <p:cNvPr id="21" name="TextBox 71"/>
          <p:cNvSpPr txBox="1"/>
          <p:nvPr/>
        </p:nvSpPr>
        <p:spPr>
          <a:xfrm>
            <a:off x="2884699" y="1017284"/>
            <a:ext cx="23551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600" b="1" dirty="0">
                <a:ln w="0"/>
                <a:solidFill>
                  <a:srgbClr val="E5487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" panose="020B0502040204020203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Unit 7</a:t>
            </a:r>
            <a:endParaRPr lang="zh-CN" altLang="en-US" sz="6600" b="1" dirty="0">
              <a:ln w="0"/>
              <a:solidFill>
                <a:srgbClr val="E5487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" panose="020B0502040204020203" pitchFamily="34" charset="0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Picture 2" descr="ML (1)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0900" y="4451350"/>
            <a:ext cx="986155" cy="986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133157" y="-9146"/>
            <a:ext cx="1160518" cy="12825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761837" y="408878"/>
            <a:ext cx="3203915" cy="3108960"/>
            <a:chOff x="8761837" y="556363"/>
            <a:chExt cx="3203915" cy="310896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35081">
              <a:off x="8761837" y="556363"/>
              <a:ext cx="3203915" cy="310896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98" b="10621"/>
            <a:stretch>
              <a:fillRect/>
            </a:stretch>
          </p:blipFill>
          <p:spPr>
            <a:xfrm>
              <a:off x="9762910" y="1467872"/>
              <a:ext cx="1722793" cy="1188720"/>
            </a:xfrm>
            <a:prstGeom prst="roundRect">
              <a:avLst>
                <a:gd name="adj" fmla="val 10938"/>
              </a:avLst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" name="Group 3"/>
          <p:cNvGrpSpPr/>
          <p:nvPr/>
        </p:nvGrpSpPr>
        <p:grpSpPr>
          <a:xfrm>
            <a:off x="5898930" y="408878"/>
            <a:ext cx="3203915" cy="3108960"/>
            <a:chOff x="5898930" y="556363"/>
            <a:chExt cx="3203915" cy="310896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35081">
              <a:off x="5898930" y="556363"/>
              <a:ext cx="3203915" cy="3108960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6714075" y="1487608"/>
              <a:ext cx="1742316" cy="1191921"/>
              <a:chOff x="3474463" y="1270000"/>
              <a:chExt cx="5662174" cy="3873500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68" t="5926" r="25322" b="37593"/>
              <a:stretch>
                <a:fillRect/>
              </a:stretch>
            </p:blipFill>
            <p:spPr>
              <a:xfrm>
                <a:off x="3474463" y="1270000"/>
                <a:ext cx="5662174" cy="3873500"/>
              </a:xfrm>
              <a:prstGeom prst="roundRect">
                <a:avLst>
                  <a:gd name="adj" fmla="val 8142"/>
                </a:avLst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5"/>
              <a:srcRect l="44919" r="34964" b="82544"/>
              <a:stretch>
                <a:fillRect/>
              </a:stretch>
            </p:blipFill>
            <p:spPr>
              <a:xfrm>
                <a:off x="6007270" y="1758239"/>
                <a:ext cx="494960" cy="344321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10025" y="3838899"/>
                <a:ext cx="554020" cy="581721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57033" y="3744847"/>
                <a:ext cx="453086" cy="699206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79992" y="3756163"/>
                <a:ext cx="430569" cy="664458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9"/>
              <a:srcRect b="7087"/>
              <a:stretch>
                <a:fillRect/>
              </a:stretch>
            </p:blipFill>
            <p:spPr>
              <a:xfrm>
                <a:off x="5452959" y="3731570"/>
                <a:ext cx="446408" cy="640080"/>
              </a:xfrm>
              <a:prstGeom prst="rect">
                <a:avLst/>
              </a:prstGeom>
            </p:spPr>
          </p:pic>
        </p:grpSp>
      </p:grpSp>
      <p:grpSp>
        <p:nvGrpSpPr>
          <p:cNvPr id="2" name="Group 1"/>
          <p:cNvGrpSpPr/>
          <p:nvPr/>
        </p:nvGrpSpPr>
        <p:grpSpPr>
          <a:xfrm>
            <a:off x="158830" y="494606"/>
            <a:ext cx="3203915" cy="3108960"/>
            <a:chOff x="158830" y="642091"/>
            <a:chExt cx="3203915" cy="310896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35081">
              <a:off x="158830" y="642091"/>
              <a:ext cx="3203915" cy="310896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66934" y="1491756"/>
              <a:ext cx="1622273" cy="1377967"/>
            </a:xfrm>
            <a:custGeom>
              <a:avLst/>
              <a:gdLst>
                <a:gd name="connsiteX0" fmla="*/ 3343978 w 5505523"/>
                <a:gd name="connsiteY0" fmla="*/ 256209 h 4676422"/>
                <a:gd name="connsiteX1" fmla="*/ 3343978 w 5505523"/>
                <a:gd name="connsiteY1" fmla="*/ 877715 h 4676422"/>
                <a:gd name="connsiteX2" fmla="*/ 5089651 w 5505523"/>
                <a:gd name="connsiteY2" fmla="*/ 877715 h 4676422"/>
                <a:gd name="connsiteX3" fmla="*/ 5089651 w 5505523"/>
                <a:gd name="connsiteY3" fmla="*/ 256209 h 4676422"/>
                <a:gd name="connsiteX4" fmla="*/ 0 w 5505523"/>
                <a:gd name="connsiteY4" fmla="*/ 0 h 4676422"/>
                <a:gd name="connsiteX5" fmla="*/ 5505523 w 5505523"/>
                <a:gd name="connsiteY5" fmla="*/ 0 h 4676422"/>
                <a:gd name="connsiteX6" fmla="*/ 5505523 w 5505523"/>
                <a:gd name="connsiteY6" fmla="*/ 4676422 h 4676422"/>
                <a:gd name="connsiteX7" fmla="*/ 0 w 5505523"/>
                <a:gd name="connsiteY7" fmla="*/ 4676422 h 4676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05523" h="4676422">
                  <a:moveTo>
                    <a:pt x="3343978" y="256209"/>
                  </a:moveTo>
                  <a:lnTo>
                    <a:pt x="3343978" y="877715"/>
                  </a:lnTo>
                  <a:lnTo>
                    <a:pt x="5089651" y="877715"/>
                  </a:lnTo>
                  <a:lnTo>
                    <a:pt x="5089651" y="256209"/>
                  </a:lnTo>
                  <a:close/>
                  <a:moveTo>
                    <a:pt x="0" y="0"/>
                  </a:moveTo>
                  <a:lnTo>
                    <a:pt x="5505523" y="0"/>
                  </a:lnTo>
                  <a:lnTo>
                    <a:pt x="5505523" y="4676422"/>
                  </a:lnTo>
                  <a:lnTo>
                    <a:pt x="0" y="4676422"/>
                  </a:lnTo>
                  <a:close/>
                </a:path>
              </a:pathLst>
            </a:cu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88" r="17486" b="79311"/>
            <a:stretch>
              <a:fillRect/>
            </a:stretch>
          </p:blipFill>
          <p:spPr>
            <a:xfrm flipH="1">
              <a:off x="579954" y="1410536"/>
              <a:ext cx="655720" cy="500448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3050312" y="408878"/>
            <a:ext cx="3203915" cy="3108960"/>
            <a:chOff x="3050312" y="556363"/>
            <a:chExt cx="3203915" cy="310896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35081">
              <a:off x="3050312" y="556363"/>
              <a:ext cx="3203915" cy="310896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822593" y="1257129"/>
              <a:ext cx="1780701" cy="1512537"/>
            </a:xfrm>
            <a:custGeom>
              <a:avLst/>
              <a:gdLst>
                <a:gd name="connsiteX0" fmla="*/ 3343978 w 5505523"/>
                <a:gd name="connsiteY0" fmla="*/ 256209 h 4676422"/>
                <a:gd name="connsiteX1" fmla="*/ 3343978 w 5505523"/>
                <a:gd name="connsiteY1" fmla="*/ 877715 h 4676422"/>
                <a:gd name="connsiteX2" fmla="*/ 5089651 w 5505523"/>
                <a:gd name="connsiteY2" fmla="*/ 877715 h 4676422"/>
                <a:gd name="connsiteX3" fmla="*/ 5089651 w 5505523"/>
                <a:gd name="connsiteY3" fmla="*/ 256209 h 4676422"/>
                <a:gd name="connsiteX4" fmla="*/ 0 w 5505523"/>
                <a:gd name="connsiteY4" fmla="*/ 0 h 4676422"/>
                <a:gd name="connsiteX5" fmla="*/ 5505523 w 5505523"/>
                <a:gd name="connsiteY5" fmla="*/ 0 h 4676422"/>
                <a:gd name="connsiteX6" fmla="*/ 5505523 w 5505523"/>
                <a:gd name="connsiteY6" fmla="*/ 4676422 h 4676422"/>
                <a:gd name="connsiteX7" fmla="*/ 0 w 5505523"/>
                <a:gd name="connsiteY7" fmla="*/ 4676422 h 4676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05523" h="4676422">
                  <a:moveTo>
                    <a:pt x="3343978" y="256209"/>
                  </a:moveTo>
                  <a:lnTo>
                    <a:pt x="3343978" y="877715"/>
                  </a:lnTo>
                  <a:lnTo>
                    <a:pt x="5089651" y="877715"/>
                  </a:lnTo>
                  <a:lnTo>
                    <a:pt x="5089651" y="256209"/>
                  </a:lnTo>
                  <a:close/>
                  <a:moveTo>
                    <a:pt x="0" y="0"/>
                  </a:moveTo>
                  <a:lnTo>
                    <a:pt x="5505523" y="0"/>
                  </a:lnTo>
                  <a:lnTo>
                    <a:pt x="5505523" y="4676422"/>
                  </a:lnTo>
                  <a:lnTo>
                    <a:pt x="0" y="4676422"/>
                  </a:lnTo>
                  <a:close/>
                </a:path>
              </a:pathLst>
            </a:custGeom>
          </p:spPr>
        </p:pic>
      </p:grpSp>
      <p:grpSp>
        <p:nvGrpSpPr>
          <p:cNvPr id="7" name="Group 6"/>
          <p:cNvGrpSpPr/>
          <p:nvPr/>
        </p:nvGrpSpPr>
        <p:grpSpPr>
          <a:xfrm>
            <a:off x="144542" y="3534548"/>
            <a:ext cx="3203915" cy="3108960"/>
            <a:chOff x="144542" y="3510583"/>
            <a:chExt cx="3203915" cy="310896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35081">
              <a:off x="144542" y="3510583"/>
              <a:ext cx="3203915" cy="310896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074"/>
            <a:stretch>
              <a:fillRect/>
            </a:stretch>
          </p:blipFill>
          <p:spPr>
            <a:xfrm>
              <a:off x="907814" y="4457102"/>
              <a:ext cx="1726832" cy="1157361"/>
            </a:xfrm>
            <a:prstGeom prst="roundRect">
              <a:avLst>
                <a:gd name="adj" fmla="val 9812"/>
              </a:avLst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3021736" y="3534548"/>
            <a:ext cx="3203915" cy="3108960"/>
            <a:chOff x="3021736" y="3510583"/>
            <a:chExt cx="3203915" cy="310896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35081">
              <a:off x="3021736" y="3510583"/>
              <a:ext cx="3203915" cy="310896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14"/>
            <a:srcRect l="3538" r="2008"/>
            <a:stretch>
              <a:fillRect/>
            </a:stretch>
          </p:blipFill>
          <p:spPr>
            <a:xfrm>
              <a:off x="3787828" y="4423359"/>
              <a:ext cx="1875699" cy="1224846"/>
            </a:xfrm>
            <a:prstGeom prst="roundRect">
              <a:avLst>
                <a:gd name="adj" fmla="val 8771"/>
              </a:avLst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4" name="Group 43"/>
          <p:cNvGrpSpPr/>
          <p:nvPr/>
        </p:nvGrpSpPr>
        <p:grpSpPr>
          <a:xfrm>
            <a:off x="8747549" y="3534548"/>
            <a:ext cx="3203915" cy="3108960"/>
            <a:chOff x="8747549" y="3510583"/>
            <a:chExt cx="3203915" cy="310896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35081">
              <a:off x="8747549" y="3510583"/>
              <a:ext cx="3203915" cy="310896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108"/>
            <a:stretch>
              <a:fillRect/>
            </a:stretch>
          </p:blipFill>
          <p:spPr>
            <a:xfrm>
              <a:off x="9830608" y="4394698"/>
              <a:ext cx="1655095" cy="1097280"/>
            </a:xfrm>
            <a:prstGeom prst="roundRect">
              <a:avLst>
                <a:gd name="adj" fmla="val 9968"/>
              </a:avLst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7" name="Group 16"/>
          <p:cNvGrpSpPr/>
          <p:nvPr/>
        </p:nvGrpSpPr>
        <p:grpSpPr>
          <a:xfrm>
            <a:off x="5898930" y="3534548"/>
            <a:ext cx="3203915" cy="3108960"/>
            <a:chOff x="5898930" y="3510583"/>
            <a:chExt cx="3203915" cy="310896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35081">
              <a:off x="5898930" y="3510583"/>
              <a:ext cx="3203915" cy="310896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1" t="30501" r="545" b="21459"/>
            <a:stretch>
              <a:fillRect/>
            </a:stretch>
          </p:blipFill>
          <p:spPr>
            <a:xfrm>
              <a:off x="6903062" y="4381075"/>
              <a:ext cx="1553329" cy="1097280"/>
            </a:xfrm>
            <a:prstGeom prst="roundRect">
              <a:avLst>
                <a:gd name="adj" fmla="val 11539"/>
              </a:avLst>
            </a:prstGeom>
          </p:spPr>
        </p:pic>
      </p:grpSp>
      <p:sp>
        <p:nvSpPr>
          <p:cNvPr id="43" name="Rounded Rectangle 42"/>
          <p:cNvSpPr/>
          <p:nvPr/>
        </p:nvSpPr>
        <p:spPr>
          <a:xfrm>
            <a:off x="5240391" y="181083"/>
            <a:ext cx="2405182" cy="623652"/>
          </a:xfrm>
          <a:prstGeom prst="roundRect">
            <a:avLst>
              <a:gd name="adj" fmla="val 50000"/>
            </a:avLst>
          </a:prstGeom>
          <a:solidFill>
            <a:srgbClr val="E7E85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E54872"/>
                </a:solidFill>
                <a:latin typeface="Century Gothic" panose="020B0502020202020204" pitchFamily="34" charset="0"/>
              </a:rPr>
              <a:t>R</a:t>
            </a:r>
            <a:r>
              <a:rPr lang="en-US" altLang="zh-CN" sz="3200" b="1" dirty="0">
                <a:solidFill>
                  <a:srgbClr val="E54872"/>
                </a:solidFill>
                <a:latin typeface="Century Gothic" panose="020B0502020202020204" pitchFamily="34" charset="0"/>
              </a:rPr>
              <a:t>e</a:t>
            </a:r>
            <a:r>
              <a:rPr lang="en-US" sz="3200" b="1" dirty="0">
                <a:solidFill>
                  <a:srgbClr val="E54872"/>
                </a:solidFill>
                <a:latin typeface="Century Gothic" panose="020B0502020202020204" pitchFamily="34" charset="0"/>
              </a:rPr>
              <a:t>vi</a:t>
            </a:r>
            <a:r>
              <a:rPr lang="en-US" altLang="zh-CN" sz="3200" b="1" dirty="0">
                <a:solidFill>
                  <a:srgbClr val="E54872"/>
                </a:solidFill>
                <a:latin typeface="Century Gothic" panose="020B0502020202020204" pitchFamily="34" charset="0"/>
              </a:rPr>
              <a:t>e</a:t>
            </a:r>
            <a:r>
              <a:rPr lang="en-US" sz="3200" b="1" dirty="0">
                <a:solidFill>
                  <a:srgbClr val="E54872"/>
                </a:solidFill>
                <a:latin typeface="Century Gothic" panose="020B0502020202020204" pitchFamily="34" charset="0"/>
              </a:rPr>
              <a:t>w</a:t>
            </a:r>
            <a:endParaRPr lang="en-US" sz="3200" b="1" dirty="0">
              <a:solidFill>
                <a:srgbClr val="E5487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8" r="17486" b="79311"/>
          <a:stretch>
            <a:fillRect/>
          </a:stretch>
        </p:blipFill>
        <p:spPr>
          <a:xfrm rot="20747807">
            <a:off x="5103886" y="1344766"/>
            <a:ext cx="613686" cy="46836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9110" y="2645209"/>
            <a:ext cx="1416595" cy="524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31417"/>
                </a:solidFill>
                <a:latin typeface="Century Gothic" panose="020B0502020202020204" pitchFamily="34" charset="0"/>
              </a:rPr>
              <a:t>Big  </a:t>
            </a:r>
            <a:endParaRPr lang="en-US" sz="2800" b="1" dirty="0">
              <a:solidFill>
                <a:srgbClr val="731417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2623" y="2485220"/>
            <a:ext cx="1589810" cy="639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31417"/>
                </a:solidFill>
                <a:latin typeface="Century Gothic" panose="020B0502020202020204" pitchFamily="34" charset="0"/>
              </a:rPr>
              <a:t>Small</a:t>
            </a:r>
            <a:endParaRPr lang="en-US" sz="2800" b="1" dirty="0">
              <a:solidFill>
                <a:srgbClr val="731417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296032" y="2445495"/>
            <a:ext cx="1589810" cy="639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31417"/>
                </a:solidFill>
                <a:latin typeface="Century Gothic" panose="020B0502020202020204" pitchFamily="34" charset="0"/>
              </a:rPr>
              <a:t>School</a:t>
            </a:r>
            <a:endParaRPr lang="en-US" sz="2800" b="1" dirty="0">
              <a:solidFill>
                <a:srgbClr val="731417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877953" y="2402527"/>
            <a:ext cx="2689637" cy="639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31417"/>
                </a:solidFill>
                <a:latin typeface="Century Gothic" panose="020B0502020202020204" pitchFamily="34" charset="0"/>
              </a:rPr>
              <a:t>Classroom</a:t>
            </a:r>
            <a:endParaRPr lang="en-US" sz="2800" b="1" dirty="0">
              <a:solidFill>
                <a:srgbClr val="731417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18204" y="5685151"/>
            <a:ext cx="1416595" cy="524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31417"/>
                </a:solidFill>
                <a:latin typeface="Century Gothic" panose="020B0502020202020204" pitchFamily="34" charset="0"/>
              </a:rPr>
              <a:t>Gym </a:t>
            </a:r>
            <a:endParaRPr lang="en-US" sz="2800" b="1" dirty="0">
              <a:solidFill>
                <a:srgbClr val="731417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373086" y="5614487"/>
            <a:ext cx="1589810" cy="639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31417"/>
                </a:solidFill>
                <a:latin typeface="Century Gothic" panose="020B0502020202020204" pitchFamily="34" charset="0"/>
              </a:rPr>
              <a:t>Library </a:t>
            </a:r>
            <a:endParaRPr lang="en-US" sz="2800" b="1" dirty="0">
              <a:solidFill>
                <a:srgbClr val="731417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25891" y="5562156"/>
            <a:ext cx="2773393" cy="639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31417"/>
                </a:solidFill>
                <a:latin typeface="Century Gothic" panose="020B0502020202020204" pitchFamily="34" charset="0"/>
              </a:rPr>
              <a:t>Playground</a:t>
            </a:r>
            <a:endParaRPr lang="en-US" sz="2800" b="1" dirty="0">
              <a:solidFill>
                <a:srgbClr val="731417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732383" y="5540036"/>
            <a:ext cx="3234246" cy="639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31417"/>
                </a:solidFill>
                <a:latin typeface="Century Gothic" panose="020B0502020202020204" pitchFamily="34" charset="0"/>
              </a:rPr>
              <a:t>Comput</a:t>
            </a:r>
            <a:r>
              <a:rPr lang="en-US" altLang="zh-CN" sz="2400" b="1" dirty="0">
                <a:solidFill>
                  <a:srgbClr val="731417"/>
                </a:solidFill>
                <a:latin typeface="Century Gothic" panose="020B0502020202020204" pitchFamily="34" charset="0"/>
              </a:rPr>
              <a:t>e</a:t>
            </a:r>
            <a:r>
              <a:rPr lang="en-US" sz="2400" b="1" dirty="0">
                <a:solidFill>
                  <a:srgbClr val="731417"/>
                </a:solidFill>
                <a:latin typeface="Century Gothic" panose="020B0502020202020204" pitchFamily="34" charset="0"/>
              </a:rPr>
              <a:t>r room</a:t>
            </a:r>
            <a:endParaRPr lang="en-US" sz="2400" b="1" dirty="0">
              <a:solidFill>
                <a:srgbClr val="731417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6" name="图片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56514" y="62406"/>
            <a:ext cx="1063475" cy="885112"/>
          </a:xfrm>
          <a:prstGeom prst="rect">
            <a:avLst/>
          </a:prstGeom>
        </p:spPr>
      </p:pic>
      <p:sp>
        <p:nvSpPr>
          <p:cNvPr id="14" name="Text Box 13"/>
          <p:cNvSpPr txBox="1"/>
          <p:nvPr userDrawn="1"/>
        </p:nvSpPr>
        <p:spPr>
          <a:xfrm>
            <a:off x="849630" y="-79375"/>
            <a:ext cx="3495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47" name="Picture 46" descr="ML (1)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1205845" y="0"/>
            <a:ext cx="986155" cy="986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9822" y="1352564"/>
            <a:ext cx="2788920" cy="4572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endParaRPr lang="en-US" sz="2400" b="1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3032" y="883767"/>
            <a:ext cx="5119658" cy="1150144"/>
          </a:xfrm>
          <a:prstGeom prst="horizontalScroll">
            <a:avLst>
              <a:gd name="adj" fmla="val 354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That’s the ___________.</a:t>
            </a:r>
            <a:endParaRPr lang="en-US" sz="3600" b="1">
              <a:latin typeface="Century Gothic" panose="020B0502020202020204" pitchFamily="34" charset="0"/>
            </a:endParaRPr>
          </a:p>
          <a:p>
            <a:pPr algn="ctr"/>
            <a:r>
              <a:rPr lang="en-US" sz="2800">
                <a:solidFill>
                  <a:srgbClr val="FF3139"/>
                </a:solidFill>
                <a:latin typeface="Century Gothic" panose="020B0502020202020204" pitchFamily="34" charset="0"/>
              </a:rPr>
              <a:t>(Kia là ____________.)</a:t>
            </a:r>
            <a:endParaRPr lang="en-US" sz="2800">
              <a:solidFill>
                <a:srgbClr val="FF313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8" b="10621"/>
          <a:stretch>
            <a:fillRect/>
          </a:stretch>
        </p:blipFill>
        <p:spPr>
          <a:xfrm>
            <a:off x="9775070" y="3175572"/>
            <a:ext cx="1579065" cy="1089548"/>
          </a:xfrm>
          <a:prstGeom prst="roundRect">
            <a:avLst>
              <a:gd name="adj" fmla="val 10938"/>
            </a:avLst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544225" y="3392680"/>
            <a:ext cx="1592670" cy="1089548"/>
            <a:chOff x="3474463" y="1270000"/>
            <a:chExt cx="5662174" cy="38735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8" t="5926" r="25322" b="37593"/>
            <a:stretch>
              <a:fillRect/>
            </a:stretch>
          </p:blipFill>
          <p:spPr>
            <a:xfrm>
              <a:off x="3474463" y="1270000"/>
              <a:ext cx="5662174" cy="3873500"/>
            </a:xfrm>
            <a:prstGeom prst="roundRect">
              <a:avLst>
                <a:gd name="adj" fmla="val 8142"/>
              </a:avLst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l="44919" r="34964" b="82544"/>
            <a:stretch>
              <a:fillRect/>
            </a:stretch>
          </p:blipFill>
          <p:spPr>
            <a:xfrm>
              <a:off x="6007270" y="1758239"/>
              <a:ext cx="494960" cy="34432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10025" y="3838899"/>
              <a:ext cx="554020" cy="58172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57033" y="3744847"/>
              <a:ext cx="453086" cy="69920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79992" y="3756163"/>
              <a:ext cx="430569" cy="66445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/>
            <a:srcRect b="7087"/>
            <a:stretch>
              <a:fillRect/>
            </a:stretch>
          </p:blipFill>
          <p:spPr>
            <a:xfrm>
              <a:off x="5452959" y="3731570"/>
              <a:ext cx="446408" cy="640080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74"/>
          <a:stretch>
            <a:fillRect/>
          </a:stretch>
        </p:blipFill>
        <p:spPr>
          <a:xfrm>
            <a:off x="2438826" y="4373409"/>
            <a:ext cx="1588412" cy="1064589"/>
          </a:xfrm>
          <a:prstGeom prst="roundRect">
            <a:avLst>
              <a:gd name="adj" fmla="val 9812"/>
            </a:avLst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3538" r="2008"/>
          <a:stretch>
            <a:fillRect/>
          </a:stretch>
        </p:blipFill>
        <p:spPr>
          <a:xfrm>
            <a:off x="4205083" y="4852950"/>
            <a:ext cx="1633463" cy="1066664"/>
          </a:xfrm>
          <a:prstGeom prst="roundRect">
            <a:avLst>
              <a:gd name="adj" fmla="val 8771"/>
            </a:avLst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8"/>
          <a:stretch>
            <a:fillRect/>
          </a:stretch>
        </p:blipFill>
        <p:spPr>
          <a:xfrm>
            <a:off x="7923826" y="4168769"/>
            <a:ext cx="1564594" cy="1037280"/>
          </a:xfrm>
          <a:prstGeom prst="roundRect">
            <a:avLst>
              <a:gd name="adj" fmla="val 9968"/>
            </a:avLst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" t="30501" r="545" b="21459"/>
          <a:stretch>
            <a:fillRect/>
          </a:stretch>
        </p:blipFill>
        <p:spPr>
          <a:xfrm>
            <a:off x="6129324" y="4887515"/>
            <a:ext cx="1503724" cy="1062239"/>
          </a:xfrm>
          <a:prstGeom prst="roundRect">
            <a:avLst>
              <a:gd name="adj" fmla="val 11539"/>
            </a:avLst>
          </a:prstGeom>
        </p:spPr>
      </p:pic>
      <p:sp>
        <p:nvSpPr>
          <p:cNvPr id="29" name="Rectangle 28"/>
          <p:cNvSpPr/>
          <p:nvPr/>
        </p:nvSpPr>
        <p:spPr>
          <a:xfrm>
            <a:off x="544586" y="4444268"/>
            <a:ext cx="1589810" cy="639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US" sz="26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chool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219785" y="4185444"/>
            <a:ext cx="2689637" cy="639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r>
              <a:rPr lang="en-US" sz="26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lassroom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397450" y="5453476"/>
            <a:ext cx="1416595" cy="524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</a:t>
            </a:r>
            <a:r>
              <a:rPr lang="en-US" sz="26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ym 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131651" y="5839985"/>
            <a:ext cx="1589810" cy="639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r>
              <a:rPr lang="en-US" sz="26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ibrary 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494489" y="5839984"/>
            <a:ext cx="2773393" cy="639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</a:t>
            </a:r>
            <a:r>
              <a:rPr lang="en-US" sz="26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layground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127952" y="5336152"/>
            <a:ext cx="3234246" cy="639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r>
              <a:rPr lang="en-US" sz="26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omput</a:t>
            </a:r>
            <a:r>
              <a:rPr lang="en-US" altLang="zh-CN" sz="26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US" sz="26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r 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room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6" name="Straight Arrow Connector 35"/>
          <p:cNvCxnSpPr>
            <a:stCxn id="3" idx="2"/>
            <a:endCxn id="10" idx="3"/>
          </p:cNvCxnSpPr>
          <p:nvPr/>
        </p:nvCxnSpPr>
        <p:spPr>
          <a:xfrm flipH="1">
            <a:off x="2136895" y="1993138"/>
            <a:ext cx="3655966" cy="19443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" idx="2"/>
            <a:endCxn id="18" idx="0"/>
          </p:cNvCxnSpPr>
          <p:nvPr/>
        </p:nvCxnSpPr>
        <p:spPr>
          <a:xfrm flipH="1">
            <a:off x="3233032" y="1993138"/>
            <a:ext cx="2559829" cy="23802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" idx="2"/>
            <a:endCxn id="21" idx="0"/>
          </p:cNvCxnSpPr>
          <p:nvPr/>
        </p:nvCxnSpPr>
        <p:spPr>
          <a:xfrm flipH="1">
            <a:off x="5021815" y="1993138"/>
            <a:ext cx="771046" cy="28598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" idx="2"/>
            <a:endCxn id="27" idx="0"/>
          </p:cNvCxnSpPr>
          <p:nvPr/>
        </p:nvCxnSpPr>
        <p:spPr>
          <a:xfrm>
            <a:off x="5792861" y="1993138"/>
            <a:ext cx="1088325" cy="28943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3" idx="2"/>
            <a:endCxn id="24" idx="0"/>
          </p:cNvCxnSpPr>
          <p:nvPr/>
        </p:nvCxnSpPr>
        <p:spPr>
          <a:xfrm>
            <a:off x="5792861" y="1993138"/>
            <a:ext cx="2913262" cy="21756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3" idx="2"/>
            <a:endCxn id="6" idx="1"/>
          </p:cNvCxnSpPr>
          <p:nvPr/>
        </p:nvCxnSpPr>
        <p:spPr>
          <a:xfrm>
            <a:off x="5792861" y="1993138"/>
            <a:ext cx="3982209" cy="1727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/>
          <p:cNvSpPr/>
          <p:nvPr/>
        </p:nvSpPr>
        <p:spPr>
          <a:xfrm>
            <a:off x="3330666" y="600075"/>
            <a:ext cx="4199618" cy="635000"/>
          </a:xfrm>
          <a:prstGeom prst="roundRect">
            <a:avLst>
              <a:gd name="adj" fmla="val 50000"/>
            </a:avLst>
          </a:prstGeom>
          <a:solidFill>
            <a:srgbClr val="E7E85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E54872"/>
                </a:solidFill>
                <a:latin typeface="Century Gothic" panose="020B0502020202020204" pitchFamily="34" charset="0"/>
              </a:rPr>
              <a:t>Vocabulary</a:t>
            </a:r>
            <a:endParaRPr lang="en-US" sz="3200" b="1" dirty="0">
              <a:solidFill>
                <a:srgbClr val="E54872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5501" y="1894277"/>
            <a:ext cx="2796958" cy="124301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US" sz="80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ig  </a:t>
            </a:r>
            <a:endParaRPr lang="en-US" sz="8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2459" y="1235362"/>
            <a:ext cx="5505523" cy="4676422"/>
          </a:xfrm>
          <a:custGeom>
            <a:avLst/>
            <a:gdLst>
              <a:gd name="connsiteX0" fmla="*/ 3343978 w 5505523"/>
              <a:gd name="connsiteY0" fmla="*/ 256209 h 4676422"/>
              <a:gd name="connsiteX1" fmla="*/ 3343978 w 5505523"/>
              <a:gd name="connsiteY1" fmla="*/ 877715 h 4676422"/>
              <a:gd name="connsiteX2" fmla="*/ 5089651 w 5505523"/>
              <a:gd name="connsiteY2" fmla="*/ 877715 h 4676422"/>
              <a:gd name="connsiteX3" fmla="*/ 5089651 w 5505523"/>
              <a:gd name="connsiteY3" fmla="*/ 256209 h 4676422"/>
              <a:gd name="connsiteX4" fmla="*/ 0 w 5505523"/>
              <a:gd name="connsiteY4" fmla="*/ 0 h 4676422"/>
              <a:gd name="connsiteX5" fmla="*/ 5505523 w 5505523"/>
              <a:gd name="connsiteY5" fmla="*/ 0 h 4676422"/>
              <a:gd name="connsiteX6" fmla="*/ 5505523 w 5505523"/>
              <a:gd name="connsiteY6" fmla="*/ 4676422 h 4676422"/>
              <a:gd name="connsiteX7" fmla="*/ 0 w 5505523"/>
              <a:gd name="connsiteY7" fmla="*/ 4676422 h 4676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05523" h="4676422">
                <a:moveTo>
                  <a:pt x="3343978" y="256209"/>
                </a:moveTo>
                <a:lnTo>
                  <a:pt x="3343978" y="877715"/>
                </a:lnTo>
                <a:lnTo>
                  <a:pt x="5089651" y="877715"/>
                </a:lnTo>
                <a:lnTo>
                  <a:pt x="5089651" y="256209"/>
                </a:lnTo>
                <a:close/>
                <a:moveTo>
                  <a:pt x="0" y="0"/>
                </a:moveTo>
                <a:lnTo>
                  <a:pt x="5505523" y="0"/>
                </a:lnTo>
                <a:lnTo>
                  <a:pt x="5505523" y="4676422"/>
                </a:lnTo>
                <a:lnTo>
                  <a:pt x="0" y="4676422"/>
                </a:lnTo>
                <a:close/>
              </a:path>
            </a:pathLst>
          </a:cu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8" r="17486" b="79311"/>
          <a:stretch>
            <a:fillRect/>
          </a:stretch>
        </p:blipFill>
        <p:spPr>
          <a:xfrm>
            <a:off x="8277433" y="2882980"/>
            <a:ext cx="1267691" cy="9675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8" r="17486" b="79311"/>
          <a:stretch>
            <a:fillRect/>
          </a:stretch>
        </p:blipFill>
        <p:spPr>
          <a:xfrm flipH="1">
            <a:off x="2776702" y="1410522"/>
            <a:ext cx="1267691" cy="9675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125691" y="1504886"/>
            <a:ext cx="3090538" cy="124301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US" sz="66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mall</a:t>
            </a:r>
            <a:endParaRPr lang="en-US" sz="6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bldLvl="0" animBg="1"/>
      <p:bldP spid="11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" t="4022" r="146" b="12805"/>
          <a:stretch>
            <a:fillRect/>
          </a:stretch>
        </p:blipFill>
        <p:spPr>
          <a:xfrm>
            <a:off x="1628045" y="1509346"/>
            <a:ext cx="4402311" cy="2854965"/>
          </a:xfrm>
          <a:prstGeom prst="roundRect">
            <a:avLst>
              <a:gd name="adj" fmla="val 8016"/>
            </a:avLst>
          </a:prstGeom>
        </p:spPr>
      </p:pic>
      <p:sp>
        <p:nvSpPr>
          <p:cNvPr id="43" name="Rounded Rectangle 42"/>
          <p:cNvSpPr/>
          <p:nvPr/>
        </p:nvSpPr>
        <p:spPr>
          <a:xfrm>
            <a:off x="3437981" y="476885"/>
            <a:ext cx="4199618" cy="635000"/>
          </a:xfrm>
          <a:prstGeom prst="roundRect">
            <a:avLst>
              <a:gd name="adj" fmla="val 50000"/>
            </a:avLst>
          </a:prstGeom>
          <a:solidFill>
            <a:srgbClr val="E7E85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E54872"/>
                </a:solidFill>
                <a:latin typeface="Century Gothic" panose="020B0502020202020204" pitchFamily="34" charset="0"/>
              </a:rPr>
              <a:t>Vocabulary</a:t>
            </a:r>
            <a:endParaRPr lang="en-US" sz="3200" b="1" dirty="0">
              <a:solidFill>
                <a:srgbClr val="E54872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37914" y="4619887"/>
            <a:ext cx="3982573" cy="124301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r>
              <a:rPr lang="en-US" sz="66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arg</a:t>
            </a:r>
            <a:r>
              <a:rPr lang="en-US" altLang="zh-CN" sz="66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e </a:t>
            </a:r>
            <a:endParaRPr lang="en-US" sz="6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8" r="17486" b="79311"/>
          <a:stretch>
            <a:fillRect/>
          </a:stretch>
        </p:blipFill>
        <p:spPr>
          <a:xfrm rot="3422919" flipH="1">
            <a:off x="9563728" y="2405306"/>
            <a:ext cx="1028060" cy="7846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8" r="17486" b="79311"/>
          <a:stretch>
            <a:fillRect/>
          </a:stretch>
        </p:blipFill>
        <p:spPr>
          <a:xfrm rot="10043018">
            <a:off x="4949178" y="4448024"/>
            <a:ext cx="892725" cy="114153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233963" y="1467519"/>
            <a:ext cx="3090538" cy="124301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US" sz="66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mall</a:t>
            </a:r>
            <a:endParaRPr lang="en-US" sz="6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98"/>
          <a:stretch>
            <a:fillRect/>
          </a:stretch>
        </p:blipFill>
        <p:spPr>
          <a:xfrm>
            <a:off x="7405769" y="3355261"/>
            <a:ext cx="3094795" cy="2018101"/>
          </a:xfrm>
          <a:prstGeom prst="roundRect">
            <a:avLst>
              <a:gd name="adj" fmla="val 10095"/>
            </a:avLst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7" b="18730"/>
          <a:stretch>
            <a:fillRect/>
          </a:stretch>
        </p:blipFill>
        <p:spPr>
          <a:xfrm>
            <a:off x="2385371" y="1672595"/>
            <a:ext cx="7059151" cy="3997048"/>
          </a:xfrm>
          <a:prstGeom prst="roundRect">
            <a:avLst>
              <a:gd name="adj" fmla="val 16084"/>
            </a:avLst>
          </a:prstGeom>
        </p:spPr>
      </p:pic>
      <p:sp>
        <p:nvSpPr>
          <p:cNvPr id="43" name="Rounded Rectangle 42"/>
          <p:cNvSpPr/>
          <p:nvPr/>
        </p:nvSpPr>
        <p:spPr>
          <a:xfrm>
            <a:off x="1212306" y="789305"/>
            <a:ext cx="4199618" cy="635000"/>
          </a:xfrm>
          <a:prstGeom prst="roundRect">
            <a:avLst>
              <a:gd name="adj" fmla="val 50000"/>
            </a:avLst>
          </a:prstGeom>
          <a:solidFill>
            <a:srgbClr val="E7E85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E54872"/>
                </a:solidFill>
                <a:latin typeface="Century Gothic" panose="020B0502020202020204" pitchFamily="34" charset="0"/>
              </a:rPr>
              <a:t>Vocabulary</a:t>
            </a:r>
            <a:endParaRPr lang="en-US" sz="3200" b="1" dirty="0">
              <a:solidFill>
                <a:srgbClr val="E54872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4054" y="4231039"/>
            <a:ext cx="2796958" cy="124301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r>
              <a:rPr lang="en-US" sz="66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ld </a:t>
            </a:r>
            <a:endParaRPr lang="en-US" sz="6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8" r="17486" b="79311"/>
          <a:stretch>
            <a:fillRect/>
          </a:stretch>
        </p:blipFill>
        <p:spPr>
          <a:xfrm rot="16758976" flipV="1">
            <a:off x="8863531" y="1959488"/>
            <a:ext cx="1267691" cy="9675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8" r="17486" b="79311"/>
          <a:stretch>
            <a:fillRect/>
          </a:stretch>
        </p:blipFill>
        <p:spPr>
          <a:xfrm rot="17190539" flipH="1">
            <a:off x="1665779" y="3187364"/>
            <a:ext cx="1267691" cy="9675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532091" y="789015"/>
            <a:ext cx="3090538" cy="124301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lang="en-US" altLang="zh-CN" sz="66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US" sz="66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w </a:t>
            </a:r>
            <a:endParaRPr lang="en-US" sz="6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</p:bldLst>
  </p:timing>
</p:sld>
</file>

<file path=ppt/tags/tag1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2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3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4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3206</Words>
  <Application>WPS Presentation</Application>
  <PresentationFormat>Widescreen</PresentationFormat>
  <Paragraphs>439</Paragraphs>
  <Slides>35</Slides>
  <Notes>18</Notes>
  <HiddenSlides>0</HiddenSlides>
  <MMClips>2</MMClips>
  <ScaleCrop>false</ScaleCrop>
  <HeadingPairs>
    <vt:vector size="6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64" baseType="lpstr">
      <vt:lpstr>Arial</vt:lpstr>
      <vt:lpstr>SimSun</vt:lpstr>
      <vt:lpstr>Wingdings</vt:lpstr>
      <vt:lpstr>Edwardian Script ITC</vt:lpstr>
      <vt:lpstr>Tahoma</vt:lpstr>
      <vt:lpstr>Times New Roman</vt:lpstr>
      <vt:lpstr>字魂7号-温暖童稚体</vt:lpstr>
      <vt:lpstr>Trebuchet MS</vt:lpstr>
      <vt:lpstr>Arial</vt:lpstr>
      <vt:lpstr>Vibur</vt:lpstr>
      <vt:lpstr>Mongolian Baiti</vt:lpstr>
      <vt:lpstr>Cooper Black</vt:lpstr>
      <vt:lpstr>Comfortaa</vt:lpstr>
      <vt:lpstr>印品黑体</vt:lpstr>
      <vt:lpstr>Britannic Bold</vt:lpstr>
      <vt:lpstr>Arial Black</vt:lpstr>
      <vt:lpstr>青鸟华光简胖头鱼</vt:lpstr>
      <vt:lpstr>Microsoft YaHei UI</vt:lpstr>
      <vt:lpstr>Bahnschrift</vt:lpstr>
      <vt:lpstr>Century Gothic</vt:lpstr>
      <vt:lpstr>Calibri</vt:lpstr>
      <vt:lpstr>Microsoft YaHei</vt:lpstr>
      <vt:lpstr>Arial Unicode MS</vt:lpstr>
      <vt:lpstr>Calibri Light</vt:lpstr>
      <vt:lpstr>Georgia</vt:lpstr>
      <vt:lpstr>.VnBlack</vt:lpstr>
      <vt:lpstr>Segoe Print</vt:lpstr>
      <vt:lpstr>.VnAvant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Thanh Am Primary School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161</cp:revision>
  <dcterms:created xsi:type="dcterms:W3CDTF">2020-10-22T03:35:00Z</dcterms:created>
  <dcterms:modified xsi:type="dcterms:W3CDTF">2021-11-16T13:08:05Z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378AD2CF71EB4200814CBE8DE038F5F3</vt:lpwstr>
  </property>
  <property fmtid="{D5CDD505-2E9C-101B-9397-08002B2CF9AE}" pid="3" name="KSOProductBuildVer">
    <vt:lpwstr>1033-11.2.0.10351</vt:lpwstr>
  </property>
</Properties>
</file>