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394" r:id="rId3"/>
    <p:sldId id="395" r:id="rId4"/>
    <p:sldId id="400" r:id="rId6"/>
    <p:sldId id="29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14" r:id="rId18"/>
    <p:sldId id="387" r:id="rId19"/>
    <p:sldId id="315" r:id="rId20"/>
    <p:sldId id="316" r:id="rId21"/>
    <p:sldId id="318" r:id="rId22"/>
    <p:sldId id="319" r:id="rId23"/>
    <p:sldId id="399" r:id="rId24"/>
    <p:sldId id="397" r:id="rId25"/>
    <p:sldId id="398" r:id="rId26"/>
  </p:sldIdLst>
  <p:sldSz cx="12192000" cy="6858000"/>
  <p:notesSz cx="6858000" cy="9144000"/>
  <p:embeddedFontLst>
    <p:embeddedFont>
      <p:font typeface="SimSun" panose="02010600030101010101" pitchFamily="2" charset="-122"/>
      <p:regular r:id="rId31"/>
    </p:embeddedFont>
    <p:embeddedFont>
      <p:font typeface="Edwardian Script ITC" panose="030303020407070D0804" charset="0"/>
      <p:regular r:id="rId32"/>
    </p:embeddedFont>
    <p:embeddedFont>
      <p:font typeface="Showcard Gothic" panose="04020904020102020604" pitchFamily="82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  <p:embeddedFont>
      <p:font typeface="Microsoft YaHei" panose="020B0503020204020204" charset="-122"/>
      <p:regular r:id="rId40"/>
    </p:embeddedFont>
    <p:embeddedFont>
      <p:font typeface="Cooper Black" panose="0208090404030B0204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E6E6E6"/>
    <a:srgbClr val="008000"/>
    <a:srgbClr val="F5ADFC"/>
    <a:srgbClr val="DAF3FF"/>
    <a:srgbClr val="E9FF91"/>
    <a:srgbClr val="87B7DD"/>
    <a:srgbClr val="8569D9"/>
    <a:srgbClr val="EA6298"/>
    <a:srgbClr val="F69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3" autoAdjust="0"/>
    <p:restoredTop sz="94434" autoAdjust="0"/>
  </p:normalViewPr>
  <p:slideViewPr>
    <p:cSldViewPr snapToGrid="0">
      <p:cViewPr varScale="1">
        <p:scale>
          <a:sx n="83" d="100"/>
          <a:sy n="83" d="100"/>
        </p:scale>
        <p:origin x="42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40" Type="http://schemas.openxmlformats.org/officeDocument/2006/relationships/font" Target="fonts/font10.fntdata"/><Relationship Id="rId4" Type="http://schemas.openxmlformats.org/officeDocument/2006/relationships/slide" Target="slides/slide2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16527-A19A-4AAB-9CA8-DC9C68A9704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51BD6-223B-45F8-8EA9-E4BA064A141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-88900" y="-50005"/>
            <a:ext cx="12369800" cy="6958010"/>
          </a:xfrm>
          <a:prstGeom prst="rect">
            <a:avLst/>
          </a:prstGeom>
        </p:spPr>
      </p:pic>
      <p:sp>
        <p:nvSpPr>
          <p:cNvPr id="4" name="Text Box 3"/>
          <p:cNvSpPr txBox="1"/>
          <p:nvPr userDrawn="1"/>
        </p:nvSpPr>
        <p:spPr>
          <a:xfrm>
            <a:off x="617855" y="168275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15" name="Picture 14" descr="ML (1)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8160" y="5568950"/>
            <a:ext cx="1064260" cy="1064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1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2pPr>
            <a:lvl3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3pPr>
            <a:lvl4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4pPr>
            <a:lvl5pPr>
              <a:defRPr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>
            <a:off x="-88900" y="-50005"/>
            <a:ext cx="12369800" cy="6958010"/>
          </a:xfrm>
          <a:prstGeom prst="rect">
            <a:avLst/>
          </a:prstGeom>
        </p:spPr>
      </p:pic>
      <p:sp>
        <p:nvSpPr>
          <p:cNvPr id="4" name="Text Box 3"/>
          <p:cNvSpPr txBox="1"/>
          <p:nvPr userDrawn="1"/>
        </p:nvSpPr>
        <p:spPr>
          <a:xfrm>
            <a:off x="627380" y="250825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15" name="Picture 14" descr="ML (1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649585" y="5598160"/>
            <a:ext cx="1064260" cy="10642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40.jpeg"/><Relationship Id="rId2" Type="http://schemas.openxmlformats.org/officeDocument/2006/relationships/image" Target="../media/image33.jpeg"/><Relationship Id="rId1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42.png"/><Relationship Id="rId2" Type="http://schemas.openxmlformats.org/officeDocument/2006/relationships/image" Target="../media/image33.jpeg"/><Relationship Id="rId1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6" Type="http://schemas.openxmlformats.org/officeDocument/2006/relationships/image" Target="../media/image45.png"/><Relationship Id="rId5" Type="http://schemas.openxmlformats.org/officeDocument/2006/relationships/tags" Target="../tags/tag2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6" Type="http://schemas.openxmlformats.org/officeDocument/2006/relationships/image" Target="../media/image46.png"/><Relationship Id="rId5" Type="http://schemas.openxmlformats.org/officeDocument/2006/relationships/tags" Target="../tags/tag3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5.wav"/><Relationship Id="rId3" Type="http://schemas.openxmlformats.org/officeDocument/2006/relationships/image" Target="../media/image48.emf"/><Relationship Id="rId2" Type="http://schemas.openxmlformats.org/officeDocument/2006/relationships/image" Target="../media/image44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6" Type="http://schemas.openxmlformats.org/officeDocument/2006/relationships/image" Target="../media/image4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.xml"/><Relationship Id="rId3" Type="http://schemas.openxmlformats.org/officeDocument/2006/relationships/image" Target="../media/image15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67.GIF"/><Relationship Id="rId6" Type="http://schemas.openxmlformats.org/officeDocument/2006/relationships/image" Target="../media/image66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image" Target="../media/image20.png"/><Relationship Id="rId7" Type="http://schemas.openxmlformats.org/officeDocument/2006/relationships/slide" Target="slide9.xml"/><Relationship Id="rId6" Type="http://schemas.openxmlformats.org/officeDocument/2006/relationships/image" Target="../media/image19.png"/><Relationship Id="rId5" Type="http://schemas.openxmlformats.org/officeDocument/2006/relationships/slide" Target="slide8.xml"/><Relationship Id="rId4" Type="http://schemas.openxmlformats.org/officeDocument/2006/relationships/image" Target="../media/image18.png"/><Relationship Id="rId3" Type="http://schemas.openxmlformats.org/officeDocument/2006/relationships/slide" Target="slide7.xml"/><Relationship Id="rId28" Type="http://schemas.openxmlformats.org/officeDocument/2006/relationships/notesSlide" Target="../notesSlides/notesSlide3.xml"/><Relationship Id="rId27" Type="http://schemas.openxmlformats.org/officeDocument/2006/relationships/slideLayout" Target="../slideLayouts/slideLayout1.xml"/><Relationship Id="rId26" Type="http://schemas.openxmlformats.org/officeDocument/2006/relationships/image" Target="../media/image32.png"/><Relationship Id="rId25" Type="http://schemas.openxmlformats.org/officeDocument/2006/relationships/slide" Target="slide15.xml"/><Relationship Id="rId24" Type="http://schemas.openxmlformats.org/officeDocument/2006/relationships/image" Target="../media/image31.png"/><Relationship Id="rId23" Type="http://schemas.openxmlformats.org/officeDocument/2006/relationships/image" Target="../media/image30.png"/><Relationship Id="rId22" Type="http://schemas.openxmlformats.org/officeDocument/2006/relationships/image" Target="../media/image29.png"/><Relationship Id="rId21" Type="http://schemas.openxmlformats.org/officeDocument/2006/relationships/image" Target="../media/image28.png"/><Relationship Id="rId20" Type="http://schemas.openxmlformats.org/officeDocument/2006/relationships/image" Target="../media/image27.png"/><Relationship Id="rId2" Type="http://schemas.openxmlformats.org/officeDocument/2006/relationships/image" Target="../media/image17.png"/><Relationship Id="rId19" Type="http://schemas.openxmlformats.org/officeDocument/2006/relationships/image" Target="../media/image26.png"/><Relationship Id="rId18" Type="http://schemas.openxmlformats.org/officeDocument/2006/relationships/image" Target="../media/image25.png"/><Relationship Id="rId17" Type="http://schemas.openxmlformats.org/officeDocument/2006/relationships/slide" Target="slide14.xml"/><Relationship Id="rId16" Type="http://schemas.openxmlformats.org/officeDocument/2006/relationships/image" Target="../media/image24.png"/><Relationship Id="rId15" Type="http://schemas.openxmlformats.org/officeDocument/2006/relationships/slide" Target="slide13.xml"/><Relationship Id="rId14" Type="http://schemas.openxmlformats.org/officeDocument/2006/relationships/image" Target="../media/image23.png"/><Relationship Id="rId13" Type="http://schemas.openxmlformats.org/officeDocument/2006/relationships/slide" Target="slide12.xml"/><Relationship Id="rId12" Type="http://schemas.openxmlformats.org/officeDocument/2006/relationships/image" Target="../media/image22.png"/><Relationship Id="rId11" Type="http://schemas.openxmlformats.org/officeDocument/2006/relationships/slide" Target="slide11.xml"/><Relationship Id="rId10" Type="http://schemas.openxmlformats.org/officeDocument/2006/relationships/image" Target="../media/image21.png"/><Relationship Id="rId1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 flipH="1">
            <a:off x="2195154" y="1100138"/>
            <a:ext cx="7801690" cy="3223172"/>
            <a:chOff x="2625208" y="812224"/>
            <a:chExt cx="6983301" cy="2885064"/>
          </a:xfrm>
        </p:grpSpPr>
        <p:grpSp>
          <p:nvGrpSpPr>
            <p:cNvPr id="5" name="组合 4"/>
            <p:cNvGrpSpPr/>
            <p:nvPr/>
          </p:nvGrpSpPr>
          <p:grpSpPr>
            <a:xfrm>
              <a:off x="2625208" y="812224"/>
              <a:ext cx="6903484" cy="2885064"/>
              <a:chOff x="3176010" y="-2031495"/>
              <a:chExt cx="5801880" cy="2424689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110" y="-1917195"/>
                <a:ext cx="5763780" cy="2310389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6010" y="-2031495"/>
                <a:ext cx="5763780" cy="2310389"/>
              </a:xfrm>
              <a:prstGeom prst="rect">
                <a:avLst/>
              </a:prstGeom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394" y="1125538"/>
              <a:ext cx="1277115" cy="123749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870" y="1957894"/>
              <a:ext cx="710730" cy="930545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4076700" y="1264285"/>
            <a:ext cx="431228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dist"/>
            <a:r>
              <a:rPr lang="en-US" sz="4800" b="1" dirty="0">
                <a:solidFill>
                  <a:srgbClr val="007130"/>
                </a:solidFill>
                <a:latin typeface="华康POP2体W9" panose="040B0909000000000000" pitchFamily="81" charset="-122"/>
                <a:ea typeface="华康POP2体W9" panose="040B0909000000000000" pitchFamily="81" charset="-122"/>
              </a:rPr>
              <a:t>Welcome to </a:t>
            </a:r>
            <a:endParaRPr lang="en-US" sz="4800" b="1" dirty="0">
              <a:solidFill>
                <a:srgbClr val="007130"/>
              </a:solidFill>
              <a:latin typeface="华康POP2体W9" panose="040B0909000000000000" pitchFamily="81" charset="-122"/>
              <a:ea typeface="华康POP2体W9" panose="040B0909000000000000" pitchFamily="81" charset="-122"/>
            </a:endParaRPr>
          </a:p>
          <a:p>
            <a:pPr algn="dist"/>
            <a:r>
              <a:rPr lang="en-US" sz="4800" b="1" dirty="0">
                <a:solidFill>
                  <a:srgbClr val="007130"/>
                </a:solidFill>
                <a:latin typeface="华康POP2体W9" panose="040B0909000000000000" pitchFamily="81" charset="-122"/>
                <a:ea typeface="华康POP2体W9" panose="040B0909000000000000" pitchFamily="81" charset="-122"/>
              </a:rPr>
              <a:t>our class!</a:t>
            </a:r>
            <a:endParaRPr lang="en-US" sz="4800" b="1" dirty="0">
              <a:solidFill>
                <a:srgbClr val="007130"/>
              </a:solidFill>
              <a:latin typeface="华康POP2体W9" panose="040B0909000000000000" pitchFamily="81" charset="-122"/>
              <a:ea typeface="华康POP2体W9" panose="040B0909000000000000" pitchFamily="8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>
            <a:fillRect/>
          </a:stretch>
        </p:blipFill>
        <p:spPr>
          <a:xfrm>
            <a:off x="617914" y="3419475"/>
            <a:ext cx="5857402" cy="37155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15" y="3870272"/>
            <a:ext cx="3597485" cy="2813277"/>
          </a:xfrm>
          <a:prstGeom prst="rect">
            <a:avLst/>
          </a:prstGeom>
        </p:spPr>
      </p:pic>
      <p:pic>
        <p:nvPicPr>
          <p:cNvPr id="14" name="5c44c091b8da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017" y="-5048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Sai2.MsPham"/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ok</a:t>
              </a:r>
              <a:endPara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Sai1.MsPham"/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</a:t>
              </a:r>
              <a:endPara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/>
          <p:cNvGrpSpPr/>
          <p:nvPr/>
        </p:nvGrpSpPr>
        <p:grpSpPr>
          <a:xfrm>
            <a:off x="6685940" y="45531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please</a:t>
              </a:r>
              <a:endPara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Rounded Rectangle 65"/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621506" y="475112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up, _______.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55417" t="52496" r="2621" b="20276"/>
          <a:stretch>
            <a:fillRect/>
          </a:stretch>
        </p:blipFill>
        <p:spPr>
          <a:xfrm>
            <a:off x="1214697" y="1892185"/>
            <a:ext cx="4453119" cy="1830049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ai2.MsPham"/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Don’t quiet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Sai1.MsPham"/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not quiet.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/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quiet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612642" y="101523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_____, please.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461" y="6050542"/>
            <a:ext cx="566052" cy="559620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702" y="1390910"/>
            <a:ext cx="2011115" cy="23117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ai2.msPham"/>
          <p:cNvGrpSpPr/>
          <p:nvPr/>
        </p:nvGrpSpPr>
        <p:grpSpPr>
          <a:xfrm>
            <a:off x="6685940" y="11574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Dung.MsPham"/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Don’t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/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17408" y="1871344"/>
            <a:ext cx="2441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_____ talk.</a:t>
            </a:r>
            <a:endParaRPr lang="en-US" sz="3600"/>
          </a:p>
        </p:txBody>
      </p:sp>
      <p:pic>
        <p:nvPicPr>
          <p:cNvPr id="1027" name="Picture 3" descr="https://s.sachmem.vn/public/images/TA3T1SHS/U6-L1-2-3-ssptbadvdqtmhp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77" y="3036959"/>
            <a:ext cx="3165433" cy="219997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Sai2.MsPham"/>
          <p:cNvGrpSpPr/>
          <p:nvPr/>
        </p:nvGrpSpPr>
        <p:grpSpPr>
          <a:xfrm>
            <a:off x="6685940" y="117377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stand in?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Sai1.MsPham"/>
          <p:cNvGrpSpPr/>
          <p:nvPr/>
        </p:nvGrpSpPr>
        <p:grpSpPr>
          <a:xfrm>
            <a:off x="6685940" y="29042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stand out?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/>
          <p:cNvGrpSpPr/>
          <p:nvPr/>
        </p:nvGrpSpPr>
        <p:grpSpPr>
          <a:xfrm>
            <a:off x="6685940" y="46347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stand up?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60067"/>
            <a:ext cx="566052" cy="559620"/>
          </a:xfrm>
          <a:prstGeom prst="ellipse">
            <a:avLst/>
          </a:prstGeom>
        </p:spPr>
      </p:pic>
      <p:sp>
        <p:nvSpPr>
          <p:cNvPr id="2" name="Oval 1"/>
          <p:cNvSpPr/>
          <p:nvPr/>
        </p:nvSpPr>
        <p:spPr>
          <a:xfrm>
            <a:off x="1515312" y="1702773"/>
            <a:ext cx="868101" cy="7687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8059" y="2213351"/>
            <a:ext cx="2630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Yes, you can.</a:t>
            </a:r>
            <a:endParaRPr lang="en-US" sz="3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725" y="3082925"/>
            <a:ext cx="1976755" cy="25761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Đúng.MsPham"/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please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Sai1.MsPham"/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/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ok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776" y="6050542"/>
            <a:ext cx="566052" cy="559620"/>
          </a:xfrm>
          <a:prstGeom prst="ellipse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919491" y="1834684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here, _____.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545" y="3132455"/>
            <a:ext cx="3067685" cy="19361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862" t="3790" r="748" b="3564"/>
          <a:stretch>
            <a:fillRect/>
          </a:stretch>
        </p:blipFill>
        <p:spPr>
          <a:xfrm>
            <a:off x="1007745" y="1059180"/>
            <a:ext cx="10176510" cy="3169920"/>
          </a:xfrm>
          <a:prstGeom prst="roundRect">
            <a:avLst>
              <a:gd name="adj" fmla="val 12821"/>
            </a:avLst>
          </a:prstGeom>
        </p:spPr>
      </p:pic>
      <p:sp>
        <p:nvSpPr>
          <p:cNvPr id="6" name="Rectangle 5"/>
          <p:cNvSpPr/>
          <p:nvPr/>
        </p:nvSpPr>
        <p:spPr>
          <a:xfrm>
            <a:off x="4386731" y="437847"/>
            <a:ext cx="3900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1. Listen and repeat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545" y="1134784"/>
            <a:ext cx="361938" cy="365760"/>
          </a:xfrm>
          <a:prstGeom prst="rect">
            <a:avLst/>
          </a:prstGeom>
        </p:spPr>
      </p:pic>
      <p:pic>
        <p:nvPicPr>
          <p:cNvPr id="3" name="Jolly Phonics - c - sound - Kids knowledge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87475" y="2425065"/>
            <a:ext cx="8754745" cy="42481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6 Stand up!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862" t="3790" r="748" b="3564"/>
          <a:stretch>
            <a:fillRect/>
          </a:stretch>
        </p:blipFill>
        <p:spPr>
          <a:xfrm>
            <a:off x="219710" y="3774440"/>
            <a:ext cx="10586720" cy="3169920"/>
          </a:xfrm>
          <a:prstGeom prst="roundRect">
            <a:avLst>
              <a:gd name="adj" fmla="val 12821"/>
            </a:avLst>
          </a:prstGeom>
        </p:spPr>
      </p:pic>
      <p:pic>
        <p:nvPicPr>
          <p:cNvPr id="8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9" y="5854387"/>
            <a:ext cx="361938" cy="365760"/>
          </a:xfrm>
          <a:prstGeom prst="rect">
            <a:avLst/>
          </a:prstGeom>
        </p:spPr>
      </p:pic>
      <p:pic>
        <p:nvPicPr>
          <p:cNvPr id="3" name="Jolly Phonics - -d- Sound - Short Song 🎵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1660" y="1156335"/>
            <a:ext cx="9645015" cy="41332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6 Stand up!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933"/>
          <a:stretch>
            <a:fillRect/>
          </a:stretch>
        </p:blipFill>
        <p:spPr>
          <a:xfrm>
            <a:off x="1026795" y="1543589"/>
            <a:ext cx="10280931" cy="303920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518400" y="2638286"/>
            <a:ext cx="335280" cy="562114"/>
          </a:xfrm>
          <a:prstGeom prst="ellipse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35200" y="3753574"/>
            <a:ext cx="530799" cy="562114"/>
          </a:xfrm>
          <a:prstGeom prst="ellipse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598160" y="1903095"/>
            <a:ext cx="1920240" cy="95504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____________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84749" y="3081903"/>
            <a:ext cx="1920240" cy="95504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____________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3741" y="501982"/>
            <a:ext cx="3900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2. Listen and write.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944" y="458993"/>
            <a:ext cx="542908" cy="548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50603" y="2397760"/>
            <a:ext cx="710866" cy="1917928"/>
          </a:xfrm>
          <a:prstGeom prst="rect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820" y="4742815"/>
            <a:ext cx="6769100" cy="20650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6 Stand up!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Anh 3 - Unit 6 - Lesson 3 - Sing -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53741" y="1652533"/>
            <a:ext cx="7871996" cy="4427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54" y="1420942"/>
            <a:ext cx="10229814" cy="4837618"/>
          </a:xfrm>
          <a:prstGeom prst="round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3741" y="501982"/>
            <a:ext cx="3900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2. Let’s sing.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Youtube Logo Đồ Họa Màu - Miễn Phí vector hình ảnh trê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r="13779"/>
          <a:stretch>
            <a:fillRect/>
          </a:stretch>
        </p:blipFill>
        <p:spPr bwMode="auto">
          <a:xfrm>
            <a:off x="4303447" y="596265"/>
            <a:ext cx="356165" cy="274320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2507" y="549910"/>
            <a:ext cx="361938" cy="3657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6 Stand up! - Lesson 3 - 3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7039" y="883920"/>
            <a:ext cx="9130881" cy="5787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665" y="5919706"/>
            <a:ext cx="4480560" cy="654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665" y="4525486"/>
            <a:ext cx="4480560" cy="643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665" y="3058137"/>
            <a:ext cx="4480560" cy="701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665" y="5222619"/>
            <a:ext cx="4480560" cy="641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665" y="3810116"/>
            <a:ext cx="4480560" cy="659540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>
          <a:xfrm>
            <a:off x="2143760" y="1710967"/>
            <a:ext cx="381970" cy="381970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4348480" y="2412007"/>
            <a:ext cx="381970" cy="381970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6583680" y="989607"/>
            <a:ext cx="381970" cy="381970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6583680" y="1710967"/>
            <a:ext cx="381970" cy="381970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3741" y="501982"/>
            <a:ext cx="3900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4. Read and match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10" y="0"/>
            <a:ext cx="7586345" cy="49828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9" y="3943248"/>
            <a:ext cx="3327131" cy="28565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>
            <a:fillRect/>
          </a:stretch>
        </p:blipFill>
        <p:spPr>
          <a:xfrm flipH="1">
            <a:off x="6062593" y="3181350"/>
            <a:ext cx="5796031" cy="36766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03" y="787867"/>
            <a:ext cx="2680493" cy="6873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78977" y="2005240"/>
            <a:ext cx="4433808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dist"/>
            <a:r>
              <a:rPr lang="en-US" altLang="zh-CN" sz="6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夏日体W" panose="00020600040101010101" pitchFamily="18" charset="-122"/>
                <a:ea typeface="汉仪夏日体W" panose="00020600040101010101" pitchFamily="18" charset="-122"/>
              </a:rPr>
              <a:t>Unit 6:   Stand up!</a:t>
            </a:r>
            <a:endParaRPr lang="en-US" altLang="zh-CN" sz="6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83092" y="4983146"/>
            <a:ext cx="2311129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Lesson 3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2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45" y="0"/>
            <a:ext cx="7586345" cy="4982845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04" y="3943248"/>
            <a:ext cx="3327131" cy="2856554"/>
          </a:xfrm>
          <a:prstGeom prst="rect">
            <a:avLst/>
          </a:prstGeom>
        </p:spPr>
      </p:pic>
      <p:sp>
        <p:nvSpPr>
          <p:cNvPr id="10" name="文本框 6"/>
          <p:cNvSpPr txBox="1"/>
          <p:nvPr/>
        </p:nvSpPr>
        <p:spPr>
          <a:xfrm>
            <a:off x="3879612" y="2005240"/>
            <a:ext cx="4433808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/>
            <a:r>
              <a:rPr lang="en-US" altLang="zh-CN" sz="6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夏日体W" panose="00020600040101010101" pitchFamily="18" charset="-122"/>
                <a:ea typeface="汉仪夏日体W" panose="00020600040101010101" pitchFamily="18" charset="-122"/>
              </a:rPr>
              <a:t>Unit 6:   Stand up!</a:t>
            </a:r>
            <a:endParaRPr lang="en-US" altLang="zh-CN" sz="6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11" name="文本框 7"/>
          <p:cNvSpPr txBox="1"/>
          <p:nvPr/>
        </p:nvSpPr>
        <p:spPr>
          <a:xfrm>
            <a:off x="4274202" y="4983146"/>
            <a:ext cx="2311129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dist"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Lesson 3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255" y="0"/>
            <a:ext cx="7586345" cy="4982845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4" y="3943248"/>
            <a:ext cx="3327131" cy="2856554"/>
          </a:xfrm>
          <a:prstGeom prst="rect">
            <a:avLst/>
          </a:prstGeom>
        </p:spPr>
      </p:pic>
      <p:sp>
        <p:nvSpPr>
          <p:cNvPr id="14" name="文本框 6"/>
          <p:cNvSpPr txBox="1"/>
          <p:nvPr/>
        </p:nvSpPr>
        <p:spPr>
          <a:xfrm>
            <a:off x="3870722" y="2005240"/>
            <a:ext cx="4433808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/>
            <a:r>
              <a:rPr lang="en-US" altLang="zh-CN" sz="6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夏日体W" panose="00020600040101010101" pitchFamily="18" charset="-122"/>
                <a:ea typeface="汉仪夏日体W" panose="00020600040101010101" pitchFamily="18" charset="-122"/>
              </a:rPr>
              <a:t>Unit 6:   Stand up!</a:t>
            </a:r>
            <a:endParaRPr lang="en-US" altLang="zh-CN" sz="6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4565" y="949325"/>
            <a:ext cx="8504555" cy="57346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98825" y="2994025"/>
            <a:ext cx="772160" cy="48768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454390" y="2994660"/>
            <a:ext cx="741680" cy="47752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17390" y="5791200"/>
            <a:ext cx="1087120" cy="48768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31284" y="6224016"/>
            <a:ext cx="1259840" cy="44452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03945" y="5781675"/>
            <a:ext cx="1238885" cy="48768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538844" y="6224016"/>
            <a:ext cx="1403757" cy="44452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3926" y="251410"/>
            <a:ext cx="3900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3. Look, read and write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82095"/>
            <a:ext cx="12192000" cy="25542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5" y="1969770"/>
            <a:ext cx="10730865" cy="45688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803" y="878967"/>
            <a:ext cx="1316756" cy="33767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441" y="878967"/>
            <a:ext cx="1316756" cy="337671"/>
          </a:xfrm>
          <a:prstGeom prst="rect">
            <a:avLst/>
          </a:prstGeom>
        </p:spPr>
      </p:pic>
      <p:sp>
        <p:nvSpPr>
          <p:cNvPr id="85" name="MsPham_1"/>
          <p:cNvSpPr/>
          <p:nvPr>
            <p:custDataLst>
              <p:tags r:id="rId4"/>
            </p:custDataLst>
          </p:nvPr>
        </p:nvSpPr>
        <p:spPr>
          <a:xfrm>
            <a:off x="1314305" y="262626"/>
            <a:ext cx="9563100" cy="1436064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Home link</a:t>
            </a:r>
            <a:endParaRPr lang="en-US" altLang="zh-CN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1076960" y="4124960"/>
            <a:ext cx="2540000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endParaRPr lang="en-US" sz="24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Using the new sentences in the real life .</a:t>
            </a:r>
            <a:endParaRPr lang="en-US" sz="24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4570095" y="3938270"/>
            <a:ext cx="243840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sz="240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endParaRPr lang="en-US" sz="240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the homework in WB (SBT): </a:t>
            </a:r>
            <a:endParaRPr lang="en-US" sz="240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page 26 - 27</a:t>
            </a:r>
            <a:endParaRPr lang="en-US" sz="240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8433435" y="3596640"/>
            <a:ext cx="273685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4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endParaRPr lang="en-US" sz="240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Prepare the new lesson : Unit 7  Lesson 1</a:t>
            </a:r>
            <a:endParaRPr lang="en-US" sz="240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1" bldLvl="0" animBg="1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2255" y="-281305"/>
            <a:ext cx="7717790" cy="70040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774440" y="1167130"/>
            <a:ext cx="6341745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Tuesday, November 09    2021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6: Stand up! - Lesson 3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Phonics</a:t>
            </a:r>
            <a:endParaRPr lang="en-US" sz="2400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Phonic “c” : come -&gt; May I come in?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Phonic “d” : down -&gt; May I sit down?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Homework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WB (SBT) : Page 26 - 27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Prepare : Unit 7 - Lesson 1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534275" y="1177290"/>
            <a:ext cx="38036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32740" y="3167380"/>
            <a:ext cx="3705225" cy="3296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object 17"/>
          <p:cNvGrpSpPr/>
          <p:nvPr/>
        </p:nvGrpSpPr>
        <p:grpSpPr>
          <a:xfrm>
            <a:off x="3907790" y="210185"/>
            <a:ext cx="8128635" cy="6539865"/>
            <a:chOff x="0" y="770737"/>
            <a:chExt cx="10693831" cy="6009945"/>
          </a:xfrm>
        </p:grpSpPr>
        <p:sp>
          <p:nvSpPr>
            <p:cNvPr id="18" name="object 18"/>
            <p:cNvSpPr/>
            <p:nvPr/>
          </p:nvSpPr>
          <p:spPr>
            <a:xfrm>
              <a:off x="1116916" y="2727667"/>
              <a:ext cx="486409" cy="598805"/>
            </a:xfrm>
            <a:custGeom>
              <a:avLst/>
              <a:gdLst/>
              <a:ahLst/>
              <a:cxnLst/>
              <a:rect l="l" t="t" r="r" b="b"/>
              <a:pathLst>
                <a:path w="486409" h="598804">
                  <a:moveTo>
                    <a:pt x="270053" y="8440"/>
                  </a:moveTo>
                  <a:lnTo>
                    <a:pt x="226403" y="32378"/>
                  </a:lnTo>
                  <a:lnTo>
                    <a:pt x="183758" y="57787"/>
                  </a:lnTo>
                  <a:lnTo>
                    <a:pt x="142121" y="84707"/>
                  </a:lnTo>
                  <a:lnTo>
                    <a:pt x="101498" y="113179"/>
                  </a:lnTo>
                  <a:lnTo>
                    <a:pt x="61890" y="143242"/>
                  </a:lnTo>
                  <a:lnTo>
                    <a:pt x="23303" y="174935"/>
                  </a:lnTo>
                  <a:lnTo>
                    <a:pt x="0" y="240730"/>
                  </a:lnTo>
                  <a:lnTo>
                    <a:pt x="12948" y="271877"/>
                  </a:lnTo>
                  <a:lnTo>
                    <a:pt x="36704" y="293673"/>
                  </a:lnTo>
                  <a:lnTo>
                    <a:pt x="67072" y="299982"/>
                  </a:lnTo>
                  <a:lnTo>
                    <a:pt x="99857" y="284667"/>
                  </a:lnTo>
                  <a:lnTo>
                    <a:pt x="115046" y="271849"/>
                  </a:lnTo>
                  <a:lnTo>
                    <a:pt x="130242" y="259367"/>
                  </a:lnTo>
                  <a:lnTo>
                    <a:pt x="145522" y="247218"/>
                  </a:lnTo>
                  <a:lnTo>
                    <a:pt x="160963" y="235402"/>
                  </a:lnTo>
                  <a:lnTo>
                    <a:pt x="186461" y="277155"/>
                  </a:lnTo>
                  <a:lnTo>
                    <a:pt x="212042" y="318921"/>
                  </a:lnTo>
                  <a:lnTo>
                    <a:pt x="237680" y="360693"/>
                  </a:lnTo>
                  <a:lnTo>
                    <a:pt x="263350" y="402464"/>
                  </a:lnTo>
                  <a:lnTo>
                    <a:pt x="289027" y="444229"/>
                  </a:lnTo>
                  <a:lnTo>
                    <a:pt x="314688" y="485979"/>
                  </a:lnTo>
                  <a:lnTo>
                    <a:pt x="340306" y="527710"/>
                  </a:lnTo>
                  <a:lnTo>
                    <a:pt x="365856" y="569414"/>
                  </a:lnTo>
                  <a:lnTo>
                    <a:pt x="392538" y="594351"/>
                  </a:lnTo>
                  <a:lnTo>
                    <a:pt x="423968" y="598560"/>
                  </a:lnTo>
                  <a:lnTo>
                    <a:pt x="454058" y="586285"/>
                  </a:lnTo>
                  <a:lnTo>
                    <a:pt x="476719" y="561772"/>
                  </a:lnTo>
                  <a:lnTo>
                    <a:pt x="485861" y="529266"/>
                  </a:lnTo>
                  <a:lnTo>
                    <a:pt x="475394" y="493014"/>
                  </a:lnTo>
                  <a:lnTo>
                    <a:pt x="449956" y="451332"/>
                  </a:lnTo>
                  <a:lnTo>
                    <a:pt x="424508" y="409745"/>
                  </a:lnTo>
                  <a:lnTo>
                    <a:pt x="399049" y="368223"/>
                  </a:lnTo>
                  <a:lnTo>
                    <a:pt x="373577" y="326732"/>
                  </a:lnTo>
                  <a:lnTo>
                    <a:pt x="348092" y="285242"/>
                  </a:lnTo>
                  <a:lnTo>
                    <a:pt x="322592" y="243719"/>
                  </a:lnTo>
                  <a:lnTo>
                    <a:pt x="297077" y="202130"/>
                  </a:lnTo>
                  <a:lnTo>
                    <a:pt x="271545" y="160445"/>
                  </a:lnTo>
                  <a:lnTo>
                    <a:pt x="290086" y="149442"/>
                  </a:lnTo>
                  <a:lnTo>
                    <a:pt x="308742" y="138690"/>
                  </a:lnTo>
                  <a:lnTo>
                    <a:pt x="327525" y="128199"/>
                  </a:lnTo>
                  <a:lnTo>
                    <a:pt x="346453" y="117978"/>
                  </a:lnTo>
                  <a:lnTo>
                    <a:pt x="372550" y="93224"/>
                  </a:lnTo>
                  <a:lnTo>
                    <a:pt x="377363" y="62990"/>
                  </a:lnTo>
                  <a:lnTo>
                    <a:pt x="365204" y="33334"/>
                  </a:lnTo>
                  <a:lnTo>
                    <a:pt x="340390" y="10318"/>
                  </a:lnTo>
                  <a:lnTo>
                    <a:pt x="307235" y="0"/>
                  </a:lnTo>
                  <a:lnTo>
                    <a:pt x="270053" y="8440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19" name="object 19"/>
            <p:cNvSpPr/>
            <p:nvPr/>
          </p:nvSpPr>
          <p:spPr>
            <a:xfrm>
              <a:off x="1595935" y="2377929"/>
              <a:ext cx="554990" cy="781050"/>
            </a:xfrm>
            <a:custGeom>
              <a:avLst/>
              <a:gdLst/>
              <a:ahLst/>
              <a:cxnLst/>
              <a:rect l="l" t="t" r="r" b="b"/>
              <a:pathLst>
                <a:path w="554989" h="781050">
                  <a:moveTo>
                    <a:pt x="224935" y="79325"/>
                  </a:moveTo>
                  <a:lnTo>
                    <a:pt x="240578" y="123421"/>
                  </a:lnTo>
                  <a:lnTo>
                    <a:pt x="256790" y="167246"/>
                  </a:lnTo>
                  <a:lnTo>
                    <a:pt x="273554" y="210869"/>
                  </a:lnTo>
                  <a:lnTo>
                    <a:pt x="290854" y="254363"/>
                  </a:lnTo>
                  <a:lnTo>
                    <a:pt x="308673" y="297798"/>
                  </a:lnTo>
                  <a:lnTo>
                    <a:pt x="201851" y="360404"/>
                  </a:lnTo>
                  <a:lnTo>
                    <a:pt x="195751" y="347132"/>
                  </a:lnTo>
                  <a:lnTo>
                    <a:pt x="189860" y="333894"/>
                  </a:lnTo>
                  <a:lnTo>
                    <a:pt x="183939" y="320617"/>
                  </a:lnTo>
                  <a:lnTo>
                    <a:pt x="177749" y="307224"/>
                  </a:lnTo>
                  <a:lnTo>
                    <a:pt x="164668" y="278526"/>
                  </a:lnTo>
                  <a:lnTo>
                    <a:pt x="150494" y="248695"/>
                  </a:lnTo>
                  <a:lnTo>
                    <a:pt x="137892" y="218315"/>
                  </a:lnTo>
                  <a:lnTo>
                    <a:pt x="129530" y="187973"/>
                  </a:lnTo>
                  <a:lnTo>
                    <a:pt x="113804" y="155010"/>
                  </a:lnTo>
                  <a:lnTo>
                    <a:pt x="86187" y="140184"/>
                  </a:lnTo>
                  <a:lnTo>
                    <a:pt x="53840" y="141511"/>
                  </a:lnTo>
                  <a:lnTo>
                    <a:pt x="23921" y="157010"/>
                  </a:lnTo>
                  <a:lnTo>
                    <a:pt x="3588" y="184698"/>
                  </a:lnTo>
                  <a:lnTo>
                    <a:pt x="0" y="222593"/>
                  </a:lnTo>
                  <a:lnTo>
                    <a:pt x="8530" y="253467"/>
                  </a:lnTo>
                  <a:lnTo>
                    <a:pt x="21234" y="284427"/>
                  </a:lnTo>
                  <a:lnTo>
                    <a:pt x="35846" y="315078"/>
                  </a:lnTo>
                  <a:lnTo>
                    <a:pt x="50101" y="345024"/>
                  </a:lnTo>
                  <a:lnTo>
                    <a:pt x="63899" y="377389"/>
                  </a:lnTo>
                  <a:lnTo>
                    <a:pt x="78011" y="409854"/>
                  </a:lnTo>
                  <a:lnTo>
                    <a:pt x="92357" y="442375"/>
                  </a:lnTo>
                  <a:lnTo>
                    <a:pt x="106857" y="474904"/>
                  </a:lnTo>
                  <a:lnTo>
                    <a:pt x="126609" y="520178"/>
                  </a:lnTo>
                  <a:lnTo>
                    <a:pt x="146379" y="565414"/>
                  </a:lnTo>
                  <a:lnTo>
                    <a:pt x="166166" y="610627"/>
                  </a:lnTo>
                  <a:lnTo>
                    <a:pt x="185969" y="655831"/>
                  </a:lnTo>
                  <a:lnTo>
                    <a:pt x="205789" y="701043"/>
                  </a:lnTo>
                  <a:lnTo>
                    <a:pt x="225624" y="746275"/>
                  </a:lnTo>
                  <a:lnTo>
                    <a:pt x="278585" y="781045"/>
                  </a:lnTo>
                  <a:lnTo>
                    <a:pt x="309159" y="771219"/>
                  </a:lnTo>
                  <a:lnTo>
                    <a:pt x="333974" y="748341"/>
                  </a:lnTo>
                  <a:lnTo>
                    <a:pt x="346664" y="716229"/>
                  </a:lnTo>
                  <a:lnTo>
                    <a:pt x="340864" y="678699"/>
                  </a:lnTo>
                  <a:lnTo>
                    <a:pt x="319444" y="629984"/>
                  </a:lnTo>
                  <a:lnTo>
                    <a:pt x="298150" y="581152"/>
                  </a:lnTo>
                  <a:lnTo>
                    <a:pt x="276784" y="532180"/>
                  </a:lnTo>
                  <a:lnTo>
                    <a:pt x="255147" y="483045"/>
                  </a:lnTo>
                  <a:lnTo>
                    <a:pt x="361154" y="420883"/>
                  </a:lnTo>
                  <a:lnTo>
                    <a:pt x="378472" y="459362"/>
                  </a:lnTo>
                  <a:lnTo>
                    <a:pt x="396016" y="497521"/>
                  </a:lnTo>
                  <a:lnTo>
                    <a:pt x="413839" y="535523"/>
                  </a:lnTo>
                  <a:lnTo>
                    <a:pt x="431994" y="573530"/>
                  </a:lnTo>
                  <a:lnTo>
                    <a:pt x="487211" y="607240"/>
                  </a:lnTo>
                  <a:lnTo>
                    <a:pt x="518140" y="597370"/>
                  </a:lnTo>
                  <a:lnTo>
                    <a:pt x="542752" y="574684"/>
                  </a:lnTo>
                  <a:lnTo>
                    <a:pt x="554651" y="542933"/>
                  </a:lnTo>
                  <a:lnTo>
                    <a:pt x="547440" y="505868"/>
                  </a:lnTo>
                  <a:lnTo>
                    <a:pt x="525639" y="460739"/>
                  </a:lnTo>
                  <a:lnTo>
                    <a:pt x="504405" y="415397"/>
                  </a:lnTo>
                  <a:lnTo>
                    <a:pt x="483734" y="369841"/>
                  </a:lnTo>
                  <a:lnTo>
                    <a:pt x="463622" y="324067"/>
                  </a:lnTo>
                  <a:lnTo>
                    <a:pt x="444065" y="278075"/>
                  </a:lnTo>
                  <a:lnTo>
                    <a:pt x="425058" y="231861"/>
                  </a:lnTo>
                  <a:lnTo>
                    <a:pt x="406598" y="185424"/>
                  </a:lnTo>
                  <a:lnTo>
                    <a:pt x="388680" y="138760"/>
                  </a:lnTo>
                  <a:lnTo>
                    <a:pt x="371301" y="91868"/>
                  </a:lnTo>
                  <a:lnTo>
                    <a:pt x="354455" y="44745"/>
                  </a:lnTo>
                  <a:lnTo>
                    <a:pt x="333050" y="13768"/>
                  </a:lnTo>
                  <a:lnTo>
                    <a:pt x="302059" y="0"/>
                  </a:lnTo>
                  <a:lnTo>
                    <a:pt x="268617" y="1555"/>
                  </a:lnTo>
                  <a:lnTo>
                    <a:pt x="239860" y="16550"/>
                  </a:lnTo>
                  <a:lnTo>
                    <a:pt x="222921" y="43101"/>
                  </a:lnTo>
                  <a:lnTo>
                    <a:pt x="224935" y="7932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0" name="object 20"/>
            <p:cNvSpPr/>
            <p:nvPr/>
          </p:nvSpPr>
          <p:spPr>
            <a:xfrm>
              <a:off x="2223040" y="2190145"/>
              <a:ext cx="461009" cy="715645"/>
            </a:xfrm>
            <a:custGeom>
              <a:avLst/>
              <a:gdLst/>
              <a:ahLst/>
              <a:cxnLst/>
              <a:rect l="l" t="t" r="r" b="b"/>
              <a:pathLst>
                <a:path w="461010" h="715644">
                  <a:moveTo>
                    <a:pt x="289568" y="175423"/>
                  </a:moveTo>
                  <a:lnTo>
                    <a:pt x="252978" y="109086"/>
                  </a:lnTo>
                  <a:lnTo>
                    <a:pt x="228571" y="71770"/>
                  </a:lnTo>
                  <a:lnTo>
                    <a:pt x="200871" y="37996"/>
                  </a:lnTo>
                  <a:lnTo>
                    <a:pt x="170465" y="12496"/>
                  </a:lnTo>
                  <a:lnTo>
                    <a:pt x="137937" y="0"/>
                  </a:lnTo>
                  <a:lnTo>
                    <a:pt x="103875" y="5238"/>
                  </a:lnTo>
                  <a:lnTo>
                    <a:pt x="68864" y="32942"/>
                  </a:lnTo>
                  <a:lnTo>
                    <a:pt x="42453" y="72452"/>
                  </a:lnTo>
                  <a:lnTo>
                    <a:pt x="23464" y="118943"/>
                  </a:lnTo>
                  <a:lnTo>
                    <a:pt x="10810" y="169667"/>
                  </a:lnTo>
                  <a:lnTo>
                    <a:pt x="3406" y="221873"/>
                  </a:lnTo>
                  <a:lnTo>
                    <a:pt x="165" y="272813"/>
                  </a:lnTo>
                  <a:lnTo>
                    <a:pt x="0" y="319738"/>
                  </a:lnTo>
                  <a:lnTo>
                    <a:pt x="3272" y="370366"/>
                  </a:lnTo>
                  <a:lnTo>
                    <a:pt x="9218" y="420428"/>
                  </a:lnTo>
                  <a:lnTo>
                    <a:pt x="17454" y="470014"/>
                  </a:lnTo>
                  <a:lnTo>
                    <a:pt x="27597" y="519212"/>
                  </a:lnTo>
                  <a:lnTo>
                    <a:pt x="39265" y="568110"/>
                  </a:lnTo>
                  <a:lnTo>
                    <a:pt x="52075" y="616799"/>
                  </a:lnTo>
                  <a:lnTo>
                    <a:pt x="65644" y="665366"/>
                  </a:lnTo>
                  <a:lnTo>
                    <a:pt x="115097" y="714360"/>
                  </a:lnTo>
                  <a:lnTo>
                    <a:pt x="148585" y="715496"/>
                  </a:lnTo>
                  <a:lnTo>
                    <a:pt x="178205" y="702835"/>
                  </a:lnTo>
                  <a:lnTo>
                    <a:pt x="196674" y="677709"/>
                  </a:lnTo>
                  <a:lnTo>
                    <a:pt x="196710" y="641451"/>
                  </a:lnTo>
                  <a:lnTo>
                    <a:pt x="187461" y="608594"/>
                  </a:lnTo>
                  <a:lnTo>
                    <a:pt x="178278" y="575523"/>
                  </a:lnTo>
                  <a:lnTo>
                    <a:pt x="169430" y="542292"/>
                  </a:lnTo>
                  <a:lnTo>
                    <a:pt x="161184" y="508957"/>
                  </a:lnTo>
                  <a:lnTo>
                    <a:pt x="283774" y="455566"/>
                  </a:lnTo>
                  <a:lnTo>
                    <a:pt x="296473" y="479130"/>
                  </a:lnTo>
                  <a:lnTo>
                    <a:pt x="308919" y="502699"/>
                  </a:lnTo>
                  <a:lnTo>
                    <a:pt x="321133" y="526155"/>
                  </a:lnTo>
                  <a:lnTo>
                    <a:pt x="333136" y="549377"/>
                  </a:lnTo>
                  <a:lnTo>
                    <a:pt x="358441" y="577200"/>
                  </a:lnTo>
                  <a:lnTo>
                    <a:pt x="390546" y="585688"/>
                  </a:lnTo>
                  <a:lnTo>
                    <a:pt x="422740" y="578097"/>
                  </a:lnTo>
                  <a:lnTo>
                    <a:pt x="448312" y="557680"/>
                  </a:lnTo>
                  <a:lnTo>
                    <a:pt x="460550" y="527694"/>
                  </a:lnTo>
                  <a:lnTo>
                    <a:pt x="452744" y="491392"/>
                  </a:lnTo>
                  <a:lnTo>
                    <a:pt x="429536" y="446180"/>
                  </a:lnTo>
                  <a:lnTo>
                    <a:pt x="406396" y="400957"/>
                  </a:lnTo>
                  <a:lnTo>
                    <a:pt x="383261" y="355744"/>
                  </a:lnTo>
                  <a:lnTo>
                    <a:pt x="360073" y="310564"/>
                  </a:lnTo>
                  <a:lnTo>
                    <a:pt x="336768" y="265436"/>
                  </a:lnTo>
                  <a:lnTo>
                    <a:pt x="313287" y="220382"/>
                  </a:lnTo>
                  <a:lnTo>
                    <a:pt x="289568" y="175423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21" name="object 2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339706" y="2361813"/>
              <a:ext cx="123087" cy="21906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690213" y="1985999"/>
              <a:ext cx="415290" cy="757555"/>
            </a:xfrm>
            <a:custGeom>
              <a:avLst/>
              <a:gdLst/>
              <a:ahLst/>
              <a:cxnLst/>
              <a:rect l="l" t="t" r="r" b="b"/>
              <a:pathLst>
                <a:path w="415289" h="757555">
                  <a:moveTo>
                    <a:pt x="188869" y="68815"/>
                  </a:moveTo>
                  <a:lnTo>
                    <a:pt x="199549" y="116248"/>
                  </a:lnTo>
                  <a:lnTo>
                    <a:pt x="209841" y="163818"/>
                  </a:lnTo>
                  <a:lnTo>
                    <a:pt x="219785" y="211486"/>
                  </a:lnTo>
                  <a:lnTo>
                    <a:pt x="229423" y="259216"/>
                  </a:lnTo>
                  <a:lnTo>
                    <a:pt x="238796" y="306972"/>
                  </a:lnTo>
                  <a:lnTo>
                    <a:pt x="247945" y="354717"/>
                  </a:lnTo>
                  <a:lnTo>
                    <a:pt x="107805" y="214173"/>
                  </a:lnTo>
                  <a:lnTo>
                    <a:pt x="72841" y="198223"/>
                  </a:lnTo>
                  <a:lnTo>
                    <a:pt x="36505" y="208280"/>
                  </a:lnTo>
                  <a:lnTo>
                    <a:pt x="8868" y="236129"/>
                  </a:lnTo>
                  <a:lnTo>
                    <a:pt x="0" y="273554"/>
                  </a:lnTo>
                  <a:lnTo>
                    <a:pt x="6146" y="327205"/>
                  </a:lnTo>
                  <a:lnTo>
                    <a:pt x="12816" y="380802"/>
                  </a:lnTo>
                  <a:lnTo>
                    <a:pt x="20001" y="434329"/>
                  </a:lnTo>
                  <a:lnTo>
                    <a:pt x="27691" y="487767"/>
                  </a:lnTo>
                  <a:lnTo>
                    <a:pt x="35875" y="541099"/>
                  </a:lnTo>
                  <a:lnTo>
                    <a:pt x="44545" y="594310"/>
                  </a:lnTo>
                  <a:lnTo>
                    <a:pt x="53689" y="647381"/>
                  </a:lnTo>
                  <a:lnTo>
                    <a:pt x="63298" y="700295"/>
                  </a:lnTo>
                  <a:lnTo>
                    <a:pt x="108405" y="753186"/>
                  </a:lnTo>
                  <a:lnTo>
                    <a:pt x="141835" y="756933"/>
                  </a:lnTo>
                  <a:lnTo>
                    <a:pt x="172635" y="746561"/>
                  </a:lnTo>
                  <a:lnTo>
                    <a:pt x="193394" y="722832"/>
                  </a:lnTo>
                  <a:lnTo>
                    <a:pt x="196700" y="686507"/>
                  </a:lnTo>
                  <a:lnTo>
                    <a:pt x="187985" y="639998"/>
                  </a:lnTo>
                  <a:lnTo>
                    <a:pt x="179813" y="593251"/>
                  </a:lnTo>
                  <a:lnTo>
                    <a:pt x="172099" y="546314"/>
                  </a:lnTo>
                  <a:lnTo>
                    <a:pt x="164758" y="499232"/>
                  </a:lnTo>
                  <a:lnTo>
                    <a:pt x="157707" y="452053"/>
                  </a:lnTo>
                  <a:lnTo>
                    <a:pt x="195184" y="489666"/>
                  </a:lnTo>
                  <a:lnTo>
                    <a:pt x="232448" y="527182"/>
                  </a:lnTo>
                  <a:lnTo>
                    <a:pt x="269711" y="564687"/>
                  </a:lnTo>
                  <a:lnTo>
                    <a:pt x="307184" y="602270"/>
                  </a:lnTo>
                  <a:lnTo>
                    <a:pt x="342636" y="618073"/>
                  </a:lnTo>
                  <a:lnTo>
                    <a:pt x="379825" y="608393"/>
                  </a:lnTo>
                  <a:lnTo>
                    <a:pt x="407655" y="580806"/>
                  </a:lnTo>
                  <a:lnTo>
                    <a:pt x="415032" y="542887"/>
                  </a:lnTo>
                  <a:lnTo>
                    <a:pt x="407239" y="493957"/>
                  </a:lnTo>
                  <a:lnTo>
                    <a:pt x="399100" y="445041"/>
                  </a:lnTo>
                  <a:lnTo>
                    <a:pt x="390613" y="396150"/>
                  </a:lnTo>
                  <a:lnTo>
                    <a:pt x="381779" y="347293"/>
                  </a:lnTo>
                  <a:lnTo>
                    <a:pt x="372596" y="298478"/>
                  </a:lnTo>
                  <a:lnTo>
                    <a:pt x="363064" y="249716"/>
                  </a:lnTo>
                  <a:lnTo>
                    <a:pt x="353181" y="201015"/>
                  </a:lnTo>
                  <a:lnTo>
                    <a:pt x="342948" y="152384"/>
                  </a:lnTo>
                  <a:lnTo>
                    <a:pt x="332363" y="103833"/>
                  </a:lnTo>
                  <a:lnTo>
                    <a:pt x="321426" y="55372"/>
                  </a:lnTo>
                  <a:lnTo>
                    <a:pt x="274203" y="3718"/>
                  </a:lnTo>
                  <a:lnTo>
                    <a:pt x="240541" y="0"/>
                  </a:lnTo>
                  <a:lnTo>
                    <a:pt x="210124" y="10079"/>
                  </a:lnTo>
                  <a:lnTo>
                    <a:pt x="190414" y="33253"/>
                  </a:lnTo>
                  <a:lnTo>
                    <a:pt x="188869" y="688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3" name="object 23"/>
            <p:cNvSpPr/>
            <p:nvPr/>
          </p:nvSpPr>
          <p:spPr>
            <a:xfrm>
              <a:off x="3105495" y="1757566"/>
              <a:ext cx="465455" cy="665480"/>
            </a:xfrm>
            <a:custGeom>
              <a:avLst/>
              <a:gdLst/>
              <a:ahLst/>
              <a:cxnLst/>
              <a:rect l="l" t="t" r="r" b="b"/>
              <a:pathLst>
                <a:path w="465454" h="665480">
                  <a:moveTo>
                    <a:pt x="374999" y="79016"/>
                  </a:moveTo>
                  <a:lnTo>
                    <a:pt x="373757" y="41643"/>
                  </a:lnTo>
                  <a:lnTo>
                    <a:pt x="354688" y="14913"/>
                  </a:lnTo>
                  <a:lnTo>
                    <a:pt x="325059" y="480"/>
                  </a:lnTo>
                  <a:lnTo>
                    <a:pt x="292135" y="0"/>
                  </a:lnTo>
                  <a:lnTo>
                    <a:pt x="263182" y="15126"/>
                  </a:lnTo>
                  <a:lnTo>
                    <a:pt x="245466" y="47515"/>
                  </a:lnTo>
                  <a:lnTo>
                    <a:pt x="234407" y="92791"/>
                  </a:lnTo>
                  <a:lnTo>
                    <a:pt x="220225" y="142770"/>
                  </a:lnTo>
                  <a:lnTo>
                    <a:pt x="200844" y="191037"/>
                  </a:lnTo>
                  <a:lnTo>
                    <a:pt x="174187" y="231176"/>
                  </a:lnTo>
                  <a:lnTo>
                    <a:pt x="163471" y="189180"/>
                  </a:lnTo>
                  <a:lnTo>
                    <a:pt x="152333" y="147433"/>
                  </a:lnTo>
                  <a:lnTo>
                    <a:pt x="140683" y="105836"/>
                  </a:lnTo>
                  <a:lnTo>
                    <a:pt x="128434" y="64288"/>
                  </a:lnTo>
                  <a:lnTo>
                    <a:pt x="108899" y="32614"/>
                  </a:lnTo>
                  <a:lnTo>
                    <a:pt x="79185" y="19054"/>
                  </a:lnTo>
                  <a:lnTo>
                    <a:pt x="46396" y="21460"/>
                  </a:lnTo>
                  <a:lnTo>
                    <a:pt x="17633" y="37682"/>
                  </a:lnTo>
                  <a:lnTo>
                    <a:pt x="0" y="65571"/>
                  </a:lnTo>
                  <a:lnTo>
                    <a:pt x="596" y="102977"/>
                  </a:lnTo>
                  <a:lnTo>
                    <a:pt x="14813" y="152064"/>
                  </a:lnTo>
                  <a:lnTo>
                    <a:pt x="28462" y="201300"/>
                  </a:lnTo>
                  <a:lnTo>
                    <a:pt x="41529" y="250679"/>
                  </a:lnTo>
                  <a:lnTo>
                    <a:pt x="54001" y="300196"/>
                  </a:lnTo>
                  <a:lnTo>
                    <a:pt x="65863" y="349846"/>
                  </a:lnTo>
                  <a:lnTo>
                    <a:pt x="77102" y="399621"/>
                  </a:lnTo>
                  <a:lnTo>
                    <a:pt x="87703" y="449517"/>
                  </a:lnTo>
                  <a:lnTo>
                    <a:pt x="97653" y="499528"/>
                  </a:lnTo>
                  <a:lnTo>
                    <a:pt x="106938" y="549648"/>
                  </a:lnTo>
                  <a:lnTo>
                    <a:pt x="115543" y="599872"/>
                  </a:lnTo>
                  <a:lnTo>
                    <a:pt x="122753" y="625236"/>
                  </a:lnTo>
                  <a:lnTo>
                    <a:pt x="136613" y="646146"/>
                  </a:lnTo>
                  <a:lnTo>
                    <a:pt x="156964" y="660191"/>
                  </a:lnTo>
                  <a:lnTo>
                    <a:pt x="183652" y="664961"/>
                  </a:lnTo>
                  <a:lnTo>
                    <a:pt x="208305" y="659118"/>
                  </a:lnTo>
                  <a:lnTo>
                    <a:pt x="230558" y="644037"/>
                  </a:lnTo>
                  <a:lnTo>
                    <a:pt x="245629" y="622387"/>
                  </a:lnTo>
                  <a:lnTo>
                    <a:pt x="248738" y="596839"/>
                  </a:lnTo>
                  <a:lnTo>
                    <a:pt x="239700" y="541076"/>
                  </a:lnTo>
                  <a:lnTo>
                    <a:pt x="229841" y="485730"/>
                  </a:lnTo>
                  <a:lnTo>
                    <a:pt x="219162" y="430626"/>
                  </a:lnTo>
                  <a:lnTo>
                    <a:pt x="207662" y="375592"/>
                  </a:lnTo>
                  <a:lnTo>
                    <a:pt x="247905" y="399842"/>
                  </a:lnTo>
                  <a:lnTo>
                    <a:pt x="282899" y="430886"/>
                  </a:lnTo>
                  <a:lnTo>
                    <a:pt x="311643" y="467867"/>
                  </a:lnTo>
                  <a:lnTo>
                    <a:pt x="333132" y="509926"/>
                  </a:lnTo>
                  <a:lnTo>
                    <a:pt x="356031" y="539901"/>
                  </a:lnTo>
                  <a:lnTo>
                    <a:pt x="387796" y="552532"/>
                  </a:lnTo>
                  <a:lnTo>
                    <a:pt x="421311" y="549899"/>
                  </a:lnTo>
                  <a:lnTo>
                    <a:pt x="449458" y="534078"/>
                  </a:lnTo>
                  <a:lnTo>
                    <a:pt x="465119" y="507148"/>
                  </a:lnTo>
                  <a:lnTo>
                    <a:pt x="461177" y="471188"/>
                  </a:lnTo>
                  <a:lnTo>
                    <a:pt x="438576" y="423477"/>
                  </a:lnTo>
                  <a:lnTo>
                    <a:pt x="411153" y="380094"/>
                  </a:lnTo>
                  <a:lnTo>
                    <a:pt x="379097" y="341180"/>
                  </a:lnTo>
                  <a:lnTo>
                    <a:pt x="342592" y="306871"/>
                  </a:lnTo>
                  <a:lnTo>
                    <a:pt x="301826" y="277307"/>
                  </a:lnTo>
                  <a:lnTo>
                    <a:pt x="326602" y="230663"/>
                  </a:lnTo>
                  <a:lnTo>
                    <a:pt x="346279" y="181083"/>
                  </a:lnTo>
                  <a:lnTo>
                    <a:pt x="362023" y="130043"/>
                  </a:lnTo>
                  <a:lnTo>
                    <a:pt x="374999" y="79016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4" name="object 24"/>
            <p:cNvSpPr/>
            <p:nvPr/>
          </p:nvSpPr>
          <p:spPr>
            <a:xfrm>
              <a:off x="3890120" y="1608304"/>
              <a:ext cx="434975" cy="664210"/>
            </a:xfrm>
            <a:custGeom>
              <a:avLst/>
              <a:gdLst/>
              <a:ahLst/>
              <a:cxnLst/>
              <a:rect l="l" t="t" r="r" b="b"/>
              <a:pathLst>
                <a:path w="434975" h="664210">
                  <a:moveTo>
                    <a:pt x="287980" y="64864"/>
                  </a:moveTo>
                  <a:lnTo>
                    <a:pt x="290188" y="104032"/>
                  </a:lnTo>
                  <a:lnTo>
                    <a:pt x="292369" y="143316"/>
                  </a:lnTo>
                  <a:lnTo>
                    <a:pt x="294438" y="182619"/>
                  </a:lnTo>
                  <a:lnTo>
                    <a:pt x="296309" y="221840"/>
                  </a:lnTo>
                  <a:lnTo>
                    <a:pt x="279362" y="260473"/>
                  </a:lnTo>
                  <a:lnTo>
                    <a:pt x="251247" y="299046"/>
                  </a:lnTo>
                  <a:lnTo>
                    <a:pt x="215389" y="324589"/>
                  </a:lnTo>
                  <a:lnTo>
                    <a:pt x="175212" y="324132"/>
                  </a:lnTo>
                  <a:lnTo>
                    <a:pt x="145037" y="292047"/>
                  </a:lnTo>
                  <a:lnTo>
                    <a:pt x="133111" y="241129"/>
                  </a:lnTo>
                  <a:lnTo>
                    <a:pt x="133445" y="186481"/>
                  </a:lnTo>
                  <a:lnTo>
                    <a:pt x="140048" y="143205"/>
                  </a:lnTo>
                  <a:lnTo>
                    <a:pt x="138788" y="105583"/>
                  </a:lnTo>
                  <a:lnTo>
                    <a:pt x="119842" y="78256"/>
                  </a:lnTo>
                  <a:lnTo>
                    <a:pt x="90381" y="63103"/>
                  </a:lnTo>
                  <a:lnTo>
                    <a:pt x="57576" y="62002"/>
                  </a:lnTo>
                  <a:lnTo>
                    <a:pt x="28597" y="76833"/>
                  </a:lnTo>
                  <a:lnTo>
                    <a:pt x="10616" y="109474"/>
                  </a:lnTo>
                  <a:lnTo>
                    <a:pt x="3265" y="150992"/>
                  </a:lnTo>
                  <a:lnTo>
                    <a:pt x="0" y="195664"/>
                  </a:lnTo>
                  <a:lnTo>
                    <a:pt x="1413" y="241784"/>
                  </a:lnTo>
                  <a:lnTo>
                    <a:pt x="8101" y="287645"/>
                  </a:lnTo>
                  <a:lnTo>
                    <a:pt x="20656" y="331540"/>
                  </a:lnTo>
                  <a:lnTo>
                    <a:pt x="39673" y="371761"/>
                  </a:lnTo>
                  <a:lnTo>
                    <a:pt x="65746" y="406601"/>
                  </a:lnTo>
                  <a:lnTo>
                    <a:pt x="99469" y="434353"/>
                  </a:lnTo>
                  <a:lnTo>
                    <a:pt x="141435" y="453311"/>
                  </a:lnTo>
                  <a:lnTo>
                    <a:pt x="179964" y="460670"/>
                  </a:lnTo>
                  <a:lnTo>
                    <a:pt x="217684" y="459235"/>
                  </a:lnTo>
                  <a:lnTo>
                    <a:pt x="254215" y="450013"/>
                  </a:lnTo>
                  <a:lnTo>
                    <a:pt x="289175" y="434017"/>
                  </a:lnTo>
                  <a:lnTo>
                    <a:pt x="280536" y="464257"/>
                  </a:lnTo>
                  <a:lnTo>
                    <a:pt x="267526" y="492243"/>
                  </a:lnTo>
                  <a:lnTo>
                    <a:pt x="249403" y="517086"/>
                  </a:lnTo>
                  <a:lnTo>
                    <a:pt x="225423" y="537896"/>
                  </a:lnTo>
                  <a:lnTo>
                    <a:pt x="201319" y="566715"/>
                  </a:lnTo>
                  <a:lnTo>
                    <a:pt x="196431" y="600113"/>
                  </a:lnTo>
                  <a:lnTo>
                    <a:pt x="207048" y="631718"/>
                  </a:lnTo>
                  <a:lnTo>
                    <a:pt x="229459" y="655164"/>
                  </a:lnTo>
                  <a:lnTo>
                    <a:pt x="259955" y="664082"/>
                  </a:lnTo>
                  <a:lnTo>
                    <a:pt x="294825" y="652101"/>
                  </a:lnTo>
                  <a:lnTo>
                    <a:pt x="331202" y="622694"/>
                  </a:lnTo>
                  <a:lnTo>
                    <a:pt x="360962" y="589507"/>
                  </a:lnTo>
                  <a:lnTo>
                    <a:pt x="384711" y="553000"/>
                  </a:lnTo>
                  <a:lnTo>
                    <a:pt x="403052" y="513637"/>
                  </a:lnTo>
                  <a:lnTo>
                    <a:pt x="416588" y="471879"/>
                  </a:lnTo>
                  <a:lnTo>
                    <a:pt x="425923" y="428187"/>
                  </a:lnTo>
                  <a:lnTo>
                    <a:pt x="431661" y="383022"/>
                  </a:lnTo>
                  <a:lnTo>
                    <a:pt x="434406" y="336847"/>
                  </a:lnTo>
                  <a:lnTo>
                    <a:pt x="434762" y="290122"/>
                  </a:lnTo>
                  <a:lnTo>
                    <a:pt x="433332" y="243310"/>
                  </a:lnTo>
                  <a:lnTo>
                    <a:pt x="430720" y="196872"/>
                  </a:lnTo>
                  <a:lnTo>
                    <a:pt x="427530" y="151270"/>
                  </a:lnTo>
                  <a:lnTo>
                    <a:pt x="424366" y="106965"/>
                  </a:lnTo>
                  <a:lnTo>
                    <a:pt x="421831" y="64419"/>
                  </a:lnTo>
                  <a:lnTo>
                    <a:pt x="410029" y="28532"/>
                  </a:lnTo>
                  <a:lnTo>
                    <a:pt x="384204" y="7069"/>
                  </a:lnTo>
                  <a:lnTo>
                    <a:pt x="351721" y="0"/>
                  </a:lnTo>
                  <a:lnTo>
                    <a:pt x="319946" y="7295"/>
                  </a:lnTo>
                  <a:lnTo>
                    <a:pt x="296244" y="28927"/>
                  </a:lnTo>
                  <a:lnTo>
                    <a:pt x="287980" y="64864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5" name="object 25"/>
            <p:cNvSpPr/>
            <p:nvPr/>
          </p:nvSpPr>
          <p:spPr>
            <a:xfrm>
              <a:off x="4439802" y="1515310"/>
              <a:ext cx="483870" cy="615950"/>
            </a:xfrm>
            <a:custGeom>
              <a:avLst/>
              <a:gdLst/>
              <a:ahLst/>
              <a:cxnLst/>
              <a:rect l="l" t="t" r="r" b="b"/>
              <a:pathLst>
                <a:path w="483870" h="615950">
                  <a:moveTo>
                    <a:pt x="429902" y="82807"/>
                  </a:moveTo>
                  <a:lnTo>
                    <a:pt x="398192" y="49511"/>
                  </a:lnTo>
                  <a:lnTo>
                    <a:pt x="360288" y="24690"/>
                  </a:lnTo>
                  <a:lnTo>
                    <a:pt x="317944" y="8236"/>
                  </a:lnTo>
                  <a:lnTo>
                    <a:pt x="272915" y="42"/>
                  </a:lnTo>
                  <a:lnTo>
                    <a:pt x="226955" y="0"/>
                  </a:lnTo>
                  <a:lnTo>
                    <a:pt x="181818" y="8000"/>
                  </a:lnTo>
                  <a:lnTo>
                    <a:pt x="139260" y="23936"/>
                  </a:lnTo>
                  <a:lnTo>
                    <a:pt x="101035" y="47699"/>
                  </a:lnTo>
                  <a:lnTo>
                    <a:pt x="68896" y="79181"/>
                  </a:lnTo>
                  <a:lnTo>
                    <a:pt x="40965" y="116688"/>
                  </a:lnTo>
                  <a:lnTo>
                    <a:pt x="20788" y="161244"/>
                  </a:lnTo>
                  <a:lnTo>
                    <a:pt x="7687" y="210693"/>
                  </a:lnTo>
                  <a:lnTo>
                    <a:pt x="983" y="262881"/>
                  </a:lnTo>
                  <a:lnTo>
                    <a:pt x="0" y="315653"/>
                  </a:lnTo>
                  <a:lnTo>
                    <a:pt x="4058" y="366853"/>
                  </a:lnTo>
                  <a:lnTo>
                    <a:pt x="12481" y="414326"/>
                  </a:lnTo>
                  <a:lnTo>
                    <a:pt x="24590" y="455918"/>
                  </a:lnTo>
                  <a:lnTo>
                    <a:pt x="43270" y="496995"/>
                  </a:lnTo>
                  <a:lnTo>
                    <a:pt x="68456" y="535673"/>
                  </a:lnTo>
                  <a:lnTo>
                    <a:pt x="99770" y="569326"/>
                  </a:lnTo>
                  <a:lnTo>
                    <a:pt x="136838" y="595326"/>
                  </a:lnTo>
                  <a:lnTo>
                    <a:pt x="179282" y="611049"/>
                  </a:lnTo>
                  <a:lnTo>
                    <a:pt x="226050" y="615510"/>
                  </a:lnTo>
                  <a:lnTo>
                    <a:pt x="272146" y="608850"/>
                  </a:lnTo>
                  <a:lnTo>
                    <a:pt x="316184" y="592697"/>
                  </a:lnTo>
                  <a:lnTo>
                    <a:pt x="356778" y="568679"/>
                  </a:lnTo>
                  <a:lnTo>
                    <a:pt x="392542" y="538424"/>
                  </a:lnTo>
                  <a:lnTo>
                    <a:pt x="422734" y="502310"/>
                  </a:lnTo>
                  <a:lnTo>
                    <a:pt x="446878" y="462116"/>
                  </a:lnTo>
                  <a:lnTo>
                    <a:pt x="464984" y="418800"/>
                  </a:lnTo>
                  <a:lnTo>
                    <a:pt x="477066" y="373322"/>
                  </a:lnTo>
                  <a:lnTo>
                    <a:pt x="483134" y="326639"/>
                  </a:lnTo>
                  <a:lnTo>
                    <a:pt x="483822" y="277669"/>
                  </a:lnTo>
                  <a:lnTo>
                    <a:pt x="480105" y="225801"/>
                  </a:lnTo>
                  <a:lnTo>
                    <a:pt x="470720" y="174036"/>
                  </a:lnTo>
                  <a:lnTo>
                    <a:pt x="454406" y="125372"/>
                  </a:lnTo>
                  <a:lnTo>
                    <a:pt x="429902" y="82807"/>
                  </a:lnTo>
                  <a:close/>
                </a:path>
                <a:path w="483870" h="615950">
                  <a:moveTo>
                    <a:pt x="301856" y="443361"/>
                  </a:moveTo>
                  <a:lnTo>
                    <a:pt x="299433" y="445351"/>
                  </a:lnTo>
                  <a:lnTo>
                    <a:pt x="297639" y="447486"/>
                  </a:lnTo>
                  <a:lnTo>
                    <a:pt x="295310" y="450313"/>
                  </a:lnTo>
                  <a:lnTo>
                    <a:pt x="272829" y="467692"/>
                  </a:lnTo>
                  <a:lnTo>
                    <a:pt x="246331" y="478286"/>
                  </a:lnTo>
                  <a:lnTo>
                    <a:pt x="218652" y="480052"/>
                  </a:lnTo>
                  <a:lnTo>
                    <a:pt x="192628" y="470952"/>
                  </a:lnTo>
                  <a:lnTo>
                    <a:pt x="159053" y="429867"/>
                  </a:lnTo>
                  <a:lnTo>
                    <a:pt x="143924" y="384652"/>
                  </a:lnTo>
                  <a:lnTo>
                    <a:pt x="135230" y="326228"/>
                  </a:lnTo>
                  <a:lnTo>
                    <a:pt x="134481" y="296671"/>
                  </a:lnTo>
                  <a:lnTo>
                    <a:pt x="136118" y="268212"/>
                  </a:lnTo>
                  <a:lnTo>
                    <a:pt x="146800" y="209224"/>
                  </a:lnTo>
                  <a:lnTo>
                    <a:pt x="172097" y="164435"/>
                  </a:lnTo>
                  <a:lnTo>
                    <a:pt x="211945" y="138554"/>
                  </a:lnTo>
                  <a:lnTo>
                    <a:pt x="235190" y="132863"/>
                  </a:lnTo>
                  <a:lnTo>
                    <a:pt x="273216" y="135386"/>
                  </a:lnTo>
                  <a:lnTo>
                    <a:pt x="326896" y="176844"/>
                  </a:lnTo>
                  <a:lnTo>
                    <a:pt x="348489" y="259136"/>
                  </a:lnTo>
                  <a:lnTo>
                    <a:pt x="350191" y="308342"/>
                  </a:lnTo>
                  <a:lnTo>
                    <a:pt x="343940" y="356911"/>
                  </a:lnTo>
                  <a:lnTo>
                    <a:pt x="328304" y="402649"/>
                  </a:lnTo>
                  <a:lnTo>
                    <a:pt x="301856" y="443361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20494" y="1574652"/>
              <a:ext cx="480059" cy="522605"/>
            </a:xfrm>
            <a:custGeom>
              <a:avLst/>
              <a:gdLst/>
              <a:ahLst/>
              <a:cxnLst/>
              <a:rect l="l" t="t" r="r" b="b"/>
              <a:pathLst>
                <a:path w="480060" h="522605">
                  <a:moveTo>
                    <a:pt x="475585" y="67869"/>
                  </a:moveTo>
                  <a:lnTo>
                    <a:pt x="460832" y="33077"/>
                  </a:lnTo>
                  <a:lnTo>
                    <a:pt x="433184" y="12330"/>
                  </a:lnTo>
                  <a:lnTo>
                    <a:pt x="400061" y="5611"/>
                  </a:lnTo>
                  <a:lnTo>
                    <a:pt x="368881" y="12903"/>
                  </a:lnTo>
                  <a:lnTo>
                    <a:pt x="347065" y="34189"/>
                  </a:lnTo>
                  <a:lnTo>
                    <a:pt x="342031" y="69452"/>
                  </a:lnTo>
                  <a:lnTo>
                    <a:pt x="346074" y="114927"/>
                  </a:lnTo>
                  <a:lnTo>
                    <a:pt x="345794" y="165295"/>
                  </a:lnTo>
                  <a:lnTo>
                    <a:pt x="340051" y="217450"/>
                  </a:lnTo>
                  <a:lnTo>
                    <a:pt x="327704" y="268288"/>
                  </a:lnTo>
                  <a:lnTo>
                    <a:pt x="307612" y="314703"/>
                  </a:lnTo>
                  <a:lnTo>
                    <a:pt x="278634" y="353590"/>
                  </a:lnTo>
                  <a:lnTo>
                    <a:pt x="239632" y="381842"/>
                  </a:lnTo>
                  <a:lnTo>
                    <a:pt x="209504" y="387695"/>
                  </a:lnTo>
                  <a:lnTo>
                    <a:pt x="185621" y="374897"/>
                  </a:lnTo>
                  <a:lnTo>
                    <a:pt x="153777" y="308747"/>
                  </a:lnTo>
                  <a:lnTo>
                    <a:pt x="144411" y="263095"/>
                  </a:lnTo>
                  <a:lnTo>
                    <a:pt x="138480" y="214191"/>
                  </a:lnTo>
                  <a:lnTo>
                    <a:pt x="135281" y="165886"/>
                  </a:lnTo>
                  <a:lnTo>
                    <a:pt x="134112" y="122028"/>
                  </a:lnTo>
                  <a:lnTo>
                    <a:pt x="134270" y="86467"/>
                  </a:lnTo>
                  <a:lnTo>
                    <a:pt x="135054" y="63054"/>
                  </a:lnTo>
                  <a:lnTo>
                    <a:pt x="127356" y="27578"/>
                  </a:lnTo>
                  <a:lnTo>
                    <a:pt x="103940" y="6614"/>
                  </a:lnTo>
                  <a:lnTo>
                    <a:pt x="72224" y="0"/>
                  </a:lnTo>
                  <a:lnTo>
                    <a:pt x="39626" y="7573"/>
                  </a:lnTo>
                  <a:lnTo>
                    <a:pt x="13566" y="29173"/>
                  </a:lnTo>
                  <a:lnTo>
                    <a:pt x="1462" y="64637"/>
                  </a:lnTo>
                  <a:lnTo>
                    <a:pt x="84" y="99745"/>
                  </a:lnTo>
                  <a:lnTo>
                    <a:pt x="0" y="139559"/>
                  </a:lnTo>
                  <a:lnTo>
                    <a:pt x="1613" y="182800"/>
                  </a:lnTo>
                  <a:lnTo>
                    <a:pt x="5328" y="228191"/>
                  </a:lnTo>
                  <a:lnTo>
                    <a:pt x="11547" y="274453"/>
                  </a:lnTo>
                  <a:lnTo>
                    <a:pt x="20673" y="320307"/>
                  </a:lnTo>
                  <a:lnTo>
                    <a:pt x="33110" y="364474"/>
                  </a:lnTo>
                  <a:lnTo>
                    <a:pt x="49260" y="405675"/>
                  </a:lnTo>
                  <a:lnTo>
                    <a:pt x="69528" y="442633"/>
                  </a:lnTo>
                  <a:lnTo>
                    <a:pt x="94315" y="474069"/>
                  </a:lnTo>
                  <a:lnTo>
                    <a:pt x="124027" y="498703"/>
                  </a:lnTo>
                  <a:lnTo>
                    <a:pt x="159064" y="515257"/>
                  </a:lnTo>
                  <a:lnTo>
                    <a:pt x="199832" y="522454"/>
                  </a:lnTo>
                  <a:lnTo>
                    <a:pt x="246733" y="519013"/>
                  </a:lnTo>
                  <a:lnTo>
                    <a:pt x="291432" y="505954"/>
                  </a:lnTo>
                  <a:lnTo>
                    <a:pt x="330975" y="484754"/>
                  </a:lnTo>
                  <a:lnTo>
                    <a:pt x="365510" y="456515"/>
                  </a:lnTo>
                  <a:lnTo>
                    <a:pt x="395185" y="422344"/>
                  </a:lnTo>
                  <a:lnTo>
                    <a:pt x="420152" y="383343"/>
                  </a:lnTo>
                  <a:lnTo>
                    <a:pt x="440558" y="340617"/>
                  </a:lnTo>
                  <a:lnTo>
                    <a:pt x="456553" y="295270"/>
                  </a:lnTo>
                  <a:lnTo>
                    <a:pt x="468286" y="248406"/>
                  </a:lnTo>
                  <a:lnTo>
                    <a:pt x="475906" y="201130"/>
                  </a:lnTo>
                  <a:lnTo>
                    <a:pt x="479564" y="154546"/>
                  </a:lnTo>
                  <a:lnTo>
                    <a:pt x="479407" y="109758"/>
                  </a:lnTo>
                  <a:lnTo>
                    <a:pt x="475585" y="67869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7" name="object 27"/>
            <p:cNvSpPr/>
            <p:nvPr/>
          </p:nvSpPr>
          <p:spPr>
            <a:xfrm>
              <a:off x="5843613" y="1541682"/>
              <a:ext cx="398145" cy="638810"/>
            </a:xfrm>
            <a:custGeom>
              <a:avLst/>
              <a:gdLst/>
              <a:ahLst/>
              <a:cxnLst/>
              <a:rect l="l" t="t" r="r" b="b"/>
              <a:pathLst>
                <a:path w="398145" h="638810">
                  <a:moveTo>
                    <a:pt x="313950" y="271747"/>
                  </a:moveTo>
                  <a:lnTo>
                    <a:pt x="293334" y="257660"/>
                  </a:lnTo>
                  <a:lnTo>
                    <a:pt x="268340" y="242288"/>
                  </a:lnTo>
                  <a:lnTo>
                    <a:pt x="245925" y="224975"/>
                  </a:lnTo>
                  <a:lnTo>
                    <a:pt x="233042" y="205063"/>
                  </a:lnTo>
                  <a:lnTo>
                    <a:pt x="236818" y="174933"/>
                  </a:lnTo>
                  <a:lnTo>
                    <a:pt x="258427" y="151844"/>
                  </a:lnTo>
                  <a:lnTo>
                    <a:pt x="288056" y="135173"/>
                  </a:lnTo>
                  <a:lnTo>
                    <a:pt x="315889" y="124300"/>
                  </a:lnTo>
                  <a:lnTo>
                    <a:pt x="345575" y="103537"/>
                  </a:lnTo>
                  <a:lnTo>
                    <a:pt x="355581" y="73974"/>
                  </a:lnTo>
                  <a:lnTo>
                    <a:pt x="349001" y="42361"/>
                  </a:lnTo>
                  <a:lnTo>
                    <a:pt x="328928" y="15453"/>
                  </a:lnTo>
                  <a:lnTo>
                    <a:pt x="298455" y="0"/>
                  </a:lnTo>
                  <a:lnTo>
                    <a:pt x="260675" y="2754"/>
                  </a:lnTo>
                  <a:lnTo>
                    <a:pt x="220315" y="20933"/>
                  </a:lnTo>
                  <a:lnTo>
                    <a:pt x="183348" y="45793"/>
                  </a:lnTo>
                  <a:lnTo>
                    <a:pt x="151267" y="76187"/>
                  </a:lnTo>
                  <a:lnTo>
                    <a:pt x="125565" y="110965"/>
                  </a:lnTo>
                  <a:lnTo>
                    <a:pt x="107735" y="148980"/>
                  </a:lnTo>
                  <a:lnTo>
                    <a:pt x="99268" y="189082"/>
                  </a:lnTo>
                  <a:lnTo>
                    <a:pt x="101657" y="230124"/>
                  </a:lnTo>
                  <a:lnTo>
                    <a:pt x="116396" y="270957"/>
                  </a:lnTo>
                  <a:lnTo>
                    <a:pt x="144976" y="310432"/>
                  </a:lnTo>
                  <a:lnTo>
                    <a:pt x="179543" y="338601"/>
                  </a:lnTo>
                  <a:lnTo>
                    <a:pt x="218770" y="365844"/>
                  </a:lnTo>
                  <a:lnTo>
                    <a:pt x="251252" y="397912"/>
                  </a:lnTo>
                  <a:lnTo>
                    <a:pt x="265583" y="440559"/>
                  </a:lnTo>
                  <a:lnTo>
                    <a:pt x="263120" y="460610"/>
                  </a:lnTo>
                  <a:lnTo>
                    <a:pt x="254998" y="478134"/>
                  </a:lnTo>
                  <a:lnTo>
                    <a:pt x="241899" y="491929"/>
                  </a:lnTo>
                  <a:lnTo>
                    <a:pt x="224506" y="500790"/>
                  </a:lnTo>
                  <a:lnTo>
                    <a:pt x="204246" y="504064"/>
                  </a:lnTo>
                  <a:lnTo>
                    <a:pt x="175997" y="504471"/>
                  </a:lnTo>
                  <a:lnTo>
                    <a:pt x="148811" y="499948"/>
                  </a:lnTo>
                  <a:lnTo>
                    <a:pt x="131737" y="488432"/>
                  </a:lnTo>
                  <a:lnTo>
                    <a:pt x="104187" y="462088"/>
                  </a:lnTo>
                  <a:lnTo>
                    <a:pt x="70460" y="453974"/>
                  </a:lnTo>
                  <a:lnTo>
                    <a:pt x="37334" y="461079"/>
                  </a:lnTo>
                  <a:lnTo>
                    <a:pt x="11587" y="480392"/>
                  </a:lnTo>
                  <a:lnTo>
                    <a:pt x="0" y="508901"/>
                  </a:lnTo>
                  <a:lnTo>
                    <a:pt x="9349" y="543596"/>
                  </a:lnTo>
                  <a:lnTo>
                    <a:pt x="35077" y="577148"/>
                  </a:lnTo>
                  <a:lnTo>
                    <a:pt x="66400" y="603274"/>
                  </a:lnTo>
                  <a:lnTo>
                    <a:pt x="101984" y="622108"/>
                  </a:lnTo>
                  <a:lnTo>
                    <a:pt x="140494" y="633781"/>
                  </a:lnTo>
                  <a:lnTo>
                    <a:pt x="180594" y="638427"/>
                  </a:lnTo>
                  <a:lnTo>
                    <a:pt x="220949" y="636178"/>
                  </a:lnTo>
                  <a:lnTo>
                    <a:pt x="260225" y="627167"/>
                  </a:lnTo>
                  <a:lnTo>
                    <a:pt x="297085" y="611526"/>
                  </a:lnTo>
                  <a:lnTo>
                    <a:pt x="330195" y="589387"/>
                  </a:lnTo>
                  <a:lnTo>
                    <a:pt x="358220" y="560884"/>
                  </a:lnTo>
                  <a:lnTo>
                    <a:pt x="379824" y="526149"/>
                  </a:lnTo>
                  <a:lnTo>
                    <a:pt x="393673" y="485314"/>
                  </a:lnTo>
                  <a:lnTo>
                    <a:pt x="398085" y="437158"/>
                  </a:lnTo>
                  <a:lnTo>
                    <a:pt x="391180" y="390209"/>
                  </a:lnTo>
                  <a:lnTo>
                    <a:pt x="374098" y="345981"/>
                  </a:lnTo>
                  <a:lnTo>
                    <a:pt x="347975" y="305989"/>
                  </a:lnTo>
                  <a:lnTo>
                    <a:pt x="313950" y="271747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8" name="object 28"/>
            <p:cNvSpPr/>
            <p:nvPr/>
          </p:nvSpPr>
          <p:spPr>
            <a:xfrm>
              <a:off x="6340055" y="1599981"/>
              <a:ext cx="506730" cy="602615"/>
            </a:xfrm>
            <a:custGeom>
              <a:avLst/>
              <a:gdLst/>
              <a:ahLst/>
              <a:cxnLst/>
              <a:rect l="l" t="t" r="r" b="b"/>
              <a:pathLst>
                <a:path w="506729" h="602614">
                  <a:moveTo>
                    <a:pt x="492499" y="140164"/>
                  </a:moveTo>
                  <a:lnTo>
                    <a:pt x="471162" y="99422"/>
                  </a:lnTo>
                  <a:lnTo>
                    <a:pt x="441541" y="65127"/>
                  </a:lnTo>
                  <a:lnTo>
                    <a:pt x="405351" y="37658"/>
                  </a:lnTo>
                  <a:lnTo>
                    <a:pt x="364310" y="17394"/>
                  </a:lnTo>
                  <a:lnTo>
                    <a:pt x="320134" y="4715"/>
                  </a:lnTo>
                  <a:lnTo>
                    <a:pt x="274540" y="0"/>
                  </a:lnTo>
                  <a:lnTo>
                    <a:pt x="229245" y="3627"/>
                  </a:lnTo>
                  <a:lnTo>
                    <a:pt x="185965" y="15976"/>
                  </a:lnTo>
                  <a:lnTo>
                    <a:pt x="146418" y="37425"/>
                  </a:lnTo>
                  <a:lnTo>
                    <a:pt x="109238" y="65794"/>
                  </a:lnTo>
                  <a:lnTo>
                    <a:pt x="77576" y="103075"/>
                  </a:lnTo>
                  <a:lnTo>
                    <a:pt x="51373" y="147010"/>
                  </a:lnTo>
                  <a:lnTo>
                    <a:pt x="30571" y="195339"/>
                  </a:lnTo>
                  <a:lnTo>
                    <a:pt x="15114" y="245804"/>
                  </a:lnTo>
                  <a:lnTo>
                    <a:pt x="4943" y="296145"/>
                  </a:lnTo>
                  <a:lnTo>
                    <a:pt x="0" y="344103"/>
                  </a:lnTo>
                  <a:lnTo>
                    <a:pt x="227" y="387417"/>
                  </a:lnTo>
                  <a:lnTo>
                    <a:pt x="6867" y="432056"/>
                  </a:lnTo>
                  <a:lnTo>
                    <a:pt x="20430" y="476173"/>
                  </a:lnTo>
                  <a:lnTo>
                    <a:pt x="41273" y="517141"/>
                  </a:lnTo>
                  <a:lnTo>
                    <a:pt x="69753" y="552329"/>
                  </a:lnTo>
                  <a:lnTo>
                    <a:pt x="106230" y="579109"/>
                  </a:lnTo>
                  <a:lnTo>
                    <a:pt x="149977" y="596256"/>
                  </a:lnTo>
                  <a:lnTo>
                    <a:pt x="196142" y="602527"/>
                  </a:lnTo>
                  <a:lnTo>
                    <a:pt x="242944" y="599108"/>
                  </a:lnTo>
                  <a:lnTo>
                    <a:pt x="288598" y="587185"/>
                  </a:lnTo>
                  <a:lnTo>
                    <a:pt x="331320" y="567943"/>
                  </a:lnTo>
                  <a:lnTo>
                    <a:pt x="370256" y="541515"/>
                  </a:lnTo>
                  <a:lnTo>
                    <a:pt x="404509" y="509513"/>
                  </a:lnTo>
                  <a:lnTo>
                    <a:pt x="433824" y="472851"/>
                  </a:lnTo>
                  <a:lnTo>
                    <a:pt x="457946" y="432441"/>
                  </a:lnTo>
                  <a:lnTo>
                    <a:pt x="476623" y="389198"/>
                  </a:lnTo>
                  <a:lnTo>
                    <a:pt x="490753" y="342306"/>
                  </a:lnTo>
                  <a:lnTo>
                    <a:pt x="501438" y="291423"/>
                  </a:lnTo>
                  <a:lnTo>
                    <a:pt x="506645" y="239082"/>
                  </a:lnTo>
                  <a:lnTo>
                    <a:pt x="504343" y="187818"/>
                  </a:lnTo>
                  <a:lnTo>
                    <a:pt x="492499" y="140164"/>
                  </a:lnTo>
                  <a:close/>
                </a:path>
                <a:path w="506729" h="602614">
                  <a:moveTo>
                    <a:pt x="270250" y="451615"/>
                  </a:moveTo>
                  <a:lnTo>
                    <a:pt x="267369" y="452856"/>
                  </a:lnTo>
                  <a:lnTo>
                    <a:pt x="265090" y="454392"/>
                  </a:lnTo>
                  <a:lnTo>
                    <a:pt x="262006" y="456516"/>
                  </a:lnTo>
                  <a:lnTo>
                    <a:pt x="235619" y="467019"/>
                  </a:lnTo>
                  <a:lnTo>
                    <a:pt x="180141" y="463988"/>
                  </a:lnTo>
                  <a:lnTo>
                    <a:pt x="147250" y="433657"/>
                  </a:lnTo>
                  <a:lnTo>
                    <a:pt x="134567" y="381211"/>
                  </a:lnTo>
                  <a:lnTo>
                    <a:pt x="134550" y="351738"/>
                  </a:lnTo>
                  <a:lnTo>
                    <a:pt x="137157" y="322318"/>
                  </a:lnTo>
                  <a:lnTo>
                    <a:pt x="149648" y="264532"/>
                  </a:lnTo>
                  <a:lnTo>
                    <a:pt x="170924" y="209886"/>
                  </a:lnTo>
                  <a:lnTo>
                    <a:pt x="203071" y="162040"/>
                  </a:lnTo>
                  <a:lnTo>
                    <a:pt x="244075" y="138261"/>
                  </a:lnTo>
                  <a:lnTo>
                    <a:pt x="267576" y="133823"/>
                  </a:lnTo>
                  <a:lnTo>
                    <a:pt x="291476" y="134757"/>
                  </a:lnTo>
                  <a:lnTo>
                    <a:pt x="327364" y="147633"/>
                  </a:lnTo>
                  <a:lnTo>
                    <a:pt x="352904" y="170913"/>
                  </a:lnTo>
                  <a:lnTo>
                    <a:pt x="367586" y="202223"/>
                  </a:lnTo>
                  <a:lnTo>
                    <a:pt x="370905" y="239186"/>
                  </a:lnTo>
                  <a:lnTo>
                    <a:pt x="365701" y="287278"/>
                  </a:lnTo>
                  <a:lnTo>
                    <a:pt x="353808" y="335066"/>
                  </a:lnTo>
                  <a:lnTo>
                    <a:pt x="334450" y="380050"/>
                  </a:lnTo>
                  <a:lnTo>
                    <a:pt x="306856" y="419732"/>
                  </a:lnTo>
                  <a:lnTo>
                    <a:pt x="270250" y="4516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5203977"/>
              <a:ext cx="10693400" cy="1576705"/>
            </a:xfrm>
            <a:custGeom>
              <a:avLst/>
              <a:gdLst/>
              <a:ahLst/>
              <a:cxnLst/>
              <a:rect l="l" t="t" r="r" b="b"/>
              <a:pathLst>
                <a:path w="10693400" h="1576704">
                  <a:moveTo>
                    <a:pt x="1275600" y="825500"/>
                  </a:moveTo>
                  <a:lnTo>
                    <a:pt x="1267917" y="825500"/>
                  </a:lnTo>
                  <a:lnTo>
                    <a:pt x="1267917" y="838200"/>
                  </a:lnTo>
                  <a:lnTo>
                    <a:pt x="1275600" y="838200"/>
                  </a:lnTo>
                  <a:lnTo>
                    <a:pt x="1275600" y="825500"/>
                  </a:lnTo>
                  <a:close/>
                </a:path>
                <a:path w="10693400" h="1576704">
                  <a:moveTo>
                    <a:pt x="1279423" y="850900"/>
                  </a:moveTo>
                  <a:lnTo>
                    <a:pt x="1275600" y="838200"/>
                  </a:lnTo>
                  <a:lnTo>
                    <a:pt x="1275600" y="850900"/>
                  </a:lnTo>
                  <a:lnTo>
                    <a:pt x="1279423" y="850900"/>
                  </a:lnTo>
                  <a:close/>
                </a:path>
                <a:path w="10693400" h="1576704">
                  <a:moveTo>
                    <a:pt x="1294752" y="812800"/>
                  </a:moveTo>
                  <a:lnTo>
                    <a:pt x="1287119" y="812800"/>
                  </a:lnTo>
                  <a:lnTo>
                    <a:pt x="1287119" y="787400"/>
                  </a:lnTo>
                  <a:lnTo>
                    <a:pt x="1285367" y="774700"/>
                  </a:lnTo>
                  <a:lnTo>
                    <a:pt x="1281163" y="723900"/>
                  </a:lnTo>
                  <a:lnTo>
                    <a:pt x="1279423" y="711200"/>
                  </a:lnTo>
                  <a:lnTo>
                    <a:pt x="1277975" y="698500"/>
                  </a:lnTo>
                  <a:lnTo>
                    <a:pt x="1275105" y="660400"/>
                  </a:lnTo>
                  <a:lnTo>
                    <a:pt x="1273670" y="647700"/>
                  </a:lnTo>
                  <a:lnTo>
                    <a:pt x="1256411" y="457200"/>
                  </a:lnTo>
                  <a:lnTo>
                    <a:pt x="1248714" y="393700"/>
                  </a:lnTo>
                  <a:lnTo>
                    <a:pt x="1242961" y="355600"/>
                  </a:lnTo>
                  <a:lnTo>
                    <a:pt x="1242961" y="342900"/>
                  </a:lnTo>
                  <a:lnTo>
                    <a:pt x="1239621" y="342900"/>
                  </a:lnTo>
                  <a:lnTo>
                    <a:pt x="1233385" y="330200"/>
                  </a:lnTo>
                  <a:lnTo>
                    <a:pt x="1192949" y="330200"/>
                  </a:lnTo>
                  <a:lnTo>
                    <a:pt x="1185418" y="342900"/>
                  </a:lnTo>
                  <a:lnTo>
                    <a:pt x="1154709" y="342900"/>
                  </a:lnTo>
                  <a:lnTo>
                    <a:pt x="1139215" y="355600"/>
                  </a:lnTo>
                  <a:lnTo>
                    <a:pt x="1109675" y="355600"/>
                  </a:lnTo>
                  <a:lnTo>
                    <a:pt x="1095273" y="368300"/>
                  </a:lnTo>
                  <a:lnTo>
                    <a:pt x="1078242" y="368300"/>
                  </a:lnTo>
                  <a:lnTo>
                    <a:pt x="1070165" y="381000"/>
                  </a:lnTo>
                  <a:lnTo>
                    <a:pt x="1062634" y="381000"/>
                  </a:lnTo>
                  <a:lnTo>
                    <a:pt x="1030033" y="393700"/>
                  </a:lnTo>
                  <a:lnTo>
                    <a:pt x="990193" y="393700"/>
                  </a:lnTo>
                  <a:lnTo>
                    <a:pt x="982789" y="406400"/>
                  </a:lnTo>
                  <a:lnTo>
                    <a:pt x="952030" y="406400"/>
                  </a:lnTo>
                  <a:lnTo>
                    <a:pt x="921943" y="419100"/>
                  </a:lnTo>
                  <a:lnTo>
                    <a:pt x="892556" y="431800"/>
                  </a:lnTo>
                  <a:lnTo>
                    <a:pt x="862469" y="431800"/>
                  </a:lnTo>
                  <a:lnTo>
                    <a:pt x="847775" y="444500"/>
                  </a:lnTo>
                  <a:lnTo>
                    <a:pt x="815187" y="444500"/>
                  </a:lnTo>
                  <a:lnTo>
                    <a:pt x="811364" y="457200"/>
                  </a:lnTo>
                  <a:lnTo>
                    <a:pt x="790232" y="457200"/>
                  </a:lnTo>
                  <a:lnTo>
                    <a:pt x="784479" y="444500"/>
                  </a:lnTo>
                  <a:lnTo>
                    <a:pt x="774750" y="444500"/>
                  </a:lnTo>
                  <a:lnTo>
                    <a:pt x="765556" y="431800"/>
                  </a:lnTo>
                  <a:lnTo>
                    <a:pt x="756716" y="419100"/>
                  </a:lnTo>
                  <a:lnTo>
                    <a:pt x="748055" y="406400"/>
                  </a:lnTo>
                  <a:lnTo>
                    <a:pt x="738276" y="393700"/>
                  </a:lnTo>
                  <a:lnTo>
                    <a:pt x="719442" y="355600"/>
                  </a:lnTo>
                  <a:lnTo>
                    <a:pt x="709663" y="342900"/>
                  </a:lnTo>
                  <a:lnTo>
                    <a:pt x="700239" y="330200"/>
                  </a:lnTo>
                  <a:lnTo>
                    <a:pt x="691908" y="317500"/>
                  </a:lnTo>
                  <a:lnTo>
                    <a:pt x="684301" y="304800"/>
                  </a:lnTo>
                  <a:lnTo>
                    <a:pt x="677062" y="292100"/>
                  </a:lnTo>
                  <a:lnTo>
                    <a:pt x="669544" y="279400"/>
                  </a:lnTo>
                  <a:lnTo>
                    <a:pt x="653834" y="241300"/>
                  </a:lnTo>
                  <a:lnTo>
                    <a:pt x="646366" y="228600"/>
                  </a:lnTo>
                  <a:lnTo>
                    <a:pt x="617588" y="177800"/>
                  </a:lnTo>
                  <a:lnTo>
                    <a:pt x="613575" y="165100"/>
                  </a:lnTo>
                  <a:lnTo>
                    <a:pt x="609917" y="165100"/>
                  </a:lnTo>
                  <a:lnTo>
                    <a:pt x="606272" y="152400"/>
                  </a:lnTo>
                  <a:lnTo>
                    <a:pt x="598233" y="139700"/>
                  </a:lnTo>
                  <a:lnTo>
                    <a:pt x="594563" y="139700"/>
                  </a:lnTo>
                  <a:lnTo>
                    <a:pt x="590892" y="127000"/>
                  </a:lnTo>
                  <a:lnTo>
                    <a:pt x="586879" y="127000"/>
                  </a:lnTo>
                  <a:lnTo>
                    <a:pt x="575856" y="101600"/>
                  </a:lnTo>
                  <a:lnTo>
                    <a:pt x="561467" y="76200"/>
                  </a:lnTo>
                  <a:lnTo>
                    <a:pt x="554291" y="50800"/>
                  </a:lnTo>
                  <a:lnTo>
                    <a:pt x="531266" y="12700"/>
                  </a:lnTo>
                  <a:lnTo>
                    <a:pt x="527443" y="12700"/>
                  </a:lnTo>
                  <a:lnTo>
                    <a:pt x="523582" y="0"/>
                  </a:lnTo>
                  <a:lnTo>
                    <a:pt x="490982" y="0"/>
                  </a:lnTo>
                  <a:lnTo>
                    <a:pt x="486689" y="12700"/>
                  </a:lnTo>
                  <a:lnTo>
                    <a:pt x="482574" y="12700"/>
                  </a:lnTo>
                  <a:lnTo>
                    <a:pt x="478828" y="25400"/>
                  </a:lnTo>
                  <a:lnTo>
                    <a:pt x="475602" y="25400"/>
                  </a:lnTo>
                  <a:lnTo>
                    <a:pt x="461822" y="63500"/>
                  </a:lnTo>
                  <a:lnTo>
                    <a:pt x="435698" y="114300"/>
                  </a:lnTo>
                  <a:lnTo>
                    <a:pt x="421932" y="139700"/>
                  </a:lnTo>
                  <a:lnTo>
                    <a:pt x="419989" y="152400"/>
                  </a:lnTo>
                  <a:lnTo>
                    <a:pt x="415340" y="152400"/>
                  </a:lnTo>
                  <a:lnTo>
                    <a:pt x="410146" y="165100"/>
                  </a:lnTo>
                  <a:lnTo>
                    <a:pt x="404609" y="177800"/>
                  </a:lnTo>
                  <a:lnTo>
                    <a:pt x="398907" y="190500"/>
                  </a:lnTo>
                  <a:lnTo>
                    <a:pt x="368198" y="241300"/>
                  </a:lnTo>
                  <a:lnTo>
                    <a:pt x="339432" y="304800"/>
                  </a:lnTo>
                  <a:lnTo>
                    <a:pt x="332562" y="317500"/>
                  </a:lnTo>
                  <a:lnTo>
                    <a:pt x="326237" y="330200"/>
                  </a:lnTo>
                  <a:lnTo>
                    <a:pt x="320268" y="342900"/>
                  </a:lnTo>
                  <a:lnTo>
                    <a:pt x="308698" y="368300"/>
                  </a:lnTo>
                  <a:lnTo>
                    <a:pt x="302729" y="381000"/>
                  </a:lnTo>
                  <a:lnTo>
                    <a:pt x="296405" y="393700"/>
                  </a:lnTo>
                  <a:lnTo>
                    <a:pt x="289521" y="406400"/>
                  </a:lnTo>
                  <a:lnTo>
                    <a:pt x="276123" y="431800"/>
                  </a:lnTo>
                  <a:lnTo>
                    <a:pt x="250685" y="431800"/>
                  </a:lnTo>
                  <a:lnTo>
                    <a:pt x="243484" y="419100"/>
                  </a:lnTo>
                  <a:lnTo>
                    <a:pt x="191693" y="419100"/>
                  </a:lnTo>
                  <a:lnTo>
                    <a:pt x="187871" y="406400"/>
                  </a:lnTo>
                  <a:lnTo>
                    <a:pt x="163601" y="406400"/>
                  </a:lnTo>
                  <a:lnTo>
                    <a:pt x="139192" y="393700"/>
                  </a:lnTo>
                  <a:lnTo>
                    <a:pt x="124574" y="393700"/>
                  </a:lnTo>
                  <a:lnTo>
                    <a:pt x="67017" y="368300"/>
                  </a:lnTo>
                  <a:lnTo>
                    <a:pt x="33769" y="368300"/>
                  </a:lnTo>
                  <a:lnTo>
                    <a:pt x="26492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3721" y="381000"/>
                  </a:lnTo>
                  <a:lnTo>
                    <a:pt x="42062" y="381000"/>
                  </a:lnTo>
                  <a:lnTo>
                    <a:pt x="49758" y="393700"/>
                  </a:lnTo>
                  <a:lnTo>
                    <a:pt x="57404" y="393700"/>
                  </a:lnTo>
                  <a:lnTo>
                    <a:pt x="114998" y="406400"/>
                  </a:lnTo>
                  <a:lnTo>
                    <a:pt x="122148" y="406400"/>
                  </a:lnTo>
                  <a:lnTo>
                    <a:pt x="129120" y="419100"/>
                  </a:lnTo>
                  <a:lnTo>
                    <a:pt x="154533" y="419100"/>
                  </a:lnTo>
                  <a:lnTo>
                    <a:pt x="161505" y="431800"/>
                  </a:lnTo>
                  <a:lnTo>
                    <a:pt x="190258" y="431800"/>
                  </a:lnTo>
                  <a:lnTo>
                    <a:pt x="197446" y="444500"/>
                  </a:lnTo>
                  <a:lnTo>
                    <a:pt x="205447" y="431800"/>
                  </a:lnTo>
                  <a:lnTo>
                    <a:pt x="226212" y="431800"/>
                  </a:lnTo>
                  <a:lnTo>
                    <a:pt x="240614" y="444500"/>
                  </a:lnTo>
                  <a:lnTo>
                    <a:pt x="278015" y="444500"/>
                  </a:lnTo>
                  <a:lnTo>
                    <a:pt x="287629" y="444500"/>
                  </a:lnTo>
                  <a:lnTo>
                    <a:pt x="287629" y="457200"/>
                  </a:lnTo>
                  <a:lnTo>
                    <a:pt x="301078" y="457200"/>
                  </a:lnTo>
                  <a:lnTo>
                    <a:pt x="302958" y="444500"/>
                  </a:lnTo>
                  <a:lnTo>
                    <a:pt x="299148" y="444500"/>
                  </a:lnTo>
                  <a:lnTo>
                    <a:pt x="297408" y="438848"/>
                  </a:lnTo>
                  <a:lnTo>
                    <a:pt x="300075" y="431800"/>
                  </a:lnTo>
                  <a:lnTo>
                    <a:pt x="308724" y="431800"/>
                  </a:lnTo>
                  <a:lnTo>
                    <a:pt x="308724" y="419100"/>
                  </a:lnTo>
                  <a:lnTo>
                    <a:pt x="304901" y="419100"/>
                  </a:lnTo>
                  <a:lnTo>
                    <a:pt x="309511" y="406400"/>
                  </a:lnTo>
                  <a:lnTo>
                    <a:pt x="319468" y="393700"/>
                  </a:lnTo>
                  <a:lnTo>
                    <a:pt x="324104" y="381000"/>
                  </a:lnTo>
                  <a:lnTo>
                    <a:pt x="348996" y="330200"/>
                  </a:lnTo>
                  <a:lnTo>
                    <a:pt x="355092" y="304800"/>
                  </a:lnTo>
                  <a:lnTo>
                    <a:pt x="361721" y="292100"/>
                  </a:lnTo>
                  <a:lnTo>
                    <a:pt x="368706" y="279400"/>
                  </a:lnTo>
                  <a:lnTo>
                    <a:pt x="375894" y="266700"/>
                  </a:lnTo>
                  <a:lnTo>
                    <a:pt x="377774" y="266700"/>
                  </a:lnTo>
                  <a:lnTo>
                    <a:pt x="399364" y="228600"/>
                  </a:lnTo>
                  <a:lnTo>
                    <a:pt x="413753" y="190500"/>
                  </a:lnTo>
                  <a:lnTo>
                    <a:pt x="435317" y="152400"/>
                  </a:lnTo>
                  <a:lnTo>
                    <a:pt x="443839" y="139700"/>
                  </a:lnTo>
                  <a:lnTo>
                    <a:pt x="455599" y="114300"/>
                  </a:lnTo>
                  <a:lnTo>
                    <a:pt x="462216" y="101600"/>
                  </a:lnTo>
                  <a:lnTo>
                    <a:pt x="468795" y="88900"/>
                  </a:lnTo>
                  <a:lnTo>
                    <a:pt x="480517" y="63500"/>
                  </a:lnTo>
                  <a:lnTo>
                    <a:pt x="487108" y="50800"/>
                  </a:lnTo>
                  <a:lnTo>
                    <a:pt x="490334" y="38100"/>
                  </a:lnTo>
                  <a:lnTo>
                    <a:pt x="494093" y="25400"/>
                  </a:lnTo>
                  <a:lnTo>
                    <a:pt x="498195" y="25400"/>
                  </a:lnTo>
                  <a:lnTo>
                    <a:pt x="502488" y="12700"/>
                  </a:lnTo>
                  <a:lnTo>
                    <a:pt x="510133" y="12700"/>
                  </a:lnTo>
                  <a:lnTo>
                    <a:pt x="514007" y="25400"/>
                  </a:lnTo>
                  <a:lnTo>
                    <a:pt x="519760" y="38100"/>
                  </a:lnTo>
                  <a:lnTo>
                    <a:pt x="533196" y="63500"/>
                  </a:lnTo>
                  <a:lnTo>
                    <a:pt x="540346" y="76200"/>
                  </a:lnTo>
                  <a:lnTo>
                    <a:pt x="547319" y="88900"/>
                  </a:lnTo>
                  <a:lnTo>
                    <a:pt x="553948" y="101600"/>
                  </a:lnTo>
                  <a:lnTo>
                    <a:pt x="560044" y="114300"/>
                  </a:lnTo>
                  <a:lnTo>
                    <a:pt x="571550" y="127000"/>
                  </a:lnTo>
                  <a:lnTo>
                    <a:pt x="574738" y="139700"/>
                  </a:lnTo>
                  <a:lnTo>
                    <a:pt x="578485" y="139700"/>
                  </a:lnTo>
                  <a:lnTo>
                    <a:pt x="582587" y="152400"/>
                  </a:lnTo>
                  <a:lnTo>
                    <a:pt x="586879" y="152400"/>
                  </a:lnTo>
                  <a:lnTo>
                    <a:pt x="590892" y="165100"/>
                  </a:lnTo>
                  <a:lnTo>
                    <a:pt x="598233" y="177800"/>
                  </a:lnTo>
                  <a:lnTo>
                    <a:pt x="638238" y="254000"/>
                  </a:lnTo>
                  <a:lnTo>
                    <a:pt x="670026" y="304800"/>
                  </a:lnTo>
                  <a:lnTo>
                    <a:pt x="685990" y="342900"/>
                  </a:lnTo>
                  <a:lnTo>
                    <a:pt x="694334" y="355600"/>
                  </a:lnTo>
                  <a:lnTo>
                    <a:pt x="763384" y="457200"/>
                  </a:lnTo>
                  <a:lnTo>
                    <a:pt x="769531" y="457200"/>
                  </a:lnTo>
                  <a:lnTo>
                    <a:pt x="776579" y="469900"/>
                  </a:lnTo>
                  <a:lnTo>
                    <a:pt x="824750" y="469900"/>
                  </a:lnTo>
                  <a:lnTo>
                    <a:pt x="882307" y="444500"/>
                  </a:lnTo>
                  <a:lnTo>
                    <a:pt x="1003198" y="419100"/>
                  </a:lnTo>
                  <a:lnTo>
                    <a:pt x="1033856" y="406400"/>
                  </a:lnTo>
                  <a:lnTo>
                    <a:pt x="1041057" y="406400"/>
                  </a:lnTo>
                  <a:lnTo>
                    <a:pt x="1055446" y="393700"/>
                  </a:lnTo>
                  <a:lnTo>
                    <a:pt x="1078445" y="393700"/>
                  </a:lnTo>
                  <a:lnTo>
                    <a:pt x="1094066" y="381000"/>
                  </a:lnTo>
                  <a:lnTo>
                    <a:pt x="1124051" y="381000"/>
                  </a:lnTo>
                  <a:lnTo>
                    <a:pt x="1133792" y="368300"/>
                  </a:lnTo>
                  <a:lnTo>
                    <a:pt x="1152613" y="368300"/>
                  </a:lnTo>
                  <a:lnTo>
                    <a:pt x="1162392" y="355600"/>
                  </a:lnTo>
                  <a:lnTo>
                    <a:pt x="1212303" y="355600"/>
                  </a:lnTo>
                  <a:lnTo>
                    <a:pt x="1219949" y="342900"/>
                  </a:lnTo>
                  <a:lnTo>
                    <a:pt x="1229563" y="342900"/>
                  </a:lnTo>
                  <a:lnTo>
                    <a:pt x="1231455" y="355600"/>
                  </a:lnTo>
                  <a:lnTo>
                    <a:pt x="1237208" y="393700"/>
                  </a:lnTo>
                  <a:lnTo>
                    <a:pt x="1238948" y="419100"/>
                  </a:lnTo>
                  <a:lnTo>
                    <a:pt x="1243139" y="444500"/>
                  </a:lnTo>
                  <a:lnTo>
                    <a:pt x="1244892" y="457200"/>
                  </a:lnTo>
                  <a:lnTo>
                    <a:pt x="1247775" y="495300"/>
                  </a:lnTo>
                  <a:lnTo>
                    <a:pt x="1250657" y="520700"/>
                  </a:lnTo>
                  <a:lnTo>
                    <a:pt x="1267917" y="711200"/>
                  </a:lnTo>
                  <a:lnTo>
                    <a:pt x="1271739" y="749300"/>
                  </a:lnTo>
                  <a:lnTo>
                    <a:pt x="1272882" y="749300"/>
                  </a:lnTo>
                  <a:lnTo>
                    <a:pt x="1274445" y="774700"/>
                  </a:lnTo>
                  <a:lnTo>
                    <a:pt x="1275600" y="774700"/>
                  </a:lnTo>
                  <a:lnTo>
                    <a:pt x="1275600" y="825500"/>
                  </a:lnTo>
                  <a:lnTo>
                    <a:pt x="1290929" y="825500"/>
                  </a:lnTo>
                  <a:lnTo>
                    <a:pt x="1294752" y="829716"/>
                  </a:lnTo>
                  <a:lnTo>
                    <a:pt x="1294752" y="812800"/>
                  </a:lnTo>
                  <a:close/>
                </a:path>
                <a:path w="10693400" h="1576704">
                  <a:moveTo>
                    <a:pt x="1659724" y="1079500"/>
                  </a:moveTo>
                  <a:lnTo>
                    <a:pt x="1657350" y="1066800"/>
                  </a:lnTo>
                  <a:lnTo>
                    <a:pt x="1655419" y="1066800"/>
                  </a:lnTo>
                  <a:lnTo>
                    <a:pt x="1653527" y="1054100"/>
                  </a:lnTo>
                  <a:lnTo>
                    <a:pt x="1636268" y="1054100"/>
                  </a:lnTo>
                  <a:lnTo>
                    <a:pt x="1632394" y="1041400"/>
                  </a:lnTo>
                  <a:lnTo>
                    <a:pt x="1612557" y="1041400"/>
                  </a:lnTo>
                  <a:lnTo>
                    <a:pt x="1596618" y="1028700"/>
                  </a:lnTo>
                  <a:lnTo>
                    <a:pt x="1588287" y="1016000"/>
                  </a:lnTo>
                  <a:lnTo>
                    <a:pt x="1571256" y="1016000"/>
                  </a:lnTo>
                  <a:lnTo>
                    <a:pt x="1563179" y="1003300"/>
                  </a:lnTo>
                  <a:lnTo>
                    <a:pt x="1548130" y="1003300"/>
                  </a:lnTo>
                  <a:lnTo>
                    <a:pt x="1540065" y="990600"/>
                  </a:lnTo>
                  <a:lnTo>
                    <a:pt x="1531658" y="990600"/>
                  </a:lnTo>
                  <a:lnTo>
                    <a:pt x="1523060" y="977900"/>
                  </a:lnTo>
                  <a:lnTo>
                    <a:pt x="1506753" y="977900"/>
                  </a:lnTo>
                  <a:lnTo>
                    <a:pt x="1498790" y="965200"/>
                  </a:lnTo>
                  <a:lnTo>
                    <a:pt x="1490459" y="965200"/>
                  </a:lnTo>
                  <a:lnTo>
                    <a:pt x="1474304" y="952500"/>
                  </a:lnTo>
                  <a:lnTo>
                    <a:pt x="1441335" y="927100"/>
                  </a:lnTo>
                  <a:lnTo>
                    <a:pt x="1425232" y="927100"/>
                  </a:lnTo>
                  <a:lnTo>
                    <a:pt x="1398384" y="901700"/>
                  </a:lnTo>
                  <a:lnTo>
                    <a:pt x="1335036" y="863600"/>
                  </a:lnTo>
                  <a:lnTo>
                    <a:pt x="1327518" y="850900"/>
                  </a:lnTo>
                  <a:lnTo>
                    <a:pt x="1319466" y="850900"/>
                  </a:lnTo>
                  <a:lnTo>
                    <a:pt x="1311046" y="838200"/>
                  </a:lnTo>
                  <a:lnTo>
                    <a:pt x="1302448" y="838200"/>
                  </a:lnTo>
                  <a:lnTo>
                    <a:pt x="1294752" y="829716"/>
                  </a:lnTo>
                  <a:lnTo>
                    <a:pt x="1294752" y="850900"/>
                  </a:lnTo>
                  <a:lnTo>
                    <a:pt x="1296682" y="850900"/>
                  </a:lnTo>
                  <a:lnTo>
                    <a:pt x="1305318" y="863600"/>
                  </a:lnTo>
                  <a:lnTo>
                    <a:pt x="1313954" y="863600"/>
                  </a:lnTo>
                  <a:lnTo>
                    <a:pt x="1330058" y="876300"/>
                  </a:lnTo>
                  <a:lnTo>
                    <a:pt x="1363040" y="901700"/>
                  </a:lnTo>
                  <a:lnTo>
                    <a:pt x="1379194" y="914400"/>
                  </a:lnTo>
                  <a:lnTo>
                    <a:pt x="1386700" y="914400"/>
                  </a:lnTo>
                  <a:lnTo>
                    <a:pt x="1394764" y="927100"/>
                  </a:lnTo>
                  <a:lnTo>
                    <a:pt x="1403172" y="927100"/>
                  </a:lnTo>
                  <a:lnTo>
                    <a:pt x="1411782" y="939800"/>
                  </a:lnTo>
                  <a:lnTo>
                    <a:pt x="1420114" y="939800"/>
                  </a:lnTo>
                  <a:lnTo>
                    <a:pt x="1428102" y="952500"/>
                  </a:lnTo>
                  <a:lnTo>
                    <a:pt x="1444421" y="952500"/>
                  </a:lnTo>
                  <a:lnTo>
                    <a:pt x="1477022" y="977900"/>
                  </a:lnTo>
                  <a:lnTo>
                    <a:pt x="1485341" y="977900"/>
                  </a:lnTo>
                  <a:lnTo>
                    <a:pt x="1501279" y="990600"/>
                  </a:lnTo>
                  <a:lnTo>
                    <a:pt x="1509610" y="990600"/>
                  </a:lnTo>
                  <a:lnTo>
                    <a:pt x="1526578" y="1003300"/>
                  </a:lnTo>
                  <a:lnTo>
                    <a:pt x="1576781" y="1041400"/>
                  </a:lnTo>
                  <a:lnTo>
                    <a:pt x="1593799" y="1041400"/>
                  </a:lnTo>
                  <a:lnTo>
                    <a:pt x="1601863" y="1054100"/>
                  </a:lnTo>
                  <a:lnTo>
                    <a:pt x="1616887" y="1066800"/>
                  </a:lnTo>
                  <a:lnTo>
                    <a:pt x="1632597" y="1066800"/>
                  </a:lnTo>
                  <a:lnTo>
                    <a:pt x="1640078" y="1079500"/>
                  </a:lnTo>
                  <a:lnTo>
                    <a:pt x="1632712" y="1079500"/>
                  </a:lnTo>
                  <a:lnTo>
                    <a:pt x="1627619" y="1092200"/>
                  </a:lnTo>
                  <a:lnTo>
                    <a:pt x="1617065" y="1092200"/>
                  </a:lnTo>
                  <a:lnTo>
                    <a:pt x="1612442" y="1104900"/>
                  </a:lnTo>
                  <a:lnTo>
                    <a:pt x="1602486" y="1117600"/>
                  </a:lnTo>
                  <a:lnTo>
                    <a:pt x="1593215" y="1117600"/>
                  </a:lnTo>
                  <a:lnTo>
                    <a:pt x="1588020" y="1130300"/>
                  </a:lnTo>
                  <a:lnTo>
                    <a:pt x="1576781" y="1130300"/>
                  </a:lnTo>
                  <a:lnTo>
                    <a:pt x="1566405" y="1143000"/>
                  </a:lnTo>
                  <a:lnTo>
                    <a:pt x="1544942" y="1155700"/>
                  </a:lnTo>
                  <a:lnTo>
                    <a:pt x="1534566" y="1168400"/>
                  </a:lnTo>
                  <a:lnTo>
                    <a:pt x="1521117" y="1168400"/>
                  </a:lnTo>
                  <a:lnTo>
                    <a:pt x="1515364" y="1181100"/>
                  </a:lnTo>
                  <a:lnTo>
                    <a:pt x="1496212" y="1181100"/>
                  </a:lnTo>
                  <a:lnTo>
                    <a:pt x="1472857" y="1193800"/>
                  </a:lnTo>
                  <a:lnTo>
                    <a:pt x="1400276" y="1231900"/>
                  </a:lnTo>
                  <a:lnTo>
                    <a:pt x="1391666" y="1231900"/>
                  </a:lnTo>
                  <a:lnTo>
                    <a:pt x="1383245" y="1244600"/>
                  </a:lnTo>
                  <a:lnTo>
                    <a:pt x="1367675" y="1244600"/>
                  </a:lnTo>
                  <a:lnTo>
                    <a:pt x="1352054" y="1257300"/>
                  </a:lnTo>
                  <a:lnTo>
                    <a:pt x="1343634" y="1257300"/>
                  </a:lnTo>
                  <a:lnTo>
                    <a:pt x="1318374" y="1270000"/>
                  </a:lnTo>
                  <a:lnTo>
                    <a:pt x="1286510" y="1295400"/>
                  </a:lnTo>
                  <a:lnTo>
                    <a:pt x="1269847" y="1308100"/>
                  </a:lnTo>
                  <a:lnTo>
                    <a:pt x="1248714" y="1308100"/>
                  </a:lnTo>
                  <a:lnTo>
                    <a:pt x="1244892" y="1320800"/>
                  </a:lnTo>
                  <a:lnTo>
                    <a:pt x="1237208" y="1320800"/>
                  </a:lnTo>
                  <a:lnTo>
                    <a:pt x="1235329" y="1333500"/>
                  </a:lnTo>
                  <a:lnTo>
                    <a:pt x="1233385" y="1333500"/>
                  </a:lnTo>
                  <a:lnTo>
                    <a:pt x="1233385" y="1346200"/>
                  </a:lnTo>
                  <a:lnTo>
                    <a:pt x="1234859" y="1358900"/>
                  </a:lnTo>
                  <a:lnTo>
                    <a:pt x="1236510" y="1358900"/>
                  </a:lnTo>
                  <a:lnTo>
                    <a:pt x="1238516" y="1371600"/>
                  </a:lnTo>
                  <a:lnTo>
                    <a:pt x="1241082" y="1384300"/>
                  </a:lnTo>
                  <a:lnTo>
                    <a:pt x="1244244" y="1397000"/>
                  </a:lnTo>
                  <a:lnTo>
                    <a:pt x="1251292" y="1409700"/>
                  </a:lnTo>
                  <a:lnTo>
                    <a:pt x="1254467" y="1422400"/>
                  </a:lnTo>
                  <a:lnTo>
                    <a:pt x="1267917" y="1460500"/>
                  </a:lnTo>
                  <a:lnTo>
                    <a:pt x="1271892" y="1460500"/>
                  </a:lnTo>
                  <a:lnTo>
                    <a:pt x="1275346" y="1473200"/>
                  </a:lnTo>
                  <a:lnTo>
                    <a:pt x="1278432" y="1485900"/>
                  </a:lnTo>
                  <a:lnTo>
                    <a:pt x="1281366" y="1485900"/>
                  </a:lnTo>
                  <a:lnTo>
                    <a:pt x="1289659" y="1511300"/>
                  </a:lnTo>
                  <a:lnTo>
                    <a:pt x="1297406" y="1549400"/>
                  </a:lnTo>
                  <a:lnTo>
                    <a:pt x="1304810" y="1574800"/>
                  </a:lnTo>
                  <a:lnTo>
                    <a:pt x="1328343" y="1574800"/>
                  </a:lnTo>
                  <a:lnTo>
                    <a:pt x="1296695" y="1473200"/>
                  </a:lnTo>
                  <a:lnTo>
                    <a:pt x="1290599" y="1447800"/>
                  </a:lnTo>
                  <a:lnTo>
                    <a:pt x="1283970" y="1435100"/>
                  </a:lnTo>
                  <a:lnTo>
                    <a:pt x="1276997" y="1422400"/>
                  </a:lnTo>
                  <a:lnTo>
                    <a:pt x="1269847" y="1397000"/>
                  </a:lnTo>
                  <a:lnTo>
                    <a:pt x="1265847" y="1384300"/>
                  </a:lnTo>
                  <a:lnTo>
                    <a:pt x="1262392" y="1371600"/>
                  </a:lnTo>
                  <a:lnTo>
                    <a:pt x="1259306" y="1371600"/>
                  </a:lnTo>
                  <a:lnTo>
                    <a:pt x="1256411" y="1358900"/>
                  </a:lnTo>
                  <a:lnTo>
                    <a:pt x="1252588" y="1346200"/>
                  </a:lnTo>
                  <a:lnTo>
                    <a:pt x="1252588" y="1333500"/>
                  </a:lnTo>
                  <a:lnTo>
                    <a:pt x="1262164" y="1333500"/>
                  </a:lnTo>
                  <a:lnTo>
                    <a:pt x="1264094" y="1320800"/>
                  </a:lnTo>
                  <a:lnTo>
                    <a:pt x="1283246" y="1320800"/>
                  </a:lnTo>
                  <a:lnTo>
                    <a:pt x="1300175" y="1308100"/>
                  </a:lnTo>
                  <a:lnTo>
                    <a:pt x="1316583" y="1295400"/>
                  </a:lnTo>
                  <a:lnTo>
                    <a:pt x="1332623" y="1282700"/>
                  </a:lnTo>
                  <a:lnTo>
                    <a:pt x="1348486" y="1282700"/>
                  </a:lnTo>
                  <a:lnTo>
                    <a:pt x="1380375" y="1257300"/>
                  </a:lnTo>
                  <a:lnTo>
                    <a:pt x="1396771" y="1257300"/>
                  </a:lnTo>
                  <a:lnTo>
                    <a:pt x="1413713" y="1244600"/>
                  </a:lnTo>
                  <a:lnTo>
                    <a:pt x="1426629" y="1231900"/>
                  </a:lnTo>
                  <a:lnTo>
                    <a:pt x="1439367" y="1231900"/>
                  </a:lnTo>
                  <a:lnTo>
                    <a:pt x="1451737" y="1219200"/>
                  </a:lnTo>
                  <a:lnTo>
                    <a:pt x="1475397" y="1219200"/>
                  </a:lnTo>
                  <a:lnTo>
                    <a:pt x="1499743" y="1206500"/>
                  </a:lnTo>
                  <a:lnTo>
                    <a:pt x="1511554" y="1193800"/>
                  </a:lnTo>
                  <a:lnTo>
                    <a:pt x="1520177" y="1193800"/>
                  </a:lnTo>
                  <a:lnTo>
                    <a:pt x="1537436" y="1181100"/>
                  </a:lnTo>
                  <a:lnTo>
                    <a:pt x="1546072" y="1181100"/>
                  </a:lnTo>
                  <a:lnTo>
                    <a:pt x="1576781" y="1155700"/>
                  </a:lnTo>
                  <a:lnTo>
                    <a:pt x="1584261" y="1143000"/>
                  </a:lnTo>
                  <a:lnTo>
                    <a:pt x="1599971" y="1130300"/>
                  </a:lnTo>
                  <a:lnTo>
                    <a:pt x="1607489" y="1130300"/>
                  </a:lnTo>
                  <a:lnTo>
                    <a:pt x="1614665" y="1117600"/>
                  </a:lnTo>
                  <a:lnTo>
                    <a:pt x="1629054" y="1104900"/>
                  </a:lnTo>
                  <a:lnTo>
                    <a:pt x="1642021" y="1104900"/>
                  </a:lnTo>
                  <a:lnTo>
                    <a:pt x="1655419" y="1092200"/>
                  </a:lnTo>
                  <a:lnTo>
                    <a:pt x="1659267" y="1079500"/>
                  </a:lnTo>
                  <a:lnTo>
                    <a:pt x="1659724" y="1079500"/>
                  </a:lnTo>
                  <a:close/>
                </a:path>
                <a:path w="10693400" h="1576704">
                  <a:moveTo>
                    <a:pt x="9531794" y="1563585"/>
                  </a:moveTo>
                  <a:lnTo>
                    <a:pt x="9529635" y="1576285"/>
                  </a:lnTo>
                  <a:lnTo>
                    <a:pt x="9531794" y="1576285"/>
                  </a:lnTo>
                  <a:lnTo>
                    <a:pt x="9531794" y="1563585"/>
                  </a:lnTo>
                  <a:close/>
                </a:path>
                <a:path w="10693400" h="1576704">
                  <a:moveTo>
                    <a:pt x="9926256" y="357085"/>
                  </a:moveTo>
                  <a:lnTo>
                    <a:pt x="9822777" y="357085"/>
                  </a:lnTo>
                  <a:lnTo>
                    <a:pt x="9807423" y="369785"/>
                  </a:lnTo>
                  <a:lnTo>
                    <a:pt x="9747199" y="369785"/>
                  </a:lnTo>
                  <a:lnTo>
                    <a:pt x="9656826" y="382485"/>
                  </a:lnTo>
                  <a:lnTo>
                    <a:pt x="9566478" y="382485"/>
                  </a:lnTo>
                  <a:lnTo>
                    <a:pt x="9535414" y="395185"/>
                  </a:lnTo>
                  <a:lnTo>
                    <a:pt x="9516059" y="395185"/>
                  </a:lnTo>
                  <a:lnTo>
                    <a:pt x="9512376" y="407885"/>
                  </a:lnTo>
                  <a:lnTo>
                    <a:pt x="9511093" y="407885"/>
                  </a:lnTo>
                  <a:lnTo>
                    <a:pt x="9511703" y="420585"/>
                  </a:lnTo>
                  <a:lnTo>
                    <a:pt x="9512046" y="420585"/>
                  </a:lnTo>
                  <a:lnTo>
                    <a:pt x="9513075" y="433285"/>
                  </a:lnTo>
                  <a:lnTo>
                    <a:pt x="9514776" y="445985"/>
                  </a:lnTo>
                  <a:lnTo>
                    <a:pt x="9517164" y="445985"/>
                  </a:lnTo>
                  <a:lnTo>
                    <a:pt x="9518815" y="458685"/>
                  </a:lnTo>
                  <a:lnTo>
                    <a:pt x="9522828" y="471385"/>
                  </a:lnTo>
                  <a:lnTo>
                    <a:pt x="9524505" y="471385"/>
                  </a:lnTo>
                  <a:lnTo>
                    <a:pt x="9528912" y="496785"/>
                  </a:lnTo>
                  <a:lnTo>
                    <a:pt x="9533839" y="509485"/>
                  </a:lnTo>
                  <a:lnTo>
                    <a:pt x="9539097" y="522185"/>
                  </a:lnTo>
                  <a:lnTo>
                    <a:pt x="9544545" y="534885"/>
                  </a:lnTo>
                  <a:lnTo>
                    <a:pt x="9547288" y="547585"/>
                  </a:lnTo>
                  <a:lnTo>
                    <a:pt x="9550044" y="547585"/>
                  </a:lnTo>
                  <a:lnTo>
                    <a:pt x="9552775" y="560285"/>
                  </a:lnTo>
                  <a:lnTo>
                    <a:pt x="9555505" y="560285"/>
                  </a:lnTo>
                  <a:lnTo>
                    <a:pt x="9564637" y="598385"/>
                  </a:lnTo>
                  <a:lnTo>
                    <a:pt x="9571926" y="623785"/>
                  </a:lnTo>
                  <a:lnTo>
                    <a:pt x="9574390" y="636485"/>
                  </a:lnTo>
                  <a:lnTo>
                    <a:pt x="9576511" y="636485"/>
                  </a:lnTo>
                  <a:lnTo>
                    <a:pt x="9578619" y="649185"/>
                  </a:lnTo>
                  <a:lnTo>
                    <a:pt x="9581058" y="661885"/>
                  </a:lnTo>
                  <a:lnTo>
                    <a:pt x="9585173" y="674585"/>
                  </a:lnTo>
                  <a:lnTo>
                    <a:pt x="9597479" y="712685"/>
                  </a:lnTo>
                  <a:lnTo>
                    <a:pt x="9613951" y="763485"/>
                  </a:lnTo>
                  <a:lnTo>
                    <a:pt x="9621241" y="788885"/>
                  </a:lnTo>
                  <a:lnTo>
                    <a:pt x="9623082" y="801585"/>
                  </a:lnTo>
                  <a:lnTo>
                    <a:pt x="9624860" y="801585"/>
                  </a:lnTo>
                  <a:lnTo>
                    <a:pt x="9624860" y="814285"/>
                  </a:lnTo>
                  <a:lnTo>
                    <a:pt x="9628530" y="826985"/>
                  </a:lnTo>
                  <a:lnTo>
                    <a:pt x="9623082" y="826985"/>
                  </a:lnTo>
                  <a:lnTo>
                    <a:pt x="9612071" y="839685"/>
                  </a:lnTo>
                  <a:lnTo>
                    <a:pt x="9600921" y="852385"/>
                  </a:lnTo>
                  <a:lnTo>
                    <a:pt x="9589427" y="852385"/>
                  </a:lnTo>
                  <a:lnTo>
                    <a:pt x="9577438" y="865085"/>
                  </a:lnTo>
                  <a:lnTo>
                    <a:pt x="9563456" y="877785"/>
                  </a:lnTo>
                  <a:lnTo>
                    <a:pt x="9534804" y="890485"/>
                  </a:lnTo>
                  <a:lnTo>
                    <a:pt x="9520834" y="903185"/>
                  </a:lnTo>
                  <a:lnTo>
                    <a:pt x="9507703" y="915885"/>
                  </a:lnTo>
                  <a:lnTo>
                    <a:pt x="9495282" y="915885"/>
                  </a:lnTo>
                  <a:lnTo>
                    <a:pt x="9482849" y="928585"/>
                  </a:lnTo>
                  <a:lnTo>
                    <a:pt x="9469730" y="928585"/>
                  </a:lnTo>
                  <a:lnTo>
                    <a:pt x="9456318" y="941285"/>
                  </a:lnTo>
                  <a:lnTo>
                    <a:pt x="9430156" y="953985"/>
                  </a:lnTo>
                  <a:lnTo>
                    <a:pt x="9416758" y="966685"/>
                  </a:lnTo>
                  <a:lnTo>
                    <a:pt x="9403347" y="966685"/>
                  </a:lnTo>
                  <a:lnTo>
                    <a:pt x="9377223" y="979385"/>
                  </a:lnTo>
                  <a:lnTo>
                    <a:pt x="9363824" y="992085"/>
                  </a:lnTo>
                  <a:lnTo>
                    <a:pt x="9350350" y="992085"/>
                  </a:lnTo>
                  <a:lnTo>
                    <a:pt x="9344050" y="1004785"/>
                  </a:lnTo>
                  <a:lnTo>
                    <a:pt x="9326181" y="1004785"/>
                  </a:lnTo>
                  <a:lnTo>
                    <a:pt x="9319527" y="1017485"/>
                  </a:lnTo>
                  <a:lnTo>
                    <a:pt x="9305430" y="1017485"/>
                  </a:lnTo>
                  <a:lnTo>
                    <a:pt x="9291701" y="1030185"/>
                  </a:lnTo>
                  <a:lnTo>
                    <a:pt x="9277807" y="1030185"/>
                  </a:lnTo>
                  <a:lnTo>
                    <a:pt x="9263570" y="1042885"/>
                  </a:lnTo>
                  <a:lnTo>
                    <a:pt x="9248826" y="1042885"/>
                  </a:lnTo>
                  <a:lnTo>
                    <a:pt x="9223273" y="1068285"/>
                  </a:lnTo>
                  <a:lnTo>
                    <a:pt x="9203182" y="1068285"/>
                  </a:lnTo>
                  <a:lnTo>
                    <a:pt x="9199512" y="1080985"/>
                  </a:lnTo>
                  <a:lnTo>
                    <a:pt x="9188602" y="1080985"/>
                  </a:lnTo>
                  <a:lnTo>
                    <a:pt x="9188602" y="1093685"/>
                  </a:lnTo>
                  <a:lnTo>
                    <a:pt x="9186761" y="1093685"/>
                  </a:lnTo>
                  <a:lnTo>
                    <a:pt x="9190380" y="1106385"/>
                  </a:lnTo>
                  <a:lnTo>
                    <a:pt x="9197721" y="1106385"/>
                  </a:lnTo>
                  <a:lnTo>
                    <a:pt x="9203499" y="1119085"/>
                  </a:lnTo>
                  <a:lnTo>
                    <a:pt x="9223273" y="1119085"/>
                  </a:lnTo>
                  <a:lnTo>
                    <a:pt x="9249854" y="1131785"/>
                  </a:lnTo>
                  <a:lnTo>
                    <a:pt x="9304388" y="1157185"/>
                  </a:lnTo>
                  <a:lnTo>
                    <a:pt x="9330982" y="1169885"/>
                  </a:lnTo>
                  <a:lnTo>
                    <a:pt x="9336430" y="1182585"/>
                  </a:lnTo>
                  <a:lnTo>
                    <a:pt x="9354706" y="1182585"/>
                  </a:lnTo>
                  <a:lnTo>
                    <a:pt x="9372943" y="1195285"/>
                  </a:lnTo>
                  <a:lnTo>
                    <a:pt x="9424098" y="1220685"/>
                  </a:lnTo>
                  <a:lnTo>
                    <a:pt x="9478861" y="1258785"/>
                  </a:lnTo>
                  <a:lnTo>
                    <a:pt x="9492259" y="1258785"/>
                  </a:lnTo>
                  <a:lnTo>
                    <a:pt x="9505328" y="1271485"/>
                  </a:lnTo>
                  <a:lnTo>
                    <a:pt x="9518383" y="1271485"/>
                  </a:lnTo>
                  <a:lnTo>
                    <a:pt x="9545168" y="1284185"/>
                  </a:lnTo>
                  <a:lnTo>
                    <a:pt x="9558033" y="1284185"/>
                  </a:lnTo>
                  <a:lnTo>
                    <a:pt x="9570542" y="1296885"/>
                  </a:lnTo>
                  <a:lnTo>
                    <a:pt x="9582899" y="1296885"/>
                  </a:lnTo>
                  <a:lnTo>
                    <a:pt x="9590189" y="1309585"/>
                  </a:lnTo>
                  <a:lnTo>
                    <a:pt x="9606610" y="1309585"/>
                  </a:lnTo>
                  <a:lnTo>
                    <a:pt x="9604819" y="1322285"/>
                  </a:lnTo>
                  <a:lnTo>
                    <a:pt x="9593859" y="1373085"/>
                  </a:lnTo>
                  <a:lnTo>
                    <a:pt x="9592018" y="1373085"/>
                  </a:lnTo>
                  <a:lnTo>
                    <a:pt x="9592018" y="1385785"/>
                  </a:lnTo>
                  <a:lnTo>
                    <a:pt x="9588348" y="1385785"/>
                  </a:lnTo>
                  <a:lnTo>
                    <a:pt x="9588348" y="1398485"/>
                  </a:lnTo>
                  <a:lnTo>
                    <a:pt x="9586570" y="1398485"/>
                  </a:lnTo>
                  <a:lnTo>
                    <a:pt x="9583814" y="1411185"/>
                  </a:lnTo>
                  <a:lnTo>
                    <a:pt x="9578327" y="1423885"/>
                  </a:lnTo>
                  <a:lnTo>
                    <a:pt x="9570339" y="1449285"/>
                  </a:lnTo>
                  <a:lnTo>
                    <a:pt x="9568155" y="1449285"/>
                  </a:lnTo>
                  <a:lnTo>
                    <a:pt x="9566478" y="1461985"/>
                  </a:lnTo>
                  <a:lnTo>
                    <a:pt x="9550057" y="1512785"/>
                  </a:lnTo>
                  <a:lnTo>
                    <a:pt x="9548381" y="1512785"/>
                  </a:lnTo>
                  <a:lnTo>
                    <a:pt x="9544380" y="1538185"/>
                  </a:lnTo>
                  <a:lnTo>
                    <a:pt x="9541065" y="1538185"/>
                  </a:lnTo>
                  <a:lnTo>
                    <a:pt x="9538856" y="1550885"/>
                  </a:lnTo>
                  <a:lnTo>
                    <a:pt x="9536328" y="1563585"/>
                  </a:lnTo>
                  <a:lnTo>
                    <a:pt x="9533636" y="1563585"/>
                  </a:lnTo>
                  <a:lnTo>
                    <a:pt x="9531794" y="1576285"/>
                  </a:lnTo>
                  <a:lnTo>
                    <a:pt x="9553677" y="1576285"/>
                  </a:lnTo>
                  <a:lnTo>
                    <a:pt x="9553677" y="1563585"/>
                  </a:lnTo>
                  <a:lnTo>
                    <a:pt x="9555505" y="1563585"/>
                  </a:lnTo>
                  <a:lnTo>
                    <a:pt x="9559176" y="1550885"/>
                  </a:lnTo>
                  <a:lnTo>
                    <a:pt x="9561017" y="1538185"/>
                  </a:lnTo>
                  <a:lnTo>
                    <a:pt x="9562808" y="1538185"/>
                  </a:lnTo>
                  <a:lnTo>
                    <a:pt x="9566478" y="1525485"/>
                  </a:lnTo>
                  <a:lnTo>
                    <a:pt x="9568307" y="1525485"/>
                  </a:lnTo>
                  <a:lnTo>
                    <a:pt x="9584728" y="1461985"/>
                  </a:lnTo>
                  <a:lnTo>
                    <a:pt x="9587154" y="1461985"/>
                  </a:lnTo>
                  <a:lnTo>
                    <a:pt x="9589275" y="1449285"/>
                  </a:lnTo>
                  <a:lnTo>
                    <a:pt x="9591383" y="1449285"/>
                  </a:lnTo>
                  <a:lnTo>
                    <a:pt x="9593859" y="1436585"/>
                  </a:lnTo>
                  <a:lnTo>
                    <a:pt x="9596285" y="1436585"/>
                  </a:lnTo>
                  <a:lnTo>
                    <a:pt x="9598406" y="1423885"/>
                  </a:lnTo>
                  <a:lnTo>
                    <a:pt x="9600514" y="1423885"/>
                  </a:lnTo>
                  <a:lnTo>
                    <a:pt x="9602991" y="1411185"/>
                  </a:lnTo>
                  <a:lnTo>
                    <a:pt x="9605416" y="1411185"/>
                  </a:lnTo>
                  <a:lnTo>
                    <a:pt x="9609633" y="1398485"/>
                  </a:lnTo>
                  <a:lnTo>
                    <a:pt x="9612109" y="1385785"/>
                  </a:lnTo>
                  <a:lnTo>
                    <a:pt x="9610014" y="1385785"/>
                  </a:lnTo>
                  <a:lnTo>
                    <a:pt x="9609125" y="1373085"/>
                  </a:lnTo>
                  <a:lnTo>
                    <a:pt x="9609264" y="1373085"/>
                  </a:lnTo>
                  <a:lnTo>
                    <a:pt x="9610280" y="1360385"/>
                  </a:lnTo>
                  <a:lnTo>
                    <a:pt x="9614383" y="1334985"/>
                  </a:lnTo>
                  <a:lnTo>
                    <a:pt x="9615741" y="1334985"/>
                  </a:lnTo>
                  <a:lnTo>
                    <a:pt x="9617138" y="1322285"/>
                  </a:lnTo>
                  <a:lnTo>
                    <a:pt x="9618713" y="1322285"/>
                  </a:lnTo>
                  <a:lnTo>
                    <a:pt x="9620644" y="1309585"/>
                  </a:lnTo>
                  <a:lnTo>
                    <a:pt x="9623082" y="1309585"/>
                  </a:lnTo>
                  <a:lnTo>
                    <a:pt x="9623082" y="1296885"/>
                  </a:lnTo>
                  <a:lnTo>
                    <a:pt x="9626702" y="1296885"/>
                  </a:lnTo>
                  <a:lnTo>
                    <a:pt x="9624860" y="1284185"/>
                  </a:lnTo>
                  <a:lnTo>
                    <a:pt x="9613951" y="1284185"/>
                  </a:lnTo>
                  <a:lnTo>
                    <a:pt x="9612109" y="1296885"/>
                  </a:lnTo>
                  <a:lnTo>
                    <a:pt x="9610039" y="1295298"/>
                  </a:lnTo>
                  <a:lnTo>
                    <a:pt x="9608439" y="1284185"/>
                  </a:lnTo>
                  <a:lnTo>
                    <a:pt x="9595688" y="1284185"/>
                  </a:lnTo>
                  <a:lnTo>
                    <a:pt x="9592018" y="1284185"/>
                  </a:lnTo>
                  <a:lnTo>
                    <a:pt x="9586087" y="1284185"/>
                  </a:lnTo>
                  <a:lnTo>
                    <a:pt x="9566910" y="1271485"/>
                  </a:lnTo>
                  <a:lnTo>
                    <a:pt x="9557347" y="1271485"/>
                  </a:lnTo>
                  <a:lnTo>
                    <a:pt x="9504413" y="1246085"/>
                  </a:lnTo>
                  <a:lnTo>
                    <a:pt x="9490710" y="1233385"/>
                  </a:lnTo>
                  <a:lnTo>
                    <a:pt x="9477019" y="1233385"/>
                  </a:lnTo>
                  <a:lnTo>
                    <a:pt x="9463329" y="1220685"/>
                  </a:lnTo>
                  <a:lnTo>
                    <a:pt x="9445968" y="1220685"/>
                  </a:lnTo>
                  <a:lnTo>
                    <a:pt x="9432557" y="1207985"/>
                  </a:lnTo>
                  <a:lnTo>
                    <a:pt x="9406433" y="1195285"/>
                  </a:lnTo>
                  <a:lnTo>
                    <a:pt x="9379623" y="1182585"/>
                  </a:lnTo>
                  <a:lnTo>
                    <a:pt x="9353499" y="1169885"/>
                  </a:lnTo>
                  <a:lnTo>
                    <a:pt x="9340101" y="1157185"/>
                  </a:lnTo>
                  <a:lnTo>
                    <a:pt x="9325915" y="1157185"/>
                  </a:lnTo>
                  <a:lnTo>
                    <a:pt x="9313405" y="1144485"/>
                  </a:lnTo>
                  <a:lnTo>
                    <a:pt x="9300540" y="1144485"/>
                  </a:lnTo>
                  <a:lnTo>
                    <a:pt x="9287167" y="1131785"/>
                  </a:lnTo>
                  <a:lnTo>
                    <a:pt x="9274073" y="1131785"/>
                  </a:lnTo>
                  <a:lnTo>
                    <a:pt x="9261818" y="1119085"/>
                  </a:lnTo>
                  <a:lnTo>
                    <a:pt x="9249918" y="1119085"/>
                  </a:lnTo>
                  <a:lnTo>
                    <a:pt x="9237866" y="1106385"/>
                  </a:lnTo>
                  <a:lnTo>
                    <a:pt x="9218092" y="1106385"/>
                  </a:lnTo>
                  <a:lnTo>
                    <a:pt x="9212313" y="1093685"/>
                  </a:lnTo>
                  <a:lnTo>
                    <a:pt x="9208643" y="1093685"/>
                  </a:lnTo>
                  <a:lnTo>
                    <a:pt x="9219603" y="1080985"/>
                  </a:lnTo>
                  <a:lnTo>
                    <a:pt x="9232405" y="1080985"/>
                  </a:lnTo>
                  <a:lnTo>
                    <a:pt x="9268714" y="1055585"/>
                  </a:lnTo>
                  <a:lnTo>
                    <a:pt x="9281668" y="1055585"/>
                  </a:lnTo>
                  <a:lnTo>
                    <a:pt x="9294622" y="1042885"/>
                  </a:lnTo>
                  <a:lnTo>
                    <a:pt x="9307258" y="1042885"/>
                  </a:lnTo>
                  <a:lnTo>
                    <a:pt x="9316390" y="1030185"/>
                  </a:lnTo>
                  <a:lnTo>
                    <a:pt x="9330042" y="1030185"/>
                  </a:lnTo>
                  <a:lnTo>
                    <a:pt x="9336875" y="1017485"/>
                  </a:lnTo>
                  <a:lnTo>
                    <a:pt x="9350565" y="1017485"/>
                  </a:lnTo>
                  <a:lnTo>
                    <a:pt x="9364256" y="1004785"/>
                  </a:lnTo>
                  <a:lnTo>
                    <a:pt x="9371114" y="1004785"/>
                  </a:lnTo>
                  <a:lnTo>
                    <a:pt x="9383763" y="992085"/>
                  </a:lnTo>
                  <a:lnTo>
                    <a:pt x="9396933" y="992085"/>
                  </a:lnTo>
                  <a:lnTo>
                    <a:pt x="9410421" y="979385"/>
                  </a:lnTo>
                  <a:lnTo>
                    <a:pt x="9437751" y="966685"/>
                  </a:lnTo>
                  <a:lnTo>
                    <a:pt x="9451238" y="966685"/>
                  </a:lnTo>
                  <a:lnTo>
                    <a:pt x="9464396" y="953985"/>
                  </a:lnTo>
                  <a:lnTo>
                    <a:pt x="9477032" y="941285"/>
                  </a:lnTo>
                  <a:lnTo>
                    <a:pt x="9489630" y="941285"/>
                  </a:lnTo>
                  <a:lnTo>
                    <a:pt x="9515513" y="928585"/>
                  </a:lnTo>
                  <a:lnTo>
                    <a:pt x="9540723" y="903185"/>
                  </a:lnTo>
                  <a:lnTo>
                    <a:pt x="9566618" y="890485"/>
                  </a:lnTo>
                  <a:lnTo>
                    <a:pt x="9579229" y="877785"/>
                  </a:lnTo>
                  <a:lnTo>
                    <a:pt x="9591535" y="877785"/>
                  </a:lnTo>
                  <a:lnTo>
                    <a:pt x="9603664" y="865085"/>
                  </a:lnTo>
                  <a:lnTo>
                    <a:pt x="9615437" y="852385"/>
                  </a:lnTo>
                  <a:lnTo>
                    <a:pt x="9626702" y="852385"/>
                  </a:lnTo>
                  <a:lnTo>
                    <a:pt x="9633941" y="839685"/>
                  </a:lnTo>
                  <a:lnTo>
                    <a:pt x="9640849" y="839685"/>
                  </a:lnTo>
                  <a:lnTo>
                    <a:pt x="9645701" y="826985"/>
                  </a:lnTo>
                  <a:lnTo>
                    <a:pt x="9646793" y="814285"/>
                  </a:lnTo>
                  <a:lnTo>
                    <a:pt x="9644951" y="814285"/>
                  </a:lnTo>
                  <a:lnTo>
                    <a:pt x="9643123" y="801585"/>
                  </a:lnTo>
                  <a:lnTo>
                    <a:pt x="9641332" y="801585"/>
                  </a:lnTo>
                  <a:lnTo>
                    <a:pt x="9639503" y="788885"/>
                  </a:lnTo>
                  <a:lnTo>
                    <a:pt x="9627159" y="750785"/>
                  </a:lnTo>
                  <a:lnTo>
                    <a:pt x="9623082" y="738085"/>
                  </a:lnTo>
                  <a:lnTo>
                    <a:pt x="9590189" y="623785"/>
                  </a:lnTo>
                  <a:lnTo>
                    <a:pt x="9581058" y="598385"/>
                  </a:lnTo>
                  <a:lnTo>
                    <a:pt x="9578619" y="585685"/>
                  </a:lnTo>
                  <a:lnTo>
                    <a:pt x="9574390" y="572985"/>
                  </a:lnTo>
                  <a:lnTo>
                    <a:pt x="9571926" y="560285"/>
                  </a:lnTo>
                  <a:lnTo>
                    <a:pt x="9567520" y="547585"/>
                  </a:lnTo>
                  <a:lnTo>
                    <a:pt x="9562592" y="534885"/>
                  </a:lnTo>
                  <a:lnTo>
                    <a:pt x="9557321" y="522185"/>
                  </a:lnTo>
                  <a:lnTo>
                    <a:pt x="9551886" y="509485"/>
                  </a:lnTo>
                  <a:lnTo>
                    <a:pt x="9548851" y="496785"/>
                  </a:lnTo>
                  <a:lnTo>
                    <a:pt x="9542107" y="484085"/>
                  </a:lnTo>
                  <a:lnTo>
                    <a:pt x="9539084" y="471385"/>
                  </a:lnTo>
                  <a:lnTo>
                    <a:pt x="9536620" y="458685"/>
                  </a:lnTo>
                  <a:lnTo>
                    <a:pt x="9532417" y="445985"/>
                  </a:lnTo>
                  <a:lnTo>
                    <a:pt x="9529966" y="433285"/>
                  </a:lnTo>
                  <a:lnTo>
                    <a:pt x="9528124" y="433285"/>
                  </a:lnTo>
                  <a:lnTo>
                    <a:pt x="9528124" y="420585"/>
                  </a:lnTo>
                  <a:lnTo>
                    <a:pt x="9526295" y="420585"/>
                  </a:lnTo>
                  <a:lnTo>
                    <a:pt x="9526295" y="407885"/>
                  </a:lnTo>
                  <a:lnTo>
                    <a:pt x="9535414" y="407885"/>
                  </a:lnTo>
                  <a:lnTo>
                    <a:pt x="9573768" y="395185"/>
                  </a:lnTo>
                  <a:lnTo>
                    <a:pt x="9633991" y="395185"/>
                  </a:lnTo>
                  <a:lnTo>
                    <a:pt x="9663900" y="382485"/>
                  </a:lnTo>
                  <a:lnTo>
                    <a:pt x="9754489" y="382485"/>
                  </a:lnTo>
                  <a:lnTo>
                    <a:pt x="9812934" y="369785"/>
                  </a:lnTo>
                  <a:lnTo>
                    <a:pt x="9911334" y="369785"/>
                  </a:lnTo>
                  <a:lnTo>
                    <a:pt x="9926256" y="357085"/>
                  </a:lnTo>
                  <a:close/>
                </a:path>
                <a:path w="10693400" h="1576704">
                  <a:moveTo>
                    <a:pt x="9997288" y="357085"/>
                  </a:moveTo>
                  <a:lnTo>
                    <a:pt x="9982695" y="357085"/>
                  </a:lnTo>
                  <a:lnTo>
                    <a:pt x="9984537" y="344385"/>
                  </a:lnTo>
                  <a:lnTo>
                    <a:pt x="9962604" y="344385"/>
                  </a:lnTo>
                  <a:lnTo>
                    <a:pt x="9966274" y="357085"/>
                  </a:lnTo>
                  <a:lnTo>
                    <a:pt x="9980866" y="357085"/>
                  </a:lnTo>
                  <a:lnTo>
                    <a:pt x="9980866" y="369785"/>
                  </a:lnTo>
                  <a:lnTo>
                    <a:pt x="9997288" y="369785"/>
                  </a:lnTo>
                  <a:lnTo>
                    <a:pt x="9997288" y="357085"/>
                  </a:lnTo>
                  <a:close/>
                </a:path>
                <a:path w="10693400" h="1576704">
                  <a:moveTo>
                    <a:pt x="10004628" y="346519"/>
                  </a:moveTo>
                  <a:lnTo>
                    <a:pt x="10000958" y="357085"/>
                  </a:lnTo>
                  <a:lnTo>
                    <a:pt x="10004628" y="357085"/>
                  </a:lnTo>
                  <a:lnTo>
                    <a:pt x="10004628" y="346519"/>
                  </a:lnTo>
                  <a:close/>
                </a:path>
                <a:path w="10693400" h="1576704">
                  <a:moveTo>
                    <a:pt x="10693349" y="306285"/>
                  </a:moveTo>
                  <a:lnTo>
                    <a:pt x="10596067" y="344385"/>
                  </a:lnTo>
                  <a:lnTo>
                    <a:pt x="10578554" y="344385"/>
                  </a:lnTo>
                  <a:lnTo>
                    <a:pt x="10561384" y="357085"/>
                  </a:lnTo>
                  <a:lnTo>
                    <a:pt x="10544213" y="357085"/>
                  </a:lnTo>
                  <a:lnTo>
                    <a:pt x="10526712" y="369785"/>
                  </a:lnTo>
                  <a:lnTo>
                    <a:pt x="10505719" y="369785"/>
                  </a:lnTo>
                  <a:lnTo>
                    <a:pt x="10495394" y="382485"/>
                  </a:lnTo>
                  <a:lnTo>
                    <a:pt x="10459148" y="382485"/>
                  </a:lnTo>
                  <a:lnTo>
                    <a:pt x="10459148" y="369785"/>
                  </a:lnTo>
                  <a:lnTo>
                    <a:pt x="10453687" y="369785"/>
                  </a:lnTo>
                  <a:lnTo>
                    <a:pt x="10451846" y="357085"/>
                  </a:lnTo>
                  <a:lnTo>
                    <a:pt x="10448226" y="357085"/>
                  </a:lnTo>
                  <a:lnTo>
                    <a:pt x="10439679" y="344385"/>
                  </a:lnTo>
                  <a:lnTo>
                    <a:pt x="10430637" y="318985"/>
                  </a:lnTo>
                  <a:lnTo>
                    <a:pt x="10421252" y="306285"/>
                  </a:lnTo>
                  <a:lnTo>
                    <a:pt x="10411714" y="293585"/>
                  </a:lnTo>
                  <a:lnTo>
                    <a:pt x="10402418" y="280885"/>
                  </a:lnTo>
                  <a:lnTo>
                    <a:pt x="10393655" y="268185"/>
                  </a:lnTo>
                  <a:lnTo>
                    <a:pt x="10385234" y="242785"/>
                  </a:lnTo>
                  <a:lnTo>
                    <a:pt x="10376992" y="230085"/>
                  </a:lnTo>
                  <a:lnTo>
                    <a:pt x="10349624" y="166585"/>
                  </a:lnTo>
                  <a:lnTo>
                    <a:pt x="10338664" y="153885"/>
                  </a:lnTo>
                  <a:lnTo>
                    <a:pt x="10333190" y="141185"/>
                  </a:lnTo>
                  <a:lnTo>
                    <a:pt x="10327996" y="128485"/>
                  </a:lnTo>
                  <a:lnTo>
                    <a:pt x="10318305" y="115785"/>
                  </a:lnTo>
                  <a:lnTo>
                    <a:pt x="10313098" y="103085"/>
                  </a:lnTo>
                  <a:lnTo>
                    <a:pt x="10291216" y="77685"/>
                  </a:lnTo>
                  <a:lnTo>
                    <a:pt x="10285743" y="64985"/>
                  </a:lnTo>
                  <a:lnTo>
                    <a:pt x="10274783" y="52285"/>
                  </a:lnTo>
                  <a:lnTo>
                    <a:pt x="10269283" y="52285"/>
                  </a:lnTo>
                  <a:lnTo>
                    <a:pt x="10263518" y="39585"/>
                  </a:lnTo>
                  <a:lnTo>
                    <a:pt x="10251326" y="26885"/>
                  </a:lnTo>
                  <a:lnTo>
                    <a:pt x="10245573" y="14185"/>
                  </a:lnTo>
                  <a:lnTo>
                    <a:pt x="10236454" y="14185"/>
                  </a:lnTo>
                  <a:lnTo>
                    <a:pt x="10232771" y="1485"/>
                  </a:lnTo>
                  <a:lnTo>
                    <a:pt x="10201770" y="1485"/>
                  </a:lnTo>
                  <a:lnTo>
                    <a:pt x="10199941" y="14185"/>
                  </a:lnTo>
                  <a:lnTo>
                    <a:pt x="10194480" y="14185"/>
                  </a:lnTo>
                  <a:lnTo>
                    <a:pt x="10190810" y="26885"/>
                  </a:lnTo>
                  <a:lnTo>
                    <a:pt x="10188969" y="26885"/>
                  </a:lnTo>
                  <a:lnTo>
                    <a:pt x="10185349" y="39585"/>
                  </a:lnTo>
                  <a:lnTo>
                    <a:pt x="10180930" y="39585"/>
                  </a:lnTo>
                  <a:lnTo>
                    <a:pt x="10171468" y="52285"/>
                  </a:lnTo>
                  <a:lnTo>
                    <a:pt x="10167099" y="64985"/>
                  </a:lnTo>
                  <a:lnTo>
                    <a:pt x="10162680" y="77685"/>
                  </a:lnTo>
                  <a:lnTo>
                    <a:pt x="10157943" y="77685"/>
                  </a:lnTo>
                  <a:lnTo>
                    <a:pt x="10153218" y="90385"/>
                  </a:lnTo>
                  <a:lnTo>
                    <a:pt x="10148837" y="90385"/>
                  </a:lnTo>
                  <a:lnTo>
                    <a:pt x="10144684" y="103085"/>
                  </a:lnTo>
                  <a:lnTo>
                    <a:pt x="10140378" y="115785"/>
                  </a:lnTo>
                  <a:lnTo>
                    <a:pt x="10135730" y="115785"/>
                  </a:lnTo>
                  <a:lnTo>
                    <a:pt x="10130587" y="128485"/>
                  </a:lnTo>
                  <a:lnTo>
                    <a:pt x="10125100" y="128485"/>
                  </a:lnTo>
                  <a:lnTo>
                    <a:pt x="10119817" y="141185"/>
                  </a:lnTo>
                  <a:lnTo>
                    <a:pt x="10114890" y="153885"/>
                  </a:lnTo>
                  <a:lnTo>
                    <a:pt x="10110495" y="153885"/>
                  </a:lnTo>
                  <a:lnTo>
                    <a:pt x="10101148" y="179285"/>
                  </a:lnTo>
                  <a:lnTo>
                    <a:pt x="10091979" y="191985"/>
                  </a:lnTo>
                  <a:lnTo>
                    <a:pt x="10082479" y="204685"/>
                  </a:lnTo>
                  <a:lnTo>
                    <a:pt x="10072141" y="217385"/>
                  </a:lnTo>
                  <a:lnTo>
                    <a:pt x="10053891" y="242785"/>
                  </a:lnTo>
                  <a:lnTo>
                    <a:pt x="10011918" y="306285"/>
                  </a:lnTo>
                  <a:lnTo>
                    <a:pt x="10006470" y="306285"/>
                  </a:lnTo>
                  <a:lnTo>
                    <a:pt x="10001186" y="318985"/>
                  </a:lnTo>
                  <a:lnTo>
                    <a:pt x="9996233" y="331685"/>
                  </a:lnTo>
                  <a:lnTo>
                    <a:pt x="9991827" y="331685"/>
                  </a:lnTo>
                  <a:lnTo>
                    <a:pt x="9988156" y="344385"/>
                  </a:lnTo>
                  <a:lnTo>
                    <a:pt x="10004628" y="344385"/>
                  </a:lnTo>
                  <a:lnTo>
                    <a:pt x="10004628" y="346519"/>
                  </a:lnTo>
                  <a:lnTo>
                    <a:pt x="10005365" y="344385"/>
                  </a:lnTo>
                  <a:lnTo>
                    <a:pt x="10010305" y="344385"/>
                  </a:lnTo>
                  <a:lnTo>
                    <a:pt x="10015588" y="331685"/>
                  </a:lnTo>
                  <a:lnTo>
                    <a:pt x="10021049" y="331685"/>
                  </a:lnTo>
                  <a:lnTo>
                    <a:pt x="10031984" y="306285"/>
                  </a:lnTo>
                  <a:lnTo>
                    <a:pt x="10064852" y="268185"/>
                  </a:lnTo>
                  <a:lnTo>
                    <a:pt x="10075774" y="242785"/>
                  </a:lnTo>
                  <a:lnTo>
                    <a:pt x="10081247" y="242785"/>
                  </a:lnTo>
                  <a:lnTo>
                    <a:pt x="10086721" y="230085"/>
                  </a:lnTo>
                  <a:lnTo>
                    <a:pt x="10092195" y="230085"/>
                  </a:lnTo>
                  <a:lnTo>
                    <a:pt x="10097478" y="217385"/>
                  </a:lnTo>
                  <a:lnTo>
                    <a:pt x="10102405" y="204685"/>
                  </a:lnTo>
                  <a:lnTo>
                    <a:pt x="10106812" y="204685"/>
                  </a:lnTo>
                  <a:lnTo>
                    <a:pt x="10125075" y="166585"/>
                  </a:lnTo>
                  <a:lnTo>
                    <a:pt x="10129482" y="166585"/>
                  </a:lnTo>
                  <a:lnTo>
                    <a:pt x="10138943" y="141185"/>
                  </a:lnTo>
                  <a:lnTo>
                    <a:pt x="10143338" y="141185"/>
                  </a:lnTo>
                  <a:lnTo>
                    <a:pt x="10153688" y="128485"/>
                  </a:lnTo>
                  <a:lnTo>
                    <a:pt x="10163188" y="103085"/>
                  </a:lnTo>
                  <a:lnTo>
                    <a:pt x="10181679" y="77685"/>
                  </a:lnTo>
                  <a:lnTo>
                    <a:pt x="10186060" y="64985"/>
                  </a:lnTo>
                  <a:lnTo>
                    <a:pt x="10190810" y="64985"/>
                  </a:lnTo>
                  <a:lnTo>
                    <a:pt x="10195547" y="52285"/>
                  </a:lnTo>
                  <a:lnTo>
                    <a:pt x="10204323" y="39585"/>
                  </a:lnTo>
                  <a:lnTo>
                    <a:pt x="10213797" y="26885"/>
                  </a:lnTo>
                  <a:lnTo>
                    <a:pt x="10218191" y="14185"/>
                  </a:lnTo>
                  <a:lnTo>
                    <a:pt x="10221862" y="14185"/>
                  </a:lnTo>
                  <a:lnTo>
                    <a:pt x="10227005" y="26885"/>
                  </a:lnTo>
                  <a:lnTo>
                    <a:pt x="10235959" y="26885"/>
                  </a:lnTo>
                  <a:lnTo>
                    <a:pt x="10240124" y="39585"/>
                  </a:lnTo>
                  <a:lnTo>
                    <a:pt x="10245573" y="39585"/>
                  </a:lnTo>
                  <a:lnTo>
                    <a:pt x="10251034" y="52285"/>
                  </a:lnTo>
                  <a:lnTo>
                    <a:pt x="10256545" y="52285"/>
                  </a:lnTo>
                  <a:lnTo>
                    <a:pt x="10260635" y="64985"/>
                  </a:lnTo>
                  <a:lnTo>
                    <a:pt x="10268852" y="64985"/>
                  </a:lnTo>
                  <a:lnTo>
                    <a:pt x="10272966" y="77685"/>
                  </a:lnTo>
                  <a:lnTo>
                    <a:pt x="10280091" y="90385"/>
                  </a:lnTo>
                  <a:lnTo>
                    <a:pt x="10295039" y="103085"/>
                  </a:lnTo>
                  <a:lnTo>
                    <a:pt x="10302176" y="115785"/>
                  </a:lnTo>
                  <a:lnTo>
                    <a:pt x="10305796" y="115785"/>
                  </a:lnTo>
                  <a:lnTo>
                    <a:pt x="10311308" y="128485"/>
                  </a:lnTo>
                  <a:lnTo>
                    <a:pt x="10314927" y="141185"/>
                  </a:lnTo>
                  <a:lnTo>
                    <a:pt x="10318598" y="141185"/>
                  </a:lnTo>
                  <a:lnTo>
                    <a:pt x="10322217" y="153885"/>
                  </a:lnTo>
                  <a:lnTo>
                    <a:pt x="10333952" y="179285"/>
                  </a:lnTo>
                  <a:lnTo>
                    <a:pt x="10344836" y="191985"/>
                  </a:lnTo>
                  <a:lnTo>
                    <a:pt x="10355364" y="217385"/>
                  </a:lnTo>
                  <a:lnTo>
                    <a:pt x="10366083" y="242785"/>
                  </a:lnTo>
                  <a:lnTo>
                    <a:pt x="10369398" y="255485"/>
                  </a:lnTo>
                  <a:lnTo>
                    <a:pt x="10373576" y="255485"/>
                  </a:lnTo>
                  <a:lnTo>
                    <a:pt x="10378110" y="268185"/>
                  </a:lnTo>
                  <a:lnTo>
                    <a:pt x="10386873" y="280885"/>
                  </a:lnTo>
                  <a:lnTo>
                    <a:pt x="10391597" y="293585"/>
                  </a:lnTo>
                  <a:lnTo>
                    <a:pt x="10396334" y="293585"/>
                  </a:lnTo>
                  <a:lnTo>
                    <a:pt x="10400754" y="306285"/>
                  </a:lnTo>
                  <a:lnTo>
                    <a:pt x="10409250" y="318985"/>
                  </a:lnTo>
                  <a:lnTo>
                    <a:pt x="10426929" y="357085"/>
                  </a:lnTo>
                  <a:lnTo>
                    <a:pt x="10435438" y="369785"/>
                  </a:lnTo>
                  <a:lnTo>
                    <a:pt x="10439108" y="369785"/>
                  </a:lnTo>
                  <a:lnTo>
                    <a:pt x="10440886" y="382485"/>
                  </a:lnTo>
                  <a:lnTo>
                    <a:pt x="10444556" y="382485"/>
                  </a:lnTo>
                  <a:lnTo>
                    <a:pt x="10448226" y="395185"/>
                  </a:lnTo>
                  <a:lnTo>
                    <a:pt x="10457358" y="395185"/>
                  </a:lnTo>
                  <a:lnTo>
                    <a:pt x="10468267" y="407885"/>
                  </a:lnTo>
                  <a:lnTo>
                    <a:pt x="10473779" y="407885"/>
                  </a:lnTo>
                  <a:lnTo>
                    <a:pt x="10483317" y="395185"/>
                  </a:lnTo>
                  <a:lnTo>
                    <a:pt x="10518788" y="395185"/>
                  </a:lnTo>
                  <a:lnTo>
                    <a:pt x="10536453" y="382485"/>
                  </a:lnTo>
                  <a:lnTo>
                    <a:pt x="10544962" y="382485"/>
                  </a:lnTo>
                  <a:lnTo>
                    <a:pt x="10579646" y="369785"/>
                  </a:lnTo>
                  <a:lnTo>
                    <a:pt x="10587863" y="369785"/>
                  </a:lnTo>
                  <a:lnTo>
                    <a:pt x="10596080" y="357085"/>
                  </a:lnTo>
                  <a:lnTo>
                    <a:pt x="10612488" y="357085"/>
                  </a:lnTo>
                  <a:lnTo>
                    <a:pt x="10638511" y="344385"/>
                  </a:lnTo>
                  <a:lnTo>
                    <a:pt x="10664546" y="344385"/>
                  </a:lnTo>
                  <a:lnTo>
                    <a:pt x="10690555" y="331685"/>
                  </a:lnTo>
                  <a:lnTo>
                    <a:pt x="10693349" y="331685"/>
                  </a:lnTo>
                  <a:lnTo>
                    <a:pt x="10693349" y="306285"/>
                  </a:lnTo>
                  <a:close/>
                </a:path>
              </a:pathLst>
            </a:custGeom>
            <a:solidFill>
              <a:srgbClr val="2D2461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1410" y="1908785"/>
              <a:ext cx="7342841" cy="429845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654971" y="770737"/>
              <a:ext cx="1038860" cy="1033144"/>
            </a:xfrm>
            <a:custGeom>
              <a:avLst/>
              <a:gdLst/>
              <a:ahLst/>
              <a:cxnLst/>
              <a:rect l="l" t="t" r="r" b="b"/>
              <a:pathLst>
                <a:path w="1038859" h="1033144">
                  <a:moveTo>
                    <a:pt x="245770" y="248589"/>
                  </a:moveTo>
                  <a:lnTo>
                    <a:pt x="245427" y="248183"/>
                  </a:lnTo>
                  <a:lnTo>
                    <a:pt x="245021" y="247942"/>
                  </a:lnTo>
                  <a:lnTo>
                    <a:pt x="244678" y="247548"/>
                  </a:lnTo>
                  <a:lnTo>
                    <a:pt x="243687" y="246557"/>
                  </a:lnTo>
                  <a:lnTo>
                    <a:pt x="242938" y="245516"/>
                  </a:lnTo>
                  <a:lnTo>
                    <a:pt x="242049" y="244424"/>
                  </a:lnTo>
                  <a:lnTo>
                    <a:pt x="241757" y="244221"/>
                  </a:lnTo>
                  <a:lnTo>
                    <a:pt x="241604" y="244170"/>
                  </a:lnTo>
                  <a:lnTo>
                    <a:pt x="239572" y="242925"/>
                  </a:lnTo>
                  <a:lnTo>
                    <a:pt x="232079" y="234950"/>
                  </a:lnTo>
                  <a:lnTo>
                    <a:pt x="231978" y="235089"/>
                  </a:lnTo>
                  <a:lnTo>
                    <a:pt x="231724" y="235140"/>
                  </a:lnTo>
                  <a:lnTo>
                    <a:pt x="231686" y="235292"/>
                  </a:lnTo>
                  <a:lnTo>
                    <a:pt x="200685" y="205511"/>
                  </a:lnTo>
                  <a:lnTo>
                    <a:pt x="166128" y="179273"/>
                  </a:lnTo>
                  <a:lnTo>
                    <a:pt x="127685" y="161582"/>
                  </a:lnTo>
                  <a:lnTo>
                    <a:pt x="85039" y="157403"/>
                  </a:lnTo>
                  <a:lnTo>
                    <a:pt x="54190" y="164973"/>
                  </a:lnTo>
                  <a:lnTo>
                    <a:pt x="26847" y="181267"/>
                  </a:lnTo>
                  <a:lnTo>
                    <a:pt x="7340" y="205422"/>
                  </a:lnTo>
                  <a:lnTo>
                    <a:pt x="0" y="236524"/>
                  </a:lnTo>
                  <a:lnTo>
                    <a:pt x="7569" y="269290"/>
                  </a:lnTo>
                  <a:lnTo>
                    <a:pt x="27305" y="295516"/>
                  </a:lnTo>
                  <a:lnTo>
                    <a:pt x="55308" y="313601"/>
                  </a:lnTo>
                  <a:lnTo>
                    <a:pt x="87668" y="321957"/>
                  </a:lnTo>
                  <a:lnTo>
                    <a:pt x="128282" y="319163"/>
                  </a:lnTo>
                  <a:lnTo>
                    <a:pt x="165925" y="305422"/>
                  </a:lnTo>
                  <a:lnTo>
                    <a:pt x="200825" y="284276"/>
                  </a:lnTo>
                  <a:lnTo>
                    <a:pt x="233222" y="259207"/>
                  </a:lnTo>
                  <a:lnTo>
                    <a:pt x="236588" y="258508"/>
                  </a:lnTo>
                  <a:lnTo>
                    <a:pt x="239369" y="256082"/>
                  </a:lnTo>
                  <a:lnTo>
                    <a:pt x="240665" y="252945"/>
                  </a:lnTo>
                  <a:lnTo>
                    <a:pt x="242252" y="251561"/>
                  </a:lnTo>
                  <a:lnTo>
                    <a:pt x="244081" y="250126"/>
                  </a:lnTo>
                  <a:lnTo>
                    <a:pt x="245770" y="248589"/>
                  </a:lnTo>
                  <a:close/>
                </a:path>
                <a:path w="1038859" h="1033144">
                  <a:moveTo>
                    <a:pt x="277964" y="543267"/>
                  </a:moveTo>
                  <a:lnTo>
                    <a:pt x="275678" y="539546"/>
                  </a:lnTo>
                  <a:lnTo>
                    <a:pt x="272415" y="537806"/>
                  </a:lnTo>
                  <a:lnTo>
                    <a:pt x="271462" y="535127"/>
                  </a:lnTo>
                  <a:lnTo>
                    <a:pt x="269633" y="532650"/>
                  </a:lnTo>
                  <a:lnTo>
                    <a:pt x="266204" y="531558"/>
                  </a:lnTo>
                  <a:lnTo>
                    <a:pt x="228485" y="522922"/>
                  </a:lnTo>
                  <a:lnTo>
                    <a:pt x="190258" y="521208"/>
                  </a:lnTo>
                  <a:lnTo>
                    <a:pt x="152438" y="526643"/>
                  </a:lnTo>
                  <a:lnTo>
                    <a:pt x="115887" y="539394"/>
                  </a:lnTo>
                  <a:lnTo>
                    <a:pt x="90601" y="554723"/>
                  </a:lnTo>
                  <a:lnTo>
                    <a:pt x="69735" y="576199"/>
                  </a:lnTo>
                  <a:lnTo>
                    <a:pt x="59931" y="602208"/>
                  </a:lnTo>
                  <a:lnTo>
                    <a:pt x="67868" y="631075"/>
                  </a:lnTo>
                  <a:lnTo>
                    <a:pt x="90373" y="652005"/>
                  </a:lnTo>
                  <a:lnTo>
                    <a:pt x="119799" y="661212"/>
                  </a:lnTo>
                  <a:lnTo>
                    <a:pt x="151599" y="660946"/>
                  </a:lnTo>
                  <a:lnTo>
                    <a:pt x="213931" y="636028"/>
                  </a:lnTo>
                  <a:lnTo>
                    <a:pt x="262267" y="582104"/>
                  </a:lnTo>
                  <a:lnTo>
                    <a:pt x="276479" y="548030"/>
                  </a:lnTo>
                  <a:lnTo>
                    <a:pt x="277964" y="543267"/>
                  </a:lnTo>
                  <a:close/>
                </a:path>
                <a:path w="1038859" h="1033144">
                  <a:moveTo>
                    <a:pt x="498970" y="804989"/>
                  </a:moveTo>
                  <a:lnTo>
                    <a:pt x="495452" y="761492"/>
                  </a:lnTo>
                  <a:lnTo>
                    <a:pt x="493788" y="754951"/>
                  </a:lnTo>
                  <a:lnTo>
                    <a:pt x="491832" y="748245"/>
                  </a:lnTo>
                  <a:lnTo>
                    <a:pt x="491299" y="746861"/>
                  </a:lnTo>
                  <a:lnTo>
                    <a:pt x="489407" y="741895"/>
                  </a:lnTo>
                  <a:lnTo>
                    <a:pt x="486270" y="740219"/>
                  </a:lnTo>
                  <a:lnTo>
                    <a:pt x="482155" y="740905"/>
                  </a:lnTo>
                  <a:lnTo>
                    <a:pt x="478980" y="743292"/>
                  </a:lnTo>
                  <a:lnTo>
                    <a:pt x="478294" y="743483"/>
                  </a:lnTo>
                  <a:lnTo>
                    <a:pt x="477443" y="743534"/>
                  </a:lnTo>
                  <a:lnTo>
                    <a:pt x="476707" y="743889"/>
                  </a:lnTo>
                  <a:lnTo>
                    <a:pt x="473976" y="744778"/>
                  </a:lnTo>
                  <a:lnTo>
                    <a:pt x="471436" y="745820"/>
                  </a:lnTo>
                  <a:lnTo>
                    <a:pt x="468668" y="746861"/>
                  </a:lnTo>
                  <a:lnTo>
                    <a:pt x="466382" y="746125"/>
                  </a:lnTo>
                  <a:lnTo>
                    <a:pt x="464045" y="746074"/>
                  </a:lnTo>
                  <a:lnTo>
                    <a:pt x="461327" y="747356"/>
                  </a:lnTo>
                  <a:lnTo>
                    <a:pt x="456412" y="749744"/>
                  </a:lnTo>
                  <a:lnTo>
                    <a:pt x="451650" y="752119"/>
                  </a:lnTo>
                  <a:lnTo>
                    <a:pt x="446938" y="754799"/>
                  </a:lnTo>
                  <a:lnTo>
                    <a:pt x="446239" y="754951"/>
                  </a:lnTo>
                  <a:lnTo>
                    <a:pt x="445643" y="755396"/>
                  </a:lnTo>
                  <a:lnTo>
                    <a:pt x="444957" y="755548"/>
                  </a:lnTo>
                  <a:lnTo>
                    <a:pt x="443166" y="756234"/>
                  </a:lnTo>
                  <a:lnTo>
                    <a:pt x="441820" y="757186"/>
                  </a:lnTo>
                  <a:lnTo>
                    <a:pt x="440880" y="758418"/>
                  </a:lnTo>
                  <a:lnTo>
                    <a:pt x="410908" y="780389"/>
                  </a:lnTo>
                  <a:lnTo>
                    <a:pt x="385381" y="807123"/>
                  </a:lnTo>
                  <a:lnTo>
                    <a:pt x="365112" y="838060"/>
                  </a:lnTo>
                  <a:lnTo>
                    <a:pt x="350939" y="872617"/>
                  </a:lnTo>
                  <a:lnTo>
                    <a:pt x="345579" y="902665"/>
                  </a:lnTo>
                  <a:lnTo>
                    <a:pt x="347573" y="934656"/>
                  </a:lnTo>
                  <a:lnTo>
                    <a:pt x="359117" y="963422"/>
                  </a:lnTo>
                  <a:lnTo>
                    <a:pt x="382397" y="983792"/>
                  </a:lnTo>
                  <a:lnTo>
                    <a:pt x="411695" y="988860"/>
                  </a:lnTo>
                  <a:lnTo>
                    <a:pt x="437870" y="978471"/>
                  </a:lnTo>
                  <a:lnTo>
                    <a:pt x="459460" y="958037"/>
                  </a:lnTo>
                  <a:lnTo>
                    <a:pt x="475018" y="932942"/>
                  </a:lnTo>
                  <a:lnTo>
                    <a:pt x="489673" y="892086"/>
                  </a:lnTo>
                  <a:lnTo>
                    <a:pt x="497357" y="848969"/>
                  </a:lnTo>
                  <a:lnTo>
                    <a:pt x="498970" y="804989"/>
                  </a:lnTo>
                  <a:close/>
                </a:path>
                <a:path w="1038859" h="1033144">
                  <a:moveTo>
                    <a:pt x="846734" y="945299"/>
                  </a:moveTo>
                  <a:lnTo>
                    <a:pt x="839495" y="907249"/>
                  </a:lnTo>
                  <a:lnTo>
                    <a:pt x="825233" y="871753"/>
                  </a:lnTo>
                  <a:lnTo>
                    <a:pt x="804570" y="839508"/>
                  </a:lnTo>
                  <a:lnTo>
                    <a:pt x="778179" y="811199"/>
                  </a:lnTo>
                  <a:lnTo>
                    <a:pt x="772274" y="808278"/>
                  </a:lnTo>
                  <a:lnTo>
                    <a:pt x="769594" y="808824"/>
                  </a:lnTo>
                  <a:lnTo>
                    <a:pt x="766318" y="806843"/>
                  </a:lnTo>
                  <a:lnTo>
                    <a:pt x="762000" y="806843"/>
                  </a:lnTo>
                  <a:lnTo>
                    <a:pt x="758685" y="810463"/>
                  </a:lnTo>
                  <a:lnTo>
                    <a:pt x="736307" y="839927"/>
                  </a:lnTo>
                  <a:lnTo>
                    <a:pt x="721156" y="873086"/>
                  </a:lnTo>
                  <a:lnTo>
                    <a:pt x="713892" y="908786"/>
                  </a:lnTo>
                  <a:lnTo>
                    <a:pt x="715225" y="945794"/>
                  </a:lnTo>
                  <a:lnTo>
                    <a:pt x="723557" y="975321"/>
                  </a:lnTo>
                  <a:lnTo>
                    <a:pt x="739267" y="1003071"/>
                  </a:lnTo>
                  <a:lnTo>
                    <a:pt x="762050" y="1023937"/>
                  </a:lnTo>
                  <a:lnTo>
                    <a:pt x="791565" y="1032865"/>
                  </a:lnTo>
                  <a:lnTo>
                    <a:pt x="820534" y="1025220"/>
                  </a:lnTo>
                  <a:lnTo>
                    <a:pt x="838085" y="1003731"/>
                  </a:lnTo>
                  <a:lnTo>
                    <a:pt x="846175" y="974915"/>
                  </a:lnTo>
                  <a:lnTo>
                    <a:pt x="846734" y="945299"/>
                  </a:lnTo>
                  <a:close/>
                </a:path>
                <a:path w="1038859" h="1033144">
                  <a:moveTo>
                    <a:pt x="1038428" y="278320"/>
                  </a:moveTo>
                  <a:lnTo>
                    <a:pt x="591731" y="0"/>
                  </a:lnTo>
                  <a:lnTo>
                    <a:pt x="471195" y="0"/>
                  </a:lnTo>
                  <a:lnTo>
                    <a:pt x="450773" y="43853"/>
                  </a:lnTo>
                  <a:lnTo>
                    <a:pt x="432841" y="86537"/>
                  </a:lnTo>
                  <a:lnTo>
                    <a:pt x="416598" y="130340"/>
                  </a:lnTo>
                  <a:lnTo>
                    <a:pt x="402564" y="174967"/>
                  </a:lnTo>
                  <a:lnTo>
                    <a:pt x="391236" y="220141"/>
                  </a:lnTo>
                  <a:lnTo>
                    <a:pt x="383133" y="265557"/>
                  </a:lnTo>
                  <a:lnTo>
                    <a:pt x="378764" y="310921"/>
                  </a:lnTo>
                  <a:lnTo>
                    <a:pt x="378637" y="355955"/>
                  </a:lnTo>
                  <a:lnTo>
                    <a:pt x="383247" y="400342"/>
                  </a:lnTo>
                  <a:lnTo>
                    <a:pt x="393115" y="443801"/>
                  </a:lnTo>
                  <a:lnTo>
                    <a:pt x="408762" y="486041"/>
                  </a:lnTo>
                  <a:lnTo>
                    <a:pt x="430682" y="526770"/>
                  </a:lnTo>
                  <a:lnTo>
                    <a:pt x="459384" y="565683"/>
                  </a:lnTo>
                  <a:lnTo>
                    <a:pt x="492531" y="599376"/>
                  </a:lnTo>
                  <a:lnTo>
                    <a:pt x="529183" y="627354"/>
                  </a:lnTo>
                  <a:lnTo>
                    <a:pt x="568794" y="649795"/>
                  </a:lnTo>
                  <a:lnTo>
                    <a:pt x="610781" y="666838"/>
                  </a:lnTo>
                  <a:lnTo>
                    <a:pt x="654596" y="678688"/>
                  </a:lnTo>
                  <a:lnTo>
                    <a:pt x="699693" y="685482"/>
                  </a:lnTo>
                  <a:lnTo>
                    <a:pt x="745515" y="687412"/>
                  </a:lnTo>
                  <a:lnTo>
                    <a:pt x="791489" y="684618"/>
                  </a:lnTo>
                  <a:lnTo>
                    <a:pt x="837057" y="677291"/>
                  </a:lnTo>
                  <a:lnTo>
                    <a:pt x="881684" y="665581"/>
                  </a:lnTo>
                  <a:lnTo>
                    <a:pt x="924801" y="649655"/>
                  </a:lnTo>
                  <a:lnTo>
                    <a:pt x="965847" y="629691"/>
                  </a:lnTo>
                  <a:lnTo>
                    <a:pt x="1006424" y="605015"/>
                  </a:lnTo>
                  <a:lnTo>
                    <a:pt x="1038428" y="581710"/>
                  </a:lnTo>
                  <a:lnTo>
                    <a:pt x="1038428" y="278320"/>
                  </a:lnTo>
                  <a:close/>
                </a:path>
              </a:pathLst>
            </a:custGeom>
            <a:solidFill>
              <a:srgbClr val="FFB4E3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</p:grpSp>
      <p:pic>
        <p:nvPicPr>
          <p:cNvPr id="34" name="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  <p:pic>
        <p:nvPicPr>
          <p:cNvPr id="3" name="Content Placeholder 2" descr="a16ab20b633c9623dbe1f8f7c8a35dfc"/>
          <p:cNvPicPr>
            <a:picLocks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80085" y="3938905"/>
            <a:ext cx="3048000" cy="2609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0095" y="1682115"/>
            <a:ext cx="7640320" cy="4815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5" y="2180484"/>
            <a:ext cx="2356342" cy="44268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803" y="878967"/>
            <a:ext cx="1316756" cy="3376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441" y="878967"/>
            <a:ext cx="1316756" cy="337671"/>
          </a:xfrm>
          <a:prstGeom prst="rect">
            <a:avLst/>
          </a:prstGeom>
        </p:spPr>
      </p:pic>
      <p:sp>
        <p:nvSpPr>
          <p:cNvPr id="85" name="MsPham_1"/>
          <p:cNvSpPr/>
          <p:nvPr>
            <p:custDataLst>
              <p:tags r:id="rId4"/>
            </p:custDataLst>
          </p:nvPr>
        </p:nvSpPr>
        <p:spPr>
          <a:xfrm>
            <a:off x="1377315" y="218440"/>
            <a:ext cx="9563100" cy="1436370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Objectives</a:t>
            </a:r>
            <a:endParaRPr lang="en-US" altLang="zh-CN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55" name="Google Shape;2255;p52"/>
          <p:cNvSpPr txBox="1"/>
          <p:nvPr/>
        </p:nvSpPr>
        <p:spPr>
          <a:xfrm rot="21060000">
            <a:off x="3368040" y="2821305"/>
            <a:ext cx="3552190" cy="11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rgbClr val="00B050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rPr>
              <a:t>01</a:t>
            </a:r>
            <a:endParaRPr lang="en-US" altLang="en-GB" sz="2400">
              <a:solidFill>
                <a:srgbClr val="00B050"/>
              </a:solidFill>
              <a:latin typeface="Cooper Black" panose="0208090404030B020404" charset="0"/>
              <a:ea typeface="Comfortaa"/>
              <a:cs typeface="Cooper Black" panose="0208090404030B020404" charset="0"/>
              <a:sym typeface="Comforta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rgbClr val="00B050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rPr>
              <a:t>Review the  words and sentences.</a:t>
            </a:r>
            <a:endParaRPr lang="en-US" altLang="en-GB" sz="2400">
              <a:solidFill>
                <a:srgbClr val="00B050"/>
              </a:solidFill>
              <a:latin typeface="Cooper Black" panose="0208090404030B020404" charset="0"/>
              <a:ea typeface="Comfortaa"/>
              <a:cs typeface="Cooper Black" panose="0208090404030B020404" charset="0"/>
              <a:sym typeface="Comfortaa"/>
            </a:endParaRPr>
          </a:p>
        </p:txBody>
      </p:sp>
      <p:sp>
        <p:nvSpPr>
          <p:cNvPr id="2254" name="Google Shape;2254;p52"/>
          <p:cNvSpPr txBox="1"/>
          <p:nvPr/>
        </p:nvSpPr>
        <p:spPr>
          <a:xfrm rot="21180000">
            <a:off x="3950970" y="4586605"/>
            <a:ext cx="297751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000">
                <a:solidFill>
                  <a:schemeClr val="dk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rPr>
              <a:t>Ôn tập lại từ vựng và mẫu câu.</a:t>
            </a:r>
            <a:endParaRPr lang="en-US" altLang="en-GB" sz="2000">
              <a:solidFill>
                <a:schemeClr val="dk1"/>
              </a:solidFill>
              <a:latin typeface="Tahoma" panose="020B0604030504040204" pitchFamily="34" charset="0"/>
              <a:ea typeface="Comfortaa"/>
              <a:cs typeface="Tahoma" panose="020B0604030504040204" pitchFamily="34" charset="0"/>
              <a:sym typeface="Comfortaa"/>
            </a:endParaRPr>
          </a:p>
        </p:txBody>
      </p:sp>
      <p:sp>
        <p:nvSpPr>
          <p:cNvPr id="17" name="Google Shape;2255;p52"/>
          <p:cNvSpPr txBox="1"/>
          <p:nvPr/>
        </p:nvSpPr>
        <p:spPr>
          <a:xfrm rot="21180000">
            <a:off x="7165975" y="2286000"/>
            <a:ext cx="3552190" cy="11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rgbClr val="00B050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rPr>
              <a:t>02</a:t>
            </a:r>
            <a:endParaRPr lang="en-US" altLang="en-GB" sz="2400">
              <a:solidFill>
                <a:srgbClr val="00B050"/>
              </a:solidFill>
              <a:latin typeface="Cooper Black" panose="0208090404030B020404" charset="0"/>
              <a:ea typeface="Comfortaa"/>
              <a:cs typeface="Cooper Black" panose="0208090404030B020404" charset="0"/>
              <a:sym typeface="Comforta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rgbClr val="00B050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rPr>
              <a:t>Learn the new phonics “c” and “d”</a:t>
            </a:r>
            <a:endParaRPr lang="en-US" altLang="en-GB" sz="2400">
              <a:solidFill>
                <a:srgbClr val="00B050"/>
              </a:solidFill>
              <a:latin typeface="Cooper Black" panose="0208090404030B020404" charset="0"/>
              <a:ea typeface="Comfortaa"/>
              <a:cs typeface="Cooper Black" panose="0208090404030B020404" charset="0"/>
              <a:sym typeface="Comfortaa"/>
            </a:endParaRPr>
          </a:p>
        </p:txBody>
      </p:sp>
      <p:sp>
        <p:nvSpPr>
          <p:cNvPr id="18" name="Google Shape;2254;p52"/>
          <p:cNvSpPr txBox="1"/>
          <p:nvPr/>
        </p:nvSpPr>
        <p:spPr>
          <a:xfrm rot="21300000">
            <a:off x="7748905" y="4051300"/>
            <a:ext cx="297751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000">
                <a:solidFill>
                  <a:schemeClr val="dk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rPr>
              <a:t>Chúng ta sẽ học 2 âm mới “c” và “d”.</a:t>
            </a:r>
            <a:endParaRPr lang="en-US" altLang="en-GB" sz="2000">
              <a:solidFill>
                <a:schemeClr val="dk1"/>
              </a:solidFill>
              <a:latin typeface="Tahoma" panose="020B0604030504040204" pitchFamily="34" charset="0"/>
              <a:ea typeface="Comfortaa"/>
              <a:cs typeface="Tahoma" panose="020B0604030504040204" pitchFamily="34" charset="0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2" animBg="1"/>
      <p:bldP spid="2255" grpId="0"/>
      <p:bldP spid="2254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0"/>
          <p:cNvSpPr txBox="1"/>
          <p:nvPr/>
        </p:nvSpPr>
        <p:spPr>
          <a:xfrm>
            <a:off x="2660699" y="1417206"/>
            <a:ext cx="7093585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owcard Gothic" panose="04020904020102020604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Warm up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howcard Gothic" panose="04020904020102020604" pitchFamily="82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410005" y="3732144"/>
            <a:ext cx="7373260" cy="3125856"/>
            <a:chOff x="2409370" y="3732144"/>
            <a:chExt cx="7373260" cy="312585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9370" y="3732144"/>
              <a:ext cx="7373260" cy="3125856"/>
            </a:xfrm>
            <a:prstGeom prst="rect">
              <a:avLst/>
            </a:prstGeom>
          </p:spPr>
        </p:pic>
        <p:sp>
          <p:nvSpPr>
            <p:cNvPr id="4" name="任意多边形: 形状 3"/>
            <p:cNvSpPr/>
            <p:nvPr/>
          </p:nvSpPr>
          <p:spPr>
            <a:xfrm>
              <a:off x="6518275" y="4165600"/>
              <a:ext cx="228600" cy="628650"/>
            </a:xfrm>
            <a:custGeom>
              <a:avLst/>
              <a:gdLst>
                <a:gd name="connsiteX0" fmla="*/ 6350 w 228600"/>
                <a:gd name="connsiteY0" fmla="*/ 41275 h 628650"/>
                <a:gd name="connsiteX1" fmla="*/ 0 w 228600"/>
                <a:gd name="connsiteY1" fmla="*/ 628650 h 628650"/>
                <a:gd name="connsiteX2" fmla="*/ 228600 w 228600"/>
                <a:gd name="connsiteY2" fmla="*/ 590550 h 628650"/>
                <a:gd name="connsiteX3" fmla="*/ 222250 w 228600"/>
                <a:gd name="connsiteY3" fmla="*/ 0 h 628650"/>
                <a:gd name="connsiteX4" fmla="*/ 6350 w 228600"/>
                <a:gd name="connsiteY4" fmla="*/ 41275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628650">
                  <a:moveTo>
                    <a:pt x="6350" y="41275"/>
                  </a:moveTo>
                  <a:cubicBezTo>
                    <a:pt x="4233" y="237067"/>
                    <a:pt x="2117" y="432858"/>
                    <a:pt x="0" y="628650"/>
                  </a:cubicBezTo>
                  <a:lnTo>
                    <a:pt x="228600" y="590550"/>
                  </a:lnTo>
                  <a:cubicBezTo>
                    <a:pt x="226483" y="393700"/>
                    <a:pt x="224367" y="196850"/>
                    <a:pt x="222250" y="0"/>
                  </a:cubicBezTo>
                  <a:lnTo>
                    <a:pt x="6350" y="41275"/>
                  </a:lnTo>
                  <a:close/>
                </a:path>
              </a:pathLst>
            </a:custGeom>
            <a:solidFill>
              <a:srgbClr val="E49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1441805" y="1132551"/>
            <a:ext cx="35375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Pick apples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>
            <a:fillRect/>
          </a:stretch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>
            <a:fillRect/>
          </a:stretch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>
            <a:fillRect/>
          </a:stretch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>
            <a:fillRect/>
          </a:stretch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>
            <a:fillRect/>
          </a:stretch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>
            <a:fillRect/>
          </a:stretch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>
            <a:fillRect/>
          </a:stretch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>
            <a:fillRect/>
          </a:stretch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>
            <a:fillRect/>
          </a:stretch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>
            <a:fillRect/>
          </a:stretch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>
            <a:fillRect/>
          </a:stretch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>
              <a:fillRect/>
            </a:stretch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/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18049" y="2760707"/>
            <a:ext cx="602182" cy="548787"/>
          </a:xfrm>
          <a:prstGeom prst="rect">
            <a:avLst/>
          </a:prstGeom>
        </p:spPr>
      </p:pic>
      <p:pic>
        <p:nvPicPr>
          <p:cNvPr id="74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62182" y="897942"/>
            <a:ext cx="602182" cy="548787"/>
          </a:xfrm>
          <a:prstGeom prst="rect">
            <a:avLst/>
          </a:prstGeom>
        </p:spPr>
      </p:pic>
      <p:pic>
        <p:nvPicPr>
          <p:cNvPr id="76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74591" y="2210957"/>
            <a:ext cx="602182" cy="548787"/>
          </a:xfrm>
          <a:prstGeom prst="rect">
            <a:avLst/>
          </a:prstGeom>
        </p:spPr>
      </p:pic>
      <p:pic>
        <p:nvPicPr>
          <p:cNvPr id="77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80018" y="3407076"/>
            <a:ext cx="602182" cy="548787"/>
          </a:xfrm>
          <a:prstGeom prst="rect">
            <a:avLst/>
          </a:prstGeom>
        </p:spPr>
      </p:pic>
      <p:pic>
        <p:nvPicPr>
          <p:cNvPr id="79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5873" y="3434074"/>
            <a:ext cx="602182" cy="548787"/>
          </a:xfrm>
          <a:prstGeom prst="rect">
            <a:avLst/>
          </a:prstGeom>
        </p:spPr>
      </p:pic>
      <p:pic>
        <p:nvPicPr>
          <p:cNvPr id="80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70953" y="1342477"/>
            <a:ext cx="602182" cy="548787"/>
          </a:xfrm>
          <a:prstGeom prst="rect">
            <a:avLst/>
          </a:prstGeom>
        </p:spPr>
      </p:pic>
      <p:pic>
        <p:nvPicPr>
          <p:cNvPr id="82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54892" y="612964"/>
            <a:ext cx="602182" cy="548787"/>
          </a:xfrm>
          <a:prstGeom prst="rect">
            <a:avLst/>
          </a:prstGeom>
        </p:spPr>
      </p:pic>
      <p:pic>
        <p:nvPicPr>
          <p:cNvPr id="83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35876" y="1384881"/>
            <a:ext cx="602182" cy="548787"/>
          </a:xfrm>
          <a:prstGeom prst="rect">
            <a:avLst/>
          </a:prstGeom>
        </p:spPr>
      </p:pic>
      <p:pic>
        <p:nvPicPr>
          <p:cNvPr id="84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02534" y="3193953"/>
            <a:ext cx="602182" cy="548787"/>
          </a:xfrm>
          <a:prstGeom prst="rect">
            <a:avLst/>
          </a:prstGeom>
        </p:spPr>
      </p:pic>
      <p:pic>
        <p:nvPicPr>
          <p:cNvPr id="85" name="basket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>
            <a:fillRect/>
          </a:stretch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38549" y="2549698"/>
            <a:ext cx="602182" cy="548787"/>
          </a:xfrm>
          <a:prstGeom prst="rect">
            <a:avLst/>
          </a:prstGeom>
        </p:spPr>
      </p:pic>
      <p:pic>
        <p:nvPicPr>
          <p:cNvPr id="96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79823" y="3228011"/>
            <a:ext cx="602182" cy="548787"/>
          </a:xfrm>
          <a:prstGeom prst="rect">
            <a:avLst/>
          </a:prstGeom>
        </p:spPr>
      </p:pic>
      <p:pic>
        <p:nvPicPr>
          <p:cNvPr id="98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72677" y="3461699"/>
            <a:ext cx="602182" cy="548787"/>
          </a:xfrm>
          <a:prstGeom prst="rect">
            <a:avLst/>
          </a:prstGeom>
        </p:spPr>
      </p:pic>
      <p:pic>
        <p:nvPicPr>
          <p:cNvPr id="99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75791" y="1466874"/>
            <a:ext cx="602182" cy="548787"/>
          </a:xfrm>
          <a:prstGeom prst="rect">
            <a:avLst/>
          </a:prstGeom>
        </p:spPr>
      </p:pic>
      <p:pic>
        <p:nvPicPr>
          <p:cNvPr id="101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35236" y="1960651"/>
            <a:ext cx="602182" cy="548787"/>
          </a:xfrm>
          <a:prstGeom prst="rect">
            <a:avLst/>
          </a:prstGeom>
        </p:spPr>
      </p:pic>
      <p:pic>
        <p:nvPicPr>
          <p:cNvPr id="102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8107" y="1847167"/>
            <a:ext cx="602182" cy="548787"/>
          </a:xfrm>
          <a:prstGeom prst="rect">
            <a:avLst/>
          </a:prstGeom>
        </p:spPr>
      </p:pic>
      <p:pic>
        <p:nvPicPr>
          <p:cNvPr id="103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>
            <a:fillRect/>
          </a:stretch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171" flipH="1">
            <a:off x="6969083" y="969283"/>
            <a:ext cx="602182" cy="548787"/>
          </a:xfrm>
          <a:prstGeom prst="rect">
            <a:avLst/>
          </a:prstGeom>
        </p:spPr>
      </p:pic>
      <p:pic>
        <p:nvPicPr>
          <p:cNvPr id="112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455070" y="1391656"/>
            <a:ext cx="602182" cy="548787"/>
          </a:xfrm>
          <a:prstGeom prst="rect">
            <a:avLst/>
          </a:prstGeom>
        </p:spPr>
      </p:pic>
      <p:pic>
        <p:nvPicPr>
          <p:cNvPr id="114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67039" y="2481397"/>
            <a:ext cx="602182" cy="548787"/>
          </a:xfrm>
          <a:prstGeom prst="rect">
            <a:avLst/>
          </a:prstGeom>
        </p:spPr>
      </p:pic>
      <p:pic>
        <p:nvPicPr>
          <p:cNvPr id="117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80331" y="1934587"/>
            <a:ext cx="602182" cy="548787"/>
          </a:xfrm>
          <a:prstGeom prst="rect">
            <a:avLst/>
          </a:prstGeom>
        </p:spPr>
      </p:pic>
      <p:pic>
        <p:nvPicPr>
          <p:cNvPr id="118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41625" y="1502746"/>
            <a:ext cx="602182" cy="548787"/>
          </a:xfrm>
          <a:prstGeom prst="rect">
            <a:avLst/>
          </a:prstGeom>
        </p:spPr>
      </p:pic>
      <p:pic>
        <p:nvPicPr>
          <p:cNvPr id="121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86424" y="2845005"/>
            <a:ext cx="602182" cy="548787"/>
          </a:xfrm>
          <a:prstGeom prst="rect">
            <a:avLst/>
          </a:prstGeom>
        </p:spPr>
      </p:pic>
      <p:pic>
        <p:nvPicPr>
          <p:cNvPr id="122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75461" y="1622611"/>
            <a:ext cx="602182" cy="548787"/>
          </a:xfrm>
          <a:prstGeom prst="rect">
            <a:avLst/>
          </a:prstGeom>
        </p:spPr>
      </p:pic>
      <p:grpSp>
        <p:nvGrpSpPr>
          <p:cNvPr id="123" name="Group 122"/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>
              <a:fillRect/>
            </a:stretch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/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>
              <a:fillRect/>
            </a:stretch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/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59529" y="2629244"/>
            <a:ext cx="602182" cy="548787"/>
          </a:xfrm>
          <a:prstGeom prst="rect">
            <a:avLst/>
          </a:prstGeom>
        </p:spPr>
      </p:pic>
      <p:pic>
        <p:nvPicPr>
          <p:cNvPr id="148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3823" y="2644592"/>
            <a:ext cx="602182" cy="548787"/>
          </a:xfrm>
          <a:prstGeom prst="rect">
            <a:avLst/>
          </a:prstGeom>
        </p:spPr>
      </p:pic>
      <p:pic>
        <p:nvPicPr>
          <p:cNvPr id="149" name="appl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  <p:pic>
        <p:nvPicPr>
          <p:cNvPr id="3" name="Picture 2" descr="tải xuống (10)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635" y="5990590"/>
            <a:ext cx="820420" cy="8394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ai2.msPham"/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come in?</a:t>
              </a:r>
              <a:endPara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Dung.MsPham"/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go out?</a:t>
              </a:r>
              <a:endPara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/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sit down?</a:t>
              </a:r>
              <a:endPara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2942" y="4703834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you can.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202" y="6013768"/>
            <a:ext cx="566052" cy="559620"/>
          </a:xfrm>
          <a:prstGeom prst="ellipse">
            <a:avLst/>
          </a:prstGeom>
        </p:spPr>
      </p:pic>
      <p:pic>
        <p:nvPicPr>
          <p:cNvPr id="23" name="Picture 6" descr="https://s.sachmem.vn/public/images/TA3T1SHS/U6-L2-5-3-yqvosrajkrtliin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267" y="1941423"/>
            <a:ext cx="2996851" cy="20228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Đúng.MsPham"/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come in?</a:t>
              </a:r>
              <a:endPara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Sai1.MsPham"/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come out?</a:t>
              </a:r>
              <a:endPara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/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Come in, please.</a:t>
              </a:r>
              <a:endPara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60067"/>
            <a:ext cx="566052" cy="559620"/>
          </a:xfrm>
          <a:prstGeom prst="ellipse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81615" y="469683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you can.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 descr="https://s.sachmem.vn/public/images/TA3T1SHS/U6-L2-5-2-idqqhbiktkpqctx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941" y="1752399"/>
            <a:ext cx="2996850" cy="20318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ai2.MsPham"/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please.</a:t>
              </a:r>
              <a:endPara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Sai1.MsPham"/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you can’t.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/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you can.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94768" y="45390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 open my book?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https://s.sachmem.vn/public/images/TA3T1SHS/U6-L2-5-1-supjuarxyrzlvni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30" y="1490753"/>
            <a:ext cx="2996851" cy="204085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Sai2.msPham"/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you can’t.</a:t>
              </a:r>
              <a:endPara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Dung.MsPham"/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you can’t.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/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thanks.</a:t>
              </a:r>
              <a:endPara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9057" y="4702128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 speak?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28" y="1942293"/>
            <a:ext cx="2673565" cy="2163342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1227</Words>
  <Application>WPS Presentation</Application>
  <PresentationFormat>Widescreen</PresentationFormat>
  <Paragraphs>206</Paragraphs>
  <Slides>23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3" baseType="lpstr">
      <vt:lpstr>Arial</vt:lpstr>
      <vt:lpstr>SimSun</vt:lpstr>
      <vt:lpstr>Wingdings</vt:lpstr>
      <vt:lpstr>Edwardian Script ITC</vt:lpstr>
      <vt:lpstr>Times New Roman</vt:lpstr>
      <vt:lpstr>字魂7号-温暖童稚体</vt:lpstr>
      <vt:lpstr>Showcard Gothic</vt:lpstr>
      <vt:lpstr>Tahoma</vt:lpstr>
      <vt:lpstr>Calibri</vt:lpstr>
      <vt:lpstr>Microsoft YaHei</vt:lpstr>
      <vt:lpstr>Arial Unicode MS</vt:lpstr>
      <vt:lpstr>华康POP2体W9</vt:lpstr>
      <vt:lpstr>百变马丁</vt:lpstr>
      <vt:lpstr>汉仪夏日体W</vt:lpstr>
      <vt:lpstr>zihun59hao-chuangcuhei</vt:lpstr>
      <vt:lpstr>Cooper Black</vt:lpstr>
      <vt:lpstr>印品黑体</vt:lpstr>
      <vt:lpstr>Comfortaa</vt:lpstr>
      <vt:lpstr>Segoe Print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Thanh Am Primary School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133</cp:revision>
  <dcterms:created xsi:type="dcterms:W3CDTF">2020-10-20T01:03:00Z</dcterms:created>
  <dcterms:modified xsi:type="dcterms:W3CDTF">2021-11-16T10:47:19Z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F8C20CB47F184F0AA7EFAA5184D3D498</vt:lpwstr>
  </property>
  <property fmtid="{D5CDD505-2E9C-101B-9397-08002B2CF9AE}" pid="3" name="KSOProductBuildVer">
    <vt:lpwstr>1033-11.2.0.10351</vt:lpwstr>
  </property>
</Properties>
</file>